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67" r:id="rId5"/>
    <p:sldId id="300" r:id="rId6"/>
    <p:sldId id="301" r:id="rId7"/>
    <p:sldId id="302" r:id="rId8"/>
    <p:sldId id="278" r:id="rId9"/>
  </p:sldIdLst>
  <p:sldSz cx="9144000" cy="5143500" type="screen16x9"/>
  <p:notesSz cx="6858000" cy="9144000"/>
  <p:embeddedFontLst>
    <p:embeddedFont>
      <p:font typeface="#9Slide03 Cabin Bold" panose="00000800000000000000" pitchFamily="2" charset="0"/>
      <p:bold r:id="rId11"/>
    </p:embeddedFont>
    <p:embeddedFont>
      <p:font typeface="Bebas Neue" panose="020B0606020202050201" pitchFamily="34" charset="0"/>
      <p:regular r:id="rId12"/>
    </p:embeddedFont>
    <p:embeddedFont>
      <p:font typeface="Lato" panose="020F0502020204030203" pitchFamily="34" charset="0"/>
      <p:regular r:id="rId13"/>
      <p:bold r:id="rId14"/>
    </p:embeddedFont>
    <p:embeddedFont>
      <p:font typeface="Livvic" pitchFamily="2" charset="0"/>
      <p:regular r:id="rId15"/>
      <p:bold r:id="rId16"/>
      <p:italic r:id="rId17"/>
      <p:boldItalic r:id="rId18"/>
    </p:embeddedFont>
    <p:embeddedFont>
      <p:font typeface="Passion One" panose="020B0604020202020204" charset="0"/>
      <p:regular r:id="rId19"/>
      <p:bold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  <p:embeddedFont>
      <p:font typeface="Roboto Medium" panose="02000000000000000000" pitchFamily="2" charset="0"/>
      <p:regular r:id="rId27"/>
      <p:italic r:id="rId28"/>
    </p:embeddedFont>
    <p:embeddedFont>
      <p:font typeface="SVN-Franko" panose="02040603050506020204" pitchFamily="18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8A0"/>
    <a:srgbClr val="FFF8F3"/>
    <a:srgbClr val="E2AF25"/>
    <a:srgbClr val="FEC323"/>
    <a:srgbClr val="5EC0D8"/>
    <a:srgbClr val="CA1D2C"/>
    <a:srgbClr val="7ED7E8"/>
    <a:srgbClr val="AD1619"/>
    <a:srgbClr val="B9B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114852-6508-481B-B345-15D902445C7A}">
  <a:tblStyle styleId="{F1114852-6508-481B-B345-15D902445C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82eccd6b7_1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82eccd6b7_1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077c83b040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077c83b040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18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578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082eccd6b7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082eccd6b7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323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e207fd22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e207fd22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928146" y="-598888"/>
            <a:ext cx="1522299" cy="1522364"/>
          </a:xfrm>
          <a:custGeom>
            <a:avLst/>
            <a:gdLst/>
            <a:ahLst/>
            <a:cxnLst/>
            <a:rect l="l" t="t" r="r" b="b"/>
            <a:pathLst>
              <a:path w="821754" h="821789" extrusionOk="0">
                <a:moveTo>
                  <a:pt x="410861" y="0"/>
                </a:moveTo>
                <a:cubicBezTo>
                  <a:pt x="301883" y="0"/>
                  <a:pt x="197375" y="43298"/>
                  <a:pt x="120320" y="120353"/>
                </a:cubicBezTo>
                <a:cubicBezTo>
                  <a:pt x="43265" y="197408"/>
                  <a:pt x="0" y="301917"/>
                  <a:pt x="0" y="410895"/>
                </a:cubicBezTo>
                <a:cubicBezTo>
                  <a:pt x="0" y="519873"/>
                  <a:pt x="43265" y="624381"/>
                  <a:pt x="120320" y="701436"/>
                </a:cubicBezTo>
                <a:cubicBezTo>
                  <a:pt x="197375" y="778491"/>
                  <a:pt x="301883" y="821789"/>
                  <a:pt x="410861" y="821789"/>
                </a:cubicBezTo>
                <a:cubicBezTo>
                  <a:pt x="519838" y="821789"/>
                  <a:pt x="624346" y="778491"/>
                  <a:pt x="701401" y="701436"/>
                </a:cubicBezTo>
                <a:cubicBezTo>
                  <a:pt x="778456" y="624381"/>
                  <a:pt x="821754" y="519873"/>
                  <a:pt x="821754" y="410895"/>
                </a:cubicBezTo>
                <a:cubicBezTo>
                  <a:pt x="821754" y="301917"/>
                  <a:pt x="778456" y="197408"/>
                  <a:pt x="701401" y="120353"/>
                </a:cubicBezTo>
                <a:cubicBezTo>
                  <a:pt x="624346" y="43298"/>
                  <a:pt x="519838" y="0"/>
                  <a:pt x="4108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39177" y="1749088"/>
            <a:ext cx="58947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32076" y="3747925"/>
            <a:ext cx="5001900" cy="41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17875" y="4862275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/>
          <p:nvPr/>
        </p:nvSpPr>
        <p:spPr>
          <a:xfrm flipH="1">
            <a:off x="8667217" y="4821604"/>
            <a:ext cx="577282" cy="577307"/>
          </a:xfrm>
          <a:custGeom>
            <a:avLst/>
            <a:gdLst/>
            <a:ahLst/>
            <a:cxnLst/>
            <a:rect l="l" t="t" r="r" b="b"/>
            <a:pathLst>
              <a:path w="821754" h="821789" extrusionOk="0">
                <a:moveTo>
                  <a:pt x="410861" y="0"/>
                </a:moveTo>
                <a:cubicBezTo>
                  <a:pt x="301883" y="0"/>
                  <a:pt x="197375" y="43298"/>
                  <a:pt x="120320" y="120353"/>
                </a:cubicBezTo>
                <a:cubicBezTo>
                  <a:pt x="43265" y="197408"/>
                  <a:pt x="0" y="301917"/>
                  <a:pt x="0" y="410895"/>
                </a:cubicBezTo>
                <a:cubicBezTo>
                  <a:pt x="0" y="519873"/>
                  <a:pt x="43265" y="624381"/>
                  <a:pt x="120320" y="701436"/>
                </a:cubicBezTo>
                <a:cubicBezTo>
                  <a:pt x="197375" y="778491"/>
                  <a:pt x="301883" y="821789"/>
                  <a:pt x="410861" y="821789"/>
                </a:cubicBezTo>
                <a:cubicBezTo>
                  <a:pt x="519838" y="821789"/>
                  <a:pt x="624346" y="778491"/>
                  <a:pt x="701401" y="701436"/>
                </a:cubicBezTo>
                <a:cubicBezTo>
                  <a:pt x="778456" y="624381"/>
                  <a:pt x="821754" y="519873"/>
                  <a:pt x="821754" y="410895"/>
                </a:cubicBezTo>
                <a:cubicBezTo>
                  <a:pt x="821754" y="301917"/>
                  <a:pt x="778456" y="197408"/>
                  <a:pt x="701401" y="120353"/>
                </a:cubicBezTo>
                <a:cubicBezTo>
                  <a:pt x="624346" y="43298"/>
                  <a:pt x="519838" y="0"/>
                  <a:pt x="4108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 flipH="1">
            <a:off x="-47926" y="-714963"/>
            <a:ext cx="1522299" cy="1522364"/>
          </a:xfrm>
          <a:custGeom>
            <a:avLst/>
            <a:gdLst/>
            <a:ahLst/>
            <a:cxnLst/>
            <a:rect l="l" t="t" r="r" b="b"/>
            <a:pathLst>
              <a:path w="821754" h="821789" extrusionOk="0">
                <a:moveTo>
                  <a:pt x="410861" y="0"/>
                </a:moveTo>
                <a:cubicBezTo>
                  <a:pt x="301883" y="0"/>
                  <a:pt x="197375" y="43298"/>
                  <a:pt x="120320" y="120353"/>
                </a:cubicBezTo>
                <a:cubicBezTo>
                  <a:pt x="43265" y="197408"/>
                  <a:pt x="0" y="301917"/>
                  <a:pt x="0" y="410895"/>
                </a:cubicBezTo>
                <a:cubicBezTo>
                  <a:pt x="0" y="519873"/>
                  <a:pt x="43265" y="624381"/>
                  <a:pt x="120320" y="701436"/>
                </a:cubicBezTo>
                <a:cubicBezTo>
                  <a:pt x="197375" y="778491"/>
                  <a:pt x="301883" y="821789"/>
                  <a:pt x="410861" y="821789"/>
                </a:cubicBezTo>
                <a:cubicBezTo>
                  <a:pt x="519838" y="821789"/>
                  <a:pt x="624346" y="778491"/>
                  <a:pt x="701401" y="701436"/>
                </a:cubicBezTo>
                <a:cubicBezTo>
                  <a:pt x="778456" y="624381"/>
                  <a:pt x="821754" y="519873"/>
                  <a:pt x="821754" y="410895"/>
                </a:cubicBezTo>
                <a:cubicBezTo>
                  <a:pt x="821754" y="301917"/>
                  <a:pt x="778456" y="197408"/>
                  <a:pt x="701401" y="120353"/>
                </a:cubicBezTo>
                <a:cubicBezTo>
                  <a:pt x="624346" y="43298"/>
                  <a:pt x="519838" y="0"/>
                  <a:pt x="4108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 flipH="1">
            <a:off x="339856" y="637858"/>
            <a:ext cx="250935" cy="250935"/>
          </a:xfrm>
          <a:custGeom>
            <a:avLst/>
            <a:gdLst/>
            <a:ahLst/>
            <a:cxnLst/>
            <a:rect l="l" t="t" r="r" b="b"/>
            <a:pathLst>
              <a:path w="146105" h="146105" fill="none" extrusionOk="0">
                <a:moveTo>
                  <a:pt x="146105" y="73053"/>
                </a:moveTo>
                <a:cubicBezTo>
                  <a:pt x="146105" y="113415"/>
                  <a:pt x="113415" y="146105"/>
                  <a:pt x="73053" y="146105"/>
                </a:cubicBezTo>
                <a:cubicBezTo>
                  <a:pt x="32690" y="146105"/>
                  <a:pt x="0" y="113415"/>
                  <a:pt x="0" y="73053"/>
                </a:cubicBezTo>
                <a:cubicBezTo>
                  <a:pt x="0" y="32690"/>
                  <a:pt x="32690" y="0"/>
                  <a:pt x="73053" y="0"/>
                </a:cubicBezTo>
                <a:cubicBezTo>
                  <a:pt x="113415" y="0"/>
                  <a:pt x="146105" y="32690"/>
                  <a:pt x="146105" y="73053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 flipH="1">
            <a:off x="183008" y="408537"/>
            <a:ext cx="156863" cy="156808"/>
          </a:xfrm>
          <a:custGeom>
            <a:avLst/>
            <a:gdLst/>
            <a:ahLst/>
            <a:cxnLst/>
            <a:rect l="l" t="t" r="r" b="b"/>
            <a:pathLst>
              <a:path w="91332" h="91300" fill="none" extrusionOk="0">
                <a:moveTo>
                  <a:pt x="91332" y="45633"/>
                </a:moveTo>
                <a:cubicBezTo>
                  <a:pt x="91332" y="70885"/>
                  <a:pt x="70884" y="91299"/>
                  <a:pt x="45666" y="91299"/>
                </a:cubicBezTo>
                <a:cubicBezTo>
                  <a:pt x="20448" y="91299"/>
                  <a:pt x="0" y="70885"/>
                  <a:pt x="0" y="45633"/>
                </a:cubicBezTo>
                <a:cubicBezTo>
                  <a:pt x="0" y="20415"/>
                  <a:pt x="20448" y="1"/>
                  <a:pt x="45666" y="1"/>
                </a:cubicBezTo>
                <a:cubicBezTo>
                  <a:pt x="70884" y="1"/>
                  <a:pt x="91332" y="20415"/>
                  <a:pt x="91332" y="45633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8733639" y="4817795"/>
            <a:ext cx="94053" cy="94054"/>
          </a:xfrm>
          <a:custGeom>
            <a:avLst/>
            <a:gdLst/>
            <a:ahLst/>
            <a:cxnLst/>
            <a:rect l="l" t="t" r="r" b="b"/>
            <a:pathLst>
              <a:path w="106576" h="106577" extrusionOk="0">
                <a:moveTo>
                  <a:pt x="53305" y="0"/>
                </a:moveTo>
                <a:cubicBezTo>
                  <a:pt x="23850" y="0"/>
                  <a:pt x="0" y="23851"/>
                  <a:pt x="0" y="53305"/>
                </a:cubicBezTo>
                <a:cubicBezTo>
                  <a:pt x="0" y="82726"/>
                  <a:pt x="23850" y="106577"/>
                  <a:pt x="53305" y="106577"/>
                </a:cubicBezTo>
                <a:cubicBezTo>
                  <a:pt x="82726" y="106577"/>
                  <a:pt x="106576" y="82726"/>
                  <a:pt x="106576" y="53305"/>
                </a:cubicBezTo>
                <a:cubicBezTo>
                  <a:pt x="106576" y="23851"/>
                  <a:pt x="82726" y="0"/>
                  <a:pt x="533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733639" y="4565484"/>
            <a:ext cx="94053" cy="94054"/>
          </a:xfrm>
          <a:custGeom>
            <a:avLst/>
            <a:gdLst/>
            <a:ahLst/>
            <a:cxnLst/>
            <a:rect l="l" t="t" r="r" b="b"/>
            <a:pathLst>
              <a:path w="106576" h="106577" extrusionOk="0">
                <a:moveTo>
                  <a:pt x="53305" y="1"/>
                </a:moveTo>
                <a:cubicBezTo>
                  <a:pt x="23850" y="1"/>
                  <a:pt x="0" y="23851"/>
                  <a:pt x="0" y="53272"/>
                </a:cubicBezTo>
                <a:cubicBezTo>
                  <a:pt x="0" y="82727"/>
                  <a:pt x="23850" y="106577"/>
                  <a:pt x="53305" y="106577"/>
                </a:cubicBezTo>
                <a:cubicBezTo>
                  <a:pt x="82726" y="106577"/>
                  <a:pt x="106576" y="82727"/>
                  <a:pt x="106576" y="53272"/>
                </a:cubicBezTo>
                <a:cubicBezTo>
                  <a:pt x="106576" y="23851"/>
                  <a:pt x="82726" y="1"/>
                  <a:pt x="533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8733639" y="4288534"/>
            <a:ext cx="94053" cy="94054"/>
          </a:xfrm>
          <a:custGeom>
            <a:avLst/>
            <a:gdLst/>
            <a:ahLst/>
            <a:cxnLst/>
            <a:rect l="l" t="t" r="r" b="b"/>
            <a:pathLst>
              <a:path w="106576" h="106577" extrusionOk="0">
                <a:moveTo>
                  <a:pt x="53305" y="0"/>
                </a:moveTo>
                <a:cubicBezTo>
                  <a:pt x="23850" y="0"/>
                  <a:pt x="0" y="23850"/>
                  <a:pt x="0" y="53305"/>
                </a:cubicBezTo>
                <a:cubicBezTo>
                  <a:pt x="0" y="82726"/>
                  <a:pt x="23850" y="106576"/>
                  <a:pt x="53305" y="106576"/>
                </a:cubicBezTo>
                <a:cubicBezTo>
                  <a:pt x="82726" y="106576"/>
                  <a:pt x="106576" y="82726"/>
                  <a:pt x="106576" y="53305"/>
                </a:cubicBezTo>
                <a:cubicBezTo>
                  <a:pt x="106576" y="23850"/>
                  <a:pt x="82726" y="0"/>
                  <a:pt x="533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175588" y="4386398"/>
            <a:ext cx="347811" cy="347829"/>
          </a:xfrm>
          <a:custGeom>
            <a:avLst/>
            <a:gdLst/>
            <a:ahLst/>
            <a:cxnLst/>
            <a:rect l="l" t="t" r="r" b="b"/>
            <a:pathLst>
              <a:path w="644094" h="644128" extrusionOk="0">
                <a:moveTo>
                  <a:pt x="322030" y="0"/>
                </a:moveTo>
                <a:lnTo>
                  <a:pt x="208182" y="208216"/>
                </a:lnTo>
                <a:lnTo>
                  <a:pt x="0" y="322064"/>
                </a:lnTo>
                <a:lnTo>
                  <a:pt x="208182" y="435946"/>
                </a:lnTo>
                <a:lnTo>
                  <a:pt x="322030" y="644128"/>
                </a:lnTo>
                <a:lnTo>
                  <a:pt x="435911" y="435946"/>
                </a:lnTo>
                <a:lnTo>
                  <a:pt x="644093" y="322064"/>
                </a:lnTo>
                <a:lnTo>
                  <a:pt x="435911" y="208216"/>
                </a:lnTo>
                <a:lnTo>
                  <a:pt x="3220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8553208" y="637858"/>
            <a:ext cx="250935" cy="250935"/>
          </a:xfrm>
          <a:custGeom>
            <a:avLst/>
            <a:gdLst/>
            <a:ahLst/>
            <a:cxnLst/>
            <a:rect l="l" t="t" r="r" b="b"/>
            <a:pathLst>
              <a:path w="146105" h="146105" fill="none" extrusionOk="0">
                <a:moveTo>
                  <a:pt x="146105" y="73053"/>
                </a:moveTo>
                <a:cubicBezTo>
                  <a:pt x="146105" y="113415"/>
                  <a:pt x="113415" y="146105"/>
                  <a:pt x="73053" y="146105"/>
                </a:cubicBezTo>
                <a:cubicBezTo>
                  <a:pt x="32690" y="146105"/>
                  <a:pt x="0" y="113415"/>
                  <a:pt x="0" y="73053"/>
                </a:cubicBezTo>
                <a:cubicBezTo>
                  <a:pt x="0" y="32690"/>
                  <a:pt x="32690" y="0"/>
                  <a:pt x="73053" y="0"/>
                </a:cubicBezTo>
                <a:cubicBezTo>
                  <a:pt x="113415" y="0"/>
                  <a:pt x="146105" y="32690"/>
                  <a:pt x="146105" y="73053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8804128" y="408537"/>
            <a:ext cx="156863" cy="156808"/>
          </a:xfrm>
          <a:custGeom>
            <a:avLst/>
            <a:gdLst/>
            <a:ahLst/>
            <a:cxnLst/>
            <a:rect l="l" t="t" r="r" b="b"/>
            <a:pathLst>
              <a:path w="91332" h="91300" fill="none" extrusionOk="0">
                <a:moveTo>
                  <a:pt x="91332" y="45633"/>
                </a:moveTo>
                <a:cubicBezTo>
                  <a:pt x="91332" y="70885"/>
                  <a:pt x="70884" y="91299"/>
                  <a:pt x="45666" y="91299"/>
                </a:cubicBezTo>
                <a:cubicBezTo>
                  <a:pt x="20448" y="91299"/>
                  <a:pt x="0" y="70885"/>
                  <a:pt x="0" y="45633"/>
                </a:cubicBezTo>
                <a:cubicBezTo>
                  <a:pt x="0" y="20415"/>
                  <a:pt x="20448" y="1"/>
                  <a:pt x="45666" y="1"/>
                </a:cubicBezTo>
                <a:cubicBezTo>
                  <a:pt x="70884" y="1"/>
                  <a:pt x="91332" y="20415"/>
                  <a:pt x="91332" y="45633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4"/>
          <p:cNvCxnSpPr/>
          <p:nvPr/>
        </p:nvCxnSpPr>
        <p:spPr>
          <a:xfrm>
            <a:off x="717875" y="4862275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3953350" y="1232825"/>
            <a:ext cx="44661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5366050" y="2565363"/>
            <a:ext cx="3053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16"/>
          <p:cNvCxnSpPr/>
          <p:nvPr/>
        </p:nvCxnSpPr>
        <p:spPr>
          <a:xfrm>
            <a:off x="717875" y="4862275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4" name="Google Shape;224;p16"/>
          <p:cNvGrpSpPr/>
          <p:nvPr/>
        </p:nvGrpSpPr>
        <p:grpSpPr>
          <a:xfrm>
            <a:off x="314414" y="227844"/>
            <a:ext cx="94053" cy="623315"/>
            <a:chOff x="314414" y="227844"/>
            <a:chExt cx="94053" cy="623315"/>
          </a:xfrm>
        </p:grpSpPr>
        <p:sp>
          <p:nvSpPr>
            <p:cNvPr id="225" name="Google Shape;225;p16"/>
            <p:cNvSpPr/>
            <p:nvPr/>
          </p:nvSpPr>
          <p:spPr>
            <a:xfrm>
              <a:off x="314414" y="757105"/>
              <a:ext cx="94053" cy="94054"/>
            </a:xfrm>
            <a:custGeom>
              <a:avLst/>
              <a:gdLst/>
              <a:ahLst/>
              <a:cxnLst/>
              <a:rect l="l" t="t" r="r" b="b"/>
              <a:pathLst>
                <a:path w="106576" h="106577" extrusionOk="0">
                  <a:moveTo>
                    <a:pt x="53305" y="0"/>
                  </a:moveTo>
                  <a:cubicBezTo>
                    <a:pt x="23850" y="0"/>
                    <a:pt x="0" y="23851"/>
                    <a:pt x="0" y="53305"/>
                  </a:cubicBezTo>
                  <a:cubicBezTo>
                    <a:pt x="0" y="82726"/>
                    <a:pt x="23850" y="106577"/>
                    <a:pt x="53305" y="106577"/>
                  </a:cubicBezTo>
                  <a:cubicBezTo>
                    <a:pt x="82726" y="106577"/>
                    <a:pt x="106576" y="82726"/>
                    <a:pt x="106576" y="53305"/>
                  </a:cubicBezTo>
                  <a:cubicBezTo>
                    <a:pt x="106576" y="23851"/>
                    <a:pt x="82726" y="0"/>
                    <a:pt x="53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14414" y="504794"/>
              <a:ext cx="94053" cy="94054"/>
            </a:xfrm>
            <a:custGeom>
              <a:avLst/>
              <a:gdLst/>
              <a:ahLst/>
              <a:cxnLst/>
              <a:rect l="l" t="t" r="r" b="b"/>
              <a:pathLst>
                <a:path w="106576" h="106577" extrusionOk="0">
                  <a:moveTo>
                    <a:pt x="53305" y="1"/>
                  </a:moveTo>
                  <a:cubicBezTo>
                    <a:pt x="23850" y="1"/>
                    <a:pt x="0" y="23851"/>
                    <a:pt x="0" y="53272"/>
                  </a:cubicBezTo>
                  <a:cubicBezTo>
                    <a:pt x="0" y="82727"/>
                    <a:pt x="23850" y="106577"/>
                    <a:pt x="53305" y="106577"/>
                  </a:cubicBezTo>
                  <a:cubicBezTo>
                    <a:pt x="82726" y="106577"/>
                    <a:pt x="106576" y="82727"/>
                    <a:pt x="106576" y="53272"/>
                  </a:cubicBezTo>
                  <a:cubicBezTo>
                    <a:pt x="106576" y="23851"/>
                    <a:pt x="82726" y="1"/>
                    <a:pt x="53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14414" y="227844"/>
              <a:ext cx="94053" cy="94054"/>
            </a:xfrm>
            <a:custGeom>
              <a:avLst/>
              <a:gdLst/>
              <a:ahLst/>
              <a:cxnLst/>
              <a:rect l="l" t="t" r="r" b="b"/>
              <a:pathLst>
                <a:path w="106576" h="106577" extrusionOk="0">
                  <a:moveTo>
                    <a:pt x="53305" y="0"/>
                  </a:moveTo>
                  <a:cubicBezTo>
                    <a:pt x="23850" y="0"/>
                    <a:pt x="0" y="23850"/>
                    <a:pt x="0" y="53305"/>
                  </a:cubicBezTo>
                  <a:cubicBezTo>
                    <a:pt x="0" y="82726"/>
                    <a:pt x="23850" y="106576"/>
                    <a:pt x="53305" y="106576"/>
                  </a:cubicBezTo>
                  <a:cubicBezTo>
                    <a:pt x="82726" y="106576"/>
                    <a:pt x="106576" y="82726"/>
                    <a:pt x="106576" y="53305"/>
                  </a:cubicBezTo>
                  <a:cubicBezTo>
                    <a:pt x="106576" y="23850"/>
                    <a:pt x="82726" y="0"/>
                    <a:pt x="53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16"/>
          <p:cNvSpPr/>
          <p:nvPr/>
        </p:nvSpPr>
        <p:spPr>
          <a:xfrm>
            <a:off x="8667004" y="4896057"/>
            <a:ext cx="118345" cy="118345"/>
          </a:xfrm>
          <a:custGeom>
            <a:avLst/>
            <a:gdLst/>
            <a:ahLst/>
            <a:cxnLst/>
            <a:rect l="l" t="t" r="r" b="b"/>
            <a:pathLst>
              <a:path w="146105" h="146105" fill="none" extrusionOk="0">
                <a:moveTo>
                  <a:pt x="146105" y="73053"/>
                </a:moveTo>
                <a:cubicBezTo>
                  <a:pt x="146105" y="113415"/>
                  <a:pt x="113415" y="146105"/>
                  <a:pt x="73053" y="146105"/>
                </a:cubicBezTo>
                <a:cubicBezTo>
                  <a:pt x="32690" y="146105"/>
                  <a:pt x="0" y="113415"/>
                  <a:pt x="0" y="73053"/>
                </a:cubicBezTo>
                <a:cubicBezTo>
                  <a:pt x="0" y="32690"/>
                  <a:pt x="32690" y="0"/>
                  <a:pt x="73053" y="0"/>
                </a:cubicBezTo>
                <a:cubicBezTo>
                  <a:pt x="113415" y="0"/>
                  <a:pt x="146105" y="32690"/>
                  <a:pt x="146105" y="73053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6"/>
          <p:cNvSpPr/>
          <p:nvPr/>
        </p:nvSpPr>
        <p:spPr>
          <a:xfrm>
            <a:off x="8606431" y="3493020"/>
            <a:ext cx="223911" cy="223913"/>
          </a:xfrm>
          <a:custGeom>
            <a:avLst/>
            <a:gdLst/>
            <a:ahLst/>
            <a:cxnLst/>
            <a:rect l="l" t="t" r="r" b="b"/>
            <a:pathLst>
              <a:path w="91299" h="91300" fill="none" extrusionOk="0">
                <a:moveTo>
                  <a:pt x="91299" y="45666"/>
                </a:moveTo>
                <a:cubicBezTo>
                  <a:pt x="91299" y="70885"/>
                  <a:pt x="70884" y="91299"/>
                  <a:pt x="45666" y="91299"/>
                </a:cubicBezTo>
                <a:cubicBezTo>
                  <a:pt x="20415" y="91299"/>
                  <a:pt x="0" y="70885"/>
                  <a:pt x="0" y="45666"/>
                </a:cubicBezTo>
                <a:cubicBezTo>
                  <a:pt x="0" y="20415"/>
                  <a:pt x="20415" y="0"/>
                  <a:pt x="45666" y="0"/>
                </a:cubicBezTo>
                <a:cubicBezTo>
                  <a:pt x="70884" y="0"/>
                  <a:pt x="91299" y="20482"/>
                  <a:pt x="91299" y="45666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8828684" y="4747960"/>
            <a:ext cx="73979" cy="73953"/>
          </a:xfrm>
          <a:custGeom>
            <a:avLst/>
            <a:gdLst/>
            <a:ahLst/>
            <a:cxnLst/>
            <a:rect l="l" t="t" r="r" b="b"/>
            <a:pathLst>
              <a:path w="91332" h="91300" fill="none" extrusionOk="0">
                <a:moveTo>
                  <a:pt x="91332" y="45633"/>
                </a:moveTo>
                <a:cubicBezTo>
                  <a:pt x="91332" y="70885"/>
                  <a:pt x="70884" y="91299"/>
                  <a:pt x="45666" y="91299"/>
                </a:cubicBezTo>
                <a:cubicBezTo>
                  <a:pt x="20448" y="91299"/>
                  <a:pt x="0" y="70885"/>
                  <a:pt x="0" y="45633"/>
                </a:cubicBezTo>
                <a:cubicBezTo>
                  <a:pt x="0" y="20415"/>
                  <a:pt x="20448" y="1"/>
                  <a:pt x="45666" y="1"/>
                </a:cubicBezTo>
                <a:cubicBezTo>
                  <a:pt x="70884" y="1"/>
                  <a:pt x="91332" y="20415"/>
                  <a:pt x="91332" y="45633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8873059" y="3787419"/>
            <a:ext cx="59174" cy="59173"/>
          </a:xfrm>
          <a:custGeom>
            <a:avLst/>
            <a:gdLst/>
            <a:ahLst/>
            <a:cxnLst/>
            <a:rect l="l" t="t" r="r" b="b"/>
            <a:pathLst>
              <a:path w="73054" h="73053" fill="none" extrusionOk="0">
                <a:moveTo>
                  <a:pt x="73053" y="36527"/>
                </a:moveTo>
                <a:cubicBezTo>
                  <a:pt x="73053" y="56708"/>
                  <a:pt x="56708" y="73053"/>
                  <a:pt x="36527" y="73053"/>
                </a:cubicBezTo>
                <a:cubicBezTo>
                  <a:pt x="16346" y="73053"/>
                  <a:pt x="1" y="56708"/>
                  <a:pt x="1" y="36527"/>
                </a:cubicBezTo>
                <a:cubicBezTo>
                  <a:pt x="1" y="16379"/>
                  <a:pt x="16346" y="1"/>
                  <a:pt x="36527" y="1"/>
                </a:cubicBezTo>
                <a:cubicBezTo>
                  <a:pt x="56708" y="1"/>
                  <a:pt x="73053" y="16379"/>
                  <a:pt x="73053" y="36527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16"/>
          <p:cNvGrpSpPr/>
          <p:nvPr/>
        </p:nvGrpSpPr>
        <p:grpSpPr>
          <a:xfrm>
            <a:off x="-47273" y="4559671"/>
            <a:ext cx="2108789" cy="643041"/>
            <a:chOff x="7035201" y="4559671"/>
            <a:chExt cx="2108789" cy="643041"/>
          </a:xfrm>
        </p:grpSpPr>
        <p:grpSp>
          <p:nvGrpSpPr>
            <p:cNvPr id="233" name="Google Shape;233;p16"/>
            <p:cNvGrpSpPr/>
            <p:nvPr/>
          </p:nvGrpSpPr>
          <p:grpSpPr>
            <a:xfrm>
              <a:off x="8157462" y="4677806"/>
              <a:ext cx="986529" cy="511375"/>
              <a:chOff x="8157462" y="4677806"/>
              <a:chExt cx="986529" cy="511375"/>
            </a:xfrm>
          </p:grpSpPr>
          <p:sp>
            <p:nvSpPr>
              <p:cNvPr id="234" name="Google Shape;234;p16"/>
              <p:cNvSpPr/>
              <p:nvPr/>
            </p:nvSpPr>
            <p:spPr>
              <a:xfrm>
                <a:off x="8157462" y="4677806"/>
                <a:ext cx="986529" cy="501044"/>
              </a:xfrm>
              <a:custGeom>
                <a:avLst/>
                <a:gdLst/>
                <a:ahLst/>
                <a:cxnLst/>
                <a:rect l="l" t="t" r="r" b="b"/>
                <a:pathLst>
                  <a:path w="1108459" h="562971" extrusionOk="0">
                    <a:moveTo>
                      <a:pt x="554229" y="1"/>
                    </a:moveTo>
                    <a:cubicBezTo>
                      <a:pt x="248144" y="1"/>
                      <a:pt x="0" y="248145"/>
                      <a:pt x="0" y="554231"/>
                    </a:cubicBezTo>
                    <a:cubicBezTo>
                      <a:pt x="0" y="557166"/>
                      <a:pt x="100" y="560035"/>
                      <a:pt x="134" y="562970"/>
                    </a:cubicBezTo>
                    <a:lnTo>
                      <a:pt x="1108358" y="562970"/>
                    </a:lnTo>
                    <a:cubicBezTo>
                      <a:pt x="1108392" y="560035"/>
                      <a:pt x="1108458" y="557166"/>
                      <a:pt x="1108458" y="554231"/>
                    </a:cubicBezTo>
                    <a:cubicBezTo>
                      <a:pt x="1108458" y="248145"/>
                      <a:pt x="860348" y="1"/>
                      <a:pt x="5542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8467344" y="4677806"/>
                <a:ext cx="183383" cy="511375"/>
              </a:xfrm>
              <a:custGeom>
                <a:avLst/>
                <a:gdLst/>
                <a:ahLst/>
                <a:cxnLst/>
                <a:rect l="l" t="t" r="r" b="b"/>
                <a:pathLst>
                  <a:path w="206048" h="574579" fill="none" extrusionOk="0">
                    <a:moveTo>
                      <a:pt x="0" y="40663"/>
                    </a:moveTo>
                    <a:lnTo>
                      <a:pt x="206047" y="574579"/>
                    </a:lnTo>
                    <a:lnTo>
                      <a:pt x="206047" y="1"/>
                    </a:ln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11D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8188426" y="4827641"/>
                <a:ext cx="455116" cy="350793"/>
              </a:xfrm>
              <a:custGeom>
                <a:avLst/>
                <a:gdLst/>
                <a:ahLst/>
                <a:cxnLst/>
                <a:rect l="l" t="t" r="r" b="b"/>
                <a:pathLst>
                  <a:path w="511366" h="394150" fill="none" extrusionOk="0">
                    <a:moveTo>
                      <a:pt x="1" y="185700"/>
                    </a:moveTo>
                    <a:lnTo>
                      <a:pt x="511366" y="394149"/>
                    </a:lnTo>
                    <a:lnTo>
                      <a:pt x="133496" y="1"/>
                    </a:ln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11D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8653278" y="4708800"/>
                <a:ext cx="183384" cy="475245"/>
              </a:xfrm>
              <a:custGeom>
                <a:avLst/>
                <a:gdLst/>
                <a:ahLst/>
                <a:cxnLst/>
                <a:rect l="l" t="t" r="r" b="b"/>
                <a:pathLst>
                  <a:path w="206049" h="533983" fill="none" extrusionOk="0">
                    <a:moveTo>
                      <a:pt x="206048" y="1"/>
                    </a:moveTo>
                    <a:lnTo>
                      <a:pt x="1" y="533983"/>
                    </a:ln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11D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8653278" y="4822475"/>
                <a:ext cx="462301" cy="361570"/>
              </a:xfrm>
              <a:custGeom>
                <a:avLst/>
                <a:gdLst/>
                <a:ahLst/>
                <a:cxnLst/>
                <a:rect l="l" t="t" r="r" b="b"/>
                <a:pathLst>
                  <a:path w="519439" h="406258" fill="none" extrusionOk="0">
                    <a:moveTo>
                      <a:pt x="519439" y="185700"/>
                    </a:moveTo>
                    <a:lnTo>
                      <a:pt x="1" y="406258"/>
                    </a:lnTo>
                    <a:lnTo>
                      <a:pt x="385943" y="0"/>
                    </a:ln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11D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" name="Google Shape;239;p16"/>
            <p:cNvSpPr/>
            <p:nvPr/>
          </p:nvSpPr>
          <p:spPr>
            <a:xfrm>
              <a:off x="7035201" y="4559671"/>
              <a:ext cx="1240567" cy="630037"/>
            </a:xfrm>
            <a:custGeom>
              <a:avLst/>
              <a:gdLst/>
              <a:ahLst/>
              <a:cxnLst/>
              <a:rect l="l" t="t" r="r" b="b"/>
              <a:pathLst>
                <a:path w="1393896" h="707907" extrusionOk="0">
                  <a:moveTo>
                    <a:pt x="696931" y="0"/>
                  </a:moveTo>
                  <a:cubicBezTo>
                    <a:pt x="311990" y="0"/>
                    <a:pt x="0" y="312057"/>
                    <a:pt x="0" y="696966"/>
                  </a:cubicBezTo>
                  <a:cubicBezTo>
                    <a:pt x="0" y="700635"/>
                    <a:pt x="67" y="704238"/>
                    <a:pt x="100" y="707907"/>
                  </a:cubicBezTo>
                  <a:lnTo>
                    <a:pt x="1393762" y="707907"/>
                  </a:lnTo>
                  <a:cubicBezTo>
                    <a:pt x="1393829" y="704304"/>
                    <a:pt x="1393895" y="700635"/>
                    <a:pt x="1393895" y="696966"/>
                  </a:cubicBezTo>
                  <a:cubicBezTo>
                    <a:pt x="1393895" y="312023"/>
                    <a:pt x="1081839" y="0"/>
                    <a:pt x="696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7424884" y="4559671"/>
              <a:ext cx="230586" cy="643041"/>
            </a:xfrm>
            <a:custGeom>
              <a:avLst/>
              <a:gdLst/>
              <a:ahLst/>
              <a:cxnLst/>
              <a:rect l="l" t="t" r="r" b="b"/>
              <a:pathLst>
                <a:path w="259085" h="722518" fill="none" extrusionOk="0">
                  <a:moveTo>
                    <a:pt x="0" y="51070"/>
                  </a:moveTo>
                  <a:lnTo>
                    <a:pt x="259085" y="722517"/>
                  </a:lnTo>
                  <a:lnTo>
                    <a:pt x="259085" y="0"/>
                  </a:lnTo>
                </a:path>
              </a:pathLst>
            </a:custGeom>
            <a:solidFill>
              <a:schemeClr val="dk1"/>
            </a:solidFill>
            <a:ln w="9175" cap="rnd" cmpd="sng">
              <a:solidFill>
                <a:srgbClr val="211D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7074151" y="4748041"/>
              <a:ext cx="572264" cy="441134"/>
            </a:xfrm>
            <a:custGeom>
              <a:avLst/>
              <a:gdLst/>
              <a:ahLst/>
              <a:cxnLst/>
              <a:rect l="l" t="t" r="r" b="b"/>
              <a:pathLst>
                <a:path w="642993" h="495656" fill="none" extrusionOk="0">
                  <a:moveTo>
                    <a:pt x="1" y="233534"/>
                  </a:moveTo>
                  <a:lnTo>
                    <a:pt x="642993" y="495655"/>
                  </a:lnTo>
                  <a:lnTo>
                    <a:pt x="167821" y="1"/>
                  </a:lnTo>
                </a:path>
              </a:pathLst>
            </a:custGeom>
            <a:solidFill>
              <a:schemeClr val="dk1"/>
            </a:solidFill>
            <a:ln w="9175" cap="rnd" cmpd="sng">
              <a:solidFill>
                <a:srgbClr val="211D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7658705" y="4598621"/>
              <a:ext cx="230617" cy="597589"/>
            </a:xfrm>
            <a:custGeom>
              <a:avLst/>
              <a:gdLst/>
              <a:ahLst/>
              <a:cxnLst/>
              <a:rect l="l" t="t" r="r" b="b"/>
              <a:pathLst>
                <a:path w="259120" h="671448" fill="none" extrusionOk="0">
                  <a:moveTo>
                    <a:pt x="259119" y="1"/>
                  </a:moveTo>
                  <a:lnTo>
                    <a:pt x="1" y="671448"/>
                  </a:lnTo>
                </a:path>
              </a:pathLst>
            </a:custGeom>
            <a:solidFill>
              <a:schemeClr val="dk1"/>
            </a:solidFill>
            <a:ln w="9175" cap="rnd" cmpd="sng">
              <a:solidFill>
                <a:srgbClr val="211D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7658705" y="4741539"/>
              <a:ext cx="581378" cy="454671"/>
            </a:xfrm>
            <a:custGeom>
              <a:avLst/>
              <a:gdLst/>
              <a:ahLst/>
              <a:cxnLst/>
              <a:rect l="l" t="t" r="r" b="b"/>
              <a:pathLst>
                <a:path w="653234" h="510866" fill="none" extrusionOk="0">
                  <a:moveTo>
                    <a:pt x="653234" y="233534"/>
                  </a:moveTo>
                  <a:lnTo>
                    <a:pt x="1" y="510866"/>
                  </a:lnTo>
                  <a:lnTo>
                    <a:pt x="485348" y="0"/>
                  </a:lnTo>
                </a:path>
              </a:pathLst>
            </a:custGeom>
            <a:solidFill>
              <a:schemeClr val="dk1"/>
            </a:solidFill>
            <a:ln w="9175" cap="rnd" cmpd="sng">
              <a:solidFill>
                <a:srgbClr val="211D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16"/>
          <p:cNvSpPr txBox="1">
            <a:spLocks noGrp="1"/>
          </p:cNvSpPr>
          <p:nvPr>
            <p:ph type="title"/>
          </p:nvPr>
        </p:nvSpPr>
        <p:spPr>
          <a:xfrm>
            <a:off x="1972675" y="14849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subTitle" idx="1"/>
          </p:nvPr>
        </p:nvSpPr>
        <p:spPr>
          <a:xfrm>
            <a:off x="1972675" y="1995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title" idx="2" hasCustomPrompt="1"/>
          </p:nvPr>
        </p:nvSpPr>
        <p:spPr>
          <a:xfrm>
            <a:off x="547650" y="1535375"/>
            <a:ext cx="14451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9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16"/>
          <p:cNvSpPr txBox="1">
            <a:spLocks noGrp="1"/>
          </p:cNvSpPr>
          <p:nvPr>
            <p:ph type="title" idx="3"/>
          </p:nvPr>
        </p:nvSpPr>
        <p:spPr>
          <a:xfrm>
            <a:off x="5875350" y="14849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248" name="Google Shape;248;p16"/>
          <p:cNvSpPr txBox="1">
            <a:spLocks noGrp="1"/>
          </p:cNvSpPr>
          <p:nvPr>
            <p:ph type="subTitle" idx="4"/>
          </p:nvPr>
        </p:nvSpPr>
        <p:spPr>
          <a:xfrm>
            <a:off x="5875350" y="1995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16"/>
          <p:cNvSpPr txBox="1">
            <a:spLocks noGrp="1"/>
          </p:cNvSpPr>
          <p:nvPr>
            <p:ph type="title" idx="5" hasCustomPrompt="1"/>
          </p:nvPr>
        </p:nvSpPr>
        <p:spPr>
          <a:xfrm>
            <a:off x="4450325" y="1535375"/>
            <a:ext cx="14451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9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title" idx="6"/>
          </p:nvPr>
        </p:nvSpPr>
        <p:spPr>
          <a:xfrm>
            <a:off x="1972675" y="30973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251" name="Google Shape;251;p16"/>
          <p:cNvSpPr txBox="1">
            <a:spLocks noGrp="1"/>
          </p:cNvSpPr>
          <p:nvPr>
            <p:ph type="subTitle" idx="7"/>
          </p:nvPr>
        </p:nvSpPr>
        <p:spPr>
          <a:xfrm>
            <a:off x="1972675" y="36076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16"/>
          <p:cNvSpPr txBox="1">
            <a:spLocks noGrp="1"/>
          </p:cNvSpPr>
          <p:nvPr>
            <p:ph type="title" idx="8" hasCustomPrompt="1"/>
          </p:nvPr>
        </p:nvSpPr>
        <p:spPr>
          <a:xfrm>
            <a:off x="547650" y="3147750"/>
            <a:ext cx="14451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9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6"/>
          <p:cNvSpPr txBox="1">
            <a:spLocks noGrp="1"/>
          </p:cNvSpPr>
          <p:nvPr>
            <p:ph type="title" idx="9"/>
          </p:nvPr>
        </p:nvSpPr>
        <p:spPr>
          <a:xfrm>
            <a:off x="5875350" y="30973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Passion One"/>
              <a:buNone/>
              <a:defRPr sz="25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254" name="Google Shape;254;p16"/>
          <p:cNvSpPr txBox="1">
            <a:spLocks noGrp="1"/>
          </p:cNvSpPr>
          <p:nvPr>
            <p:ph type="subTitle" idx="13"/>
          </p:nvPr>
        </p:nvSpPr>
        <p:spPr>
          <a:xfrm>
            <a:off x="5875350" y="36076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title" idx="14" hasCustomPrompt="1"/>
          </p:nvPr>
        </p:nvSpPr>
        <p:spPr>
          <a:xfrm>
            <a:off x="4450325" y="3147750"/>
            <a:ext cx="14451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9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6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/>
          <p:nvPr/>
        </p:nvSpPr>
        <p:spPr>
          <a:xfrm flipH="1">
            <a:off x="8667217" y="4821604"/>
            <a:ext cx="577282" cy="577307"/>
          </a:xfrm>
          <a:custGeom>
            <a:avLst/>
            <a:gdLst/>
            <a:ahLst/>
            <a:cxnLst/>
            <a:rect l="l" t="t" r="r" b="b"/>
            <a:pathLst>
              <a:path w="821754" h="821789" extrusionOk="0">
                <a:moveTo>
                  <a:pt x="410861" y="0"/>
                </a:moveTo>
                <a:cubicBezTo>
                  <a:pt x="301883" y="0"/>
                  <a:pt x="197375" y="43298"/>
                  <a:pt x="120320" y="120353"/>
                </a:cubicBezTo>
                <a:cubicBezTo>
                  <a:pt x="43265" y="197408"/>
                  <a:pt x="0" y="301917"/>
                  <a:pt x="0" y="410895"/>
                </a:cubicBezTo>
                <a:cubicBezTo>
                  <a:pt x="0" y="519873"/>
                  <a:pt x="43265" y="624381"/>
                  <a:pt x="120320" y="701436"/>
                </a:cubicBezTo>
                <a:cubicBezTo>
                  <a:pt x="197375" y="778491"/>
                  <a:pt x="301883" y="821789"/>
                  <a:pt x="410861" y="821789"/>
                </a:cubicBezTo>
                <a:cubicBezTo>
                  <a:pt x="519838" y="821789"/>
                  <a:pt x="624346" y="778491"/>
                  <a:pt x="701401" y="701436"/>
                </a:cubicBezTo>
                <a:cubicBezTo>
                  <a:pt x="778456" y="624381"/>
                  <a:pt x="821754" y="519873"/>
                  <a:pt x="821754" y="410895"/>
                </a:cubicBezTo>
                <a:cubicBezTo>
                  <a:pt x="821754" y="301917"/>
                  <a:pt x="778456" y="197408"/>
                  <a:pt x="701401" y="120353"/>
                </a:cubicBezTo>
                <a:cubicBezTo>
                  <a:pt x="624346" y="43298"/>
                  <a:pt x="519838" y="0"/>
                  <a:pt x="4108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"/>
          <p:cNvSpPr/>
          <p:nvPr/>
        </p:nvSpPr>
        <p:spPr>
          <a:xfrm flipH="1">
            <a:off x="-47926" y="-714963"/>
            <a:ext cx="1522299" cy="1522364"/>
          </a:xfrm>
          <a:custGeom>
            <a:avLst/>
            <a:gdLst/>
            <a:ahLst/>
            <a:cxnLst/>
            <a:rect l="l" t="t" r="r" b="b"/>
            <a:pathLst>
              <a:path w="821754" h="821789" extrusionOk="0">
                <a:moveTo>
                  <a:pt x="410861" y="0"/>
                </a:moveTo>
                <a:cubicBezTo>
                  <a:pt x="301883" y="0"/>
                  <a:pt x="197375" y="43298"/>
                  <a:pt x="120320" y="120353"/>
                </a:cubicBezTo>
                <a:cubicBezTo>
                  <a:pt x="43265" y="197408"/>
                  <a:pt x="0" y="301917"/>
                  <a:pt x="0" y="410895"/>
                </a:cubicBezTo>
                <a:cubicBezTo>
                  <a:pt x="0" y="519873"/>
                  <a:pt x="43265" y="624381"/>
                  <a:pt x="120320" y="701436"/>
                </a:cubicBezTo>
                <a:cubicBezTo>
                  <a:pt x="197375" y="778491"/>
                  <a:pt x="301883" y="821789"/>
                  <a:pt x="410861" y="821789"/>
                </a:cubicBezTo>
                <a:cubicBezTo>
                  <a:pt x="519838" y="821789"/>
                  <a:pt x="624346" y="778491"/>
                  <a:pt x="701401" y="701436"/>
                </a:cubicBezTo>
                <a:cubicBezTo>
                  <a:pt x="778456" y="624381"/>
                  <a:pt x="821754" y="519873"/>
                  <a:pt x="821754" y="410895"/>
                </a:cubicBezTo>
                <a:cubicBezTo>
                  <a:pt x="821754" y="301917"/>
                  <a:pt x="778456" y="197408"/>
                  <a:pt x="701401" y="120353"/>
                </a:cubicBezTo>
                <a:cubicBezTo>
                  <a:pt x="624346" y="43298"/>
                  <a:pt x="519838" y="0"/>
                  <a:pt x="4108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"/>
          <p:cNvSpPr/>
          <p:nvPr/>
        </p:nvSpPr>
        <p:spPr>
          <a:xfrm flipH="1">
            <a:off x="339856" y="637858"/>
            <a:ext cx="250935" cy="250935"/>
          </a:xfrm>
          <a:custGeom>
            <a:avLst/>
            <a:gdLst/>
            <a:ahLst/>
            <a:cxnLst/>
            <a:rect l="l" t="t" r="r" b="b"/>
            <a:pathLst>
              <a:path w="146105" h="146105" fill="none" extrusionOk="0">
                <a:moveTo>
                  <a:pt x="146105" y="73053"/>
                </a:moveTo>
                <a:cubicBezTo>
                  <a:pt x="146105" y="113415"/>
                  <a:pt x="113415" y="146105"/>
                  <a:pt x="73053" y="146105"/>
                </a:cubicBezTo>
                <a:cubicBezTo>
                  <a:pt x="32690" y="146105"/>
                  <a:pt x="0" y="113415"/>
                  <a:pt x="0" y="73053"/>
                </a:cubicBezTo>
                <a:cubicBezTo>
                  <a:pt x="0" y="32690"/>
                  <a:pt x="32690" y="0"/>
                  <a:pt x="73053" y="0"/>
                </a:cubicBezTo>
                <a:cubicBezTo>
                  <a:pt x="113415" y="0"/>
                  <a:pt x="146105" y="32690"/>
                  <a:pt x="146105" y="73053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"/>
          <p:cNvSpPr/>
          <p:nvPr/>
        </p:nvSpPr>
        <p:spPr>
          <a:xfrm flipH="1">
            <a:off x="183008" y="408537"/>
            <a:ext cx="156863" cy="156808"/>
          </a:xfrm>
          <a:custGeom>
            <a:avLst/>
            <a:gdLst/>
            <a:ahLst/>
            <a:cxnLst/>
            <a:rect l="l" t="t" r="r" b="b"/>
            <a:pathLst>
              <a:path w="91332" h="91300" fill="none" extrusionOk="0">
                <a:moveTo>
                  <a:pt x="91332" y="45633"/>
                </a:moveTo>
                <a:cubicBezTo>
                  <a:pt x="91332" y="70885"/>
                  <a:pt x="70884" y="91299"/>
                  <a:pt x="45666" y="91299"/>
                </a:cubicBezTo>
                <a:cubicBezTo>
                  <a:pt x="20448" y="91299"/>
                  <a:pt x="0" y="70885"/>
                  <a:pt x="0" y="45633"/>
                </a:cubicBezTo>
                <a:cubicBezTo>
                  <a:pt x="0" y="20415"/>
                  <a:pt x="20448" y="1"/>
                  <a:pt x="45666" y="1"/>
                </a:cubicBezTo>
                <a:cubicBezTo>
                  <a:pt x="70884" y="1"/>
                  <a:pt x="91332" y="20415"/>
                  <a:pt x="91332" y="45633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8733639" y="4817795"/>
            <a:ext cx="94053" cy="94054"/>
          </a:xfrm>
          <a:custGeom>
            <a:avLst/>
            <a:gdLst/>
            <a:ahLst/>
            <a:cxnLst/>
            <a:rect l="l" t="t" r="r" b="b"/>
            <a:pathLst>
              <a:path w="106576" h="106577" extrusionOk="0">
                <a:moveTo>
                  <a:pt x="53305" y="0"/>
                </a:moveTo>
                <a:cubicBezTo>
                  <a:pt x="23850" y="0"/>
                  <a:pt x="0" y="23851"/>
                  <a:pt x="0" y="53305"/>
                </a:cubicBezTo>
                <a:cubicBezTo>
                  <a:pt x="0" y="82726"/>
                  <a:pt x="23850" y="106577"/>
                  <a:pt x="53305" y="106577"/>
                </a:cubicBezTo>
                <a:cubicBezTo>
                  <a:pt x="82726" y="106577"/>
                  <a:pt x="106576" y="82726"/>
                  <a:pt x="106576" y="53305"/>
                </a:cubicBezTo>
                <a:cubicBezTo>
                  <a:pt x="106576" y="23851"/>
                  <a:pt x="82726" y="0"/>
                  <a:pt x="533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8733639" y="4565484"/>
            <a:ext cx="94053" cy="94054"/>
          </a:xfrm>
          <a:custGeom>
            <a:avLst/>
            <a:gdLst/>
            <a:ahLst/>
            <a:cxnLst/>
            <a:rect l="l" t="t" r="r" b="b"/>
            <a:pathLst>
              <a:path w="106576" h="106577" extrusionOk="0">
                <a:moveTo>
                  <a:pt x="53305" y="1"/>
                </a:moveTo>
                <a:cubicBezTo>
                  <a:pt x="23850" y="1"/>
                  <a:pt x="0" y="23851"/>
                  <a:pt x="0" y="53272"/>
                </a:cubicBezTo>
                <a:cubicBezTo>
                  <a:pt x="0" y="82727"/>
                  <a:pt x="23850" y="106577"/>
                  <a:pt x="53305" y="106577"/>
                </a:cubicBezTo>
                <a:cubicBezTo>
                  <a:pt x="82726" y="106577"/>
                  <a:pt x="106576" y="82727"/>
                  <a:pt x="106576" y="53272"/>
                </a:cubicBezTo>
                <a:cubicBezTo>
                  <a:pt x="106576" y="23851"/>
                  <a:pt x="82726" y="1"/>
                  <a:pt x="533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8733639" y="4288534"/>
            <a:ext cx="94053" cy="94054"/>
          </a:xfrm>
          <a:custGeom>
            <a:avLst/>
            <a:gdLst/>
            <a:ahLst/>
            <a:cxnLst/>
            <a:rect l="l" t="t" r="r" b="b"/>
            <a:pathLst>
              <a:path w="106576" h="106577" extrusionOk="0">
                <a:moveTo>
                  <a:pt x="53305" y="0"/>
                </a:moveTo>
                <a:cubicBezTo>
                  <a:pt x="23850" y="0"/>
                  <a:pt x="0" y="23850"/>
                  <a:pt x="0" y="53305"/>
                </a:cubicBezTo>
                <a:cubicBezTo>
                  <a:pt x="0" y="82726"/>
                  <a:pt x="23850" y="106576"/>
                  <a:pt x="53305" y="106576"/>
                </a:cubicBezTo>
                <a:cubicBezTo>
                  <a:pt x="82726" y="106576"/>
                  <a:pt x="106576" y="82726"/>
                  <a:pt x="106576" y="53305"/>
                </a:cubicBezTo>
                <a:cubicBezTo>
                  <a:pt x="106576" y="23850"/>
                  <a:pt x="82726" y="0"/>
                  <a:pt x="533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175588" y="4386398"/>
            <a:ext cx="347811" cy="347829"/>
          </a:xfrm>
          <a:custGeom>
            <a:avLst/>
            <a:gdLst/>
            <a:ahLst/>
            <a:cxnLst/>
            <a:rect l="l" t="t" r="r" b="b"/>
            <a:pathLst>
              <a:path w="644094" h="644128" extrusionOk="0">
                <a:moveTo>
                  <a:pt x="322030" y="0"/>
                </a:moveTo>
                <a:lnTo>
                  <a:pt x="208182" y="208216"/>
                </a:lnTo>
                <a:lnTo>
                  <a:pt x="0" y="322064"/>
                </a:lnTo>
                <a:lnTo>
                  <a:pt x="208182" y="435946"/>
                </a:lnTo>
                <a:lnTo>
                  <a:pt x="322030" y="644128"/>
                </a:lnTo>
                <a:lnTo>
                  <a:pt x="435911" y="435946"/>
                </a:lnTo>
                <a:lnTo>
                  <a:pt x="644093" y="322064"/>
                </a:lnTo>
                <a:lnTo>
                  <a:pt x="435911" y="208216"/>
                </a:lnTo>
                <a:lnTo>
                  <a:pt x="3220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8553208" y="637858"/>
            <a:ext cx="250935" cy="250935"/>
          </a:xfrm>
          <a:custGeom>
            <a:avLst/>
            <a:gdLst/>
            <a:ahLst/>
            <a:cxnLst/>
            <a:rect l="l" t="t" r="r" b="b"/>
            <a:pathLst>
              <a:path w="146105" h="146105" fill="none" extrusionOk="0">
                <a:moveTo>
                  <a:pt x="146105" y="73053"/>
                </a:moveTo>
                <a:cubicBezTo>
                  <a:pt x="146105" y="113415"/>
                  <a:pt x="113415" y="146105"/>
                  <a:pt x="73053" y="146105"/>
                </a:cubicBezTo>
                <a:cubicBezTo>
                  <a:pt x="32690" y="146105"/>
                  <a:pt x="0" y="113415"/>
                  <a:pt x="0" y="73053"/>
                </a:cubicBezTo>
                <a:cubicBezTo>
                  <a:pt x="0" y="32690"/>
                  <a:pt x="32690" y="0"/>
                  <a:pt x="73053" y="0"/>
                </a:cubicBezTo>
                <a:cubicBezTo>
                  <a:pt x="113415" y="0"/>
                  <a:pt x="146105" y="32690"/>
                  <a:pt x="146105" y="73053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8804128" y="408537"/>
            <a:ext cx="156863" cy="156808"/>
          </a:xfrm>
          <a:custGeom>
            <a:avLst/>
            <a:gdLst/>
            <a:ahLst/>
            <a:cxnLst/>
            <a:rect l="l" t="t" r="r" b="b"/>
            <a:pathLst>
              <a:path w="91332" h="91300" fill="none" extrusionOk="0">
                <a:moveTo>
                  <a:pt x="91332" y="45633"/>
                </a:moveTo>
                <a:cubicBezTo>
                  <a:pt x="91332" y="70885"/>
                  <a:pt x="70884" y="91299"/>
                  <a:pt x="45666" y="91299"/>
                </a:cubicBezTo>
                <a:cubicBezTo>
                  <a:pt x="20448" y="91299"/>
                  <a:pt x="0" y="70885"/>
                  <a:pt x="0" y="45633"/>
                </a:cubicBezTo>
                <a:cubicBezTo>
                  <a:pt x="0" y="20415"/>
                  <a:pt x="20448" y="1"/>
                  <a:pt x="45666" y="1"/>
                </a:cubicBezTo>
                <a:cubicBezTo>
                  <a:pt x="70884" y="1"/>
                  <a:pt x="91332" y="20415"/>
                  <a:pt x="91332" y="45633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19"/>
          <p:cNvCxnSpPr/>
          <p:nvPr/>
        </p:nvCxnSpPr>
        <p:spPr>
          <a:xfrm>
            <a:off x="717875" y="4862275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Google Shape;292;p19"/>
          <p:cNvSpPr txBox="1">
            <a:spLocks noGrp="1"/>
          </p:cNvSpPr>
          <p:nvPr>
            <p:ph type="title"/>
          </p:nvPr>
        </p:nvSpPr>
        <p:spPr>
          <a:xfrm>
            <a:off x="715100" y="1938655"/>
            <a:ext cx="324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subTitle" idx="1"/>
          </p:nvPr>
        </p:nvSpPr>
        <p:spPr>
          <a:xfrm>
            <a:off x="1167950" y="234417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title" idx="2"/>
          </p:nvPr>
        </p:nvSpPr>
        <p:spPr>
          <a:xfrm>
            <a:off x="2950949" y="3227630"/>
            <a:ext cx="324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" name="Google Shape;295;p19"/>
          <p:cNvSpPr txBox="1">
            <a:spLocks noGrp="1"/>
          </p:cNvSpPr>
          <p:nvPr>
            <p:ph type="subTitle" idx="3"/>
          </p:nvPr>
        </p:nvSpPr>
        <p:spPr>
          <a:xfrm>
            <a:off x="3403800" y="3632402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19"/>
          <p:cNvSpPr txBox="1">
            <a:spLocks noGrp="1"/>
          </p:cNvSpPr>
          <p:nvPr>
            <p:ph type="title" idx="4"/>
          </p:nvPr>
        </p:nvSpPr>
        <p:spPr>
          <a:xfrm>
            <a:off x="5186797" y="1938655"/>
            <a:ext cx="324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7" name="Google Shape;297;p19"/>
          <p:cNvSpPr txBox="1">
            <a:spLocks noGrp="1"/>
          </p:cNvSpPr>
          <p:nvPr>
            <p:ph type="subTitle" idx="5"/>
          </p:nvPr>
        </p:nvSpPr>
        <p:spPr>
          <a:xfrm>
            <a:off x="5639650" y="234417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lt1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>
            <a:spLocks noGrp="1"/>
          </p:cNvSpPr>
          <p:nvPr>
            <p:ph type="subTitle" idx="1"/>
          </p:nvPr>
        </p:nvSpPr>
        <p:spPr>
          <a:xfrm>
            <a:off x="882900" y="3426850"/>
            <a:ext cx="206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subTitle" idx="2"/>
          </p:nvPr>
        </p:nvSpPr>
        <p:spPr>
          <a:xfrm>
            <a:off x="3540600" y="3426850"/>
            <a:ext cx="206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22"/>
          <p:cNvSpPr txBox="1">
            <a:spLocks noGrp="1"/>
          </p:cNvSpPr>
          <p:nvPr>
            <p:ph type="subTitle" idx="3"/>
          </p:nvPr>
        </p:nvSpPr>
        <p:spPr>
          <a:xfrm>
            <a:off x="6198300" y="3426850"/>
            <a:ext cx="206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2"/>
          <p:cNvSpPr txBox="1">
            <a:spLocks noGrp="1"/>
          </p:cNvSpPr>
          <p:nvPr>
            <p:ph type="title" hasCustomPrompt="1"/>
          </p:nvPr>
        </p:nvSpPr>
        <p:spPr>
          <a:xfrm>
            <a:off x="720000" y="2757850"/>
            <a:ext cx="2388600" cy="62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rtl="0">
              <a:spcBef>
                <a:spcPts val="100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61" name="Google Shape;361;p22"/>
          <p:cNvSpPr txBox="1">
            <a:spLocks noGrp="1"/>
          </p:cNvSpPr>
          <p:nvPr>
            <p:ph type="title" idx="4" hasCustomPrompt="1"/>
          </p:nvPr>
        </p:nvSpPr>
        <p:spPr>
          <a:xfrm>
            <a:off x="3377700" y="2757850"/>
            <a:ext cx="2388600" cy="62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rtl="0">
              <a:spcBef>
                <a:spcPts val="100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62" name="Google Shape;362;p22"/>
          <p:cNvSpPr txBox="1">
            <a:spLocks noGrp="1"/>
          </p:cNvSpPr>
          <p:nvPr>
            <p:ph type="title" idx="5" hasCustomPrompt="1"/>
          </p:nvPr>
        </p:nvSpPr>
        <p:spPr>
          <a:xfrm>
            <a:off x="6035400" y="2757850"/>
            <a:ext cx="2388600" cy="62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rtl="0">
              <a:spcBef>
                <a:spcPts val="100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cxnSp>
        <p:nvCxnSpPr>
          <p:cNvPr id="363" name="Google Shape;363;p22"/>
          <p:cNvCxnSpPr/>
          <p:nvPr/>
        </p:nvCxnSpPr>
        <p:spPr>
          <a:xfrm>
            <a:off x="717875" y="4862275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4" name="Google Shape;364;p22"/>
          <p:cNvGrpSpPr/>
          <p:nvPr/>
        </p:nvGrpSpPr>
        <p:grpSpPr>
          <a:xfrm>
            <a:off x="314414" y="227844"/>
            <a:ext cx="94053" cy="623315"/>
            <a:chOff x="314414" y="227844"/>
            <a:chExt cx="94053" cy="623315"/>
          </a:xfrm>
        </p:grpSpPr>
        <p:sp>
          <p:nvSpPr>
            <p:cNvPr id="365" name="Google Shape;365;p22"/>
            <p:cNvSpPr/>
            <p:nvPr/>
          </p:nvSpPr>
          <p:spPr>
            <a:xfrm>
              <a:off x="314414" y="757105"/>
              <a:ext cx="94053" cy="94054"/>
            </a:xfrm>
            <a:custGeom>
              <a:avLst/>
              <a:gdLst/>
              <a:ahLst/>
              <a:cxnLst/>
              <a:rect l="l" t="t" r="r" b="b"/>
              <a:pathLst>
                <a:path w="106576" h="106577" extrusionOk="0">
                  <a:moveTo>
                    <a:pt x="53305" y="0"/>
                  </a:moveTo>
                  <a:cubicBezTo>
                    <a:pt x="23850" y="0"/>
                    <a:pt x="0" y="23851"/>
                    <a:pt x="0" y="53305"/>
                  </a:cubicBezTo>
                  <a:cubicBezTo>
                    <a:pt x="0" y="82726"/>
                    <a:pt x="23850" y="106577"/>
                    <a:pt x="53305" y="106577"/>
                  </a:cubicBezTo>
                  <a:cubicBezTo>
                    <a:pt x="82726" y="106577"/>
                    <a:pt x="106576" y="82726"/>
                    <a:pt x="106576" y="53305"/>
                  </a:cubicBezTo>
                  <a:cubicBezTo>
                    <a:pt x="106576" y="23851"/>
                    <a:pt x="82726" y="0"/>
                    <a:pt x="53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314414" y="504794"/>
              <a:ext cx="94053" cy="94054"/>
            </a:xfrm>
            <a:custGeom>
              <a:avLst/>
              <a:gdLst/>
              <a:ahLst/>
              <a:cxnLst/>
              <a:rect l="l" t="t" r="r" b="b"/>
              <a:pathLst>
                <a:path w="106576" h="106577" extrusionOk="0">
                  <a:moveTo>
                    <a:pt x="53305" y="1"/>
                  </a:moveTo>
                  <a:cubicBezTo>
                    <a:pt x="23850" y="1"/>
                    <a:pt x="0" y="23851"/>
                    <a:pt x="0" y="53272"/>
                  </a:cubicBezTo>
                  <a:cubicBezTo>
                    <a:pt x="0" y="82727"/>
                    <a:pt x="23850" y="106577"/>
                    <a:pt x="53305" y="106577"/>
                  </a:cubicBezTo>
                  <a:cubicBezTo>
                    <a:pt x="82726" y="106577"/>
                    <a:pt x="106576" y="82727"/>
                    <a:pt x="106576" y="53272"/>
                  </a:cubicBezTo>
                  <a:cubicBezTo>
                    <a:pt x="106576" y="23851"/>
                    <a:pt x="82726" y="1"/>
                    <a:pt x="53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314414" y="227844"/>
              <a:ext cx="94053" cy="94054"/>
            </a:xfrm>
            <a:custGeom>
              <a:avLst/>
              <a:gdLst/>
              <a:ahLst/>
              <a:cxnLst/>
              <a:rect l="l" t="t" r="r" b="b"/>
              <a:pathLst>
                <a:path w="106576" h="106577" extrusionOk="0">
                  <a:moveTo>
                    <a:pt x="53305" y="0"/>
                  </a:moveTo>
                  <a:cubicBezTo>
                    <a:pt x="23850" y="0"/>
                    <a:pt x="0" y="23850"/>
                    <a:pt x="0" y="53305"/>
                  </a:cubicBezTo>
                  <a:cubicBezTo>
                    <a:pt x="0" y="82726"/>
                    <a:pt x="23850" y="106576"/>
                    <a:pt x="53305" y="106576"/>
                  </a:cubicBezTo>
                  <a:cubicBezTo>
                    <a:pt x="82726" y="106576"/>
                    <a:pt x="106576" y="82726"/>
                    <a:pt x="106576" y="53305"/>
                  </a:cubicBezTo>
                  <a:cubicBezTo>
                    <a:pt x="106576" y="23850"/>
                    <a:pt x="82726" y="0"/>
                    <a:pt x="53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22"/>
          <p:cNvSpPr/>
          <p:nvPr/>
        </p:nvSpPr>
        <p:spPr>
          <a:xfrm>
            <a:off x="8667004" y="4896057"/>
            <a:ext cx="118345" cy="118345"/>
          </a:xfrm>
          <a:custGeom>
            <a:avLst/>
            <a:gdLst/>
            <a:ahLst/>
            <a:cxnLst/>
            <a:rect l="l" t="t" r="r" b="b"/>
            <a:pathLst>
              <a:path w="146105" h="146105" fill="none" extrusionOk="0">
                <a:moveTo>
                  <a:pt x="146105" y="73053"/>
                </a:moveTo>
                <a:cubicBezTo>
                  <a:pt x="146105" y="113415"/>
                  <a:pt x="113415" y="146105"/>
                  <a:pt x="73053" y="146105"/>
                </a:cubicBezTo>
                <a:cubicBezTo>
                  <a:pt x="32690" y="146105"/>
                  <a:pt x="0" y="113415"/>
                  <a:pt x="0" y="73053"/>
                </a:cubicBezTo>
                <a:cubicBezTo>
                  <a:pt x="0" y="32690"/>
                  <a:pt x="32690" y="0"/>
                  <a:pt x="73053" y="0"/>
                </a:cubicBezTo>
                <a:cubicBezTo>
                  <a:pt x="113415" y="0"/>
                  <a:pt x="146105" y="32690"/>
                  <a:pt x="146105" y="73053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8606431" y="3493020"/>
            <a:ext cx="223911" cy="223913"/>
          </a:xfrm>
          <a:custGeom>
            <a:avLst/>
            <a:gdLst/>
            <a:ahLst/>
            <a:cxnLst/>
            <a:rect l="l" t="t" r="r" b="b"/>
            <a:pathLst>
              <a:path w="91299" h="91300" fill="none" extrusionOk="0">
                <a:moveTo>
                  <a:pt x="91299" y="45666"/>
                </a:moveTo>
                <a:cubicBezTo>
                  <a:pt x="91299" y="70885"/>
                  <a:pt x="70884" y="91299"/>
                  <a:pt x="45666" y="91299"/>
                </a:cubicBezTo>
                <a:cubicBezTo>
                  <a:pt x="20415" y="91299"/>
                  <a:pt x="0" y="70885"/>
                  <a:pt x="0" y="45666"/>
                </a:cubicBezTo>
                <a:cubicBezTo>
                  <a:pt x="0" y="20415"/>
                  <a:pt x="20415" y="0"/>
                  <a:pt x="45666" y="0"/>
                </a:cubicBezTo>
                <a:cubicBezTo>
                  <a:pt x="70884" y="0"/>
                  <a:pt x="91299" y="20482"/>
                  <a:pt x="91299" y="45666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8828684" y="4747960"/>
            <a:ext cx="73979" cy="73953"/>
          </a:xfrm>
          <a:custGeom>
            <a:avLst/>
            <a:gdLst/>
            <a:ahLst/>
            <a:cxnLst/>
            <a:rect l="l" t="t" r="r" b="b"/>
            <a:pathLst>
              <a:path w="91332" h="91300" fill="none" extrusionOk="0">
                <a:moveTo>
                  <a:pt x="91332" y="45633"/>
                </a:moveTo>
                <a:cubicBezTo>
                  <a:pt x="91332" y="70885"/>
                  <a:pt x="70884" y="91299"/>
                  <a:pt x="45666" y="91299"/>
                </a:cubicBezTo>
                <a:cubicBezTo>
                  <a:pt x="20448" y="91299"/>
                  <a:pt x="0" y="70885"/>
                  <a:pt x="0" y="45633"/>
                </a:cubicBezTo>
                <a:cubicBezTo>
                  <a:pt x="0" y="20415"/>
                  <a:pt x="20448" y="1"/>
                  <a:pt x="45666" y="1"/>
                </a:cubicBezTo>
                <a:cubicBezTo>
                  <a:pt x="70884" y="1"/>
                  <a:pt x="91332" y="20415"/>
                  <a:pt x="91332" y="45633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8873059" y="3787419"/>
            <a:ext cx="59174" cy="59173"/>
          </a:xfrm>
          <a:custGeom>
            <a:avLst/>
            <a:gdLst/>
            <a:ahLst/>
            <a:cxnLst/>
            <a:rect l="l" t="t" r="r" b="b"/>
            <a:pathLst>
              <a:path w="73054" h="73053" fill="none" extrusionOk="0">
                <a:moveTo>
                  <a:pt x="73053" y="36527"/>
                </a:moveTo>
                <a:cubicBezTo>
                  <a:pt x="73053" y="56708"/>
                  <a:pt x="56708" y="73053"/>
                  <a:pt x="36527" y="73053"/>
                </a:cubicBezTo>
                <a:cubicBezTo>
                  <a:pt x="16346" y="73053"/>
                  <a:pt x="1" y="56708"/>
                  <a:pt x="1" y="36527"/>
                </a:cubicBezTo>
                <a:cubicBezTo>
                  <a:pt x="1" y="16379"/>
                  <a:pt x="16346" y="1"/>
                  <a:pt x="36527" y="1"/>
                </a:cubicBezTo>
                <a:cubicBezTo>
                  <a:pt x="56708" y="1"/>
                  <a:pt x="73053" y="16379"/>
                  <a:pt x="73053" y="36527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22"/>
          <p:cNvGrpSpPr/>
          <p:nvPr/>
        </p:nvGrpSpPr>
        <p:grpSpPr>
          <a:xfrm>
            <a:off x="-47273" y="4559671"/>
            <a:ext cx="2108789" cy="643041"/>
            <a:chOff x="7035201" y="4559671"/>
            <a:chExt cx="2108789" cy="643041"/>
          </a:xfrm>
        </p:grpSpPr>
        <p:grpSp>
          <p:nvGrpSpPr>
            <p:cNvPr id="373" name="Google Shape;373;p22"/>
            <p:cNvGrpSpPr/>
            <p:nvPr/>
          </p:nvGrpSpPr>
          <p:grpSpPr>
            <a:xfrm>
              <a:off x="8157462" y="4677806"/>
              <a:ext cx="986529" cy="511375"/>
              <a:chOff x="8157462" y="4677806"/>
              <a:chExt cx="986529" cy="511375"/>
            </a:xfrm>
          </p:grpSpPr>
          <p:sp>
            <p:nvSpPr>
              <p:cNvPr id="374" name="Google Shape;374;p22"/>
              <p:cNvSpPr/>
              <p:nvPr/>
            </p:nvSpPr>
            <p:spPr>
              <a:xfrm>
                <a:off x="8157462" y="4677806"/>
                <a:ext cx="986529" cy="501044"/>
              </a:xfrm>
              <a:custGeom>
                <a:avLst/>
                <a:gdLst/>
                <a:ahLst/>
                <a:cxnLst/>
                <a:rect l="l" t="t" r="r" b="b"/>
                <a:pathLst>
                  <a:path w="1108459" h="562971" extrusionOk="0">
                    <a:moveTo>
                      <a:pt x="554229" y="1"/>
                    </a:moveTo>
                    <a:cubicBezTo>
                      <a:pt x="248144" y="1"/>
                      <a:pt x="0" y="248145"/>
                      <a:pt x="0" y="554231"/>
                    </a:cubicBezTo>
                    <a:cubicBezTo>
                      <a:pt x="0" y="557166"/>
                      <a:pt x="100" y="560035"/>
                      <a:pt x="134" y="562970"/>
                    </a:cubicBezTo>
                    <a:lnTo>
                      <a:pt x="1108358" y="562970"/>
                    </a:lnTo>
                    <a:cubicBezTo>
                      <a:pt x="1108392" y="560035"/>
                      <a:pt x="1108458" y="557166"/>
                      <a:pt x="1108458" y="554231"/>
                    </a:cubicBezTo>
                    <a:cubicBezTo>
                      <a:pt x="1108458" y="248145"/>
                      <a:pt x="860348" y="1"/>
                      <a:pt x="5542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2"/>
              <p:cNvSpPr/>
              <p:nvPr/>
            </p:nvSpPr>
            <p:spPr>
              <a:xfrm>
                <a:off x="8467344" y="4677806"/>
                <a:ext cx="183383" cy="511375"/>
              </a:xfrm>
              <a:custGeom>
                <a:avLst/>
                <a:gdLst/>
                <a:ahLst/>
                <a:cxnLst/>
                <a:rect l="l" t="t" r="r" b="b"/>
                <a:pathLst>
                  <a:path w="206048" h="574579" fill="none" extrusionOk="0">
                    <a:moveTo>
                      <a:pt x="0" y="40663"/>
                    </a:moveTo>
                    <a:lnTo>
                      <a:pt x="206047" y="574579"/>
                    </a:lnTo>
                    <a:lnTo>
                      <a:pt x="206047" y="1"/>
                    </a:ln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11D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2"/>
              <p:cNvSpPr/>
              <p:nvPr/>
            </p:nvSpPr>
            <p:spPr>
              <a:xfrm>
                <a:off x="8188426" y="4827641"/>
                <a:ext cx="455116" cy="350793"/>
              </a:xfrm>
              <a:custGeom>
                <a:avLst/>
                <a:gdLst/>
                <a:ahLst/>
                <a:cxnLst/>
                <a:rect l="l" t="t" r="r" b="b"/>
                <a:pathLst>
                  <a:path w="511366" h="394150" fill="none" extrusionOk="0">
                    <a:moveTo>
                      <a:pt x="1" y="185700"/>
                    </a:moveTo>
                    <a:lnTo>
                      <a:pt x="511366" y="394149"/>
                    </a:lnTo>
                    <a:lnTo>
                      <a:pt x="133496" y="1"/>
                    </a:ln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11D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2"/>
              <p:cNvSpPr/>
              <p:nvPr/>
            </p:nvSpPr>
            <p:spPr>
              <a:xfrm>
                <a:off x="8653278" y="4708800"/>
                <a:ext cx="183384" cy="475245"/>
              </a:xfrm>
              <a:custGeom>
                <a:avLst/>
                <a:gdLst/>
                <a:ahLst/>
                <a:cxnLst/>
                <a:rect l="l" t="t" r="r" b="b"/>
                <a:pathLst>
                  <a:path w="206049" h="533983" fill="none" extrusionOk="0">
                    <a:moveTo>
                      <a:pt x="206048" y="1"/>
                    </a:moveTo>
                    <a:lnTo>
                      <a:pt x="1" y="533983"/>
                    </a:ln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11D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2"/>
              <p:cNvSpPr/>
              <p:nvPr/>
            </p:nvSpPr>
            <p:spPr>
              <a:xfrm>
                <a:off x="8653278" y="4822475"/>
                <a:ext cx="462301" cy="361570"/>
              </a:xfrm>
              <a:custGeom>
                <a:avLst/>
                <a:gdLst/>
                <a:ahLst/>
                <a:cxnLst/>
                <a:rect l="l" t="t" r="r" b="b"/>
                <a:pathLst>
                  <a:path w="519439" h="406258" fill="none" extrusionOk="0">
                    <a:moveTo>
                      <a:pt x="519439" y="185700"/>
                    </a:moveTo>
                    <a:lnTo>
                      <a:pt x="1" y="406258"/>
                    </a:lnTo>
                    <a:lnTo>
                      <a:pt x="385943" y="0"/>
                    </a:ln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11D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9" name="Google Shape;379;p22"/>
            <p:cNvSpPr/>
            <p:nvPr/>
          </p:nvSpPr>
          <p:spPr>
            <a:xfrm>
              <a:off x="7035201" y="4559671"/>
              <a:ext cx="1240567" cy="630037"/>
            </a:xfrm>
            <a:custGeom>
              <a:avLst/>
              <a:gdLst/>
              <a:ahLst/>
              <a:cxnLst/>
              <a:rect l="l" t="t" r="r" b="b"/>
              <a:pathLst>
                <a:path w="1393896" h="707907" extrusionOk="0">
                  <a:moveTo>
                    <a:pt x="696931" y="0"/>
                  </a:moveTo>
                  <a:cubicBezTo>
                    <a:pt x="311990" y="0"/>
                    <a:pt x="0" y="312057"/>
                    <a:pt x="0" y="696966"/>
                  </a:cubicBezTo>
                  <a:cubicBezTo>
                    <a:pt x="0" y="700635"/>
                    <a:pt x="67" y="704238"/>
                    <a:pt x="100" y="707907"/>
                  </a:cubicBezTo>
                  <a:lnTo>
                    <a:pt x="1393762" y="707907"/>
                  </a:lnTo>
                  <a:cubicBezTo>
                    <a:pt x="1393829" y="704304"/>
                    <a:pt x="1393895" y="700635"/>
                    <a:pt x="1393895" y="696966"/>
                  </a:cubicBezTo>
                  <a:cubicBezTo>
                    <a:pt x="1393895" y="312023"/>
                    <a:pt x="1081839" y="0"/>
                    <a:pt x="696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7424884" y="4559671"/>
              <a:ext cx="230586" cy="643041"/>
            </a:xfrm>
            <a:custGeom>
              <a:avLst/>
              <a:gdLst/>
              <a:ahLst/>
              <a:cxnLst/>
              <a:rect l="l" t="t" r="r" b="b"/>
              <a:pathLst>
                <a:path w="259085" h="722518" fill="none" extrusionOk="0">
                  <a:moveTo>
                    <a:pt x="0" y="51070"/>
                  </a:moveTo>
                  <a:lnTo>
                    <a:pt x="259085" y="722517"/>
                  </a:lnTo>
                  <a:lnTo>
                    <a:pt x="259085" y="0"/>
                  </a:lnTo>
                </a:path>
              </a:pathLst>
            </a:custGeom>
            <a:solidFill>
              <a:schemeClr val="dk1"/>
            </a:solidFill>
            <a:ln w="9175" cap="rnd" cmpd="sng">
              <a:solidFill>
                <a:srgbClr val="211D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074151" y="4748041"/>
              <a:ext cx="572264" cy="441134"/>
            </a:xfrm>
            <a:custGeom>
              <a:avLst/>
              <a:gdLst/>
              <a:ahLst/>
              <a:cxnLst/>
              <a:rect l="l" t="t" r="r" b="b"/>
              <a:pathLst>
                <a:path w="642993" h="495656" fill="none" extrusionOk="0">
                  <a:moveTo>
                    <a:pt x="1" y="233534"/>
                  </a:moveTo>
                  <a:lnTo>
                    <a:pt x="642993" y="495655"/>
                  </a:lnTo>
                  <a:lnTo>
                    <a:pt x="167821" y="1"/>
                  </a:lnTo>
                </a:path>
              </a:pathLst>
            </a:custGeom>
            <a:solidFill>
              <a:schemeClr val="dk1"/>
            </a:solidFill>
            <a:ln w="9175" cap="rnd" cmpd="sng">
              <a:solidFill>
                <a:srgbClr val="211D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658705" y="4598621"/>
              <a:ext cx="230617" cy="597589"/>
            </a:xfrm>
            <a:custGeom>
              <a:avLst/>
              <a:gdLst/>
              <a:ahLst/>
              <a:cxnLst/>
              <a:rect l="l" t="t" r="r" b="b"/>
              <a:pathLst>
                <a:path w="259120" h="671448" fill="none" extrusionOk="0">
                  <a:moveTo>
                    <a:pt x="259119" y="1"/>
                  </a:moveTo>
                  <a:lnTo>
                    <a:pt x="1" y="671448"/>
                  </a:lnTo>
                </a:path>
              </a:pathLst>
            </a:custGeom>
            <a:solidFill>
              <a:schemeClr val="dk1"/>
            </a:solidFill>
            <a:ln w="9175" cap="rnd" cmpd="sng">
              <a:solidFill>
                <a:srgbClr val="211D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7658705" y="4741539"/>
              <a:ext cx="581378" cy="454671"/>
            </a:xfrm>
            <a:custGeom>
              <a:avLst/>
              <a:gdLst/>
              <a:ahLst/>
              <a:cxnLst/>
              <a:rect l="l" t="t" r="r" b="b"/>
              <a:pathLst>
                <a:path w="653234" h="510866" fill="none" extrusionOk="0">
                  <a:moveTo>
                    <a:pt x="653234" y="233534"/>
                  </a:moveTo>
                  <a:lnTo>
                    <a:pt x="1" y="510866"/>
                  </a:lnTo>
                  <a:lnTo>
                    <a:pt x="485348" y="0"/>
                  </a:lnTo>
                </a:path>
              </a:pathLst>
            </a:custGeom>
            <a:solidFill>
              <a:schemeClr val="dk1"/>
            </a:solidFill>
            <a:ln w="9175" cap="rnd" cmpd="sng">
              <a:solidFill>
                <a:srgbClr val="211D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22"/>
          <p:cNvSpPr/>
          <p:nvPr/>
        </p:nvSpPr>
        <p:spPr>
          <a:xfrm>
            <a:off x="8056798" y="-791155"/>
            <a:ext cx="1458103" cy="1420727"/>
          </a:xfrm>
          <a:custGeom>
            <a:avLst/>
            <a:gdLst/>
            <a:ahLst/>
            <a:cxnLst/>
            <a:rect l="l" t="t" r="r" b="b"/>
            <a:pathLst>
              <a:path w="1629165" h="1587404" extrusionOk="0">
                <a:moveTo>
                  <a:pt x="814583" y="1"/>
                </a:moveTo>
                <a:cubicBezTo>
                  <a:pt x="598562" y="1"/>
                  <a:pt x="391347" y="83627"/>
                  <a:pt x="238605" y="232467"/>
                </a:cubicBezTo>
                <a:cubicBezTo>
                  <a:pt x="85829" y="381307"/>
                  <a:pt x="1" y="583218"/>
                  <a:pt x="1" y="793702"/>
                </a:cubicBezTo>
                <a:cubicBezTo>
                  <a:pt x="1" y="1004186"/>
                  <a:pt x="85829" y="1206098"/>
                  <a:pt x="238605" y="1354937"/>
                </a:cubicBezTo>
                <a:cubicBezTo>
                  <a:pt x="391347" y="1503777"/>
                  <a:pt x="598562" y="1587404"/>
                  <a:pt x="814583" y="1587404"/>
                </a:cubicBezTo>
                <a:cubicBezTo>
                  <a:pt x="1030637" y="1587404"/>
                  <a:pt x="1237818" y="1503777"/>
                  <a:pt x="1390594" y="1354937"/>
                </a:cubicBezTo>
                <a:cubicBezTo>
                  <a:pt x="1543336" y="1206098"/>
                  <a:pt x="1629164" y="1004186"/>
                  <a:pt x="1629164" y="793702"/>
                </a:cubicBezTo>
                <a:cubicBezTo>
                  <a:pt x="1629164" y="583218"/>
                  <a:pt x="1543336" y="381307"/>
                  <a:pt x="1390594" y="232467"/>
                </a:cubicBezTo>
                <a:cubicBezTo>
                  <a:pt x="1237818" y="83627"/>
                  <a:pt x="1030637" y="1"/>
                  <a:pt x="8145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ctrTitle"/>
          </p:nvPr>
        </p:nvSpPr>
        <p:spPr>
          <a:xfrm>
            <a:off x="2430000" y="499475"/>
            <a:ext cx="42840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7" name="Google Shape;387;p23"/>
          <p:cNvSpPr txBox="1">
            <a:spLocks noGrp="1"/>
          </p:cNvSpPr>
          <p:nvPr>
            <p:ph type="subTitle" idx="1"/>
          </p:nvPr>
        </p:nvSpPr>
        <p:spPr>
          <a:xfrm>
            <a:off x="2425038" y="1458000"/>
            <a:ext cx="42939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8" name="Google Shape;388;p23"/>
          <p:cNvSpPr txBox="1">
            <a:spLocks noGrp="1"/>
          </p:cNvSpPr>
          <p:nvPr>
            <p:ph type="subTitle" idx="2"/>
          </p:nvPr>
        </p:nvSpPr>
        <p:spPr>
          <a:xfrm>
            <a:off x="2425038" y="3528250"/>
            <a:ext cx="4293900" cy="4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9" name="Google Shape;389;p23"/>
          <p:cNvSpPr txBox="1"/>
          <p:nvPr/>
        </p:nvSpPr>
        <p:spPr>
          <a:xfrm>
            <a:off x="2430125" y="4154900"/>
            <a:ext cx="428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CRÉDITOS: Esta plantilla para presentaciones es una creación de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e incluye iconos de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infografías e imágenes de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7" r:id="rId3"/>
    <p:sldLayoutId id="2147483658" r:id="rId4"/>
    <p:sldLayoutId id="2147483662" r:id="rId5"/>
    <p:sldLayoutId id="2147483665" r:id="rId6"/>
    <p:sldLayoutId id="2147483668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 txBox="1">
            <a:spLocks noGrp="1"/>
          </p:cNvSpPr>
          <p:nvPr>
            <p:ph type="ctrTitle"/>
          </p:nvPr>
        </p:nvSpPr>
        <p:spPr>
          <a:xfrm>
            <a:off x="1793814" y="1525294"/>
            <a:ext cx="6998725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rgbClr val="1428A0"/>
                </a:solidFill>
                <a:latin typeface="SVN-Franko" panose="02040603050506020204" pitchFamily="18" charset="0"/>
              </a:rPr>
              <a:t>PHẦN MỀM</a:t>
            </a:r>
            <a:br>
              <a:rPr lang="en" sz="3500" dirty="0">
                <a:solidFill>
                  <a:srgbClr val="1428A0"/>
                </a:solidFill>
                <a:latin typeface="SVN-Franko" panose="02040603050506020204" pitchFamily="18" charset="0"/>
              </a:rPr>
            </a:br>
            <a:r>
              <a:rPr lang="en" sz="3500" dirty="0">
                <a:solidFill>
                  <a:srgbClr val="1428A0"/>
                </a:solidFill>
                <a:latin typeface="SVN-Franko" panose="02040603050506020204" pitchFamily="18" charset="0"/>
              </a:rPr>
              <a:t>QUẢN LÝ NHÂN VIÊN VÀ CÔNG VIỆC</a:t>
            </a:r>
            <a:endParaRPr sz="3500" dirty="0">
              <a:solidFill>
                <a:srgbClr val="1428A0"/>
              </a:solidFill>
              <a:latin typeface="SVN-Franko" panose="02040603050506020204" pitchFamily="18" charset="0"/>
            </a:endParaRPr>
          </a:p>
        </p:txBody>
      </p:sp>
      <p:sp>
        <p:nvSpPr>
          <p:cNvPr id="402" name="Google Shape;402;p28"/>
          <p:cNvSpPr txBox="1">
            <a:spLocks noGrp="1"/>
          </p:cNvSpPr>
          <p:nvPr>
            <p:ph type="subTitle" idx="1"/>
          </p:nvPr>
        </p:nvSpPr>
        <p:spPr>
          <a:xfrm>
            <a:off x="3615058" y="3063497"/>
            <a:ext cx="5001900" cy="4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Lớp 3 – Nhóm 2</a:t>
            </a:r>
            <a:endParaRPr dirty="0"/>
          </a:p>
        </p:txBody>
      </p:sp>
      <p:sp>
        <p:nvSpPr>
          <p:cNvPr id="403" name="Google Shape;403;p28"/>
          <p:cNvSpPr/>
          <p:nvPr/>
        </p:nvSpPr>
        <p:spPr>
          <a:xfrm>
            <a:off x="2154137" y="125495"/>
            <a:ext cx="19168" cy="661123"/>
          </a:xfrm>
          <a:custGeom>
            <a:avLst/>
            <a:gdLst/>
            <a:ahLst/>
            <a:cxnLst/>
            <a:rect l="l" t="t" r="r" b="b"/>
            <a:pathLst>
              <a:path w="22684" h="782394" extrusionOk="0">
                <a:moveTo>
                  <a:pt x="11342" y="0"/>
                </a:moveTo>
                <a:cubicBezTo>
                  <a:pt x="5104" y="0"/>
                  <a:pt x="1" y="5070"/>
                  <a:pt x="1" y="11342"/>
                </a:cubicBezTo>
                <a:lnTo>
                  <a:pt x="1" y="771052"/>
                </a:lnTo>
                <a:cubicBezTo>
                  <a:pt x="1" y="777290"/>
                  <a:pt x="5104" y="782394"/>
                  <a:pt x="11342" y="782394"/>
                </a:cubicBezTo>
                <a:cubicBezTo>
                  <a:pt x="17613" y="782394"/>
                  <a:pt x="22684" y="777290"/>
                  <a:pt x="22684" y="771052"/>
                </a:cubicBezTo>
                <a:lnTo>
                  <a:pt x="22684" y="11342"/>
                </a:lnTo>
                <a:cubicBezTo>
                  <a:pt x="22684" y="5070"/>
                  <a:pt x="17613" y="0"/>
                  <a:pt x="113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8"/>
          <p:cNvSpPr/>
          <p:nvPr/>
        </p:nvSpPr>
        <p:spPr>
          <a:xfrm>
            <a:off x="1981636" y="-90547"/>
            <a:ext cx="386555" cy="386583"/>
          </a:xfrm>
          <a:custGeom>
            <a:avLst/>
            <a:gdLst/>
            <a:ahLst/>
            <a:cxnLst/>
            <a:rect l="l" t="t" r="r" b="b"/>
            <a:pathLst>
              <a:path w="457461" h="457495" extrusionOk="0">
                <a:moveTo>
                  <a:pt x="228730" y="1"/>
                </a:moveTo>
                <a:cubicBezTo>
                  <a:pt x="168053" y="1"/>
                  <a:pt x="109879" y="24085"/>
                  <a:pt x="66981" y="66982"/>
                </a:cubicBezTo>
                <a:cubicBezTo>
                  <a:pt x="24084" y="109879"/>
                  <a:pt x="0" y="168054"/>
                  <a:pt x="0" y="228731"/>
                </a:cubicBezTo>
                <a:cubicBezTo>
                  <a:pt x="0" y="289408"/>
                  <a:pt x="24084" y="347583"/>
                  <a:pt x="66981" y="390480"/>
                </a:cubicBezTo>
                <a:cubicBezTo>
                  <a:pt x="109879" y="433377"/>
                  <a:pt x="168053" y="457495"/>
                  <a:pt x="228730" y="457495"/>
                </a:cubicBezTo>
                <a:cubicBezTo>
                  <a:pt x="289407" y="457495"/>
                  <a:pt x="347582" y="433377"/>
                  <a:pt x="390479" y="390480"/>
                </a:cubicBezTo>
                <a:cubicBezTo>
                  <a:pt x="433376" y="347583"/>
                  <a:pt x="457460" y="289408"/>
                  <a:pt x="457460" y="228731"/>
                </a:cubicBezTo>
                <a:cubicBezTo>
                  <a:pt x="457460" y="168054"/>
                  <a:pt x="433376" y="109879"/>
                  <a:pt x="390479" y="66982"/>
                </a:cubicBezTo>
                <a:cubicBezTo>
                  <a:pt x="347582" y="24085"/>
                  <a:pt x="289407" y="1"/>
                  <a:pt x="2287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8"/>
          <p:cNvSpPr/>
          <p:nvPr/>
        </p:nvSpPr>
        <p:spPr>
          <a:xfrm>
            <a:off x="1157311" y="787601"/>
            <a:ext cx="402903" cy="277253"/>
          </a:xfrm>
          <a:custGeom>
            <a:avLst/>
            <a:gdLst/>
            <a:ahLst/>
            <a:cxnLst/>
            <a:rect l="l" t="t" r="r" b="b"/>
            <a:pathLst>
              <a:path w="476808" h="328110" extrusionOk="0">
                <a:moveTo>
                  <a:pt x="12925" y="1"/>
                </a:moveTo>
                <a:cubicBezTo>
                  <a:pt x="9275" y="1"/>
                  <a:pt x="5692" y="1747"/>
                  <a:pt x="3503" y="4978"/>
                </a:cubicBezTo>
                <a:cubicBezTo>
                  <a:pt x="0" y="10149"/>
                  <a:pt x="1401" y="17254"/>
                  <a:pt x="6572" y="20756"/>
                </a:cubicBezTo>
                <a:lnTo>
                  <a:pt x="457560" y="326142"/>
                </a:lnTo>
                <a:cubicBezTo>
                  <a:pt x="459462" y="327476"/>
                  <a:pt x="461663" y="328110"/>
                  <a:pt x="463898" y="328110"/>
                </a:cubicBezTo>
                <a:cubicBezTo>
                  <a:pt x="467501" y="328110"/>
                  <a:pt x="471070" y="326375"/>
                  <a:pt x="473305" y="323106"/>
                </a:cubicBezTo>
                <a:cubicBezTo>
                  <a:pt x="476807" y="317936"/>
                  <a:pt x="475440" y="310831"/>
                  <a:pt x="470269" y="307328"/>
                </a:cubicBezTo>
                <a:lnTo>
                  <a:pt x="19281" y="1943"/>
                </a:lnTo>
                <a:cubicBezTo>
                  <a:pt x="17329" y="629"/>
                  <a:pt x="15115" y="1"/>
                  <a:pt x="12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875363" y="501460"/>
            <a:ext cx="386582" cy="386555"/>
          </a:xfrm>
          <a:custGeom>
            <a:avLst/>
            <a:gdLst/>
            <a:ahLst/>
            <a:cxnLst/>
            <a:rect l="l" t="t" r="r" b="b"/>
            <a:pathLst>
              <a:path w="457494" h="457462" extrusionOk="0">
                <a:moveTo>
                  <a:pt x="228730" y="1"/>
                </a:moveTo>
                <a:cubicBezTo>
                  <a:pt x="168087" y="1"/>
                  <a:pt x="109912" y="24084"/>
                  <a:pt x="66982" y="66982"/>
                </a:cubicBezTo>
                <a:cubicBezTo>
                  <a:pt x="24084" y="109879"/>
                  <a:pt x="0" y="168054"/>
                  <a:pt x="0" y="228731"/>
                </a:cubicBezTo>
                <a:cubicBezTo>
                  <a:pt x="0" y="289408"/>
                  <a:pt x="24084" y="347583"/>
                  <a:pt x="66982" y="390480"/>
                </a:cubicBezTo>
                <a:cubicBezTo>
                  <a:pt x="109912" y="433377"/>
                  <a:pt x="168087" y="457461"/>
                  <a:pt x="228730" y="457461"/>
                </a:cubicBezTo>
                <a:cubicBezTo>
                  <a:pt x="289407" y="457461"/>
                  <a:pt x="347582" y="433377"/>
                  <a:pt x="390479" y="390480"/>
                </a:cubicBezTo>
                <a:cubicBezTo>
                  <a:pt x="433376" y="347583"/>
                  <a:pt x="457494" y="289408"/>
                  <a:pt x="457494" y="228731"/>
                </a:cubicBezTo>
                <a:cubicBezTo>
                  <a:pt x="457494" y="168054"/>
                  <a:pt x="433376" y="109879"/>
                  <a:pt x="390479" y="66982"/>
                </a:cubicBezTo>
                <a:cubicBezTo>
                  <a:pt x="347582" y="24084"/>
                  <a:pt x="289407" y="1"/>
                  <a:pt x="2287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8"/>
          <p:cNvSpPr/>
          <p:nvPr/>
        </p:nvSpPr>
        <p:spPr>
          <a:xfrm>
            <a:off x="1396844" y="751032"/>
            <a:ext cx="1376644" cy="1341356"/>
          </a:xfrm>
          <a:custGeom>
            <a:avLst/>
            <a:gdLst/>
            <a:ahLst/>
            <a:cxnLst/>
            <a:rect l="l" t="t" r="r" b="b"/>
            <a:pathLst>
              <a:path w="1629165" h="1587404" extrusionOk="0">
                <a:moveTo>
                  <a:pt x="814583" y="1"/>
                </a:moveTo>
                <a:cubicBezTo>
                  <a:pt x="598562" y="1"/>
                  <a:pt x="391347" y="83627"/>
                  <a:pt x="238605" y="232467"/>
                </a:cubicBezTo>
                <a:cubicBezTo>
                  <a:pt x="85829" y="381307"/>
                  <a:pt x="1" y="583218"/>
                  <a:pt x="1" y="793702"/>
                </a:cubicBezTo>
                <a:cubicBezTo>
                  <a:pt x="1" y="1004186"/>
                  <a:pt x="85829" y="1206098"/>
                  <a:pt x="238605" y="1354937"/>
                </a:cubicBezTo>
                <a:cubicBezTo>
                  <a:pt x="391347" y="1503777"/>
                  <a:pt x="598562" y="1587404"/>
                  <a:pt x="814583" y="1587404"/>
                </a:cubicBezTo>
                <a:cubicBezTo>
                  <a:pt x="1030637" y="1587404"/>
                  <a:pt x="1237818" y="1503777"/>
                  <a:pt x="1390594" y="1354937"/>
                </a:cubicBezTo>
                <a:cubicBezTo>
                  <a:pt x="1543336" y="1206098"/>
                  <a:pt x="1629164" y="1004186"/>
                  <a:pt x="1629164" y="793702"/>
                </a:cubicBezTo>
                <a:cubicBezTo>
                  <a:pt x="1629164" y="583218"/>
                  <a:pt x="1543336" y="381307"/>
                  <a:pt x="1390594" y="232467"/>
                </a:cubicBezTo>
                <a:cubicBezTo>
                  <a:pt x="1237818" y="83627"/>
                  <a:pt x="1030637" y="1"/>
                  <a:pt x="8145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8"/>
          <p:cNvSpPr/>
          <p:nvPr/>
        </p:nvSpPr>
        <p:spPr>
          <a:xfrm>
            <a:off x="543529" y="2069504"/>
            <a:ext cx="1376644" cy="1341328"/>
          </a:xfrm>
          <a:custGeom>
            <a:avLst/>
            <a:gdLst/>
            <a:ahLst/>
            <a:cxnLst/>
            <a:rect l="l" t="t" r="r" b="b"/>
            <a:pathLst>
              <a:path w="1629165" h="1587371" extrusionOk="0">
                <a:moveTo>
                  <a:pt x="814582" y="1"/>
                </a:moveTo>
                <a:cubicBezTo>
                  <a:pt x="598562" y="1"/>
                  <a:pt x="391380" y="83627"/>
                  <a:pt x="238604" y="232467"/>
                </a:cubicBezTo>
                <a:cubicBezTo>
                  <a:pt x="85829" y="381307"/>
                  <a:pt x="1" y="583185"/>
                  <a:pt x="1" y="793702"/>
                </a:cubicBezTo>
                <a:cubicBezTo>
                  <a:pt x="1" y="1004186"/>
                  <a:pt x="85829" y="1206064"/>
                  <a:pt x="238604" y="1354904"/>
                </a:cubicBezTo>
                <a:cubicBezTo>
                  <a:pt x="391380" y="1503777"/>
                  <a:pt x="598562" y="1587370"/>
                  <a:pt x="814582" y="1587370"/>
                </a:cubicBezTo>
                <a:cubicBezTo>
                  <a:pt x="1030637" y="1587370"/>
                  <a:pt x="1237818" y="1503777"/>
                  <a:pt x="1390594" y="1354904"/>
                </a:cubicBezTo>
                <a:cubicBezTo>
                  <a:pt x="1543370" y="1206064"/>
                  <a:pt x="1629164" y="1004186"/>
                  <a:pt x="1629164" y="793702"/>
                </a:cubicBezTo>
                <a:cubicBezTo>
                  <a:pt x="1629164" y="583185"/>
                  <a:pt x="1543370" y="381307"/>
                  <a:pt x="1390594" y="232467"/>
                </a:cubicBezTo>
                <a:cubicBezTo>
                  <a:pt x="1237818" y="83627"/>
                  <a:pt x="1030637" y="1"/>
                  <a:pt x="8145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8"/>
          <p:cNvSpPr/>
          <p:nvPr/>
        </p:nvSpPr>
        <p:spPr>
          <a:xfrm>
            <a:off x="853367" y="2361658"/>
            <a:ext cx="757267" cy="757325"/>
          </a:xfrm>
          <a:custGeom>
            <a:avLst/>
            <a:gdLst/>
            <a:ahLst/>
            <a:cxnLst/>
            <a:rect l="l" t="t" r="r" b="b"/>
            <a:pathLst>
              <a:path w="896174" h="896243" extrusionOk="0">
                <a:moveTo>
                  <a:pt x="448021" y="1"/>
                </a:moveTo>
                <a:cubicBezTo>
                  <a:pt x="200577" y="1"/>
                  <a:pt x="1" y="200611"/>
                  <a:pt x="1" y="448121"/>
                </a:cubicBezTo>
                <a:cubicBezTo>
                  <a:pt x="1" y="695599"/>
                  <a:pt x="200577" y="896242"/>
                  <a:pt x="448021" y="896242"/>
                </a:cubicBezTo>
                <a:cubicBezTo>
                  <a:pt x="515069" y="896242"/>
                  <a:pt x="578681" y="881465"/>
                  <a:pt x="635788" y="855113"/>
                </a:cubicBezTo>
                <a:cubicBezTo>
                  <a:pt x="781159" y="787931"/>
                  <a:pt x="884532" y="645096"/>
                  <a:pt x="895173" y="477042"/>
                </a:cubicBezTo>
                <a:cubicBezTo>
                  <a:pt x="895840" y="467502"/>
                  <a:pt x="896174" y="457862"/>
                  <a:pt x="896174" y="448121"/>
                </a:cubicBezTo>
                <a:cubicBezTo>
                  <a:pt x="896174" y="334407"/>
                  <a:pt x="853777" y="230566"/>
                  <a:pt x="783794" y="151476"/>
                </a:cubicBezTo>
                <a:cubicBezTo>
                  <a:pt x="783727" y="151276"/>
                  <a:pt x="783494" y="151009"/>
                  <a:pt x="783260" y="150809"/>
                </a:cubicBezTo>
                <a:cubicBezTo>
                  <a:pt x="701735" y="58876"/>
                  <a:pt x="582984" y="734"/>
                  <a:pt x="4505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8"/>
          <p:cNvSpPr/>
          <p:nvPr/>
        </p:nvSpPr>
        <p:spPr>
          <a:xfrm>
            <a:off x="1232155" y="2361630"/>
            <a:ext cx="283729" cy="378691"/>
          </a:xfrm>
          <a:custGeom>
            <a:avLst/>
            <a:gdLst/>
            <a:ahLst/>
            <a:cxnLst/>
            <a:rect l="l" t="t" r="r" b="b"/>
            <a:pathLst>
              <a:path w="335774" h="448155" extrusionOk="0">
                <a:moveTo>
                  <a:pt x="2602" y="0"/>
                </a:moveTo>
                <a:lnTo>
                  <a:pt x="934" y="283603"/>
                </a:lnTo>
                <a:lnTo>
                  <a:pt x="0" y="444685"/>
                </a:lnTo>
                <a:lnTo>
                  <a:pt x="0" y="448154"/>
                </a:lnTo>
                <a:lnTo>
                  <a:pt x="123221" y="339276"/>
                </a:lnTo>
                <a:lnTo>
                  <a:pt x="335773" y="151509"/>
                </a:lnTo>
                <a:cubicBezTo>
                  <a:pt x="335740" y="151342"/>
                  <a:pt x="335540" y="151075"/>
                  <a:pt x="335239" y="150808"/>
                </a:cubicBezTo>
                <a:cubicBezTo>
                  <a:pt x="253715" y="58876"/>
                  <a:pt x="134963" y="734"/>
                  <a:pt x="26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8"/>
          <p:cNvSpPr/>
          <p:nvPr/>
        </p:nvSpPr>
        <p:spPr>
          <a:xfrm>
            <a:off x="1195888" y="2489151"/>
            <a:ext cx="414911" cy="280122"/>
          </a:xfrm>
          <a:custGeom>
            <a:avLst/>
            <a:gdLst/>
            <a:ahLst/>
            <a:cxnLst/>
            <a:rect l="l" t="t" r="r" b="b"/>
            <a:pathLst>
              <a:path w="491019" h="331505" extrusionOk="0">
                <a:moveTo>
                  <a:pt x="378137" y="1"/>
                </a:moveTo>
                <a:lnTo>
                  <a:pt x="164919" y="186968"/>
                </a:lnTo>
                <a:lnTo>
                  <a:pt x="42898" y="293844"/>
                </a:lnTo>
                <a:lnTo>
                  <a:pt x="1" y="331505"/>
                </a:lnTo>
                <a:lnTo>
                  <a:pt x="204280" y="329303"/>
                </a:lnTo>
                <a:lnTo>
                  <a:pt x="490017" y="326234"/>
                </a:lnTo>
                <a:cubicBezTo>
                  <a:pt x="490684" y="316694"/>
                  <a:pt x="491018" y="307054"/>
                  <a:pt x="491018" y="297313"/>
                </a:cubicBezTo>
                <a:cubicBezTo>
                  <a:pt x="491018" y="183599"/>
                  <a:pt x="448621" y="79758"/>
                  <a:pt x="378671" y="668"/>
                </a:cubicBezTo>
                <a:cubicBezTo>
                  <a:pt x="378604" y="468"/>
                  <a:pt x="378404" y="234"/>
                  <a:pt x="3781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8"/>
          <p:cNvSpPr/>
          <p:nvPr/>
        </p:nvSpPr>
        <p:spPr>
          <a:xfrm>
            <a:off x="1195888" y="2764950"/>
            <a:ext cx="414065" cy="319470"/>
          </a:xfrm>
          <a:custGeom>
            <a:avLst/>
            <a:gdLst/>
            <a:ahLst/>
            <a:cxnLst/>
            <a:rect l="l" t="t" r="r" b="b"/>
            <a:pathLst>
              <a:path w="490018" h="378071" extrusionOk="0">
                <a:moveTo>
                  <a:pt x="490017" y="0"/>
                </a:moveTo>
                <a:lnTo>
                  <a:pt x="204280" y="3069"/>
                </a:lnTo>
                <a:lnTo>
                  <a:pt x="1" y="5271"/>
                </a:lnTo>
                <a:lnTo>
                  <a:pt x="19915" y="71651"/>
                </a:lnTo>
                <a:lnTo>
                  <a:pt x="63012" y="134330"/>
                </a:lnTo>
                <a:lnTo>
                  <a:pt x="230632" y="378071"/>
                </a:lnTo>
                <a:cubicBezTo>
                  <a:pt x="376003" y="310889"/>
                  <a:pt x="479376" y="168054"/>
                  <a:pt x="4900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8"/>
          <p:cNvSpPr/>
          <p:nvPr/>
        </p:nvSpPr>
        <p:spPr>
          <a:xfrm>
            <a:off x="1093126" y="2601416"/>
            <a:ext cx="278007" cy="278008"/>
          </a:xfrm>
          <a:custGeom>
            <a:avLst/>
            <a:gdLst/>
            <a:ahLst/>
            <a:cxnLst/>
            <a:rect l="l" t="t" r="r" b="b"/>
            <a:pathLst>
              <a:path w="329002" h="329003" extrusionOk="0">
                <a:moveTo>
                  <a:pt x="164484" y="1"/>
                </a:moveTo>
                <a:cubicBezTo>
                  <a:pt x="73653" y="1"/>
                  <a:pt x="0" y="73653"/>
                  <a:pt x="0" y="164518"/>
                </a:cubicBezTo>
                <a:cubicBezTo>
                  <a:pt x="0" y="208150"/>
                  <a:pt x="17346" y="249980"/>
                  <a:pt x="48201" y="280835"/>
                </a:cubicBezTo>
                <a:cubicBezTo>
                  <a:pt x="79023" y="311657"/>
                  <a:pt x="120887" y="329003"/>
                  <a:pt x="164484" y="329003"/>
                </a:cubicBezTo>
                <a:cubicBezTo>
                  <a:pt x="208116" y="329003"/>
                  <a:pt x="249979" y="311657"/>
                  <a:pt x="280801" y="280835"/>
                </a:cubicBezTo>
                <a:cubicBezTo>
                  <a:pt x="311656" y="249980"/>
                  <a:pt x="329002" y="208150"/>
                  <a:pt x="329002" y="164518"/>
                </a:cubicBezTo>
                <a:cubicBezTo>
                  <a:pt x="329002" y="120887"/>
                  <a:pt x="311656" y="79057"/>
                  <a:pt x="280801" y="48202"/>
                </a:cubicBezTo>
                <a:cubicBezTo>
                  <a:pt x="249979" y="17346"/>
                  <a:pt x="208116" y="1"/>
                  <a:pt x="164484" y="1"/>
                </a:cubicBezTo>
                <a:close/>
              </a:path>
            </a:pathLst>
          </a:custGeom>
          <a:solidFill>
            <a:srgbClr val="C6C3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8"/>
          <p:cNvSpPr/>
          <p:nvPr/>
        </p:nvSpPr>
        <p:spPr>
          <a:xfrm>
            <a:off x="-394923" y="3087157"/>
            <a:ext cx="1067012" cy="1080157"/>
          </a:xfrm>
          <a:custGeom>
            <a:avLst/>
            <a:gdLst/>
            <a:ahLst/>
            <a:cxnLst/>
            <a:rect l="l" t="t" r="r" b="b"/>
            <a:pathLst>
              <a:path w="1262736" h="1278292" extrusionOk="0">
                <a:moveTo>
                  <a:pt x="1057486" y="0"/>
                </a:moveTo>
                <a:cubicBezTo>
                  <a:pt x="1040485" y="0"/>
                  <a:pt x="1020449" y="9658"/>
                  <a:pt x="994244" y="32533"/>
                </a:cubicBezTo>
                <a:lnTo>
                  <a:pt x="0" y="868164"/>
                </a:lnTo>
                <a:cubicBezTo>
                  <a:pt x="98437" y="962165"/>
                  <a:pt x="200077" y="1052863"/>
                  <a:pt x="303584" y="1141293"/>
                </a:cubicBezTo>
                <a:cubicBezTo>
                  <a:pt x="357689" y="1187560"/>
                  <a:pt x="412462" y="1233126"/>
                  <a:pt x="467501" y="1278291"/>
                </a:cubicBezTo>
                <a:lnTo>
                  <a:pt x="1188082" y="437356"/>
                </a:lnTo>
                <a:cubicBezTo>
                  <a:pt x="1261234" y="352162"/>
                  <a:pt x="1262735" y="223937"/>
                  <a:pt x="1186714" y="136908"/>
                </a:cubicBezTo>
                <a:cubicBezTo>
                  <a:pt x="1126196" y="67602"/>
                  <a:pt x="1102464" y="0"/>
                  <a:pt x="1057486" y="0"/>
                </a:cubicBezTo>
                <a:close/>
              </a:path>
            </a:pathLst>
          </a:custGeom>
          <a:solidFill>
            <a:srgbClr val="FF8B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8"/>
          <p:cNvSpPr/>
          <p:nvPr/>
        </p:nvSpPr>
        <p:spPr>
          <a:xfrm>
            <a:off x="-481301" y="3447789"/>
            <a:ext cx="865419" cy="773984"/>
          </a:xfrm>
          <a:custGeom>
            <a:avLst/>
            <a:gdLst/>
            <a:ahLst/>
            <a:cxnLst/>
            <a:rect l="l" t="t" r="r" b="b"/>
            <a:pathLst>
              <a:path w="1024165" h="915957" extrusionOk="0">
                <a:moveTo>
                  <a:pt x="607935" y="1"/>
                </a:moveTo>
                <a:lnTo>
                  <a:pt x="0" y="454626"/>
                </a:lnTo>
                <a:lnTo>
                  <a:pt x="522140" y="915956"/>
                </a:lnTo>
                <a:lnTo>
                  <a:pt x="1024165" y="321331"/>
                </a:lnTo>
                <a:cubicBezTo>
                  <a:pt x="889436" y="209017"/>
                  <a:pt x="751037" y="101373"/>
                  <a:pt x="60793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8"/>
          <p:cNvSpPr/>
          <p:nvPr/>
        </p:nvSpPr>
        <p:spPr>
          <a:xfrm>
            <a:off x="302980" y="2585951"/>
            <a:ext cx="806904" cy="896946"/>
          </a:xfrm>
          <a:custGeom>
            <a:avLst/>
            <a:gdLst/>
            <a:ahLst/>
            <a:cxnLst/>
            <a:rect l="l" t="t" r="r" b="b"/>
            <a:pathLst>
              <a:path w="954916" h="1061474" extrusionOk="0">
                <a:moveTo>
                  <a:pt x="427288" y="0"/>
                </a:moveTo>
                <a:cubicBezTo>
                  <a:pt x="426918" y="0"/>
                  <a:pt x="426545" y="5"/>
                  <a:pt x="426171" y="14"/>
                </a:cubicBezTo>
                <a:cubicBezTo>
                  <a:pt x="401487" y="581"/>
                  <a:pt x="382307" y="23431"/>
                  <a:pt x="375502" y="47214"/>
                </a:cubicBezTo>
                <a:cubicBezTo>
                  <a:pt x="368697" y="71031"/>
                  <a:pt x="370832" y="96283"/>
                  <a:pt x="368830" y="120934"/>
                </a:cubicBezTo>
                <a:cubicBezTo>
                  <a:pt x="361725" y="208663"/>
                  <a:pt x="304017" y="282616"/>
                  <a:pt x="254515" y="355402"/>
                </a:cubicBezTo>
                <a:cubicBezTo>
                  <a:pt x="205047" y="428154"/>
                  <a:pt x="159948" y="515550"/>
                  <a:pt x="182064" y="600777"/>
                </a:cubicBezTo>
                <a:cubicBezTo>
                  <a:pt x="165218" y="621425"/>
                  <a:pt x="16846" y="752386"/>
                  <a:pt x="0" y="773034"/>
                </a:cubicBezTo>
                <a:cubicBezTo>
                  <a:pt x="47201" y="912067"/>
                  <a:pt x="254916" y="931414"/>
                  <a:pt x="322998" y="1061474"/>
                </a:cubicBezTo>
                <a:cubicBezTo>
                  <a:pt x="393515" y="1004933"/>
                  <a:pt x="475807" y="965438"/>
                  <a:pt x="554663" y="921240"/>
                </a:cubicBezTo>
                <a:cubicBezTo>
                  <a:pt x="633519" y="877042"/>
                  <a:pt x="711308" y="826172"/>
                  <a:pt x="765147" y="753587"/>
                </a:cubicBezTo>
                <a:cubicBezTo>
                  <a:pt x="818985" y="681001"/>
                  <a:pt x="847539" y="583798"/>
                  <a:pt x="814715" y="499571"/>
                </a:cubicBezTo>
                <a:cubicBezTo>
                  <a:pt x="853376" y="444232"/>
                  <a:pt x="848706" y="370112"/>
                  <a:pt x="802040" y="321377"/>
                </a:cubicBezTo>
                <a:cubicBezTo>
                  <a:pt x="866853" y="223340"/>
                  <a:pt x="863083" y="227910"/>
                  <a:pt x="927896" y="129840"/>
                </a:cubicBezTo>
                <a:cubicBezTo>
                  <a:pt x="941106" y="109893"/>
                  <a:pt x="954915" y="86709"/>
                  <a:pt x="949011" y="63526"/>
                </a:cubicBezTo>
                <a:cubicBezTo>
                  <a:pt x="943108" y="40214"/>
                  <a:pt x="918889" y="28084"/>
                  <a:pt x="894295" y="28084"/>
                </a:cubicBezTo>
                <a:cubicBezTo>
                  <a:pt x="883451" y="28084"/>
                  <a:pt x="872535" y="30442"/>
                  <a:pt x="863083" y="35239"/>
                </a:cubicBezTo>
                <a:cubicBezTo>
                  <a:pt x="832194" y="50950"/>
                  <a:pt x="775687" y="140281"/>
                  <a:pt x="755673" y="168534"/>
                </a:cubicBezTo>
                <a:cubicBezTo>
                  <a:pt x="653767" y="312638"/>
                  <a:pt x="670979" y="291723"/>
                  <a:pt x="549626" y="411542"/>
                </a:cubicBezTo>
                <a:cubicBezTo>
                  <a:pt x="533548" y="427386"/>
                  <a:pt x="516669" y="443331"/>
                  <a:pt x="495754" y="451704"/>
                </a:cubicBezTo>
                <a:cubicBezTo>
                  <a:pt x="487231" y="455092"/>
                  <a:pt x="477854" y="456965"/>
                  <a:pt x="468617" y="456965"/>
                </a:cubicBezTo>
                <a:cubicBezTo>
                  <a:pt x="455116" y="456965"/>
                  <a:pt x="441913" y="452962"/>
                  <a:pt x="432109" y="443832"/>
                </a:cubicBezTo>
                <a:cubicBezTo>
                  <a:pt x="416531" y="429288"/>
                  <a:pt x="413095" y="405337"/>
                  <a:pt x="417432" y="384489"/>
                </a:cubicBezTo>
                <a:cubicBezTo>
                  <a:pt x="421735" y="363641"/>
                  <a:pt x="432542" y="344794"/>
                  <a:pt x="441849" y="325647"/>
                </a:cubicBezTo>
                <a:cubicBezTo>
                  <a:pt x="478175" y="250927"/>
                  <a:pt x="493719" y="166166"/>
                  <a:pt x="486247" y="83407"/>
                </a:cubicBezTo>
                <a:cubicBezTo>
                  <a:pt x="482846" y="46053"/>
                  <a:pt x="464401" y="0"/>
                  <a:pt x="427288" y="0"/>
                </a:cubicBezTo>
                <a:close/>
              </a:path>
            </a:pathLst>
          </a:custGeom>
          <a:solidFill>
            <a:srgbClr val="FF8B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8"/>
          <p:cNvSpPr/>
          <p:nvPr/>
        </p:nvSpPr>
        <p:spPr>
          <a:xfrm>
            <a:off x="869103" y="2848168"/>
            <a:ext cx="122697" cy="272681"/>
          </a:xfrm>
          <a:custGeom>
            <a:avLst/>
            <a:gdLst/>
            <a:ahLst/>
            <a:cxnLst/>
            <a:rect l="l" t="t" r="r" b="b"/>
            <a:pathLst>
              <a:path w="145204" h="322699" extrusionOk="0">
                <a:moveTo>
                  <a:pt x="132410" y="0"/>
                </a:moveTo>
                <a:cubicBezTo>
                  <a:pt x="128360" y="0"/>
                  <a:pt x="124451" y="2211"/>
                  <a:pt x="122421" y="6039"/>
                </a:cubicBezTo>
                <a:cubicBezTo>
                  <a:pt x="111546" y="27054"/>
                  <a:pt x="47934" y="129494"/>
                  <a:pt x="47301" y="130528"/>
                </a:cubicBezTo>
                <a:cubicBezTo>
                  <a:pt x="46266" y="132196"/>
                  <a:pt x="45666" y="134164"/>
                  <a:pt x="45633" y="136165"/>
                </a:cubicBezTo>
                <a:cubicBezTo>
                  <a:pt x="45599" y="137166"/>
                  <a:pt x="42697" y="236237"/>
                  <a:pt x="3069" y="305987"/>
                </a:cubicBezTo>
                <a:cubicBezTo>
                  <a:pt x="0" y="311357"/>
                  <a:pt x="1901" y="318196"/>
                  <a:pt x="7272" y="321265"/>
                </a:cubicBezTo>
                <a:cubicBezTo>
                  <a:pt x="9007" y="322199"/>
                  <a:pt x="10941" y="322699"/>
                  <a:pt x="12809" y="322699"/>
                </a:cubicBezTo>
                <a:cubicBezTo>
                  <a:pt x="16745" y="322699"/>
                  <a:pt x="20515" y="320664"/>
                  <a:pt x="22583" y="317095"/>
                </a:cubicBezTo>
                <a:cubicBezTo>
                  <a:pt x="61344" y="248813"/>
                  <a:pt x="67148" y="158048"/>
                  <a:pt x="67949" y="139868"/>
                </a:cubicBezTo>
                <a:cubicBezTo>
                  <a:pt x="78123" y="123490"/>
                  <a:pt x="131894" y="36494"/>
                  <a:pt x="142368" y="16413"/>
                </a:cubicBezTo>
                <a:cubicBezTo>
                  <a:pt x="145204" y="10909"/>
                  <a:pt x="143069" y="4104"/>
                  <a:pt x="137565" y="1269"/>
                </a:cubicBezTo>
                <a:cubicBezTo>
                  <a:pt x="135912" y="407"/>
                  <a:pt x="134148" y="0"/>
                  <a:pt x="1324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8"/>
          <p:cNvSpPr/>
          <p:nvPr/>
        </p:nvSpPr>
        <p:spPr>
          <a:xfrm>
            <a:off x="-47127" y="2344682"/>
            <a:ext cx="386582" cy="386583"/>
          </a:xfrm>
          <a:custGeom>
            <a:avLst/>
            <a:gdLst/>
            <a:ahLst/>
            <a:cxnLst/>
            <a:rect l="l" t="t" r="r" b="b"/>
            <a:pathLst>
              <a:path w="457494" h="457495" extrusionOk="0">
                <a:moveTo>
                  <a:pt x="228764" y="1"/>
                </a:moveTo>
                <a:cubicBezTo>
                  <a:pt x="168087" y="1"/>
                  <a:pt x="109912" y="24084"/>
                  <a:pt x="67015" y="66982"/>
                </a:cubicBezTo>
                <a:cubicBezTo>
                  <a:pt x="24117" y="109879"/>
                  <a:pt x="0" y="168054"/>
                  <a:pt x="0" y="228731"/>
                </a:cubicBezTo>
                <a:cubicBezTo>
                  <a:pt x="0" y="289408"/>
                  <a:pt x="24117" y="347583"/>
                  <a:pt x="67015" y="390480"/>
                </a:cubicBezTo>
                <a:cubicBezTo>
                  <a:pt x="109912" y="433377"/>
                  <a:pt x="168087" y="457495"/>
                  <a:pt x="228764" y="457495"/>
                </a:cubicBezTo>
                <a:cubicBezTo>
                  <a:pt x="289440" y="457495"/>
                  <a:pt x="347615" y="433377"/>
                  <a:pt x="390512" y="390480"/>
                </a:cubicBezTo>
                <a:cubicBezTo>
                  <a:pt x="433410" y="347583"/>
                  <a:pt x="457494" y="289408"/>
                  <a:pt x="457494" y="228731"/>
                </a:cubicBezTo>
                <a:cubicBezTo>
                  <a:pt x="457494" y="168054"/>
                  <a:pt x="433410" y="109879"/>
                  <a:pt x="390512" y="66982"/>
                </a:cubicBezTo>
                <a:cubicBezTo>
                  <a:pt x="347615" y="24084"/>
                  <a:pt x="289440" y="1"/>
                  <a:pt x="2287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8"/>
          <p:cNvSpPr/>
          <p:nvPr/>
        </p:nvSpPr>
        <p:spPr>
          <a:xfrm>
            <a:off x="330109" y="2528490"/>
            <a:ext cx="256726" cy="19168"/>
          </a:xfrm>
          <a:custGeom>
            <a:avLst/>
            <a:gdLst/>
            <a:ahLst/>
            <a:cxnLst/>
            <a:rect l="l" t="t" r="r" b="b"/>
            <a:pathLst>
              <a:path w="303818" h="22684" extrusionOk="0">
                <a:moveTo>
                  <a:pt x="11342" y="1"/>
                </a:moveTo>
                <a:cubicBezTo>
                  <a:pt x="5071" y="1"/>
                  <a:pt x="1" y="5104"/>
                  <a:pt x="1" y="11342"/>
                </a:cubicBezTo>
                <a:cubicBezTo>
                  <a:pt x="1" y="17613"/>
                  <a:pt x="5071" y="22684"/>
                  <a:pt x="11342" y="22684"/>
                </a:cubicBezTo>
                <a:lnTo>
                  <a:pt x="292476" y="22684"/>
                </a:lnTo>
                <a:cubicBezTo>
                  <a:pt x="298747" y="22684"/>
                  <a:pt x="303818" y="17580"/>
                  <a:pt x="303818" y="11342"/>
                </a:cubicBezTo>
                <a:cubicBezTo>
                  <a:pt x="303818" y="5104"/>
                  <a:pt x="298747" y="1"/>
                  <a:pt x="2924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-362436" y="3664065"/>
            <a:ext cx="357945" cy="277689"/>
          </a:xfrm>
          <a:custGeom>
            <a:avLst/>
            <a:gdLst/>
            <a:ahLst/>
            <a:cxnLst/>
            <a:rect l="l" t="t" r="r" b="b"/>
            <a:pathLst>
              <a:path w="423604" h="328626" extrusionOk="0">
                <a:moveTo>
                  <a:pt x="409635" y="1"/>
                </a:moveTo>
                <a:cubicBezTo>
                  <a:pt x="408245" y="1"/>
                  <a:pt x="406834" y="234"/>
                  <a:pt x="405457" y="724"/>
                </a:cubicBezTo>
                <a:cubicBezTo>
                  <a:pt x="403055" y="1625"/>
                  <a:pt x="164952" y="90555"/>
                  <a:pt x="4037" y="308945"/>
                </a:cubicBezTo>
                <a:cubicBezTo>
                  <a:pt x="1" y="314449"/>
                  <a:pt x="1168" y="322187"/>
                  <a:pt x="6672" y="326224"/>
                </a:cubicBezTo>
                <a:cubicBezTo>
                  <a:pt x="8874" y="327858"/>
                  <a:pt x="11442" y="328625"/>
                  <a:pt x="13977" y="328625"/>
                </a:cubicBezTo>
                <a:cubicBezTo>
                  <a:pt x="17780" y="328625"/>
                  <a:pt x="21516" y="326924"/>
                  <a:pt x="23885" y="323588"/>
                </a:cubicBezTo>
                <a:cubicBezTo>
                  <a:pt x="180296" y="111403"/>
                  <a:pt x="411595" y="24741"/>
                  <a:pt x="413930" y="23907"/>
                </a:cubicBezTo>
                <a:cubicBezTo>
                  <a:pt x="420301" y="21539"/>
                  <a:pt x="423603" y="14467"/>
                  <a:pt x="421268" y="8063"/>
                </a:cubicBezTo>
                <a:cubicBezTo>
                  <a:pt x="419438" y="3068"/>
                  <a:pt x="414676" y="1"/>
                  <a:pt x="4096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-142868" y="3848317"/>
            <a:ext cx="127489" cy="127461"/>
          </a:xfrm>
          <a:custGeom>
            <a:avLst/>
            <a:gdLst/>
            <a:ahLst/>
            <a:cxnLst/>
            <a:rect l="l" t="t" r="r" b="b"/>
            <a:pathLst>
              <a:path w="150875" h="150842" extrusionOk="0">
                <a:moveTo>
                  <a:pt x="75455" y="24684"/>
                </a:moveTo>
                <a:cubicBezTo>
                  <a:pt x="103408" y="24684"/>
                  <a:pt x="126191" y="47434"/>
                  <a:pt x="126191" y="75421"/>
                </a:cubicBezTo>
                <a:cubicBezTo>
                  <a:pt x="126191" y="103407"/>
                  <a:pt x="103408" y="126157"/>
                  <a:pt x="75455" y="126157"/>
                </a:cubicBezTo>
                <a:cubicBezTo>
                  <a:pt x="47468" y="126157"/>
                  <a:pt x="24685" y="103407"/>
                  <a:pt x="24685" y="75421"/>
                </a:cubicBezTo>
                <a:cubicBezTo>
                  <a:pt x="24685" y="47434"/>
                  <a:pt x="47468" y="24684"/>
                  <a:pt x="75455" y="24684"/>
                </a:cubicBezTo>
                <a:close/>
                <a:moveTo>
                  <a:pt x="75455" y="0"/>
                </a:moveTo>
                <a:cubicBezTo>
                  <a:pt x="33825" y="0"/>
                  <a:pt x="1" y="33858"/>
                  <a:pt x="1" y="75421"/>
                </a:cubicBezTo>
                <a:cubicBezTo>
                  <a:pt x="1" y="117017"/>
                  <a:pt x="33858" y="150841"/>
                  <a:pt x="75455" y="150841"/>
                </a:cubicBezTo>
                <a:cubicBezTo>
                  <a:pt x="117018" y="150841"/>
                  <a:pt x="150875" y="117017"/>
                  <a:pt x="150875" y="75421"/>
                </a:cubicBezTo>
                <a:cubicBezTo>
                  <a:pt x="150875" y="33791"/>
                  <a:pt x="117018" y="0"/>
                  <a:pt x="754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3546898" y="-7751"/>
            <a:ext cx="392023" cy="280488"/>
          </a:xfrm>
          <a:custGeom>
            <a:avLst/>
            <a:gdLst/>
            <a:ahLst/>
            <a:cxnLst/>
            <a:rect l="l" t="t" r="r" b="b"/>
            <a:pathLst>
              <a:path w="463932" h="331938" extrusionOk="0">
                <a:moveTo>
                  <a:pt x="449138" y="0"/>
                </a:moveTo>
                <a:cubicBezTo>
                  <a:pt x="445299" y="0"/>
                  <a:pt x="441499" y="1672"/>
                  <a:pt x="438914" y="4904"/>
                </a:cubicBezTo>
                <a:cubicBezTo>
                  <a:pt x="263121" y="223660"/>
                  <a:pt x="13209" y="305519"/>
                  <a:pt x="10708" y="306286"/>
                </a:cubicBezTo>
                <a:cubicBezTo>
                  <a:pt x="3836" y="308521"/>
                  <a:pt x="0" y="315893"/>
                  <a:pt x="2202" y="322798"/>
                </a:cubicBezTo>
                <a:cubicBezTo>
                  <a:pt x="4003" y="328402"/>
                  <a:pt x="9173" y="331938"/>
                  <a:pt x="14711" y="331938"/>
                </a:cubicBezTo>
                <a:cubicBezTo>
                  <a:pt x="16045" y="331938"/>
                  <a:pt x="17379" y="331738"/>
                  <a:pt x="18713" y="331304"/>
                </a:cubicBezTo>
                <a:cubicBezTo>
                  <a:pt x="21282" y="330504"/>
                  <a:pt x="278532" y="246510"/>
                  <a:pt x="459395" y="21382"/>
                </a:cubicBezTo>
                <a:cubicBezTo>
                  <a:pt x="463931" y="15712"/>
                  <a:pt x="463064" y="7439"/>
                  <a:pt x="457393" y="2902"/>
                </a:cubicBezTo>
                <a:cubicBezTo>
                  <a:pt x="454955" y="952"/>
                  <a:pt x="452035" y="0"/>
                  <a:pt x="449138" y="0"/>
                </a:cubicBezTo>
                <a:close/>
              </a:path>
            </a:pathLst>
          </a:custGeom>
          <a:solidFill>
            <a:srgbClr val="2D1A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3568358" y="-55972"/>
            <a:ext cx="137073" cy="135662"/>
          </a:xfrm>
          <a:custGeom>
            <a:avLst/>
            <a:gdLst/>
            <a:ahLst/>
            <a:cxnLst/>
            <a:rect l="l" t="t" r="r" b="b"/>
            <a:pathLst>
              <a:path w="162217" h="160547" extrusionOk="0">
                <a:moveTo>
                  <a:pt x="81125" y="26217"/>
                </a:moveTo>
                <a:cubicBezTo>
                  <a:pt x="81893" y="26217"/>
                  <a:pt x="82626" y="26251"/>
                  <a:pt x="83427" y="26251"/>
                </a:cubicBezTo>
                <a:cubicBezTo>
                  <a:pt x="97804" y="26885"/>
                  <a:pt x="111147" y="33056"/>
                  <a:pt x="120920" y="43696"/>
                </a:cubicBezTo>
                <a:cubicBezTo>
                  <a:pt x="130661" y="54271"/>
                  <a:pt x="135731" y="68081"/>
                  <a:pt x="135131" y="82524"/>
                </a:cubicBezTo>
                <a:cubicBezTo>
                  <a:pt x="134497" y="96901"/>
                  <a:pt x="128326" y="110244"/>
                  <a:pt x="117718" y="119984"/>
                </a:cubicBezTo>
                <a:cubicBezTo>
                  <a:pt x="107774" y="129178"/>
                  <a:pt x="94987" y="134297"/>
                  <a:pt x="81582" y="134297"/>
                </a:cubicBezTo>
                <a:cubicBezTo>
                  <a:pt x="80687" y="134297"/>
                  <a:pt x="79790" y="134274"/>
                  <a:pt x="78890" y="134228"/>
                </a:cubicBezTo>
                <a:cubicBezTo>
                  <a:pt x="64514" y="133594"/>
                  <a:pt x="51171" y="127423"/>
                  <a:pt x="41397" y="116782"/>
                </a:cubicBezTo>
                <a:cubicBezTo>
                  <a:pt x="31657" y="106208"/>
                  <a:pt x="26586" y="92398"/>
                  <a:pt x="27187" y="77954"/>
                </a:cubicBezTo>
                <a:cubicBezTo>
                  <a:pt x="28388" y="49000"/>
                  <a:pt x="52372" y="26217"/>
                  <a:pt x="81125" y="26217"/>
                </a:cubicBezTo>
                <a:close/>
                <a:moveTo>
                  <a:pt x="81189" y="0"/>
                </a:moveTo>
                <a:cubicBezTo>
                  <a:pt x="38243" y="0"/>
                  <a:pt x="2691" y="33780"/>
                  <a:pt x="901" y="76920"/>
                </a:cubicBezTo>
                <a:cubicBezTo>
                  <a:pt x="1" y="98369"/>
                  <a:pt x="7506" y="118817"/>
                  <a:pt x="22017" y="134628"/>
                </a:cubicBezTo>
                <a:cubicBezTo>
                  <a:pt x="36527" y="150406"/>
                  <a:pt x="56341" y="159579"/>
                  <a:pt x="77756" y="160480"/>
                </a:cubicBezTo>
                <a:cubicBezTo>
                  <a:pt x="78924" y="160513"/>
                  <a:pt x="80091" y="160547"/>
                  <a:pt x="81225" y="160547"/>
                </a:cubicBezTo>
                <a:cubicBezTo>
                  <a:pt x="101407" y="160547"/>
                  <a:pt x="120587" y="153108"/>
                  <a:pt x="135464" y="139365"/>
                </a:cubicBezTo>
                <a:cubicBezTo>
                  <a:pt x="151209" y="124855"/>
                  <a:pt x="160382" y="105074"/>
                  <a:pt x="161316" y="83625"/>
                </a:cubicBezTo>
                <a:cubicBezTo>
                  <a:pt x="162217" y="62210"/>
                  <a:pt x="154711" y="41728"/>
                  <a:pt x="140201" y="25917"/>
                </a:cubicBezTo>
                <a:cubicBezTo>
                  <a:pt x="125691" y="10173"/>
                  <a:pt x="105910" y="999"/>
                  <a:pt x="84461" y="65"/>
                </a:cubicBezTo>
                <a:cubicBezTo>
                  <a:pt x="83366" y="22"/>
                  <a:pt x="82275" y="0"/>
                  <a:pt x="81189" y="0"/>
                </a:cubicBezTo>
                <a:close/>
              </a:path>
            </a:pathLst>
          </a:custGeom>
          <a:solidFill>
            <a:srgbClr val="2D1A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1986881" y="1448366"/>
            <a:ext cx="214671" cy="376747"/>
          </a:xfrm>
          <a:custGeom>
            <a:avLst/>
            <a:gdLst/>
            <a:ahLst/>
            <a:cxnLst/>
            <a:rect l="l" t="t" r="r" b="b"/>
            <a:pathLst>
              <a:path w="254049" h="445854" extrusionOk="0">
                <a:moveTo>
                  <a:pt x="126991" y="1"/>
                </a:moveTo>
                <a:cubicBezTo>
                  <a:pt x="57141" y="1"/>
                  <a:pt x="1" y="57108"/>
                  <a:pt x="1" y="126992"/>
                </a:cubicBezTo>
                <a:lnTo>
                  <a:pt x="1" y="318829"/>
                </a:lnTo>
                <a:cubicBezTo>
                  <a:pt x="1" y="388679"/>
                  <a:pt x="57108" y="445853"/>
                  <a:pt x="126991" y="445853"/>
                </a:cubicBezTo>
                <a:cubicBezTo>
                  <a:pt x="196874" y="445853"/>
                  <a:pt x="254049" y="388679"/>
                  <a:pt x="254015" y="318829"/>
                </a:cubicBezTo>
                <a:lnTo>
                  <a:pt x="254015" y="126992"/>
                </a:lnTo>
                <a:cubicBezTo>
                  <a:pt x="254015" y="57142"/>
                  <a:pt x="196874" y="1"/>
                  <a:pt x="1269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986881" y="1717876"/>
            <a:ext cx="214671" cy="1"/>
          </a:xfrm>
          <a:custGeom>
            <a:avLst/>
            <a:gdLst/>
            <a:ahLst/>
            <a:cxnLst/>
            <a:rect l="l" t="t" r="r" b="b"/>
            <a:pathLst>
              <a:path w="254049" h="1" extrusionOk="0">
                <a:moveTo>
                  <a:pt x="1" y="1"/>
                </a:moveTo>
                <a:lnTo>
                  <a:pt x="254049" y="1"/>
                </a:lnTo>
              </a:path>
            </a:pathLst>
          </a:custGeom>
          <a:solidFill>
            <a:srgbClr val="8DDA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2070128" y="1790210"/>
            <a:ext cx="43832" cy="92002"/>
          </a:xfrm>
          <a:custGeom>
            <a:avLst/>
            <a:gdLst/>
            <a:ahLst/>
            <a:cxnLst/>
            <a:rect l="l" t="t" r="r" b="b"/>
            <a:pathLst>
              <a:path w="51872" h="108878" extrusionOk="0">
                <a:moveTo>
                  <a:pt x="25953" y="0"/>
                </a:moveTo>
                <a:cubicBezTo>
                  <a:pt x="11676" y="0"/>
                  <a:pt x="1" y="11675"/>
                  <a:pt x="1" y="25952"/>
                </a:cubicBezTo>
                <a:lnTo>
                  <a:pt x="1" y="82959"/>
                </a:lnTo>
                <a:cubicBezTo>
                  <a:pt x="1" y="97203"/>
                  <a:pt x="11676" y="108878"/>
                  <a:pt x="25953" y="108878"/>
                </a:cubicBezTo>
                <a:cubicBezTo>
                  <a:pt x="40196" y="108878"/>
                  <a:pt x="51871" y="97203"/>
                  <a:pt x="51871" y="82959"/>
                </a:cubicBezTo>
                <a:lnTo>
                  <a:pt x="51871" y="25952"/>
                </a:lnTo>
                <a:cubicBezTo>
                  <a:pt x="51871" y="11675"/>
                  <a:pt x="40196" y="0"/>
                  <a:pt x="259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1772135" y="961828"/>
            <a:ext cx="626453" cy="626453"/>
          </a:xfrm>
          <a:custGeom>
            <a:avLst/>
            <a:gdLst/>
            <a:ahLst/>
            <a:cxnLst/>
            <a:rect l="l" t="t" r="r" b="b"/>
            <a:pathLst>
              <a:path w="741364" h="741365" extrusionOk="0">
                <a:moveTo>
                  <a:pt x="370666" y="1"/>
                </a:moveTo>
                <a:cubicBezTo>
                  <a:pt x="166820" y="1"/>
                  <a:pt x="1" y="166787"/>
                  <a:pt x="1" y="370700"/>
                </a:cubicBezTo>
                <a:cubicBezTo>
                  <a:pt x="1" y="574546"/>
                  <a:pt x="166787" y="741365"/>
                  <a:pt x="370666" y="741365"/>
                </a:cubicBezTo>
                <a:cubicBezTo>
                  <a:pt x="574544" y="741365"/>
                  <a:pt x="741364" y="574546"/>
                  <a:pt x="741364" y="370700"/>
                </a:cubicBezTo>
                <a:cubicBezTo>
                  <a:pt x="741364" y="166820"/>
                  <a:pt x="574578" y="1"/>
                  <a:pt x="3706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2032481" y="1305476"/>
            <a:ext cx="44620" cy="408231"/>
          </a:xfrm>
          <a:custGeom>
            <a:avLst/>
            <a:gdLst/>
            <a:ahLst/>
            <a:cxnLst/>
            <a:rect l="l" t="t" r="r" b="b"/>
            <a:pathLst>
              <a:path w="52805" h="483114" extrusionOk="0">
                <a:moveTo>
                  <a:pt x="26386" y="6139"/>
                </a:moveTo>
                <a:cubicBezTo>
                  <a:pt x="37560" y="6139"/>
                  <a:pt x="46667" y="15245"/>
                  <a:pt x="46667" y="26420"/>
                </a:cubicBezTo>
                <a:lnTo>
                  <a:pt x="46667" y="456728"/>
                </a:lnTo>
                <a:cubicBezTo>
                  <a:pt x="46667" y="467903"/>
                  <a:pt x="37560" y="476976"/>
                  <a:pt x="26386" y="476976"/>
                </a:cubicBezTo>
                <a:cubicBezTo>
                  <a:pt x="15211" y="476976"/>
                  <a:pt x="6138" y="467903"/>
                  <a:pt x="6138" y="456728"/>
                </a:cubicBezTo>
                <a:lnTo>
                  <a:pt x="6138" y="26420"/>
                </a:lnTo>
                <a:cubicBezTo>
                  <a:pt x="6138" y="15245"/>
                  <a:pt x="15211" y="6139"/>
                  <a:pt x="26386" y="6139"/>
                </a:cubicBezTo>
                <a:close/>
                <a:moveTo>
                  <a:pt x="26386" y="1"/>
                </a:moveTo>
                <a:cubicBezTo>
                  <a:pt x="11842" y="1"/>
                  <a:pt x="0" y="11843"/>
                  <a:pt x="0" y="26420"/>
                </a:cubicBezTo>
                <a:lnTo>
                  <a:pt x="0" y="456728"/>
                </a:lnTo>
                <a:cubicBezTo>
                  <a:pt x="0" y="471272"/>
                  <a:pt x="11842" y="483113"/>
                  <a:pt x="26386" y="483113"/>
                </a:cubicBezTo>
                <a:cubicBezTo>
                  <a:pt x="40963" y="483113"/>
                  <a:pt x="52804" y="471272"/>
                  <a:pt x="52804" y="456728"/>
                </a:cubicBezTo>
                <a:lnTo>
                  <a:pt x="52804" y="26420"/>
                </a:lnTo>
                <a:cubicBezTo>
                  <a:pt x="52804" y="11876"/>
                  <a:pt x="40963" y="1"/>
                  <a:pt x="263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2098244" y="1305476"/>
            <a:ext cx="44592" cy="408231"/>
          </a:xfrm>
          <a:custGeom>
            <a:avLst/>
            <a:gdLst/>
            <a:ahLst/>
            <a:cxnLst/>
            <a:rect l="l" t="t" r="r" b="b"/>
            <a:pathLst>
              <a:path w="52772" h="483114" extrusionOk="0">
                <a:moveTo>
                  <a:pt x="26386" y="6139"/>
                </a:moveTo>
                <a:cubicBezTo>
                  <a:pt x="37561" y="6139"/>
                  <a:pt x="46668" y="15245"/>
                  <a:pt x="46634" y="26420"/>
                </a:cubicBezTo>
                <a:lnTo>
                  <a:pt x="46634" y="456728"/>
                </a:lnTo>
                <a:cubicBezTo>
                  <a:pt x="46634" y="467903"/>
                  <a:pt x="37561" y="476976"/>
                  <a:pt x="26386" y="476976"/>
                </a:cubicBezTo>
                <a:cubicBezTo>
                  <a:pt x="15212" y="476976"/>
                  <a:pt x="6105" y="467903"/>
                  <a:pt x="6105" y="456728"/>
                </a:cubicBezTo>
                <a:lnTo>
                  <a:pt x="6105" y="26420"/>
                </a:lnTo>
                <a:cubicBezTo>
                  <a:pt x="6105" y="15245"/>
                  <a:pt x="15212" y="6139"/>
                  <a:pt x="26386" y="6139"/>
                </a:cubicBezTo>
                <a:close/>
                <a:moveTo>
                  <a:pt x="26386" y="1"/>
                </a:moveTo>
                <a:cubicBezTo>
                  <a:pt x="11843" y="1"/>
                  <a:pt x="1" y="11843"/>
                  <a:pt x="1" y="26420"/>
                </a:cubicBezTo>
                <a:lnTo>
                  <a:pt x="1" y="456728"/>
                </a:lnTo>
                <a:cubicBezTo>
                  <a:pt x="1" y="471272"/>
                  <a:pt x="11843" y="483113"/>
                  <a:pt x="26386" y="483113"/>
                </a:cubicBezTo>
                <a:cubicBezTo>
                  <a:pt x="40930" y="483113"/>
                  <a:pt x="52772" y="471272"/>
                  <a:pt x="52772" y="456728"/>
                </a:cubicBezTo>
                <a:lnTo>
                  <a:pt x="52772" y="26420"/>
                </a:lnTo>
                <a:cubicBezTo>
                  <a:pt x="52772" y="11876"/>
                  <a:pt x="40930" y="1"/>
                  <a:pt x="263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1986881" y="1654340"/>
            <a:ext cx="214644" cy="170842"/>
          </a:xfrm>
          <a:custGeom>
            <a:avLst/>
            <a:gdLst/>
            <a:ahLst/>
            <a:cxnLst/>
            <a:rect l="l" t="t" r="r" b="b"/>
            <a:pathLst>
              <a:path w="254016" h="202180" extrusionOk="0">
                <a:moveTo>
                  <a:pt x="1" y="1"/>
                </a:moveTo>
                <a:lnTo>
                  <a:pt x="1" y="75155"/>
                </a:lnTo>
                <a:cubicBezTo>
                  <a:pt x="1" y="145038"/>
                  <a:pt x="57141" y="202179"/>
                  <a:pt x="126991" y="202179"/>
                </a:cubicBezTo>
                <a:cubicBezTo>
                  <a:pt x="196874" y="202179"/>
                  <a:pt x="254015" y="145005"/>
                  <a:pt x="254015" y="75155"/>
                </a:cubicBezTo>
                <a:lnTo>
                  <a:pt x="254015" y="1"/>
                </a:lnTo>
                <a:close/>
              </a:path>
            </a:pathLst>
          </a:custGeom>
          <a:solidFill>
            <a:srgbClr val="989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1250202" y="3399820"/>
            <a:ext cx="19168" cy="402566"/>
          </a:xfrm>
          <a:custGeom>
            <a:avLst/>
            <a:gdLst/>
            <a:ahLst/>
            <a:cxnLst/>
            <a:rect l="l" t="t" r="r" b="b"/>
            <a:pathLst>
              <a:path w="22684" h="476409" extrusionOk="0">
                <a:moveTo>
                  <a:pt x="11342" y="1"/>
                </a:moveTo>
                <a:cubicBezTo>
                  <a:pt x="5104" y="1"/>
                  <a:pt x="1" y="5071"/>
                  <a:pt x="1" y="11342"/>
                </a:cubicBezTo>
                <a:lnTo>
                  <a:pt x="1" y="465067"/>
                </a:lnTo>
                <a:cubicBezTo>
                  <a:pt x="1" y="471338"/>
                  <a:pt x="5104" y="476409"/>
                  <a:pt x="11342" y="476409"/>
                </a:cubicBezTo>
                <a:cubicBezTo>
                  <a:pt x="17647" y="476409"/>
                  <a:pt x="22683" y="471338"/>
                  <a:pt x="22683" y="465067"/>
                </a:cubicBezTo>
                <a:lnTo>
                  <a:pt x="22683" y="11342"/>
                </a:lnTo>
                <a:cubicBezTo>
                  <a:pt x="22683" y="5071"/>
                  <a:pt x="17613" y="1"/>
                  <a:pt x="113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1048570" y="3666510"/>
            <a:ext cx="386582" cy="386583"/>
          </a:xfrm>
          <a:custGeom>
            <a:avLst/>
            <a:gdLst/>
            <a:ahLst/>
            <a:cxnLst/>
            <a:rect l="l" t="t" r="r" b="b"/>
            <a:pathLst>
              <a:path w="457494" h="457495" extrusionOk="0">
                <a:moveTo>
                  <a:pt x="228763" y="0"/>
                </a:moveTo>
                <a:cubicBezTo>
                  <a:pt x="168087" y="0"/>
                  <a:pt x="109912" y="24117"/>
                  <a:pt x="67015" y="67015"/>
                </a:cubicBezTo>
                <a:cubicBezTo>
                  <a:pt x="24117" y="109912"/>
                  <a:pt x="0" y="168087"/>
                  <a:pt x="0" y="228764"/>
                </a:cubicBezTo>
                <a:cubicBezTo>
                  <a:pt x="0" y="289407"/>
                  <a:pt x="24117" y="347616"/>
                  <a:pt x="67015" y="390513"/>
                </a:cubicBezTo>
                <a:cubicBezTo>
                  <a:pt x="109912" y="433410"/>
                  <a:pt x="168087" y="457494"/>
                  <a:pt x="228763" y="457494"/>
                </a:cubicBezTo>
                <a:cubicBezTo>
                  <a:pt x="289407" y="457494"/>
                  <a:pt x="347615" y="433410"/>
                  <a:pt x="390512" y="390513"/>
                </a:cubicBezTo>
                <a:cubicBezTo>
                  <a:pt x="433409" y="347616"/>
                  <a:pt x="457493" y="289407"/>
                  <a:pt x="457493" y="228764"/>
                </a:cubicBezTo>
                <a:cubicBezTo>
                  <a:pt x="457493" y="168087"/>
                  <a:pt x="433409" y="109912"/>
                  <a:pt x="390512" y="67015"/>
                </a:cubicBezTo>
                <a:cubicBezTo>
                  <a:pt x="347615" y="24117"/>
                  <a:pt x="289407" y="0"/>
                  <a:pt x="2287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2951729" y="-394375"/>
            <a:ext cx="1159183" cy="1076107"/>
          </a:xfrm>
          <a:custGeom>
            <a:avLst/>
            <a:gdLst/>
            <a:ahLst/>
            <a:cxnLst/>
            <a:rect l="l" t="t" r="r" b="b"/>
            <a:pathLst>
              <a:path w="1371814" h="1273499" extrusionOk="0">
                <a:moveTo>
                  <a:pt x="892838" y="0"/>
                </a:moveTo>
                <a:lnTo>
                  <a:pt x="88897" y="862317"/>
                </a:lnTo>
                <a:cubicBezTo>
                  <a:pt x="7272" y="949680"/>
                  <a:pt x="0" y="1085977"/>
                  <a:pt x="76955" y="1181946"/>
                </a:cubicBezTo>
                <a:cubicBezTo>
                  <a:pt x="125266" y="1242177"/>
                  <a:pt x="196247" y="1273499"/>
                  <a:pt x="267872" y="1273499"/>
                </a:cubicBezTo>
                <a:cubicBezTo>
                  <a:pt x="321517" y="1273499"/>
                  <a:pt x="375523" y="1255928"/>
                  <a:pt x="420634" y="1219773"/>
                </a:cubicBezTo>
                <a:lnTo>
                  <a:pt x="1371813" y="457094"/>
                </a:lnTo>
                <a:cubicBezTo>
                  <a:pt x="1271308" y="352653"/>
                  <a:pt x="1167234" y="251614"/>
                  <a:pt x="1061091" y="152976"/>
                </a:cubicBezTo>
                <a:cubicBezTo>
                  <a:pt x="1005585" y="101339"/>
                  <a:pt x="949378" y="50470"/>
                  <a:pt x="892838" y="0"/>
                </a:cubicBezTo>
                <a:close/>
              </a:path>
            </a:pathLst>
          </a:custGeom>
          <a:solidFill>
            <a:srgbClr val="783F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3277866" y="-450409"/>
            <a:ext cx="925543" cy="820040"/>
          </a:xfrm>
          <a:custGeom>
            <a:avLst/>
            <a:gdLst/>
            <a:ahLst/>
            <a:cxnLst/>
            <a:rect l="l" t="t" r="r" b="b"/>
            <a:pathLst>
              <a:path w="1095317" h="970462" extrusionOk="0">
                <a:moveTo>
                  <a:pt x="560468" y="0"/>
                </a:moveTo>
                <a:lnTo>
                  <a:pt x="1" y="610104"/>
                </a:lnTo>
                <a:cubicBezTo>
                  <a:pt x="138266" y="735527"/>
                  <a:pt x="280701" y="856246"/>
                  <a:pt x="428373" y="970462"/>
                </a:cubicBezTo>
                <a:lnTo>
                  <a:pt x="1095316" y="514001"/>
                </a:lnTo>
                <a:lnTo>
                  <a:pt x="5604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8"/>
          <p:cNvSpPr/>
          <p:nvPr/>
        </p:nvSpPr>
        <p:spPr>
          <a:xfrm>
            <a:off x="134962" y="1056299"/>
            <a:ext cx="978562" cy="952660"/>
          </a:xfrm>
          <a:custGeom>
            <a:avLst/>
            <a:gdLst/>
            <a:ahLst/>
            <a:cxnLst/>
            <a:rect l="l" t="t" r="r" b="b"/>
            <a:pathLst>
              <a:path w="1158061" h="1127408" extrusionOk="0">
                <a:moveTo>
                  <a:pt x="573843" y="380273"/>
                </a:moveTo>
                <a:cubicBezTo>
                  <a:pt x="679852" y="380273"/>
                  <a:pt x="765647" y="463933"/>
                  <a:pt x="765647" y="567007"/>
                </a:cubicBezTo>
                <a:cubicBezTo>
                  <a:pt x="765647" y="670247"/>
                  <a:pt x="679852" y="753840"/>
                  <a:pt x="573843" y="753840"/>
                </a:cubicBezTo>
                <a:cubicBezTo>
                  <a:pt x="467868" y="753840"/>
                  <a:pt x="382040" y="670180"/>
                  <a:pt x="382040" y="567007"/>
                </a:cubicBezTo>
                <a:cubicBezTo>
                  <a:pt x="382040" y="463933"/>
                  <a:pt x="467868" y="380273"/>
                  <a:pt x="573843" y="380273"/>
                </a:cubicBezTo>
                <a:close/>
                <a:moveTo>
                  <a:pt x="579014" y="1"/>
                </a:moveTo>
                <a:cubicBezTo>
                  <a:pt x="538552" y="1"/>
                  <a:pt x="505761" y="31890"/>
                  <a:pt x="505761" y="71318"/>
                </a:cubicBezTo>
                <a:lnTo>
                  <a:pt x="505761" y="167454"/>
                </a:lnTo>
                <a:cubicBezTo>
                  <a:pt x="448654" y="177127"/>
                  <a:pt x="395349" y="198009"/>
                  <a:pt x="348482" y="227664"/>
                </a:cubicBezTo>
                <a:lnTo>
                  <a:pt x="281101" y="159548"/>
                </a:lnTo>
                <a:cubicBezTo>
                  <a:pt x="266701" y="144942"/>
                  <a:pt x="247484" y="137597"/>
                  <a:pt x="228238" y="137597"/>
                </a:cubicBezTo>
                <a:cubicBezTo>
                  <a:pt x="209990" y="137597"/>
                  <a:pt x="191715" y="144200"/>
                  <a:pt x="177494" y="157480"/>
                </a:cubicBezTo>
                <a:cubicBezTo>
                  <a:pt x="148306" y="184900"/>
                  <a:pt x="147472" y="230032"/>
                  <a:pt x="175492" y="258352"/>
                </a:cubicBezTo>
                <a:lnTo>
                  <a:pt x="241206" y="324866"/>
                </a:lnTo>
                <a:cubicBezTo>
                  <a:pt x="203212" y="373435"/>
                  <a:pt x="176126" y="430409"/>
                  <a:pt x="163350" y="492353"/>
                </a:cubicBezTo>
                <a:lnTo>
                  <a:pt x="73253" y="492353"/>
                </a:lnTo>
                <a:cubicBezTo>
                  <a:pt x="32757" y="492353"/>
                  <a:pt x="0" y="524343"/>
                  <a:pt x="0" y="563671"/>
                </a:cubicBezTo>
                <a:cubicBezTo>
                  <a:pt x="0" y="603066"/>
                  <a:pt x="32757" y="634955"/>
                  <a:pt x="73253" y="634955"/>
                </a:cubicBezTo>
                <a:lnTo>
                  <a:pt x="159681" y="634955"/>
                </a:lnTo>
                <a:cubicBezTo>
                  <a:pt x="169621" y="699968"/>
                  <a:pt x="195240" y="759978"/>
                  <a:pt x="232533" y="811315"/>
                </a:cubicBezTo>
                <a:lnTo>
                  <a:pt x="175492" y="869056"/>
                </a:lnTo>
                <a:cubicBezTo>
                  <a:pt x="147439" y="897376"/>
                  <a:pt x="148273" y="942475"/>
                  <a:pt x="177494" y="969795"/>
                </a:cubicBezTo>
                <a:cubicBezTo>
                  <a:pt x="191704" y="983138"/>
                  <a:pt x="210050" y="989776"/>
                  <a:pt x="228230" y="989776"/>
                </a:cubicBezTo>
                <a:cubicBezTo>
                  <a:pt x="247510" y="989776"/>
                  <a:pt x="266624" y="982437"/>
                  <a:pt x="281068" y="967860"/>
                </a:cubicBezTo>
                <a:lnTo>
                  <a:pt x="336307" y="912053"/>
                </a:lnTo>
                <a:cubicBezTo>
                  <a:pt x="386009" y="945978"/>
                  <a:pt x="443550" y="969695"/>
                  <a:pt x="505728" y="980302"/>
                </a:cubicBezTo>
                <a:lnTo>
                  <a:pt x="505728" y="1056090"/>
                </a:lnTo>
                <a:cubicBezTo>
                  <a:pt x="505728" y="1095418"/>
                  <a:pt x="538451" y="1127408"/>
                  <a:pt x="578980" y="1127408"/>
                </a:cubicBezTo>
                <a:cubicBezTo>
                  <a:pt x="619376" y="1127408"/>
                  <a:pt x="652233" y="1095418"/>
                  <a:pt x="652233" y="1056090"/>
                </a:cubicBezTo>
                <a:lnTo>
                  <a:pt x="652233" y="980302"/>
                </a:lnTo>
                <a:cubicBezTo>
                  <a:pt x="714410" y="969695"/>
                  <a:pt x="771952" y="945978"/>
                  <a:pt x="821654" y="912053"/>
                </a:cubicBezTo>
                <a:lnTo>
                  <a:pt x="876893" y="967860"/>
                </a:lnTo>
                <a:cubicBezTo>
                  <a:pt x="891237" y="982437"/>
                  <a:pt x="910517" y="989776"/>
                  <a:pt x="929664" y="989776"/>
                </a:cubicBezTo>
                <a:cubicBezTo>
                  <a:pt x="947944" y="989776"/>
                  <a:pt x="966257" y="983138"/>
                  <a:pt x="980534" y="969795"/>
                </a:cubicBezTo>
                <a:cubicBezTo>
                  <a:pt x="1009621" y="942475"/>
                  <a:pt x="1010555" y="897376"/>
                  <a:pt x="982535" y="869056"/>
                </a:cubicBezTo>
                <a:lnTo>
                  <a:pt x="925495" y="811315"/>
                </a:lnTo>
                <a:cubicBezTo>
                  <a:pt x="962721" y="759978"/>
                  <a:pt x="988373" y="699968"/>
                  <a:pt x="998313" y="634955"/>
                </a:cubicBezTo>
                <a:lnTo>
                  <a:pt x="1084775" y="634955"/>
                </a:lnTo>
                <a:cubicBezTo>
                  <a:pt x="1125237" y="634955"/>
                  <a:pt x="1158027" y="603066"/>
                  <a:pt x="1158027" y="563671"/>
                </a:cubicBezTo>
                <a:cubicBezTo>
                  <a:pt x="1158061" y="524343"/>
                  <a:pt x="1125337" y="492353"/>
                  <a:pt x="1084808" y="492353"/>
                </a:cubicBezTo>
                <a:lnTo>
                  <a:pt x="994711" y="492353"/>
                </a:lnTo>
                <a:cubicBezTo>
                  <a:pt x="981801" y="430442"/>
                  <a:pt x="954715" y="373468"/>
                  <a:pt x="916855" y="324866"/>
                </a:cubicBezTo>
                <a:lnTo>
                  <a:pt x="982569" y="258352"/>
                </a:lnTo>
                <a:cubicBezTo>
                  <a:pt x="1010622" y="230032"/>
                  <a:pt x="1009655" y="184933"/>
                  <a:pt x="980567" y="157480"/>
                </a:cubicBezTo>
                <a:cubicBezTo>
                  <a:pt x="966362" y="144200"/>
                  <a:pt x="948088" y="137597"/>
                  <a:pt x="929836" y="137597"/>
                </a:cubicBezTo>
                <a:cubicBezTo>
                  <a:pt x="910586" y="137597"/>
                  <a:pt x="891360" y="144942"/>
                  <a:pt x="876960" y="159548"/>
                </a:cubicBezTo>
                <a:lnTo>
                  <a:pt x="809445" y="227664"/>
                </a:lnTo>
                <a:cubicBezTo>
                  <a:pt x="762578" y="198042"/>
                  <a:pt x="709407" y="177127"/>
                  <a:pt x="652299" y="167454"/>
                </a:cubicBezTo>
                <a:lnTo>
                  <a:pt x="652299" y="71318"/>
                </a:lnTo>
                <a:cubicBezTo>
                  <a:pt x="652299" y="31890"/>
                  <a:pt x="619443" y="1"/>
                  <a:pt x="5790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8"/>
          <p:cNvSpPr/>
          <p:nvPr/>
        </p:nvSpPr>
        <p:spPr>
          <a:xfrm>
            <a:off x="527399" y="1441965"/>
            <a:ext cx="194715" cy="189981"/>
          </a:xfrm>
          <a:custGeom>
            <a:avLst/>
            <a:gdLst/>
            <a:ahLst/>
            <a:cxnLst/>
            <a:rect l="l" t="t" r="r" b="b"/>
            <a:pathLst>
              <a:path w="230432" h="224829" extrusionOk="0">
                <a:moveTo>
                  <a:pt x="115216" y="21416"/>
                </a:moveTo>
                <a:cubicBezTo>
                  <a:pt x="166953" y="21416"/>
                  <a:pt x="209016" y="62212"/>
                  <a:pt x="209016" y="112415"/>
                </a:cubicBezTo>
                <a:cubicBezTo>
                  <a:pt x="209016" y="162617"/>
                  <a:pt x="166953" y="203446"/>
                  <a:pt x="115216" y="203446"/>
                </a:cubicBezTo>
                <a:cubicBezTo>
                  <a:pt x="63446" y="203446"/>
                  <a:pt x="21382" y="162617"/>
                  <a:pt x="21382" y="112415"/>
                </a:cubicBezTo>
                <a:cubicBezTo>
                  <a:pt x="21382" y="62212"/>
                  <a:pt x="63512" y="21416"/>
                  <a:pt x="115216" y="21416"/>
                </a:cubicBezTo>
                <a:close/>
                <a:moveTo>
                  <a:pt x="115216" y="1"/>
                </a:moveTo>
                <a:cubicBezTo>
                  <a:pt x="51671" y="1"/>
                  <a:pt x="0" y="50470"/>
                  <a:pt x="0" y="112415"/>
                </a:cubicBezTo>
                <a:cubicBezTo>
                  <a:pt x="0" y="174392"/>
                  <a:pt x="51704" y="224828"/>
                  <a:pt x="115216" y="224828"/>
                </a:cubicBezTo>
                <a:cubicBezTo>
                  <a:pt x="178761" y="224828"/>
                  <a:pt x="230432" y="174392"/>
                  <a:pt x="230432" y="112415"/>
                </a:cubicBezTo>
                <a:cubicBezTo>
                  <a:pt x="230432" y="50470"/>
                  <a:pt x="178761" y="1"/>
                  <a:pt x="1152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333746" y="1253418"/>
            <a:ext cx="581833" cy="566923"/>
          </a:xfrm>
          <a:custGeom>
            <a:avLst/>
            <a:gdLst/>
            <a:ahLst/>
            <a:cxnLst/>
            <a:rect l="l" t="t" r="r" b="b"/>
            <a:pathLst>
              <a:path w="688560" h="670915" extrusionOk="0">
                <a:moveTo>
                  <a:pt x="344280" y="21383"/>
                </a:moveTo>
                <a:cubicBezTo>
                  <a:pt x="522307" y="21383"/>
                  <a:pt x="667177" y="162283"/>
                  <a:pt x="667177" y="335441"/>
                </a:cubicBezTo>
                <a:cubicBezTo>
                  <a:pt x="667177" y="508631"/>
                  <a:pt x="522307" y="649532"/>
                  <a:pt x="344280" y="649532"/>
                </a:cubicBezTo>
                <a:cubicBezTo>
                  <a:pt x="166220" y="649532"/>
                  <a:pt x="21383" y="508631"/>
                  <a:pt x="21383" y="335441"/>
                </a:cubicBezTo>
                <a:cubicBezTo>
                  <a:pt x="21383" y="162283"/>
                  <a:pt x="166220" y="21383"/>
                  <a:pt x="344280" y="21383"/>
                </a:cubicBezTo>
                <a:close/>
                <a:moveTo>
                  <a:pt x="344280" y="1"/>
                </a:moveTo>
                <a:cubicBezTo>
                  <a:pt x="154411" y="1"/>
                  <a:pt x="1" y="150475"/>
                  <a:pt x="1" y="335441"/>
                </a:cubicBezTo>
                <a:cubicBezTo>
                  <a:pt x="1" y="520440"/>
                  <a:pt x="154411" y="670914"/>
                  <a:pt x="344280" y="670914"/>
                </a:cubicBezTo>
                <a:cubicBezTo>
                  <a:pt x="534116" y="670914"/>
                  <a:pt x="688559" y="520440"/>
                  <a:pt x="688559" y="335441"/>
                </a:cubicBezTo>
                <a:cubicBezTo>
                  <a:pt x="688559" y="150475"/>
                  <a:pt x="534116" y="1"/>
                  <a:pt x="34428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3124089" y="839468"/>
            <a:ext cx="655231" cy="655204"/>
          </a:xfrm>
          <a:custGeom>
            <a:avLst/>
            <a:gdLst/>
            <a:ahLst/>
            <a:cxnLst/>
            <a:rect l="l" t="t" r="r" b="b"/>
            <a:pathLst>
              <a:path w="775421" h="775389" extrusionOk="0">
                <a:moveTo>
                  <a:pt x="384241" y="261587"/>
                </a:moveTo>
                <a:cubicBezTo>
                  <a:pt x="455192" y="261587"/>
                  <a:pt x="512666" y="319128"/>
                  <a:pt x="512666" y="390013"/>
                </a:cubicBezTo>
                <a:cubicBezTo>
                  <a:pt x="512666" y="460997"/>
                  <a:pt x="455192" y="518505"/>
                  <a:pt x="384241" y="518505"/>
                </a:cubicBezTo>
                <a:cubicBezTo>
                  <a:pt x="313257" y="518505"/>
                  <a:pt x="255816" y="460963"/>
                  <a:pt x="255816" y="390013"/>
                </a:cubicBezTo>
                <a:cubicBezTo>
                  <a:pt x="255816" y="319062"/>
                  <a:pt x="313257" y="261587"/>
                  <a:pt x="384241" y="261587"/>
                </a:cubicBezTo>
                <a:close/>
                <a:moveTo>
                  <a:pt x="387710" y="0"/>
                </a:moveTo>
                <a:cubicBezTo>
                  <a:pt x="360591" y="0"/>
                  <a:pt x="338675" y="21949"/>
                  <a:pt x="338675" y="49035"/>
                </a:cubicBezTo>
                <a:lnTo>
                  <a:pt x="338675" y="115182"/>
                </a:lnTo>
                <a:cubicBezTo>
                  <a:pt x="300381" y="121854"/>
                  <a:pt x="264723" y="136198"/>
                  <a:pt x="233333" y="156579"/>
                </a:cubicBezTo>
                <a:lnTo>
                  <a:pt x="188235" y="109712"/>
                </a:lnTo>
                <a:cubicBezTo>
                  <a:pt x="178595" y="99679"/>
                  <a:pt x="165722" y="94628"/>
                  <a:pt x="152831" y="94628"/>
                </a:cubicBezTo>
                <a:cubicBezTo>
                  <a:pt x="140607" y="94628"/>
                  <a:pt x="128366" y="99170"/>
                  <a:pt x="118852" y="108311"/>
                </a:cubicBezTo>
                <a:cubicBezTo>
                  <a:pt x="99271" y="127158"/>
                  <a:pt x="98737" y="158180"/>
                  <a:pt x="117517" y="177694"/>
                </a:cubicBezTo>
                <a:lnTo>
                  <a:pt x="161482" y="223427"/>
                </a:lnTo>
                <a:cubicBezTo>
                  <a:pt x="136064" y="256851"/>
                  <a:pt x="117918" y="296012"/>
                  <a:pt x="109378" y="338642"/>
                </a:cubicBezTo>
                <a:lnTo>
                  <a:pt x="49035" y="338642"/>
                </a:lnTo>
                <a:cubicBezTo>
                  <a:pt x="21949" y="338642"/>
                  <a:pt x="0" y="360658"/>
                  <a:pt x="0" y="387678"/>
                </a:cubicBezTo>
                <a:cubicBezTo>
                  <a:pt x="0" y="414764"/>
                  <a:pt x="21949" y="436713"/>
                  <a:pt x="49035" y="436713"/>
                </a:cubicBezTo>
                <a:lnTo>
                  <a:pt x="106910" y="436713"/>
                </a:lnTo>
                <a:cubicBezTo>
                  <a:pt x="113581" y="481411"/>
                  <a:pt x="130727" y="522674"/>
                  <a:pt x="155711" y="557999"/>
                </a:cubicBezTo>
                <a:lnTo>
                  <a:pt x="117517" y="597728"/>
                </a:lnTo>
                <a:cubicBezTo>
                  <a:pt x="98737" y="617209"/>
                  <a:pt x="99271" y="648264"/>
                  <a:pt x="118852" y="667044"/>
                </a:cubicBezTo>
                <a:cubicBezTo>
                  <a:pt x="128392" y="676217"/>
                  <a:pt x="140634" y="680754"/>
                  <a:pt x="152809" y="680754"/>
                </a:cubicBezTo>
                <a:cubicBezTo>
                  <a:pt x="165719" y="680754"/>
                  <a:pt x="178561" y="675717"/>
                  <a:pt x="188235" y="665710"/>
                </a:cubicBezTo>
                <a:lnTo>
                  <a:pt x="225194" y="627282"/>
                </a:lnTo>
                <a:cubicBezTo>
                  <a:pt x="258485" y="650632"/>
                  <a:pt x="297012" y="666944"/>
                  <a:pt x="338675" y="674249"/>
                </a:cubicBezTo>
                <a:lnTo>
                  <a:pt x="338675" y="726353"/>
                </a:lnTo>
                <a:cubicBezTo>
                  <a:pt x="338675" y="753439"/>
                  <a:pt x="360591" y="775388"/>
                  <a:pt x="387710" y="775388"/>
                </a:cubicBezTo>
                <a:cubicBezTo>
                  <a:pt x="414763" y="775388"/>
                  <a:pt x="436745" y="753373"/>
                  <a:pt x="436745" y="726353"/>
                </a:cubicBezTo>
                <a:lnTo>
                  <a:pt x="436745" y="674249"/>
                </a:lnTo>
                <a:cubicBezTo>
                  <a:pt x="478342" y="666944"/>
                  <a:pt x="516869" y="650632"/>
                  <a:pt x="550193" y="627282"/>
                </a:cubicBezTo>
                <a:lnTo>
                  <a:pt x="587186" y="665710"/>
                </a:lnTo>
                <a:cubicBezTo>
                  <a:pt x="596760" y="675717"/>
                  <a:pt x="609636" y="680754"/>
                  <a:pt x="622478" y="680754"/>
                </a:cubicBezTo>
                <a:cubicBezTo>
                  <a:pt x="634753" y="680754"/>
                  <a:pt x="646996" y="676217"/>
                  <a:pt x="656569" y="667044"/>
                </a:cubicBezTo>
                <a:cubicBezTo>
                  <a:pt x="676016" y="648264"/>
                  <a:pt x="676650" y="617209"/>
                  <a:pt x="657903" y="597728"/>
                </a:cubicBezTo>
                <a:lnTo>
                  <a:pt x="619709" y="557999"/>
                </a:lnTo>
                <a:cubicBezTo>
                  <a:pt x="644627" y="522674"/>
                  <a:pt x="661806" y="481411"/>
                  <a:pt x="668478" y="436713"/>
                </a:cubicBezTo>
                <a:lnTo>
                  <a:pt x="726352" y="436713"/>
                </a:lnTo>
                <a:cubicBezTo>
                  <a:pt x="753472" y="436713"/>
                  <a:pt x="775387" y="414764"/>
                  <a:pt x="775387" y="387678"/>
                </a:cubicBezTo>
                <a:cubicBezTo>
                  <a:pt x="775421" y="360658"/>
                  <a:pt x="753505" y="338642"/>
                  <a:pt x="726352" y="338642"/>
                </a:cubicBezTo>
                <a:lnTo>
                  <a:pt x="666009" y="338642"/>
                </a:lnTo>
                <a:cubicBezTo>
                  <a:pt x="657403" y="296012"/>
                  <a:pt x="639257" y="256851"/>
                  <a:pt x="613905" y="223427"/>
                </a:cubicBezTo>
                <a:lnTo>
                  <a:pt x="657903" y="177694"/>
                </a:lnTo>
                <a:cubicBezTo>
                  <a:pt x="676650" y="158213"/>
                  <a:pt x="676016" y="127158"/>
                  <a:pt x="656569" y="108311"/>
                </a:cubicBezTo>
                <a:cubicBezTo>
                  <a:pt x="647039" y="99170"/>
                  <a:pt x="634798" y="94628"/>
                  <a:pt x="622577" y="94628"/>
                </a:cubicBezTo>
                <a:cubicBezTo>
                  <a:pt x="609690" y="94628"/>
                  <a:pt x="596825" y="99679"/>
                  <a:pt x="587186" y="109712"/>
                </a:cubicBezTo>
                <a:lnTo>
                  <a:pt x="541987" y="156579"/>
                </a:lnTo>
                <a:cubicBezTo>
                  <a:pt x="510565" y="136198"/>
                  <a:pt x="475006" y="121854"/>
                  <a:pt x="436745" y="115182"/>
                </a:cubicBezTo>
                <a:lnTo>
                  <a:pt x="436745" y="49035"/>
                </a:lnTo>
                <a:cubicBezTo>
                  <a:pt x="436745" y="21949"/>
                  <a:pt x="414730" y="0"/>
                  <a:pt x="387710" y="0"/>
                </a:cubicBezTo>
                <a:close/>
              </a:path>
            </a:pathLst>
          </a:custGeom>
          <a:solidFill>
            <a:srgbClr val="838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3386776" y="1104832"/>
            <a:ext cx="130505" cy="130506"/>
          </a:xfrm>
          <a:custGeom>
            <a:avLst/>
            <a:gdLst/>
            <a:ahLst/>
            <a:cxnLst/>
            <a:rect l="l" t="t" r="r" b="b"/>
            <a:pathLst>
              <a:path w="154444" h="154445" extrusionOk="0">
                <a:moveTo>
                  <a:pt x="77222" y="14477"/>
                </a:moveTo>
                <a:cubicBezTo>
                  <a:pt x="111847" y="14477"/>
                  <a:pt x="139933" y="42631"/>
                  <a:pt x="139933" y="77189"/>
                </a:cubicBezTo>
                <a:cubicBezTo>
                  <a:pt x="139933" y="111780"/>
                  <a:pt x="111780" y="139901"/>
                  <a:pt x="77222" y="139901"/>
                </a:cubicBezTo>
                <a:cubicBezTo>
                  <a:pt x="42664" y="139901"/>
                  <a:pt x="14510" y="111780"/>
                  <a:pt x="14510" y="77189"/>
                </a:cubicBezTo>
                <a:cubicBezTo>
                  <a:pt x="14510" y="42631"/>
                  <a:pt x="42664" y="14477"/>
                  <a:pt x="77222" y="14477"/>
                </a:cubicBezTo>
                <a:close/>
                <a:moveTo>
                  <a:pt x="77222" y="0"/>
                </a:moveTo>
                <a:cubicBezTo>
                  <a:pt x="34658" y="0"/>
                  <a:pt x="0" y="34659"/>
                  <a:pt x="0" y="77222"/>
                </a:cubicBezTo>
                <a:cubicBezTo>
                  <a:pt x="0" y="119819"/>
                  <a:pt x="34658" y="154444"/>
                  <a:pt x="77222" y="154444"/>
                </a:cubicBezTo>
                <a:cubicBezTo>
                  <a:pt x="119852" y="154444"/>
                  <a:pt x="154444" y="119819"/>
                  <a:pt x="154444" y="77222"/>
                </a:cubicBezTo>
                <a:cubicBezTo>
                  <a:pt x="154444" y="34659"/>
                  <a:pt x="119786" y="0"/>
                  <a:pt x="772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3308745" y="1026801"/>
            <a:ext cx="286491" cy="286492"/>
          </a:xfrm>
          <a:custGeom>
            <a:avLst/>
            <a:gdLst/>
            <a:ahLst/>
            <a:cxnLst/>
            <a:rect l="l" t="t" r="r" b="b"/>
            <a:pathLst>
              <a:path w="339043" h="339044" extrusionOk="0">
                <a:moveTo>
                  <a:pt x="169522" y="14511"/>
                </a:moveTo>
                <a:cubicBezTo>
                  <a:pt x="255016" y="14511"/>
                  <a:pt x="324499" y="84028"/>
                  <a:pt x="324499" y="169489"/>
                </a:cubicBezTo>
                <a:cubicBezTo>
                  <a:pt x="324499" y="254984"/>
                  <a:pt x="255016" y="324533"/>
                  <a:pt x="169522" y="324533"/>
                </a:cubicBezTo>
                <a:cubicBezTo>
                  <a:pt x="84061" y="324533"/>
                  <a:pt x="14511" y="254950"/>
                  <a:pt x="14511" y="169489"/>
                </a:cubicBezTo>
                <a:cubicBezTo>
                  <a:pt x="14511" y="84061"/>
                  <a:pt x="84061" y="14511"/>
                  <a:pt x="169522" y="14511"/>
                </a:cubicBezTo>
                <a:close/>
                <a:moveTo>
                  <a:pt x="169522" y="1"/>
                </a:moveTo>
                <a:cubicBezTo>
                  <a:pt x="76055" y="1"/>
                  <a:pt x="1" y="76022"/>
                  <a:pt x="1" y="169489"/>
                </a:cubicBezTo>
                <a:cubicBezTo>
                  <a:pt x="1" y="262989"/>
                  <a:pt x="76055" y="339044"/>
                  <a:pt x="169522" y="339044"/>
                </a:cubicBezTo>
                <a:cubicBezTo>
                  <a:pt x="263022" y="339044"/>
                  <a:pt x="339043" y="262989"/>
                  <a:pt x="339010" y="169489"/>
                </a:cubicBezTo>
                <a:cubicBezTo>
                  <a:pt x="339010" y="76055"/>
                  <a:pt x="263022" y="1"/>
                  <a:pt x="16952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213449" y="399026"/>
            <a:ext cx="330071" cy="330072"/>
          </a:xfrm>
          <a:custGeom>
            <a:avLst/>
            <a:gdLst/>
            <a:ahLst/>
            <a:cxnLst/>
            <a:rect l="l" t="t" r="r" b="b"/>
            <a:pathLst>
              <a:path w="666810" h="666812" extrusionOk="0">
                <a:moveTo>
                  <a:pt x="333405" y="22684"/>
                </a:moveTo>
                <a:cubicBezTo>
                  <a:pt x="504728" y="22684"/>
                  <a:pt x="644127" y="162084"/>
                  <a:pt x="644127" y="333406"/>
                </a:cubicBezTo>
                <a:cubicBezTo>
                  <a:pt x="644127" y="504762"/>
                  <a:pt x="504728" y="644129"/>
                  <a:pt x="333405" y="644129"/>
                </a:cubicBezTo>
                <a:cubicBezTo>
                  <a:pt x="162049" y="644129"/>
                  <a:pt x="22683" y="504762"/>
                  <a:pt x="22683" y="333406"/>
                </a:cubicBezTo>
                <a:cubicBezTo>
                  <a:pt x="22683" y="162084"/>
                  <a:pt x="162049" y="22684"/>
                  <a:pt x="333405" y="22684"/>
                </a:cubicBezTo>
                <a:close/>
                <a:moveTo>
                  <a:pt x="333405" y="1"/>
                </a:moveTo>
                <a:cubicBezTo>
                  <a:pt x="149541" y="1"/>
                  <a:pt x="0" y="149575"/>
                  <a:pt x="0" y="333406"/>
                </a:cubicBezTo>
                <a:cubicBezTo>
                  <a:pt x="0" y="517271"/>
                  <a:pt x="149541" y="666811"/>
                  <a:pt x="333405" y="666811"/>
                </a:cubicBezTo>
                <a:cubicBezTo>
                  <a:pt x="517236" y="666811"/>
                  <a:pt x="666810" y="517271"/>
                  <a:pt x="666810" y="333406"/>
                </a:cubicBezTo>
                <a:cubicBezTo>
                  <a:pt x="666810" y="149575"/>
                  <a:pt x="517236" y="1"/>
                  <a:pt x="333405" y="1"/>
                </a:cubicBezTo>
                <a:close/>
              </a:path>
            </a:pathLst>
          </a:custGeom>
          <a:solidFill>
            <a:srgbClr val="2D1A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8"/>
          <p:cNvSpPr/>
          <p:nvPr/>
        </p:nvSpPr>
        <p:spPr>
          <a:xfrm>
            <a:off x="1636784" y="3378797"/>
            <a:ext cx="347811" cy="347829"/>
          </a:xfrm>
          <a:custGeom>
            <a:avLst/>
            <a:gdLst/>
            <a:ahLst/>
            <a:cxnLst/>
            <a:rect l="l" t="t" r="r" b="b"/>
            <a:pathLst>
              <a:path w="644094" h="644128" extrusionOk="0">
                <a:moveTo>
                  <a:pt x="322030" y="0"/>
                </a:moveTo>
                <a:lnTo>
                  <a:pt x="208182" y="208216"/>
                </a:lnTo>
                <a:lnTo>
                  <a:pt x="0" y="322064"/>
                </a:lnTo>
                <a:lnTo>
                  <a:pt x="208182" y="435946"/>
                </a:lnTo>
                <a:lnTo>
                  <a:pt x="322030" y="644128"/>
                </a:lnTo>
                <a:lnTo>
                  <a:pt x="435911" y="435946"/>
                </a:lnTo>
                <a:lnTo>
                  <a:pt x="644093" y="322064"/>
                </a:lnTo>
                <a:lnTo>
                  <a:pt x="435911" y="208216"/>
                </a:lnTo>
                <a:lnTo>
                  <a:pt x="3220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8"/>
          <p:cNvSpPr/>
          <p:nvPr/>
        </p:nvSpPr>
        <p:spPr>
          <a:xfrm>
            <a:off x="110373" y="2982546"/>
            <a:ext cx="104144" cy="104145"/>
          </a:xfrm>
          <a:custGeom>
            <a:avLst/>
            <a:gdLst/>
            <a:ahLst/>
            <a:cxnLst/>
            <a:rect l="l" t="t" r="r" b="b"/>
            <a:pathLst>
              <a:path w="295445" h="295446" extrusionOk="0">
                <a:moveTo>
                  <a:pt x="147706" y="0"/>
                </a:moveTo>
                <a:cubicBezTo>
                  <a:pt x="66147" y="0"/>
                  <a:pt x="0" y="66148"/>
                  <a:pt x="0" y="147740"/>
                </a:cubicBezTo>
                <a:cubicBezTo>
                  <a:pt x="0" y="229298"/>
                  <a:pt x="66147" y="295445"/>
                  <a:pt x="147706" y="295445"/>
                </a:cubicBezTo>
                <a:cubicBezTo>
                  <a:pt x="229297" y="295445"/>
                  <a:pt x="295444" y="229298"/>
                  <a:pt x="295444" y="147740"/>
                </a:cubicBezTo>
                <a:cubicBezTo>
                  <a:pt x="295444" y="66148"/>
                  <a:pt x="229297" y="0"/>
                  <a:pt x="1477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2473365" y="353240"/>
            <a:ext cx="829369" cy="738003"/>
          </a:xfrm>
          <a:custGeom>
            <a:avLst/>
            <a:gdLst/>
            <a:ahLst/>
            <a:cxnLst/>
            <a:rect l="l" t="t" r="r" b="b"/>
            <a:pathLst>
              <a:path w="981502" h="873376" extrusionOk="0">
                <a:moveTo>
                  <a:pt x="686291" y="0"/>
                </a:moveTo>
                <a:cubicBezTo>
                  <a:pt x="675283" y="0"/>
                  <a:pt x="320363" y="117484"/>
                  <a:pt x="166153" y="168754"/>
                </a:cubicBezTo>
                <a:cubicBezTo>
                  <a:pt x="122688" y="183164"/>
                  <a:pt x="90499" y="219991"/>
                  <a:pt x="81859" y="264990"/>
                </a:cubicBezTo>
                <a:lnTo>
                  <a:pt x="10809" y="636289"/>
                </a:lnTo>
                <a:cubicBezTo>
                  <a:pt x="1" y="692829"/>
                  <a:pt x="26687" y="749937"/>
                  <a:pt x="77022" y="777924"/>
                </a:cubicBezTo>
                <a:lnTo>
                  <a:pt x="67949" y="805076"/>
                </a:lnTo>
                <a:cubicBezTo>
                  <a:pt x="60778" y="828393"/>
                  <a:pt x="65514" y="844905"/>
                  <a:pt x="76922" y="856980"/>
                </a:cubicBezTo>
                <a:cubicBezTo>
                  <a:pt x="87433" y="868064"/>
                  <a:pt x="101736" y="873376"/>
                  <a:pt x="116295" y="873376"/>
                </a:cubicBezTo>
                <a:cubicBezTo>
                  <a:pt x="129689" y="873376"/>
                  <a:pt x="143301" y="868880"/>
                  <a:pt x="154378" y="860249"/>
                </a:cubicBezTo>
                <a:lnTo>
                  <a:pt x="163718" y="852944"/>
                </a:lnTo>
                <a:lnTo>
                  <a:pt x="406224" y="496756"/>
                </a:lnTo>
                <a:lnTo>
                  <a:pt x="700301" y="543622"/>
                </a:lnTo>
                <a:lnTo>
                  <a:pt x="981502" y="328068"/>
                </a:lnTo>
                <a:lnTo>
                  <a:pt x="686291" y="0"/>
                </a:lnTo>
                <a:close/>
              </a:path>
            </a:pathLst>
          </a:custGeom>
          <a:solidFill>
            <a:srgbClr val="783F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8"/>
          <p:cNvSpPr/>
          <p:nvPr/>
        </p:nvSpPr>
        <p:spPr>
          <a:xfrm>
            <a:off x="2760135" y="486499"/>
            <a:ext cx="520470" cy="458364"/>
          </a:xfrm>
          <a:custGeom>
            <a:avLst/>
            <a:gdLst/>
            <a:ahLst/>
            <a:cxnLst/>
            <a:rect l="l" t="t" r="r" b="b"/>
            <a:pathLst>
              <a:path w="615941" h="542443" extrusionOk="0">
                <a:moveTo>
                  <a:pt x="504062" y="0"/>
                </a:moveTo>
                <a:cubicBezTo>
                  <a:pt x="502443" y="0"/>
                  <a:pt x="500820" y="50"/>
                  <a:pt x="499191" y="152"/>
                </a:cubicBezTo>
                <a:cubicBezTo>
                  <a:pt x="497022" y="285"/>
                  <a:pt x="494888" y="452"/>
                  <a:pt x="492719" y="652"/>
                </a:cubicBezTo>
                <a:cubicBezTo>
                  <a:pt x="485581" y="1319"/>
                  <a:pt x="478509" y="2453"/>
                  <a:pt x="471504" y="3888"/>
                </a:cubicBezTo>
                <a:cubicBezTo>
                  <a:pt x="465200" y="5189"/>
                  <a:pt x="458995" y="6823"/>
                  <a:pt x="452857" y="8691"/>
                </a:cubicBezTo>
                <a:cubicBezTo>
                  <a:pt x="326434" y="47252"/>
                  <a:pt x="182097" y="198694"/>
                  <a:pt x="264756" y="328353"/>
                </a:cubicBezTo>
                <a:cubicBezTo>
                  <a:pt x="271884" y="339481"/>
                  <a:pt x="294683" y="351204"/>
                  <a:pt x="309614" y="351204"/>
                </a:cubicBezTo>
                <a:cubicBezTo>
                  <a:pt x="311244" y="351204"/>
                  <a:pt x="312780" y="351065"/>
                  <a:pt x="314192" y="350769"/>
                </a:cubicBezTo>
                <a:lnTo>
                  <a:pt x="314192" y="350769"/>
                </a:lnTo>
                <a:cubicBezTo>
                  <a:pt x="239472" y="371217"/>
                  <a:pt x="169755" y="400338"/>
                  <a:pt x="94969" y="420786"/>
                </a:cubicBezTo>
                <a:cubicBezTo>
                  <a:pt x="71018" y="427324"/>
                  <a:pt x="46034" y="434429"/>
                  <a:pt x="27654" y="451174"/>
                </a:cubicBezTo>
                <a:cubicBezTo>
                  <a:pt x="9241" y="467953"/>
                  <a:pt x="1" y="497541"/>
                  <a:pt x="13811" y="518289"/>
                </a:cubicBezTo>
                <a:cubicBezTo>
                  <a:pt x="24151" y="533834"/>
                  <a:pt x="44032" y="540038"/>
                  <a:pt x="62612" y="541739"/>
                </a:cubicBezTo>
                <a:cubicBezTo>
                  <a:pt x="67849" y="542225"/>
                  <a:pt x="73091" y="542442"/>
                  <a:pt x="78334" y="542442"/>
                </a:cubicBezTo>
                <a:cubicBezTo>
                  <a:pt x="100807" y="542442"/>
                  <a:pt x="123293" y="538450"/>
                  <a:pt x="145471" y="534501"/>
                </a:cubicBezTo>
                <a:cubicBezTo>
                  <a:pt x="213687" y="522325"/>
                  <a:pt x="281935" y="510117"/>
                  <a:pt x="350218" y="497941"/>
                </a:cubicBezTo>
                <a:cubicBezTo>
                  <a:pt x="403689" y="488368"/>
                  <a:pt x="458962" y="478127"/>
                  <a:pt x="503927" y="447672"/>
                </a:cubicBezTo>
                <a:cubicBezTo>
                  <a:pt x="564404" y="406776"/>
                  <a:pt x="597494" y="334191"/>
                  <a:pt x="606734" y="261772"/>
                </a:cubicBezTo>
                <a:cubicBezTo>
                  <a:pt x="615941" y="189320"/>
                  <a:pt x="604232" y="116035"/>
                  <a:pt x="591490" y="44150"/>
                </a:cubicBezTo>
                <a:cubicBezTo>
                  <a:pt x="590789" y="40180"/>
                  <a:pt x="590055" y="36077"/>
                  <a:pt x="587821" y="32742"/>
                </a:cubicBezTo>
                <a:cubicBezTo>
                  <a:pt x="587387" y="32041"/>
                  <a:pt x="586820" y="31374"/>
                  <a:pt x="586253" y="30740"/>
                </a:cubicBezTo>
                <a:cubicBezTo>
                  <a:pt x="583551" y="27838"/>
                  <a:pt x="579815" y="25837"/>
                  <a:pt x="576146" y="24002"/>
                </a:cubicBezTo>
                <a:cubicBezTo>
                  <a:pt x="553505" y="12149"/>
                  <a:pt x="529449" y="0"/>
                  <a:pt x="504062" y="0"/>
                </a:cubicBezTo>
                <a:close/>
              </a:path>
            </a:pathLst>
          </a:custGeom>
          <a:solidFill>
            <a:srgbClr val="783F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8"/>
          <p:cNvSpPr/>
          <p:nvPr/>
        </p:nvSpPr>
        <p:spPr>
          <a:xfrm>
            <a:off x="2568796" y="458004"/>
            <a:ext cx="565597" cy="654362"/>
          </a:xfrm>
          <a:custGeom>
            <a:avLst/>
            <a:gdLst/>
            <a:ahLst/>
            <a:cxnLst/>
            <a:rect l="l" t="t" r="r" b="b"/>
            <a:pathLst>
              <a:path w="669346" h="774393" extrusionOk="0">
                <a:moveTo>
                  <a:pt x="602064" y="0"/>
                </a:moveTo>
                <a:lnTo>
                  <a:pt x="55440" y="637556"/>
                </a:lnTo>
                <a:cubicBezTo>
                  <a:pt x="32090" y="664943"/>
                  <a:pt x="15178" y="693463"/>
                  <a:pt x="6705" y="717347"/>
                </a:cubicBezTo>
                <a:cubicBezTo>
                  <a:pt x="3269" y="726987"/>
                  <a:pt x="1268" y="735893"/>
                  <a:pt x="734" y="743632"/>
                </a:cubicBezTo>
                <a:cubicBezTo>
                  <a:pt x="0" y="755074"/>
                  <a:pt x="2536" y="764047"/>
                  <a:pt x="8840" y="769351"/>
                </a:cubicBezTo>
                <a:cubicBezTo>
                  <a:pt x="12891" y="772774"/>
                  <a:pt x="18236" y="774392"/>
                  <a:pt x="24561" y="774392"/>
                </a:cubicBezTo>
                <a:cubicBezTo>
                  <a:pt x="25631" y="774392"/>
                  <a:pt x="26729" y="774346"/>
                  <a:pt x="27854" y="774254"/>
                </a:cubicBezTo>
                <a:cubicBezTo>
                  <a:pt x="54506" y="772153"/>
                  <a:pt x="95936" y="744400"/>
                  <a:pt x="132128" y="701969"/>
                </a:cubicBezTo>
                <a:lnTo>
                  <a:pt x="669345" y="73786"/>
                </a:lnTo>
                <a:lnTo>
                  <a:pt x="60206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8"/>
          <p:cNvSpPr/>
          <p:nvPr/>
        </p:nvSpPr>
        <p:spPr>
          <a:xfrm>
            <a:off x="2568796" y="486965"/>
            <a:ext cx="540934" cy="625415"/>
          </a:xfrm>
          <a:custGeom>
            <a:avLst/>
            <a:gdLst/>
            <a:ahLst/>
            <a:cxnLst/>
            <a:rect l="l" t="t" r="r" b="b"/>
            <a:pathLst>
              <a:path w="640158" h="740136" extrusionOk="0">
                <a:moveTo>
                  <a:pt x="606067" y="1"/>
                </a:moveTo>
                <a:lnTo>
                  <a:pt x="734" y="709342"/>
                </a:lnTo>
                <a:cubicBezTo>
                  <a:pt x="0" y="720817"/>
                  <a:pt x="2536" y="729790"/>
                  <a:pt x="8840" y="735094"/>
                </a:cubicBezTo>
                <a:cubicBezTo>
                  <a:pt x="12891" y="738517"/>
                  <a:pt x="18236" y="740135"/>
                  <a:pt x="24561" y="740135"/>
                </a:cubicBezTo>
                <a:cubicBezTo>
                  <a:pt x="25631" y="740135"/>
                  <a:pt x="26729" y="740089"/>
                  <a:pt x="27854" y="739997"/>
                </a:cubicBezTo>
                <a:lnTo>
                  <a:pt x="640158" y="22517"/>
                </a:lnTo>
                <a:lnTo>
                  <a:pt x="6060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8"/>
          <p:cNvSpPr/>
          <p:nvPr/>
        </p:nvSpPr>
        <p:spPr>
          <a:xfrm>
            <a:off x="2521560" y="1042453"/>
            <a:ext cx="118836" cy="128601"/>
          </a:xfrm>
          <a:custGeom>
            <a:avLst/>
            <a:gdLst/>
            <a:ahLst/>
            <a:cxnLst/>
            <a:rect l="l" t="t" r="r" b="b"/>
            <a:pathLst>
              <a:path w="140634" h="152191" extrusionOk="0">
                <a:moveTo>
                  <a:pt x="73519" y="0"/>
                </a:moveTo>
                <a:cubicBezTo>
                  <a:pt x="73519" y="0"/>
                  <a:pt x="4741" y="144000"/>
                  <a:pt x="242" y="151857"/>
                </a:cubicBezTo>
                <a:lnTo>
                  <a:pt x="242" y="151857"/>
                </a:lnTo>
                <a:lnTo>
                  <a:pt x="140634" y="56374"/>
                </a:lnTo>
                <a:lnTo>
                  <a:pt x="73519" y="0"/>
                </a:lnTo>
                <a:close/>
                <a:moveTo>
                  <a:pt x="242" y="151857"/>
                </a:moveTo>
                <a:lnTo>
                  <a:pt x="67" y="151976"/>
                </a:lnTo>
                <a:cubicBezTo>
                  <a:pt x="16" y="152120"/>
                  <a:pt x="0" y="152190"/>
                  <a:pt x="18" y="152190"/>
                </a:cubicBezTo>
                <a:cubicBezTo>
                  <a:pt x="40" y="152190"/>
                  <a:pt x="116" y="152077"/>
                  <a:pt x="242" y="15185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8"/>
          <p:cNvSpPr/>
          <p:nvPr/>
        </p:nvSpPr>
        <p:spPr>
          <a:xfrm>
            <a:off x="2521757" y="1121865"/>
            <a:ext cx="45382" cy="48933"/>
          </a:xfrm>
          <a:custGeom>
            <a:avLst/>
            <a:gdLst/>
            <a:ahLst/>
            <a:cxnLst/>
            <a:rect l="l" t="t" r="r" b="b"/>
            <a:pathLst>
              <a:path w="53706" h="57909" extrusionOk="0">
                <a:moveTo>
                  <a:pt x="28254" y="0"/>
                </a:moveTo>
                <a:cubicBezTo>
                  <a:pt x="14177" y="29221"/>
                  <a:pt x="1802" y="54739"/>
                  <a:pt x="1" y="57908"/>
                </a:cubicBezTo>
                <a:lnTo>
                  <a:pt x="53706" y="21382"/>
                </a:lnTo>
                <a:lnTo>
                  <a:pt x="28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8"/>
          <p:cNvSpPr/>
          <p:nvPr/>
        </p:nvSpPr>
        <p:spPr>
          <a:xfrm>
            <a:off x="3080604" y="414523"/>
            <a:ext cx="98513" cy="94479"/>
          </a:xfrm>
          <a:custGeom>
            <a:avLst/>
            <a:gdLst/>
            <a:ahLst/>
            <a:cxnLst/>
            <a:rect l="l" t="t" r="r" b="b"/>
            <a:pathLst>
              <a:path w="116584" h="111809" extrusionOk="0">
                <a:moveTo>
                  <a:pt x="67822" y="0"/>
                </a:moveTo>
                <a:cubicBezTo>
                  <a:pt x="50816" y="0"/>
                  <a:pt x="32506" y="8401"/>
                  <a:pt x="19214" y="24113"/>
                </a:cubicBezTo>
                <a:lnTo>
                  <a:pt x="0" y="46595"/>
                </a:lnTo>
                <a:lnTo>
                  <a:pt x="76455" y="111809"/>
                </a:lnTo>
                <a:lnTo>
                  <a:pt x="95669" y="89326"/>
                </a:lnTo>
                <a:cubicBezTo>
                  <a:pt x="112481" y="69512"/>
                  <a:pt x="116584" y="43727"/>
                  <a:pt x="107811" y="24746"/>
                </a:cubicBezTo>
                <a:cubicBezTo>
                  <a:pt x="105276" y="19209"/>
                  <a:pt x="101606" y="14272"/>
                  <a:pt x="96903" y="10236"/>
                </a:cubicBezTo>
                <a:cubicBezTo>
                  <a:pt x="90632" y="4899"/>
                  <a:pt x="83126" y="1696"/>
                  <a:pt x="75087" y="529"/>
                </a:cubicBezTo>
                <a:cubicBezTo>
                  <a:pt x="72705" y="175"/>
                  <a:pt x="70277" y="0"/>
                  <a:pt x="678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8"/>
          <p:cNvSpPr/>
          <p:nvPr/>
        </p:nvSpPr>
        <p:spPr>
          <a:xfrm>
            <a:off x="3080604" y="414476"/>
            <a:ext cx="74357" cy="61012"/>
          </a:xfrm>
          <a:custGeom>
            <a:avLst/>
            <a:gdLst/>
            <a:ahLst/>
            <a:cxnLst/>
            <a:rect l="l" t="t" r="r" b="b"/>
            <a:pathLst>
              <a:path w="87997" h="72203" extrusionOk="0">
                <a:moveTo>
                  <a:pt x="67890" y="1"/>
                </a:moveTo>
                <a:cubicBezTo>
                  <a:pt x="50864" y="1"/>
                  <a:pt x="32524" y="8403"/>
                  <a:pt x="19214" y="24135"/>
                </a:cubicBezTo>
                <a:lnTo>
                  <a:pt x="0" y="46618"/>
                </a:lnTo>
                <a:lnTo>
                  <a:pt x="30022" y="72203"/>
                </a:lnTo>
                <a:lnTo>
                  <a:pt x="87997" y="4488"/>
                </a:lnTo>
                <a:cubicBezTo>
                  <a:pt x="83960" y="2520"/>
                  <a:pt x="79591" y="1185"/>
                  <a:pt x="75087" y="518"/>
                </a:cubicBezTo>
                <a:cubicBezTo>
                  <a:pt x="72727" y="172"/>
                  <a:pt x="70322" y="1"/>
                  <a:pt x="678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8"/>
          <p:cNvSpPr/>
          <p:nvPr/>
        </p:nvSpPr>
        <p:spPr>
          <a:xfrm>
            <a:off x="3014700" y="486892"/>
            <a:ext cx="103982" cy="92867"/>
          </a:xfrm>
          <a:custGeom>
            <a:avLst/>
            <a:gdLst/>
            <a:ahLst/>
            <a:cxnLst/>
            <a:rect l="l" t="t" r="r" b="b"/>
            <a:pathLst>
              <a:path w="123056" h="109902" extrusionOk="0">
                <a:moveTo>
                  <a:pt x="38074" y="1"/>
                </a:moveTo>
                <a:cubicBezTo>
                  <a:pt x="31976" y="1"/>
                  <a:pt x="22651" y="5796"/>
                  <a:pt x="14745" y="15064"/>
                </a:cubicBezTo>
                <a:lnTo>
                  <a:pt x="14144" y="15765"/>
                </a:lnTo>
                <a:cubicBezTo>
                  <a:pt x="4104" y="27573"/>
                  <a:pt x="1" y="40716"/>
                  <a:pt x="5104" y="44952"/>
                </a:cubicBezTo>
                <a:lnTo>
                  <a:pt x="80825" y="108565"/>
                </a:lnTo>
                <a:cubicBezTo>
                  <a:pt x="81910" y="109471"/>
                  <a:pt x="83332" y="109901"/>
                  <a:pt x="84994" y="109901"/>
                </a:cubicBezTo>
                <a:cubicBezTo>
                  <a:pt x="91099" y="109901"/>
                  <a:pt x="100453" y="104103"/>
                  <a:pt x="108345" y="94821"/>
                </a:cubicBezTo>
                <a:lnTo>
                  <a:pt x="108912" y="94121"/>
                </a:lnTo>
                <a:cubicBezTo>
                  <a:pt x="118986" y="82312"/>
                  <a:pt x="123055" y="69203"/>
                  <a:pt x="117985" y="64933"/>
                </a:cubicBezTo>
                <a:lnTo>
                  <a:pt x="42264" y="1354"/>
                </a:lnTo>
                <a:cubicBezTo>
                  <a:pt x="41174" y="436"/>
                  <a:pt x="39745" y="1"/>
                  <a:pt x="38074" y="1"/>
                </a:cubicBezTo>
                <a:close/>
              </a:path>
            </a:pathLst>
          </a:custGeom>
          <a:solidFill>
            <a:srgbClr val="E0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8"/>
          <p:cNvSpPr/>
          <p:nvPr/>
        </p:nvSpPr>
        <p:spPr>
          <a:xfrm>
            <a:off x="3045184" y="452186"/>
            <a:ext cx="104348" cy="93313"/>
          </a:xfrm>
          <a:custGeom>
            <a:avLst/>
            <a:gdLst/>
            <a:ahLst/>
            <a:cxnLst/>
            <a:rect l="l" t="t" r="r" b="b"/>
            <a:pathLst>
              <a:path w="123489" h="110430" extrusionOk="0">
                <a:moveTo>
                  <a:pt x="38243" y="0"/>
                </a:moveTo>
                <a:cubicBezTo>
                  <a:pt x="32325" y="0"/>
                  <a:pt x="22856" y="6102"/>
                  <a:pt x="14711" y="15688"/>
                </a:cubicBezTo>
                <a:cubicBezTo>
                  <a:pt x="4471" y="27630"/>
                  <a:pt x="1" y="40740"/>
                  <a:pt x="4771" y="44742"/>
                </a:cubicBezTo>
                <a:lnTo>
                  <a:pt x="81559" y="109255"/>
                </a:lnTo>
                <a:cubicBezTo>
                  <a:pt x="82508" y="110052"/>
                  <a:pt x="83754" y="110430"/>
                  <a:pt x="85220" y="110430"/>
                </a:cubicBezTo>
                <a:cubicBezTo>
                  <a:pt x="91123" y="110430"/>
                  <a:pt x="100609" y="104310"/>
                  <a:pt x="108812" y="94745"/>
                </a:cubicBezTo>
                <a:cubicBezTo>
                  <a:pt x="119019" y="82770"/>
                  <a:pt x="123489" y="69660"/>
                  <a:pt x="118719" y="65657"/>
                </a:cubicBezTo>
                <a:lnTo>
                  <a:pt x="41931" y="1178"/>
                </a:lnTo>
                <a:cubicBezTo>
                  <a:pt x="40972" y="379"/>
                  <a:pt x="39718" y="0"/>
                  <a:pt x="382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8"/>
          <p:cNvSpPr/>
          <p:nvPr/>
        </p:nvSpPr>
        <p:spPr>
          <a:xfrm>
            <a:off x="2753987" y="791612"/>
            <a:ext cx="318427" cy="160324"/>
          </a:xfrm>
          <a:custGeom>
            <a:avLst/>
            <a:gdLst/>
            <a:ahLst/>
            <a:cxnLst/>
            <a:rect l="l" t="t" r="r" b="b"/>
            <a:pathLst>
              <a:path w="376837" h="189732" extrusionOk="0">
                <a:moveTo>
                  <a:pt x="318462" y="1"/>
                </a:moveTo>
                <a:lnTo>
                  <a:pt x="93334" y="65648"/>
                </a:lnTo>
                <a:cubicBezTo>
                  <a:pt x="70751" y="72219"/>
                  <a:pt x="47501" y="79158"/>
                  <a:pt x="29489" y="94235"/>
                </a:cubicBezTo>
                <a:cubicBezTo>
                  <a:pt x="11476" y="109279"/>
                  <a:pt x="1" y="134864"/>
                  <a:pt x="8340" y="156780"/>
                </a:cubicBezTo>
                <a:cubicBezTo>
                  <a:pt x="17924" y="181990"/>
                  <a:pt x="44960" y="189731"/>
                  <a:pt x="73572" y="189731"/>
                </a:cubicBezTo>
                <a:cubicBezTo>
                  <a:pt x="87285" y="189731"/>
                  <a:pt x="101360" y="187953"/>
                  <a:pt x="114049" y="185467"/>
                </a:cubicBezTo>
                <a:lnTo>
                  <a:pt x="357856" y="137566"/>
                </a:lnTo>
                <a:cubicBezTo>
                  <a:pt x="364161" y="136298"/>
                  <a:pt x="370499" y="135064"/>
                  <a:pt x="376837" y="133763"/>
                </a:cubicBezTo>
                <a:cubicBezTo>
                  <a:pt x="367864" y="103208"/>
                  <a:pt x="357023" y="73353"/>
                  <a:pt x="343179" y="44900"/>
                </a:cubicBezTo>
                <a:cubicBezTo>
                  <a:pt x="335707" y="29522"/>
                  <a:pt x="327235" y="14678"/>
                  <a:pt x="318462" y="1"/>
                </a:cubicBezTo>
                <a:close/>
              </a:path>
            </a:pathLst>
          </a:custGeom>
          <a:solidFill>
            <a:srgbClr val="783F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8"/>
          <p:cNvSpPr/>
          <p:nvPr/>
        </p:nvSpPr>
        <p:spPr>
          <a:xfrm>
            <a:off x="2539185" y="527045"/>
            <a:ext cx="164893" cy="475674"/>
          </a:xfrm>
          <a:custGeom>
            <a:avLst/>
            <a:gdLst/>
            <a:ahLst/>
            <a:cxnLst/>
            <a:rect l="l" t="t" r="r" b="b"/>
            <a:pathLst>
              <a:path w="195140" h="562928" extrusionOk="0">
                <a:moveTo>
                  <a:pt x="170971" y="0"/>
                </a:moveTo>
                <a:cubicBezTo>
                  <a:pt x="167534" y="0"/>
                  <a:pt x="164141" y="1573"/>
                  <a:pt x="161949" y="4561"/>
                </a:cubicBezTo>
                <a:cubicBezTo>
                  <a:pt x="126624" y="52496"/>
                  <a:pt x="130394" y="124614"/>
                  <a:pt x="169288" y="169313"/>
                </a:cubicBezTo>
                <a:cubicBezTo>
                  <a:pt x="103474" y="294636"/>
                  <a:pt x="50170" y="425096"/>
                  <a:pt x="2235" y="547650"/>
                </a:cubicBezTo>
                <a:cubicBezTo>
                  <a:pt x="0" y="553421"/>
                  <a:pt x="2869" y="559926"/>
                  <a:pt x="8640" y="562161"/>
                </a:cubicBezTo>
                <a:cubicBezTo>
                  <a:pt x="9974" y="562661"/>
                  <a:pt x="11342" y="562928"/>
                  <a:pt x="12710" y="562928"/>
                </a:cubicBezTo>
                <a:cubicBezTo>
                  <a:pt x="17213" y="562928"/>
                  <a:pt x="21416" y="560192"/>
                  <a:pt x="23150" y="555823"/>
                </a:cubicBezTo>
                <a:cubicBezTo>
                  <a:pt x="71718" y="431600"/>
                  <a:pt x="125890" y="299239"/>
                  <a:pt x="192838" y="172715"/>
                </a:cubicBezTo>
                <a:cubicBezTo>
                  <a:pt x="195140" y="168379"/>
                  <a:pt x="194339" y="163008"/>
                  <a:pt x="190837" y="159539"/>
                </a:cubicBezTo>
                <a:cubicBezTo>
                  <a:pt x="154177" y="123046"/>
                  <a:pt x="149340" y="59501"/>
                  <a:pt x="179996" y="17871"/>
                </a:cubicBezTo>
                <a:cubicBezTo>
                  <a:pt x="183665" y="12867"/>
                  <a:pt x="182631" y="5862"/>
                  <a:pt x="177627" y="2193"/>
                </a:cubicBezTo>
                <a:cubicBezTo>
                  <a:pt x="175626" y="715"/>
                  <a:pt x="173289" y="0"/>
                  <a:pt x="1709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8"/>
          <p:cNvSpPr/>
          <p:nvPr/>
        </p:nvSpPr>
        <p:spPr>
          <a:xfrm>
            <a:off x="3239428" y="507962"/>
            <a:ext cx="44367" cy="149826"/>
          </a:xfrm>
          <a:custGeom>
            <a:avLst/>
            <a:gdLst/>
            <a:ahLst/>
            <a:cxnLst/>
            <a:rect l="l" t="t" r="r" b="b"/>
            <a:pathLst>
              <a:path w="52505" h="177309" extrusionOk="0">
                <a:moveTo>
                  <a:pt x="12724" y="1"/>
                </a:moveTo>
                <a:cubicBezTo>
                  <a:pt x="11363" y="1"/>
                  <a:pt x="9981" y="252"/>
                  <a:pt x="8640" y="782"/>
                </a:cubicBezTo>
                <a:cubicBezTo>
                  <a:pt x="2836" y="3017"/>
                  <a:pt x="1" y="9522"/>
                  <a:pt x="2236" y="15293"/>
                </a:cubicBezTo>
                <a:cubicBezTo>
                  <a:pt x="20816" y="62827"/>
                  <a:pt x="30022" y="114864"/>
                  <a:pt x="28855" y="165867"/>
                </a:cubicBezTo>
                <a:cubicBezTo>
                  <a:pt x="28721" y="172072"/>
                  <a:pt x="33658" y="177209"/>
                  <a:pt x="39829" y="177309"/>
                </a:cubicBezTo>
                <a:lnTo>
                  <a:pt x="40063" y="177309"/>
                </a:lnTo>
                <a:cubicBezTo>
                  <a:pt x="46167" y="177309"/>
                  <a:pt x="51137" y="172438"/>
                  <a:pt x="51238" y="166367"/>
                </a:cubicBezTo>
                <a:cubicBezTo>
                  <a:pt x="52505" y="112429"/>
                  <a:pt x="42731" y="57389"/>
                  <a:pt x="23151" y="7153"/>
                </a:cubicBezTo>
                <a:cubicBezTo>
                  <a:pt x="21412" y="2705"/>
                  <a:pt x="17186" y="1"/>
                  <a:pt x="127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8"/>
          <p:cNvSpPr/>
          <p:nvPr/>
        </p:nvSpPr>
        <p:spPr>
          <a:xfrm>
            <a:off x="866523" y="164200"/>
            <a:ext cx="80017" cy="80017"/>
          </a:xfrm>
          <a:custGeom>
            <a:avLst/>
            <a:gdLst/>
            <a:ahLst/>
            <a:cxnLst/>
            <a:rect l="l" t="t" r="r" b="b"/>
            <a:pathLst>
              <a:path w="666810" h="666812" extrusionOk="0">
                <a:moveTo>
                  <a:pt x="333405" y="22684"/>
                </a:moveTo>
                <a:cubicBezTo>
                  <a:pt x="504728" y="22684"/>
                  <a:pt x="644127" y="162084"/>
                  <a:pt x="644127" y="333406"/>
                </a:cubicBezTo>
                <a:cubicBezTo>
                  <a:pt x="644127" y="504762"/>
                  <a:pt x="504728" y="644129"/>
                  <a:pt x="333405" y="644129"/>
                </a:cubicBezTo>
                <a:cubicBezTo>
                  <a:pt x="162049" y="644129"/>
                  <a:pt x="22683" y="504762"/>
                  <a:pt x="22683" y="333406"/>
                </a:cubicBezTo>
                <a:cubicBezTo>
                  <a:pt x="22683" y="162084"/>
                  <a:pt x="162049" y="22684"/>
                  <a:pt x="333405" y="22684"/>
                </a:cubicBezTo>
                <a:close/>
                <a:moveTo>
                  <a:pt x="333405" y="1"/>
                </a:moveTo>
                <a:cubicBezTo>
                  <a:pt x="149541" y="1"/>
                  <a:pt x="0" y="149575"/>
                  <a:pt x="0" y="333406"/>
                </a:cubicBezTo>
                <a:cubicBezTo>
                  <a:pt x="0" y="517271"/>
                  <a:pt x="149541" y="666811"/>
                  <a:pt x="333405" y="666811"/>
                </a:cubicBezTo>
                <a:cubicBezTo>
                  <a:pt x="517236" y="666811"/>
                  <a:pt x="666810" y="517271"/>
                  <a:pt x="666810" y="333406"/>
                </a:cubicBezTo>
                <a:cubicBezTo>
                  <a:pt x="666810" y="149575"/>
                  <a:pt x="517236" y="1"/>
                  <a:pt x="333405" y="1"/>
                </a:cubicBezTo>
                <a:close/>
              </a:path>
            </a:pathLst>
          </a:custGeom>
          <a:solidFill>
            <a:srgbClr val="2D1A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8"/>
          <p:cNvSpPr/>
          <p:nvPr/>
        </p:nvSpPr>
        <p:spPr>
          <a:xfrm>
            <a:off x="8457874" y="1843089"/>
            <a:ext cx="330071" cy="330072"/>
          </a:xfrm>
          <a:custGeom>
            <a:avLst/>
            <a:gdLst/>
            <a:ahLst/>
            <a:cxnLst/>
            <a:rect l="l" t="t" r="r" b="b"/>
            <a:pathLst>
              <a:path w="666810" h="666812" extrusionOk="0">
                <a:moveTo>
                  <a:pt x="333405" y="22684"/>
                </a:moveTo>
                <a:cubicBezTo>
                  <a:pt x="504728" y="22684"/>
                  <a:pt x="644127" y="162084"/>
                  <a:pt x="644127" y="333406"/>
                </a:cubicBezTo>
                <a:cubicBezTo>
                  <a:pt x="644127" y="504762"/>
                  <a:pt x="504728" y="644129"/>
                  <a:pt x="333405" y="644129"/>
                </a:cubicBezTo>
                <a:cubicBezTo>
                  <a:pt x="162049" y="644129"/>
                  <a:pt x="22683" y="504762"/>
                  <a:pt x="22683" y="333406"/>
                </a:cubicBezTo>
                <a:cubicBezTo>
                  <a:pt x="22683" y="162084"/>
                  <a:pt x="162049" y="22684"/>
                  <a:pt x="333405" y="22684"/>
                </a:cubicBezTo>
                <a:close/>
                <a:moveTo>
                  <a:pt x="333405" y="1"/>
                </a:moveTo>
                <a:cubicBezTo>
                  <a:pt x="149541" y="1"/>
                  <a:pt x="0" y="149575"/>
                  <a:pt x="0" y="333406"/>
                </a:cubicBezTo>
                <a:cubicBezTo>
                  <a:pt x="0" y="517271"/>
                  <a:pt x="149541" y="666811"/>
                  <a:pt x="333405" y="666811"/>
                </a:cubicBezTo>
                <a:cubicBezTo>
                  <a:pt x="517236" y="666811"/>
                  <a:pt x="666810" y="517271"/>
                  <a:pt x="666810" y="333406"/>
                </a:cubicBezTo>
                <a:cubicBezTo>
                  <a:pt x="666810" y="149575"/>
                  <a:pt x="517236" y="1"/>
                  <a:pt x="333405" y="1"/>
                </a:cubicBezTo>
                <a:close/>
              </a:path>
            </a:pathLst>
          </a:custGeom>
          <a:solidFill>
            <a:srgbClr val="2D1A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8"/>
          <p:cNvSpPr/>
          <p:nvPr/>
        </p:nvSpPr>
        <p:spPr>
          <a:xfrm>
            <a:off x="8335948" y="1749112"/>
            <a:ext cx="80017" cy="80017"/>
          </a:xfrm>
          <a:custGeom>
            <a:avLst/>
            <a:gdLst/>
            <a:ahLst/>
            <a:cxnLst/>
            <a:rect l="l" t="t" r="r" b="b"/>
            <a:pathLst>
              <a:path w="666810" h="666812" extrusionOk="0">
                <a:moveTo>
                  <a:pt x="333405" y="22684"/>
                </a:moveTo>
                <a:cubicBezTo>
                  <a:pt x="504728" y="22684"/>
                  <a:pt x="644127" y="162084"/>
                  <a:pt x="644127" y="333406"/>
                </a:cubicBezTo>
                <a:cubicBezTo>
                  <a:pt x="644127" y="504762"/>
                  <a:pt x="504728" y="644129"/>
                  <a:pt x="333405" y="644129"/>
                </a:cubicBezTo>
                <a:cubicBezTo>
                  <a:pt x="162049" y="644129"/>
                  <a:pt x="22683" y="504762"/>
                  <a:pt x="22683" y="333406"/>
                </a:cubicBezTo>
                <a:cubicBezTo>
                  <a:pt x="22683" y="162084"/>
                  <a:pt x="162049" y="22684"/>
                  <a:pt x="333405" y="22684"/>
                </a:cubicBezTo>
                <a:close/>
                <a:moveTo>
                  <a:pt x="333405" y="1"/>
                </a:moveTo>
                <a:cubicBezTo>
                  <a:pt x="149541" y="1"/>
                  <a:pt x="0" y="149575"/>
                  <a:pt x="0" y="333406"/>
                </a:cubicBezTo>
                <a:cubicBezTo>
                  <a:pt x="0" y="517271"/>
                  <a:pt x="149541" y="666811"/>
                  <a:pt x="333405" y="666811"/>
                </a:cubicBezTo>
                <a:cubicBezTo>
                  <a:pt x="517236" y="666811"/>
                  <a:pt x="666810" y="517271"/>
                  <a:pt x="666810" y="333406"/>
                </a:cubicBezTo>
                <a:cubicBezTo>
                  <a:pt x="666810" y="149575"/>
                  <a:pt x="517236" y="1"/>
                  <a:pt x="333405" y="1"/>
                </a:cubicBezTo>
                <a:close/>
              </a:path>
            </a:pathLst>
          </a:custGeom>
          <a:solidFill>
            <a:srgbClr val="2D1A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719999" y="2666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1428A0"/>
                </a:solidFill>
                <a:latin typeface="SVN-Franko" panose="02040603050506020204" pitchFamily="18" charset="0"/>
              </a:rPr>
              <a:t>GIỚI THIỆU THÀNH VIÊN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B69E0DE-E793-5347-C3E4-0B25EA66408F}"/>
              </a:ext>
            </a:extLst>
          </p:cNvPr>
          <p:cNvSpPr/>
          <p:nvPr/>
        </p:nvSpPr>
        <p:spPr>
          <a:xfrm>
            <a:off x="1246212" y="886904"/>
            <a:ext cx="3325787" cy="3703630"/>
          </a:xfrm>
          <a:custGeom>
            <a:avLst/>
            <a:gdLst>
              <a:gd name="connsiteX0" fmla="*/ 0 w 3325787"/>
              <a:gd name="connsiteY0" fmla="*/ 0 h 3703630"/>
              <a:gd name="connsiteX1" fmla="*/ 3320530 w 3325787"/>
              <a:gd name="connsiteY1" fmla="*/ 0 h 3703630"/>
              <a:gd name="connsiteX2" fmla="*/ 3128305 w 3325787"/>
              <a:gd name="connsiteY2" fmla="*/ 1955977 h 3703630"/>
              <a:gd name="connsiteX3" fmla="*/ 3325787 w 3325787"/>
              <a:gd name="connsiteY3" fmla="*/ 1975385 h 3703630"/>
              <a:gd name="connsiteX4" fmla="*/ 3155942 w 3325787"/>
              <a:gd name="connsiteY4" fmla="*/ 3703630 h 3703630"/>
              <a:gd name="connsiteX5" fmla="*/ 0 w 3325787"/>
              <a:gd name="connsiteY5" fmla="*/ 3703630 h 370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787" h="3703630">
                <a:moveTo>
                  <a:pt x="0" y="0"/>
                </a:moveTo>
                <a:lnTo>
                  <a:pt x="3320530" y="0"/>
                </a:lnTo>
                <a:lnTo>
                  <a:pt x="3128305" y="1955977"/>
                </a:lnTo>
                <a:lnTo>
                  <a:pt x="3325787" y="1975385"/>
                </a:lnTo>
                <a:lnTo>
                  <a:pt x="3155942" y="3703630"/>
                </a:lnTo>
                <a:lnTo>
                  <a:pt x="0" y="3703630"/>
                </a:lnTo>
                <a:close/>
              </a:path>
            </a:pathLst>
          </a:custGeom>
          <a:pattFill prst="plaid">
            <a:fgClr>
              <a:srgbClr val="FEC323"/>
            </a:fgClr>
            <a:bgClr>
              <a:srgbClr val="E2AF25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448A9F5-7173-222C-0C86-BE8478B49491}"/>
              </a:ext>
            </a:extLst>
          </p:cNvPr>
          <p:cNvSpPr/>
          <p:nvPr/>
        </p:nvSpPr>
        <p:spPr>
          <a:xfrm>
            <a:off x="4646342" y="886904"/>
            <a:ext cx="3325788" cy="3703630"/>
          </a:xfrm>
          <a:custGeom>
            <a:avLst/>
            <a:gdLst>
              <a:gd name="connsiteX0" fmla="*/ 169845 w 3325788"/>
              <a:gd name="connsiteY0" fmla="*/ 0 h 3703630"/>
              <a:gd name="connsiteX1" fmla="*/ 3325788 w 3325788"/>
              <a:gd name="connsiteY1" fmla="*/ 0 h 3703630"/>
              <a:gd name="connsiteX2" fmla="*/ 3325788 w 3325788"/>
              <a:gd name="connsiteY2" fmla="*/ 3703630 h 3703630"/>
              <a:gd name="connsiteX3" fmla="*/ 5256 w 3325788"/>
              <a:gd name="connsiteY3" fmla="*/ 3703630 h 3703630"/>
              <a:gd name="connsiteX4" fmla="*/ 197482 w 3325788"/>
              <a:gd name="connsiteY4" fmla="*/ 1747655 h 3703630"/>
              <a:gd name="connsiteX5" fmla="*/ 0 w 3325788"/>
              <a:gd name="connsiteY5" fmla="*/ 1728247 h 370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788" h="3703630">
                <a:moveTo>
                  <a:pt x="169845" y="0"/>
                </a:moveTo>
                <a:lnTo>
                  <a:pt x="3325788" y="0"/>
                </a:lnTo>
                <a:lnTo>
                  <a:pt x="3325788" y="3703630"/>
                </a:lnTo>
                <a:lnTo>
                  <a:pt x="5256" y="3703630"/>
                </a:lnTo>
                <a:lnTo>
                  <a:pt x="197482" y="1747655"/>
                </a:lnTo>
                <a:lnTo>
                  <a:pt x="0" y="1728247"/>
                </a:lnTo>
                <a:close/>
              </a:path>
            </a:pathLst>
          </a:custGeom>
          <a:pattFill prst="wdUpDiag">
            <a:fgClr>
              <a:srgbClr val="7ED7E8"/>
            </a:fgClr>
            <a:bgClr>
              <a:srgbClr val="5EC0D8"/>
            </a:bgClr>
          </a:pattFill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71062-4F66-FFD7-0A83-4B7D94754F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81" t="6593" r="16291" b="27843"/>
          <a:stretch/>
        </p:blipFill>
        <p:spPr>
          <a:xfrm>
            <a:off x="1463040" y="886904"/>
            <a:ext cx="2615184" cy="3703630"/>
          </a:xfrm>
          <a:prstGeom prst="rect">
            <a:avLst/>
          </a:prstGeom>
        </p:spPr>
      </p:pic>
      <p:sp>
        <p:nvSpPr>
          <p:cNvPr id="4" name="Google Shape;470;p30">
            <a:extLst>
              <a:ext uri="{FF2B5EF4-FFF2-40B4-BE49-F238E27FC236}">
                <a16:creationId xmlns:a16="http://schemas.microsoft.com/office/drawing/2014/main" id="{074E7C56-886A-9D78-8DB7-B9DD46A84338}"/>
              </a:ext>
            </a:extLst>
          </p:cNvPr>
          <p:cNvSpPr txBox="1">
            <a:spLocks/>
          </p:cNvSpPr>
          <p:nvPr/>
        </p:nvSpPr>
        <p:spPr>
          <a:xfrm>
            <a:off x="4821265" y="2307900"/>
            <a:ext cx="314390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2100" dirty="0" err="1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Nguyễn</a:t>
            </a:r>
            <a:r>
              <a:rPr lang="en-US" sz="2100" dirty="0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Ngọc</a:t>
            </a:r>
            <a:r>
              <a:rPr lang="en-US" sz="2100" dirty="0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Trường</a:t>
            </a:r>
            <a:r>
              <a:rPr lang="en-US" sz="2100" dirty="0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Sơn</a:t>
            </a:r>
            <a:endParaRPr lang="en-US" sz="2100" dirty="0">
              <a:solidFill>
                <a:schemeClr val="tx2">
                  <a:lumMod val="25000"/>
                </a:schemeClr>
              </a:solidFill>
              <a:latin typeface="#9Slide03 Cabin Bold" panose="000008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>
            <a:spLocks noGrp="1"/>
          </p:cNvSpPr>
          <p:nvPr>
            <p:ph type="title"/>
          </p:nvPr>
        </p:nvSpPr>
        <p:spPr>
          <a:xfrm>
            <a:off x="1921875" y="1709525"/>
            <a:ext cx="259932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Giới thiệu thành viên</a:t>
            </a:r>
            <a:endParaRPr sz="2100" dirty="0">
              <a:solidFill>
                <a:schemeClr val="tx2">
                  <a:lumMod val="25000"/>
                </a:schemeClr>
              </a:solidFill>
              <a:latin typeface="#9Slide03 Cabin Bold" panose="00000800000000000000" pitchFamily="2" charset="0"/>
            </a:endParaRPr>
          </a:p>
        </p:txBody>
      </p:sp>
      <p:sp>
        <p:nvSpPr>
          <p:cNvPr id="472" name="Google Shape;472;p30"/>
          <p:cNvSpPr txBox="1">
            <a:spLocks noGrp="1"/>
          </p:cNvSpPr>
          <p:nvPr>
            <p:ph type="title" idx="2"/>
          </p:nvPr>
        </p:nvSpPr>
        <p:spPr>
          <a:xfrm>
            <a:off x="547650" y="1535375"/>
            <a:ext cx="14451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25000"/>
                  </a:schemeClr>
                </a:solidFill>
              </a:rPr>
              <a:t>01</a:t>
            </a:r>
            <a:endParaRPr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73" name="Google Shape;473;p30"/>
          <p:cNvSpPr txBox="1">
            <a:spLocks noGrp="1"/>
          </p:cNvSpPr>
          <p:nvPr>
            <p:ph type="title" idx="3"/>
          </p:nvPr>
        </p:nvSpPr>
        <p:spPr>
          <a:xfrm>
            <a:off x="5909651" y="17052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Lý do chọn đề tài</a:t>
            </a:r>
            <a:endParaRPr lang="en-US" sz="2100" dirty="0">
              <a:solidFill>
                <a:schemeClr val="tx2">
                  <a:lumMod val="25000"/>
                </a:schemeClr>
              </a:solidFill>
              <a:latin typeface="#9Slide03 Cabin Bold" panose="00000800000000000000" pitchFamily="2" charset="0"/>
            </a:endParaRPr>
          </a:p>
        </p:txBody>
      </p:sp>
      <p:sp>
        <p:nvSpPr>
          <p:cNvPr id="475" name="Google Shape;475;p30"/>
          <p:cNvSpPr txBox="1">
            <a:spLocks noGrp="1"/>
          </p:cNvSpPr>
          <p:nvPr>
            <p:ph type="title" idx="5"/>
          </p:nvPr>
        </p:nvSpPr>
        <p:spPr>
          <a:xfrm>
            <a:off x="4450325" y="1535375"/>
            <a:ext cx="14451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25000"/>
                  </a:schemeClr>
                </a:solidFill>
              </a:rPr>
              <a:t>02</a:t>
            </a:r>
            <a:endParaRPr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76" name="Google Shape;476;p30"/>
          <p:cNvSpPr txBox="1">
            <a:spLocks noGrp="1"/>
          </p:cNvSpPr>
          <p:nvPr>
            <p:ph type="title" idx="6"/>
          </p:nvPr>
        </p:nvSpPr>
        <p:spPr>
          <a:xfrm>
            <a:off x="1992750" y="3321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Các chức năng</a:t>
            </a:r>
            <a:endParaRPr sz="2100" dirty="0">
              <a:solidFill>
                <a:schemeClr val="tx2">
                  <a:lumMod val="25000"/>
                </a:schemeClr>
              </a:solidFill>
              <a:latin typeface="#9Slide03 Cabin Bold" panose="00000800000000000000" pitchFamily="2" charset="0"/>
            </a:endParaRPr>
          </a:p>
        </p:txBody>
      </p:sp>
      <p:sp>
        <p:nvSpPr>
          <p:cNvPr id="478" name="Google Shape;478;p30"/>
          <p:cNvSpPr txBox="1">
            <a:spLocks noGrp="1"/>
          </p:cNvSpPr>
          <p:nvPr>
            <p:ph type="title" idx="8"/>
          </p:nvPr>
        </p:nvSpPr>
        <p:spPr>
          <a:xfrm>
            <a:off x="547650" y="3147750"/>
            <a:ext cx="14451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25000"/>
                  </a:schemeClr>
                </a:solidFill>
              </a:rPr>
              <a:t>03</a:t>
            </a:r>
            <a:endParaRPr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79" name="Google Shape;479;p30"/>
          <p:cNvSpPr txBox="1">
            <a:spLocks noGrp="1"/>
          </p:cNvSpPr>
          <p:nvPr>
            <p:ph type="title" idx="9"/>
          </p:nvPr>
        </p:nvSpPr>
        <p:spPr>
          <a:xfrm>
            <a:off x="5908647" y="3321900"/>
            <a:ext cx="270092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Định hướng phát triển</a:t>
            </a:r>
            <a:endParaRPr sz="2100" dirty="0">
              <a:solidFill>
                <a:schemeClr val="tx2">
                  <a:lumMod val="25000"/>
                </a:schemeClr>
              </a:solidFill>
              <a:latin typeface="#9Slide03 Cabin Bold" panose="00000800000000000000" pitchFamily="2" charset="0"/>
            </a:endParaRPr>
          </a:p>
        </p:txBody>
      </p:sp>
      <p:sp>
        <p:nvSpPr>
          <p:cNvPr id="481" name="Google Shape;481;p30"/>
          <p:cNvSpPr txBox="1">
            <a:spLocks noGrp="1"/>
          </p:cNvSpPr>
          <p:nvPr>
            <p:ph type="title" idx="14"/>
          </p:nvPr>
        </p:nvSpPr>
        <p:spPr>
          <a:xfrm>
            <a:off x="4450325" y="3147750"/>
            <a:ext cx="14451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25000"/>
                  </a:schemeClr>
                </a:solidFill>
              </a:rPr>
              <a:t>04</a:t>
            </a:r>
            <a:endParaRPr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82" name="Google Shape;482;p30"/>
          <p:cNvSpPr txBox="1">
            <a:spLocks noGrp="1"/>
          </p:cNvSpPr>
          <p:nvPr>
            <p:ph type="title" idx="15"/>
          </p:nvPr>
        </p:nvSpPr>
        <p:spPr>
          <a:xfrm>
            <a:off x="720000" y="4334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1428A0"/>
                </a:solidFill>
                <a:latin typeface="SVN-Franko" panose="02040603050506020204" pitchFamily="18" charset="0"/>
              </a:rPr>
              <a:t>NỘI DUNG CHÍNH</a:t>
            </a:r>
            <a:endParaRPr sz="2800" dirty="0"/>
          </a:p>
        </p:txBody>
      </p:sp>
      <p:grpSp>
        <p:nvGrpSpPr>
          <p:cNvPr id="483" name="Google Shape;483;p30"/>
          <p:cNvGrpSpPr/>
          <p:nvPr/>
        </p:nvGrpSpPr>
        <p:grpSpPr>
          <a:xfrm>
            <a:off x="7505244" y="-299135"/>
            <a:ext cx="1851071" cy="1677269"/>
            <a:chOff x="1238544" y="57177"/>
            <a:chExt cx="1851071" cy="1677269"/>
          </a:xfrm>
        </p:grpSpPr>
        <p:sp>
          <p:nvSpPr>
            <p:cNvPr id="484" name="Google Shape;484;p30"/>
            <p:cNvSpPr/>
            <p:nvPr/>
          </p:nvSpPr>
          <p:spPr>
            <a:xfrm>
              <a:off x="1238544" y="849468"/>
              <a:ext cx="908259" cy="884978"/>
            </a:xfrm>
            <a:custGeom>
              <a:avLst/>
              <a:gdLst/>
              <a:ahLst/>
              <a:cxnLst/>
              <a:rect l="l" t="t" r="r" b="b"/>
              <a:pathLst>
                <a:path w="1629165" h="1587404" extrusionOk="0">
                  <a:moveTo>
                    <a:pt x="814583" y="1"/>
                  </a:moveTo>
                  <a:cubicBezTo>
                    <a:pt x="598562" y="1"/>
                    <a:pt x="391347" y="83627"/>
                    <a:pt x="238605" y="232467"/>
                  </a:cubicBezTo>
                  <a:cubicBezTo>
                    <a:pt x="85829" y="381307"/>
                    <a:pt x="1" y="583218"/>
                    <a:pt x="1" y="793702"/>
                  </a:cubicBezTo>
                  <a:cubicBezTo>
                    <a:pt x="1" y="1004186"/>
                    <a:pt x="85829" y="1206098"/>
                    <a:pt x="238605" y="1354937"/>
                  </a:cubicBezTo>
                  <a:cubicBezTo>
                    <a:pt x="391347" y="1503777"/>
                    <a:pt x="598562" y="1587404"/>
                    <a:pt x="814583" y="1587404"/>
                  </a:cubicBezTo>
                  <a:cubicBezTo>
                    <a:pt x="1030637" y="1587404"/>
                    <a:pt x="1237818" y="1503777"/>
                    <a:pt x="1390594" y="1354937"/>
                  </a:cubicBezTo>
                  <a:cubicBezTo>
                    <a:pt x="1543336" y="1206098"/>
                    <a:pt x="1629164" y="1004186"/>
                    <a:pt x="1629164" y="793702"/>
                  </a:cubicBezTo>
                  <a:cubicBezTo>
                    <a:pt x="1629164" y="583218"/>
                    <a:pt x="1543336" y="381307"/>
                    <a:pt x="1390594" y="232467"/>
                  </a:cubicBezTo>
                  <a:cubicBezTo>
                    <a:pt x="1237818" y="83627"/>
                    <a:pt x="1030637" y="1"/>
                    <a:pt x="814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1627641" y="1309326"/>
              <a:ext cx="141632" cy="248564"/>
            </a:xfrm>
            <a:custGeom>
              <a:avLst/>
              <a:gdLst/>
              <a:ahLst/>
              <a:cxnLst/>
              <a:rect l="l" t="t" r="r" b="b"/>
              <a:pathLst>
                <a:path w="254049" h="445854" extrusionOk="0">
                  <a:moveTo>
                    <a:pt x="126991" y="1"/>
                  </a:moveTo>
                  <a:cubicBezTo>
                    <a:pt x="57141" y="1"/>
                    <a:pt x="1" y="57108"/>
                    <a:pt x="1" y="126992"/>
                  </a:cubicBezTo>
                  <a:lnTo>
                    <a:pt x="1" y="318829"/>
                  </a:lnTo>
                  <a:cubicBezTo>
                    <a:pt x="1" y="388679"/>
                    <a:pt x="57108" y="445853"/>
                    <a:pt x="126991" y="445853"/>
                  </a:cubicBezTo>
                  <a:cubicBezTo>
                    <a:pt x="196874" y="445853"/>
                    <a:pt x="254049" y="388679"/>
                    <a:pt x="254015" y="318829"/>
                  </a:cubicBezTo>
                  <a:lnTo>
                    <a:pt x="254015" y="126992"/>
                  </a:lnTo>
                  <a:cubicBezTo>
                    <a:pt x="254015" y="57142"/>
                    <a:pt x="196874" y="1"/>
                    <a:pt x="126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1627641" y="1487054"/>
              <a:ext cx="141632" cy="1"/>
            </a:xfrm>
            <a:custGeom>
              <a:avLst/>
              <a:gdLst/>
              <a:ahLst/>
              <a:cxnLst/>
              <a:rect l="l" t="t" r="r" b="b"/>
              <a:pathLst>
                <a:path w="254049" h="1" extrusionOk="0">
                  <a:moveTo>
                    <a:pt x="1" y="1"/>
                  </a:moveTo>
                  <a:lnTo>
                    <a:pt x="254049" y="1"/>
                  </a:lnTo>
                </a:path>
              </a:pathLst>
            </a:custGeom>
            <a:solidFill>
              <a:srgbClr val="8DD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1682538" y="1534755"/>
              <a:ext cx="28919" cy="60699"/>
            </a:xfrm>
            <a:custGeom>
              <a:avLst/>
              <a:gdLst/>
              <a:ahLst/>
              <a:cxnLst/>
              <a:rect l="l" t="t" r="r" b="b"/>
              <a:pathLst>
                <a:path w="51872" h="108878" extrusionOk="0">
                  <a:moveTo>
                    <a:pt x="25953" y="0"/>
                  </a:moveTo>
                  <a:cubicBezTo>
                    <a:pt x="11676" y="0"/>
                    <a:pt x="1" y="11675"/>
                    <a:pt x="1" y="25952"/>
                  </a:cubicBezTo>
                  <a:lnTo>
                    <a:pt x="1" y="82959"/>
                  </a:lnTo>
                  <a:cubicBezTo>
                    <a:pt x="1" y="97203"/>
                    <a:pt x="11676" y="108878"/>
                    <a:pt x="25953" y="108878"/>
                  </a:cubicBezTo>
                  <a:cubicBezTo>
                    <a:pt x="40196" y="108878"/>
                    <a:pt x="51871" y="97203"/>
                    <a:pt x="51871" y="82959"/>
                  </a:cubicBezTo>
                  <a:lnTo>
                    <a:pt x="51871" y="25952"/>
                  </a:lnTo>
                  <a:cubicBezTo>
                    <a:pt x="51871" y="11675"/>
                    <a:pt x="40196" y="0"/>
                    <a:pt x="25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1486028" y="988478"/>
              <a:ext cx="413310" cy="413311"/>
            </a:xfrm>
            <a:custGeom>
              <a:avLst/>
              <a:gdLst/>
              <a:ahLst/>
              <a:cxnLst/>
              <a:rect l="l" t="t" r="r" b="b"/>
              <a:pathLst>
                <a:path w="741364" h="741365" extrusionOk="0">
                  <a:moveTo>
                    <a:pt x="370666" y="1"/>
                  </a:moveTo>
                  <a:cubicBezTo>
                    <a:pt x="166820" y="1"/>
                    <a:pt x="1" y="166787"/>
                    <a:pt x="1" y="370700"/>
                  </a:cubicBezTo>
                  <a:cubicBezTo>
                    <a:pt x="1" y="574546"/>
                    <a:pt x="166787" y="741365"/>
                    <a:pt x="370666" y="741365"/>
                  </a:cubicBezTo>
                  <a:cubicBezTo>
                    <a:pt x="574544" y="741365"/>
                    <a:pt x="741364" y="574546"/>
                    <a:pt x="741364" y="370700"/>
                  </a:cubicBezTo>
                  <a:cubicBezTo>
                    <a:pt x="741364" y="166820"/>
                    <a:pt x="574578" y="1"/>
                    <a:pt x="370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1657712" y="1215097"/>
              <a:ext cx="29439" cy="269336"/>
            </a:xfrm>
            <a:custGeom>
              <a:avLst/>
              <a:gdLst/>
              <a:ahLst/>
              <a:cxnLst/>
              <a:rect l="l" t="t" r="r" b="b"/>
              <a:pathLst>
                <a:path w="52805" h="483114" extrusionOk="0">
                  <a:moveTo>
                    <a:pt x="26386" y="6139"/>
                  </a:moveTo>
                  <a:cubicBezTo>
                    <a:pt x="37560" y="6139"/>
                    <a:pt x="46667" y="15245"/>
                    <a:pt x="46667" y="26420"/>
                  </a:cubicBezTo>
                  <a:lnTo>
                    <a:pt x="46667" y="456728"/>
                  </a:lnTo>
                  <a:cubicBezTo>
                    <a:pt x="46667" y="467903"/>
                    <a:pt x="37560" y="476976"/>
                    <a:pt x="26386" y="476976"/>
                  </a:cubicBezTo>
                  <a:cubicBezTo>
                    <a:pt x="15211" y="476976"/>
                    <a:pt x="6138" y="467903"/>
                    <a:pt x="6138" y="456728"/>
                  </a:cubicBezTo>
                  <a:lnTo>
                    <a:pt x="6138" y="26420"/>
                  </a:lnTo>
                  <a:cubicBezTo>
                    <a:pt x="6138" y="15245"/>
                    <a:pt x="15211" y="6139"/>
                    <a:pt x="26386" y="6139"/>
                  </a:cubicBezTo>
                  <a:close/>
                  <a:moveTo>
                    <a:pt x="26386" y="1"/>
                  </a:moveTo>
                  <a:cubicBezTo>
                    <a:pt x="11842" y="1"/>
                    <a:pt x="0" y="11843"/>
                    <a:pt x="0" y="26420"/>
                  </a:cubicBezTo>
                  <a:lnTo>
                    <a:pt x="0" y="456728"/>
                  </a:lnTo>
                  <a:cubicBezTo>
                    <a:pt x="0" y="471272"/>
                    <a:pt x="11842" y="483113"/>
                    <a:pt x="26386" y="483113"/>
                  </a:cubicBezTo>
                  <a:cubicBezTo>
                    <a:pt x="40963" y="483113"/>
                    <a:pt x="52804" y="471272"/>
                    <a:pt x="52804" y="456728"/>
                  </a:cubicBezTo>
                  <a:lnTo>
                    <a:pt x="52804" y="26420"/>
                  </a:lnTo>
                  <a:cubicBezTo>
                    <a:pt x="52804" y="11876"/>
                    <a:pt x="40963" y="1"/>
                    <a:pt x="26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1701079" y="1215097"/>
              <a:ext cx="29420" cy="269336"/>
            </a:xfrm>
            <a:custGeom>
              <a:avLst/>
              <a:gdLst/>
              <a:ahLst/>
              <a:cxnLst/>
              <a:rect l="l" t="t" r="r" b="b"/>
              <a:pathLst>
                <a:path w="52772" h="483114" extrusionOk="0">
                  <a:moveTo>
                    <a:pt x="26386" y="6139"/>
                  </a:moveTo>
                  <a:cubicBezTo>
                    <a:pt x="37561" y="6139"/>
                    <a:pt x="46668" y="15245"/>
                    <a:pt x="46634" y="26420"/>
                  </a:cubicBezTo>
                  <a:lnTo>
                    <a:pt x="46634" y="456728"/>
                  </a:lnTo>
                  <a:cubicBezTo>
                    <a:pt x="46634" y="467903"/>
                    <a:pt x="37561" y="476976"/>
                    <a:pt x="26386" y="476976"/>
                  </a:cubicBezTo>
                  <a:cubicBezTo>
                    <a:pt x="15212" y="476976"/>
                    <a:pt x="6105" y="467903"/>
                    <a:pt x="6105" y="456728"/>
                  </a:cubicBezTo>
                  <a:lnTo>
                    <a:pt x="6105" y="26420"/>
                  </a:lnTo>
                  <a:cubicBezTo>
                    <a:pt x="6105" y="15245"/>
                    <a:pt x="15212" y="6139"/>
                    <a:pt x="26386" y="6139"/>
                  </a:cubicBezTo>
                  <a:close/>
                  <a:moveTo>
                    <a:pt x="26386" y="1"/>
                  </a:moveTo>
                  <a:cubicBezTo>
                    <a:pt x="11843" y="1"/>
                    <a:pt x="1" y="11843"/>
                    <a:pt x="1" y="26420"/>
                  </a:cubicBezTo>
                  <a:lnTo>
                    <a:pt x="1" y="456728"/>
                  </a:lnTo>
                  <a:cubicBezTo>
                    <a:pt x="1" y="471272"/>
                    <a:pt x="11843" y="483113"/>
                    <a:pt x="26386" y="483113"/>
                  </a:cubicBezTo>
                  <a:cubicBezTo>
                    <a:pt x="40930" y="483113"/>
                    <a:pt x="52772" y="471272"/>
                    <a:pt x="52772" y="456728"/>
                  </a:cubicBezTo>
                  <a:lnTo>
                    <a:pt x="52772" y="26420"/>
                  </a:lnTo>
                  <a:cubicBezTo>
                    <a:pt x="52772" y="11876"/>
                    <a:pt x="40930" y="1"/>
                    <a:pt x="26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1627641" y="1445156"/>
              <a:ext cx="141614" cy="112715"/>
            </a:xfrm>
            <a:custGeom>
              <a:avLst/>
              <a:gdLst/>
              <a:ahLst/>
              <a:cxnLst/>
              <a:rect l="l" t="t" r="r" b="b"/>
              <a:pathLst>
                <a:path w="254016" h="202180" extrusionOk="0">
                  <a:moveTo>
                    <a:pt x="1" y="1"/>
                  </a:moveTo>
                  <a:lnTo>
                    <a:pt x="1" y="75155"/>
                  </a:lnTo>
                  <a:cubicBezTo>
                    <a:pt x="1" y="145038"/>
                    <a:pt x="57141" y="202179"/>
                    <a:pt x="126991" y="202179"/>
                  </a:cubicBezTo>
                  <a:cubicBezTo>
                    <a:pt x="196874" y="202179"/>
                    <a:pt x="254015" y="145005"/>
                    <a:pt x="254015" y="75155"/>
                  </a:cubicBezTo>
                  <a:lnTo>
                    <a:pt x="254015" y="1"/>
                  </a:lnTo>
                  <a:close/>
                </a:path>
              </a:pathLst>
            </a:custGeom>
            <a:solidFill>
              <a:srgbClr val="9898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2263906" y="94129"/>
              <a:ext cx="764786" cy="709976"/>
            </a:xfrm>
            <a:custGeom>
              <a:avLst/>
              <a:gdLst/>
              <a:ahLst/>
              <a:cxnLst/>
              <a:rect l="l" t="t" r="r" b="b"/>
              <a:pathLst>
                <a:path w="1371814" h="1273499" extrusionOk="0">
                  <a:moveTo>
                    <a:pt x="892838" y="0"/>
                  </a:moveTo>
                  <a:lnTo>
                    <a:pt x="88897" y="862317"/>
                  </a:lnTo>
                  <a:cubicBezTo>
                    <a:pt x="7272" y="949680"/>
                    <a:pt x="0" y="1085977"/>
                    <a:pt x="76955" y="1181946"/>
                  </a:cubicBezTo>
                  <a:cubicBezTo>
                    <a:pt x="125266" y="1242177"/>
                    <a:pt x="196247" y="1273499"/>
                    <a:pt x="267872" y="1273499"/>
                  </a:cubicBezTo>
                  <a:cubicBezTo>
                    <a:pt x="321517" y="1273499"/>
                    <a:pt x="375523" y="1255928"/>
                    <a:pt x="420634" y="1219773"/>
                  </a:cubicBezTo>
                  <a:lnTo>
                    <a:pt x="1371813" y="457094"/>
                  </a:lnTo>
                  <a:cubicBezTo>
                    <a:pt x="1271308" y="352653"/>
                    <a:pt x="1167234" y="251614"/>
                    <a:pt x="1061091" y="152976"/>
                  </a:cubicBezTo>
                  <a:cubicBezTo>
                    <a:pt x="1005585" y="101339"/>
                    <a:pt x="949378" y="50470"/>
                    <a:pt x="892838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2478975" y="57177"/>
              <a:ext cx="610639" cy="541033"/>
            </a:xfrm>
            <a:custGeom>
              <a:avLst/>
              <a:gdLst/>
              <a:ahLst/>
              <a:cxnLst/>
              <a:rect l="l" t="t" r="r" b="b"/>
              <a:pathLst>
                <a:path w="1095317" h="970462" extrusionOk="0">
                  <a:moveTo>
                    <a:pt x="560468" y="0"/>
                  </a:moveTo>
                  <a:lnTo>
                    <a:pt x="1" y="610104"/>
                  </a:lnTo>
                  <a:cubicBezTo>
                    <a:pt x="138266" y="735527"/>
                    <a:pt x="280701" y="856246"/>
                    <a:pt x="428373" y="970462"/>
                  </a:cubicBezTo>
                  <a:lnTo>
                    <a:pt x="1095316" y="514001"/>
                  </a:lnTo>
                  <a:lnTo>
                    <a:pt x="560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1948451" y="587145"/>
              <a:ext cx="547187" cy="486907"/>
            </a:xfrm>
            <a:custGeom>
              <a:avLst/>
              <a:gdLst/>
              <a:ahLst/>
              <a:cxnLst/>
              <a:rect l="l" t="t" r="r" b="b"/>
              <a:pathLst>
                <a:path w="981502" h="873376" extrusionOk="0">
                  <a:moveTo>
                    <a:pt x="686291" y="0"/>
                  </a:moveTo>
                  <a:cubicBezTo>
                    <a:pt x="675283" y="0"/>
                    <a:pt x="320363" y="117484"/>
                    <a:pt x="166153" y="168754"/>
                  </a:cubicBezTo>
                  <a:cubicBezTo>
                    <a:pt x="122688" y="183164"/>
                    <a:pt x="90499" y="219991"/>
                    <a:pt x="81859" y="264990"/>
                  </a:cubicBezTo>
                  <a:lnTo>
                    <a:pt x="10809" y="636289"/>
                  </a:lnTo>
                  <a:cubicBezTo>
                    <a:pt x="1" y="692829"/>
                    <a:pt x="26687" y="749937"/>
                    <a:pt x="77022" y="777924"/>
                  </a:cubicBezTo>
                  <a:lnTo>
                    <a:pt x="67949" y="805076"/>
                  </a:lnTo>
                  <a:cubicBezTo>
                    <a:pt x="60778" y="828393"/>
                    <a:pt x="65514" y="844905"/>
                    <a:pt x="76922" y="856980"/>
                  </a:cubicBezTo>
                  <a:cubicBezTo>
                    <a:pt x="87433" y="868064"/>
                    <a:pt x="101736" y="873376"/>
                    <a:pt x="116295" y="873376"/>
                  </a:cubicBezTo>
                  <a:cubicBezTo>
                    <a:pt x="129689" y="873376"/>
                    <a:pt x="143301" y="868880"/>
                    <a:pt x="154378" y="860249"/>
                  </a:cubicBezTo>
                  <a:lnTo>
                    <a:pt x="163718" y="852944"/>
                  </a:lnTo>
                  <a:lnTo>
                    <a:pt x="406224" y="496756"/>
                  </a:lnTo>
                  <a:lnTo>
                    <a:pt x="700301" y="543622"/>
                  </a:lnTo>
                  <a:lnTo>
                    <a:pt x="981502" y="328068"/>
                  </a:lnTo>
                  <a:lnTo>
                    <a:pt x="686291" y="0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2137560" y="675022"/>
              <a:ext cx="343387" cy="302412"/>
            </a:xfrm>
            <a:custGeom>
              <a:avLst/>
              <a:gdLst/>
              <a:ahLst/>
              <a:cxnLst/>
              <a:rect l="l" t="t" r="r" b="b"/>
              <a:pathLst>
                <a:path w="615941" h="542443" extrusionOk="0">
                  <a:moveTo>
                    <a:pt x="504062" y="0"/>
                  </a:moveTo>
                  <a:cubicBezTo>
                    <a:pt x="502443" y="0"/>
                    <a:pt x="500820" y="50"/>
                    <a:pt x="499191" y="152"/>
                  </a:cubicBezTo>
                  <a:cubicBezTo>
                    <a:pt x="497022" y="285"/>
                    <a:pt x="494888" y="452"/>
                    <a:pt x="492719" y="652"/>
                  </a:cubicBezTo>
                  <a:cubicBezTo>
                    <a:pt x="485581" y="1319"/>
                    <a:pt x="478509" y="2453"/>
                    <a:pt x="471504" y="3888"/>
                  </a:cubicBezTo>
                  <a:cubicBezTo>
                    <a:pt x="465200" y="5189"/>
                    <a:pt x="458995" y="6823"/>
                    <a:pt x="452857" y="8691"/>
                  </a:cubicBezTo>
                  <a:cubicBezTo>
                    <a:pt x="326434" y="47252"/>
                    <a:pt x="182097" y="198694"/>
                    <a:pt x="264756" y="328353"/>
                  </a:cubicBezTo>
                  <a:cubicBezTo>
                    <a:pt x="271884" y="339481"/>
                    <a:pt x="294683" y="351204"/>
                    <a:pt x="309614" y="351204"/>
                  </a:cubicBezTo>
                  <a:cubicBezTo>
                    <a:pt x="311244" y="351204"/>
                    <a:pt x="312780" y="351065"/>
                    <a:pt x="314192" y="350769"/>
                  </a:cubicBezTo>
                  <a:lnTo>
                    <a:pt x="314192" y="350769"/>
                  </a:lnTo>
                  <a:cubicBezTo>
                    <a:pt x="239472" y="371217"/>
                    <a:pt x="169755" y="400338"/>
                    <a:pt x="94969" y="420786"/>
                  </a:cubicBezTo>
                  <a:cubicBezTo>
                    <a:pt x="71018" y="427324"/>
                    <a:pt x="46034" y="434429"/>
                    <a:pt x="27654" y="451174"/>
                  </a:cubicBezTo>
                  <a:cubicBezTo>
                    <a:pt x="9241" y="467953"/>
                    <a:pt x="1" y="497541"/>
                    <a:pt x="13811" y="518289"/>
                  </a:cubicBezTo>
                  <a:cubicBezTo>
                    <a:pt x="24151" y="533834"/>
                    <a:pt x="44032" y="540038"/>
                    <a:pt x="62612" y="541739"/>
                  </a:cubicBezTo>
                  <a:cubicBezTo>
                    <a:pt x="67849" y="542225"/>
                    <a:pt x="73091" y="542442"/>
                    <a:pt x="78334" y="542442"/>
                  </a:cubicBezTo>
                  <a:cubicBezTo>
                    <a:pt x="100807" y="542442"/>
                    <a:pt x="123293" y="538450"/>
                    <a:pt x="145471" y="534501"/>
                  </a:cubicBezTo>
                  <a:cubicBezTo>
                    <a:pt x="213687" y="522325"/>
                    <a:pt x="281935" y="510117"/>
                    <a:pt x="350218" y="497941"/>
                  </a:cubicBezTo>
                  <a:cubicBezTo>
                    <a:pt x="403689" y="488368"/>
                    <a:pt x="458962" y="478127"/>
                    <a:pt x="503927" y="447672"/>
                  </a:cubicBezTo>
                  <a:cubicBezTo>
                    <a:pt x="564404" y="406776"/>
                    <a:pt x="597494" y="334191"/>
                    <a:pt x="606734" y="261772"/>
                  </a:cubicBezTo>
                  <a:cubicBezTo>
                    <a:pt x="615941" y="189320"/>
                    <a:pt x="604232" y="116035"/>
                    <a:pt x="591490" y="44150"/>
                  </a:cubicBezTo>
                  <a:cubicBezTo>
                    <a:pt x="590789" y="40180"/>
                    <a:pt x="590055" y="36077"/>
                    <a:pt x="587821" y="32742"/>
                  </a:cubicBezTo>
                  <a:cubicBezTo>
                    <a:pt x="587387" y="32041"/>
                    <a:pt x="586820" y="31374"/>
                    <a:pt x="586253" y="30740"/>
                  </a:cubicBezTo>
                  <a:cubicBezTo>
                    <a:pt x="583551" y="27838"/>
                    <a:pt x="579815" y="25837"/>
                    <a:pt x="576146" y="24002"/>
                  </a:cubicBezTo>
                  <a:cubicBezTo>
                    <a:pt x="553505" y="12149"/>
                    <a:pt x="529449" y="0"/>
                    <a:pt x="504062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2011382" y="656231"/>
              <a:ext cx="373160" cy="431724"/>
            </a:xfrm>
            <a:custGeom>
              <a:avLst/>
              <a:gdLst/>
              <a:ahLst/>
              <a:cxnLst/>
              <a:rect l="l" t="t" r="r" b="b"/>
              <a:pathLst>
                <a:path w="669346" h="774393" extrusionOk="0">
                  <a:moveTo>
                    <a:pt x="602064" y="0"/>
                  </a:moveTo>
                  <a:lnTo>
                    <a:pt x="55440" y="637556"/>
                  </a:lnTo>
                  <a:cubicBezTo>
                    <a:pt x="32090" y="664943"/>
                    <a:pt x="15178" y="693463"/>
                    <a:pt x="6705" y="717347"/>
                  </a:cubicBezTo>
                  <a:cubicBezTo>
                    <a:pt x="3269" y="726987"/>
                    <a:pt x="1268" y="735893"/>
                    <a:pt x="734" y="743632"/>
                  </a:cubicBezTo>
                  <a:cubicBezTo>
                    <a:pt x="0" y="755074"/>
                    <a:pt x="2536" y="764047"/>
                    <a:pt x="8840" y="769351"/>
                  </a:cubicBezTo>
                  <a:cubicBezTo>
                    <a:pt x="12891" y="772774"/>
                    <a:pt x="18236" y="774392"/>
                    <a:pt x="24561" y="774392"/>
                  </a:cubicBezTo>
                  <a:cubicBezTo>
                    <a:pt x="25631" y="774392"/>
                    <a:pt x="26729" y="774346"/>
                    <a:pt x="27854" y="774254"/>
                  </a:cubicBezTo>
                  <a:cubicBezTo>
                    <a:pt x="54506" y="772153"/>
                    <a:pt x="95936" y="744400"/>
                    <a:pt x="132128" y="701969"/>
                  </a:cubicBezTo>
                  <a:lnTo>
                    <a:pt x="669345" y="73786"/>
                  </a:lnTo>
                  <a:lnTo>
                    <a:pt x="6020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2011382" y="675329"/>
              <a:ext cx="356888" cy="412626"/>
            </a:xfrm>
            <a:custGeom>
              <a:avLst/>
              <a:gdLst/>
              <a:ahLst/>
              <a:cxnLst/>
              <a:rect l="l" t="t" r="r" b="b"/>
              <a:pathLst>
                <a:path w="640158" h="740136" extrusionOk="0">
                  <a:moveTo>
                    <a:pt x="606067" y="1"/>
                  </a:moveTo>
                  <a:lnTo>
                    <a:pt x="734" y="709342"/>
                  </a:lnTo>
                  <a:cubicBezTo>
                    <a:pt x="0" y="720817"/>
                    <a:pt x="2536" y="729790"/>
                    <a:pt x="8840" y="735094"/>
                  </a:cubicBezTo>
                  <a:cubicBezTo>
                    <a:pt x="12891" y="738517"/>
                    <a:pt x="18236" y="740135"/>
                    <a:pt x="24561" y="740135"/>
                  </a:cubicBezTo>
                  <a:cubicBezTo>
                    <a:pt x="25631" y="740135"/>
                    <a:pt x="26729" y="740089"/>
                    <a:pt x="27854" y="739997"/>
                  </a:cubicBezTo>
                  <a:lnTo>
                    <a:pt x="640158" y="22517"/>
                  </a:lnTo>
                  <a:lnTo>
                    <a:pt x="6060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1980233" y="1041646"/>
              <a:ext cx="78403" cy="84846"/>
            </a:xfrm>
            <a:custGeom>
              <a:avLst/>
              <a:gdLst/>
              <a:ahLst/>
              <a:cxnLst/>
              <a:rect l="l" t="t" r="r" b="b"/>
              <a:pathLst>
                <a:path w="140634" h="152191" extrusionOk="0">
                  <a:moveTo>
                    <a:pt x="73519" y="0"/>
                  </a:moveTo>
                  <a:cubicBezTo>
                    <a:pt x="73519" y="0"/>
                    <a:pt x="4741" y="144000"/>
                    <a:pt x="242" y="151857"/>
                  </a:cubicBezTo>
                  <a:lnTo>
                    <a:pt x="242" y="151857"/>
                  </a:lnTo>
                  <a:lnTo>
                    <a:pt x="140634" y="56374"/>
                  </a:lnTo>
                  <a:lnTo>
                    <a:pt x="73519" y="0"/>
                  </a:lnTo>
                  <a:close/>
                  <a:moveTo>
                    <a:pt x="242" y="151857"/>
                  </a:moveTo>
                  <a:lnTo>
                    <a:pt x="67" y="151976"/>
                  </a:lnTo>
                  <a:cubicBezTo>
                    <a:pt x="16" y="152120"/>
                    <a:pt x="0" y="152190"/>
                    <a:pt x="18" y="152190"/>
                  </a:cubicBezTo>
                  <a:cubicBezTo>
                    <a:pt x="40" y="152190"/>
                    <a:pt x="116" y="152077"/>
                    <a:pt x="242" y="1518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1980363" y="1094015"/>
              <a:ext cx="29941" cy="32284"/>
            </a:xfrm>
            <a:custGeom>
              <a:avLst/>
              <a:gdLst/>
              <a:ahLst/>
              <a:cxnLst/>
              <a:rect l="l" t="t" r="r" b="b"/>
              <a:pathLst>
                <a:path w="53706" h="57909" extrusionOk="0">
                  <a:moveTo>
                    <a:pt x="28254" y="0"/>
                  </a:moveTo>
                  <a:cubicBezTo>
                    <a:pt x="14177" y="29221"/>
                    <a:pt x="1802" y="54739"/>
                    <a:pt x="1" y="57908"/>
                  </a:cubicBezTo>
                  <a:lnTo>
                    <a:pt x="53706" y="21382"/>
                  </a:lnTo>
                  <a:lnTo>
                    <a:pt x="28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2133506" y="876229"/>
              <a:ext cx="210087" cy="105776"/>
            </a:xfrm>
            <a:custGeom>
              <a:avLst/>
              <a:gdLst/>
              <a:ahLst/>
              <a:cxnLst/>
              <a:rect l="l" t="t" r="r" b="b"/>
              <a:pathLst>
                <a:path w="376837" h="189732" extrusionOk="0">
                  <a:moveTo>
                    <a:pt x="318462" y="1"/>
                  </a:moveTo>
                  <a:lnTo>
                    <a:pt x="93334" y="65648"/>
                  </a:lnTo>
                  <a:cubicBezTo>
                    <a:pt x="70751" y="72219"/>
                    <a:pt x="47501" y="79158"/>
                    <a:pt x="29489" y="94235"/>
                  </a:cubicBezTo>
                  <a:cubicBezTo>
                    <a:pt x="11476" y="109279"/>
                    <a:pt x="1" y="134864"/>
                    <a:pt x="8340" y="156780"/>
                  </a:cubicBezTo>
                  <a:cubicBezTo>
                    <a:pt x="17924" y="181990"/>
                    <a:pt x="44960" y="189731"/>
                    <a:pt x="73572" y="189731"/>
                  </a:cubicBezTo>
                  <a:cubicBezTo>
                    <a:pt x="87285" y="189731"/>
                    <a:pt x="101360" y="187953"/>
                    <a:pt x="114049" y="185467"/>
                  </a:cubicBezTo>
                  <a:lnTo>
                    <a:pt x="357856" y="137566"/>
                  </a:lnTo>
                  <a:cubicBezTo>
                    <a:pt x="364161" y="136298"/>
                    <a:pt x="370499" y="135064"/>
                    <a:pt x="376837" y="133763"/>
                  </a:cubicBezTo>
                  <a:cubicBezTo>
                    <a:pt x="367864" y="103208"/>
                    <a:pt x="357023" y="73353"/>
                    <a:pt x="343179" y="44900"/>
                  </a:cubicBezTo>
                  <a:cubicBezTo>
                    <a:pt x="335707" y="29522"/>
                    <a:pt x="327235" y="14678"/>
                    <a:pt x="318462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1991856" y="701760"/>
              <a:ext cx="108791" cy="313832"/>
            </a:xfrm>
            <a:custGeom>
              <a:avLst/>
              <a:gdLst/>
              <a:ahLst/>
              <a:cxnLst/>
              <a:rect l="l" t="t" r="r" b="b"/>
              <a:pathLst>
                <a:path w="195140" h="562928" extrusionOk="0">
                  <a:moveTo>
                    <a:pt x="170971" y="0"/>
                  </a:moveTo>
                  <a:cubicBezTo>
                    <a:pt x="167534" y="0"/>
                    <a:pt x="164141" y="1573"/>
                    <a:pt x="161949" y="4561"/>
                  </a:cubicBezTo>
                  <a:cubicBezTo>
                    <a:pt x="126624" y="52496"/>
                    <a:pt x="130394" y="124614"/>
                    <a:pt x="169288" y="169313"/>
                  </a:cubicBezTo>
                  <a:cubicBezTo>
                    <a:pt x="103474" y="294636"/>
                    <a:pt x="50170" y="425096"/>
                    <a:pt x="2235" y="547650"/>
                  </a:cubicBezTo>
                  <a:cubicBezTo>
                    <a:pt x="0" y="553421"/>
                    <a:pt x="2869" y="559926"/>
                    <a:pt x="8640" y="562161"/>
                  </a:cubicBezTo>
                  <a:cubicBezTo>
                    <a:pt x="9974" y="562661"/>
                    <a:pt x="11342" y="562928"/>
                    <a:pt x="12710" y="562928"/>
                  </a:cubicBezTo>
                  <a:cubicBezTo>
                    <a:pt x="17213" y="562928"/>
                    <a:pt x="21416" y="560192"/>
                    <a:pt x="23150" y="555823"/>
                  </a:cubicBezTo>
                  <a:cubicBezTo>
                    <a:pt x="71718" y="431600"/>
                    <a:pt x="125890" y="299239"/>
                    <a:pt x="192838" y="172715"/>
                  </a:cubicBezTo>
                  <a:cubicBezTo>
                    <a:pt x="195140" y="168379"/>
                    <a:pt x="194339" y="163008"/>
                    <a:pt x="190837" y="159539"/>
                  </a:cubicBezTo>
                  <a:cubicBezTo>
                    <a:pt x="154177" y="123046"/>
                    <a:pt x="149340" y="59501"/>
                    <a:pt x="179996" y="17871"/>
                  </a:cubicBezTo>
                  <a:cubicBezTo>
                    <a:pt x="183665" y="12867"/>
                    <a:pt x="182631" y="5862"/>
                    <a:pt x="177627" y="2193"/>
                  </a:cubicBezTo>
                  <a:cubicBezTo>
                    <a:pt x="175626" y="715"/>
                    <a:pt x="173289" y="0"/>
                    <a:pt x="170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1428A0"/>
                </a:solidFill>
                <a:latin typeface="SVN-Franko" panose="02040603050506020204" pitchFamily="18" charset="0"/>
              </a:rPr>
              <a:t>LÝ DO CHỌN ĐỀ TÀI</a:t>
            </a:r>
            <a:endParaRPr sz="2800" dirty="0">
              <a:solidFill>
                <a:srgbClr val="1428A0"/>
              </a:solidFill>
              <a:latin typeface="SVN-Franko" panose="02040603050506020204" pitchFamily="18" charset="0"/>
            </a:endParaRPr>
          </a:p>
        </p:txBody>
      </p:sp>
      <p:sp>
        <p:nvSpPr>
          <p:cNvPr id="684" name="Google Shape;684;p39"/>
          <p:cNvSpPr txBox="1">
            <a:spLocks noGrp="1"/>
          </p:cNvSpPr>
          <p:nvPr>
            <p:ph type="title"/>
          </p:nvPr>
        </p:nvSpPr>
        <p:spPr>
          <a:xfrm>
            <a:off x="709008" y="2154332"/>
            <a:ext cx="324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tx2">
                    <a:lumMod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TÍNH THỰC TẾ</a:t>
            </a:r>
            <a:endParaRPr sz="2100" b="1" dirty="0">
              <a:solidFill>
                <a:schemeClr val="tx2">
                  <a:lumMod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85" name="Google Shape;685;p39"/>
          <p:cNvSpPr txBox="1">
            <a:spLocks noGrp="1"/>
          </p:cNvSpPr>
          <p:nvPr>
            <p:ph type="subTitle" idx="1"/>
          </p:nvPr>
        </p:nvSpPr>
        <p:spPr>
          <a:xfrm>
            <a:off x="609740" y="2571750"/>
            <a:ext cx="3440628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 dự án, nhóm bài tập trong học sinh – sinh viên chưa có quy trình và quản lý chặt chẽ, dẫn đến thiếu kiểm soát tiến độ</a:t>
            </a:r>
            <a:endParaRPr dirty="0">
              <a:solidFill>
                <a:schemeClr val="tx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88" name="Google Shape;688;p39"/>
          <p:cNvSpPr txBox="1">
            <a:spLocks noGrp="1"/>
          </p:cNvSpPr>
          <p:nvPr>
            <p:ph type="title" idx="4"/>
          </p:nvPr>
        </p:nvSpPr>
        <p:spPr>
          <a:xfrm>
            <a:off x="5180701" y="2199467"/>
            <a:ext cx="324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tx2">
                    <a:lumMod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TÍNH RÕ RÀNG</a:t>
            </a:r>
            <a:endParaRPr sz="2100" b="1" dirty="0">
              <a:solidFill>
                <a:schemeClr val="tx2">
                  <a:lumMod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89" name="Google Shape;689;p39"/>
          <p:cNvSpPr txBox="1">
            <a:spLocks noGrp="1"/>
          </p:cNvSpPr>
          <p:nvPr>
            <p:ph type="subTitle" idx="5"/>
          </p:nvPr>
        </p:nvSpPr>
        <p:spPr>
          <a:xfrm>
            <a:off x="5071364" y="2685205"/>
            <a:ext cx="3590599" cy="549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Đề tài có thể dễ dàng phân tích và chia nhỏ công việc để giao về cho các thành viên</a:t>
            </a:r>
            <a:endParaRPr dirty="0">
              <a:solidFill>
                <a:schemeClr val="tx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90" name="Google Shape;690;p39"/>
          <p:cNvSpPr/>
          <p:nvPr/>
        </p:nvSpPr>
        <p:spPr>
          <a:xfrm>
            <a:off x="2018954" y="1539831"/>
            <a:ext cx="622200" cy="622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9"/>
          <p:cNvSpPr/>
          <p:nvPr/>
        </p:nvSpPr>
        <p:spPr>
          <a:xfrm>
            <a:off x="6490654" y="1532132"/>
            <a:ext cx="622200" cy="622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39"/>
          <p:cNvGrpSpPr/>
          <p:nvPr/>
        </p:nvGrpSpPr>
        <p:grpSpPr>
          <a:xfrm>
            <a:off x="6618875" y="1682517"/>
            <a:ext cx="365763" cy="321436"/>
            <a:chOff x="5612384" y="2428091"/>
            <a:chExt cx="365763" cy="321436"/>
          </a:xfrm>
        </p:grpSpPr>
        <p:sp>
          <p:nvSpPr>
            <p:cNvPr id="722" name="Google Shape;722;p39"/>
            <p:cNvSpPr/>
            <p:nvPr/>
          </p:nvSpPr>
          <p:spPr>
            <a:xfrm>
              <a:off x="5773934" y="2490860"/>
              <a:ext cx="204213" cy="256980"/>
            </a:xfrm>
            <a:custGeom>
              <a:avLst/>
              <a:gdLst/>
              <a:ahLst/>
              <a:cxnLst/>
              <a:rect l="l" t="t" r="r" b="b"/>
              <a:pathLst>
                <a:path w="5811" h="7312" extrusionOk="0">
                  <a:moveTo>
                    <a:pt x="596" y="1"/>
                  </a:moveTo>
                  <a:lnTo>
                    <a:pt x="0" y="596"/>
                  </a:lnTo>
                  <a:lnTo>
                    <a:pt x="0" y="4859"/>
                  </a:lnTo>
                  <a:lnTo>
                    <a:pt x="596" y="5454"/>
                  </a:lnTo>
                  <a:lnTo>
                    <a:pt x="1881" y="5454"/>
                  </a:lnTo>
                  <a:lnTo>
                    <a:pt x="1810" y="5716"/>
                  </a:lnTo>
                  <a:cubicBezTo>
                    <a:pt x="1620" y="6526"/>
                    <a:pt x="2239" y="7312"/>
                    <a:pt x="3048" y="7312"/>
                  </a:cubicBezTo>
                  <a:cubicBezTo>
                    <a:pt x="3834" y="7312"/>
                    <a:pt x="4477" y="6526"/>
                    <a:pt x="4263" y="5716"/>
                  </a:cubicBezTo>
                  <a:lnTo>
                    <a:pt x="4215" y="5526"/>
                  </a:lnTo>
                  <a:lnTo>
                    <a:pt x="5811" y="5526"/>
                  </a:lnTo>
                  <a:lnTo>
                    <a:pt x="5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5773934" y="2588809"/>
              <a:ext cx="204213" cy="160718"/>
            </a:xfrm>
            <a:custGeom>
              <a:avLst/>
              <a:gdLst/>
              <a:ahLst/>
              <a:cxnLst/>
              <a:rect l="l" t="t" r="r" b="b"/>
              <a:pathLst>
                <a:path w="5811" h="4573" extrusionOk="0">
                  <a:moveTo>
                    <a:pt x="0" y="0"/>
                  </a:moveTo>
                  <a:lnTo>
                    <a:pt x="0" y="2144"/>
                  </a:lnTo>
                  <a:lnTo>
                    <a:pt x="596" y="2739"/>
                  </a:lnTo>
                  <a:lnTo>
                    <a:pt x="1881" y="2739"/>
                  </a:lnTo>
                  <a:lnTo>
                    <a:pt x="1810" y="3001"/>
                  </a:lnTo>
                  <a:cubicBezTo>
                    <a:pt x="1620" y="3787"/>
                    <a:pt x="2239" y="4573"/>
                    <a:pt x="3048" y="4573"/>
                  </a:cubicBezTo>
                  <a:cubicBezTo>
                    <a:pt x="3834" y="4573"/>
                    <a:pt x="4477" y="3787"/>
                    <a:pt x="4263" y="3001"/>
                  </a:cubicBezTo>
                  <a:lnTo>
                    <a:pt x="4215" y="2739"/>
                  </a:lnTo>
                  <a:lnTo>
                    <a:pt x="5811" y="2739"/>
                  </a:lnTo>
                  <a:lnTo>
                    <a:pt x="5811" y="0"/>
                  </a:lnTo>
                  <a:close/>
                </a:path>
              </a:pathLst>
            </a:custGeom>
            <a:solidFill>
              <a:srgbClr val="000000">
                <a:alpha val="11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5612384" y="2428091"/>
              <a:ext cx="247790" cy="256980"/>
            </a:xfrm>
            <a:custGeom>
              <a:avLst/>
              <a:gdLst/>
              <a:ahLst/>
              <a:cxnLst/>
              <a:rect l="l" t="t" r="r" b="b"/>
              <a:pathLst>
                <a:path w="7051" h="7312" extrusionOk="0">
                  <a:moveTo>
                    <a:pt x="2763" y="1"/>
                  </a:moveTo>
                  <a:cubicBezTo>
                    <a:pt x="1882" y="1"/>
                    <a:pt x="1358" y="787"/>
                    <a:pt x="1525" y="1549"/>
                  </a:cubicBezTo>
                  <a:lnTo>
                    <a:pt x="1597" y="1835"/>
                  </a:lnTo>
                  <a:lnTo>
                    <a:pt x="1" y="1835"/>
                  </a:lnTo>
                  <a:lnTo>
                    <a:pt x="1" y="7312"/>
                  </a:lnTo>
                  <a:lnTo>
                    <a:pt x="5193" y="7312"/>
                  </a:lnTo>
                  <a:lnTo>
                    <a:pt x="5193" y="5716"/>
                  </a:lnTo>
                  <a:lnTo>
                    <a:pt x="5454" y="5788"/>
                  </a:lnTo>
                  <a:cubicBezTo>
                    <a:pt x="5562" y="5816"/>
                    <a:pt x="5668" y="5830"/>
                    <a:pt x="5773" y="5830"/>
                  </a:cubicBezTo>
                  <a:cubicBezTo>
                    <a:pt x="6458" y="5830"/>
                    <a:pt x="7050" y="5255"/>
                    <a:pt x="7050" y="4573"/>
                  </a:cubicBezTo>
                  <a:cubicBezTo>
                    <a:pt x="7050" y="3864"/>
                    <a:pt x="6446" y="3300"/>
                    <a:pt x="5752" y="3300"/>
                  </a:cubicBezTo>
                  <a:cubicBezTo>
                    <a:pt x="5654" y="3300"/>
                    <a:pt x="5554" y="3311"/>
                    <a:pt x="5454" y="3335"/>
                  </a:cubicBezTo>
                  <a:lnTo>
                    <a:pt x="5193" y="3406"/>
                  </a:lnTo>
                  <a:lnTo>
                    <a:pt x="5193" y="1835"/>
                  </a:lnTo>
                  <a:lnTo>
                    <a:pt x="3907" y="1835"/>
                  </a:lnTo>
                  <a:lnTo>
                    <a:pt x="3978" y="1549"/>
                  </a:lnTo>
                  <a:cubicBezTo>
                    <a:pt x="4168" y="787"/>
                    <a:pt x="3621" y="1"/>
                    <a:pt x="2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5613227" y="2587966"/>
              <a:ext cx="246946" cy="97106"/>
            </a:xfrm>
            <a:custGeom>
              <a:avLst/>
              <a:gdLst/>
              <a:ahLst/>
              <a:cxnLst/>
              <a:rect l="l" t="t" r="r" b="b"/>
              <a:pathLst>
                <a:path w="7027" h="2763" extrusionOk="0">
                  <a:moveTo>
                    <a:pt x="1" y="0"/>
                  </a:moveTo>
                  <a:lnTo>
                    <a:pt x="1" y="2763"/>
                  </a:lnTo>
                  <a:lnTo>
                    <a:pt x="5169" y="2763"/>
                  </a:lnTo>
                  <a:lnTo>
                    <a:pt x="5169" y="1167"/>
                  </a:lnTo>
                  <a:lnTo>
                    <a:pt x="5430" y="1239"/>
                  </a:lnTo>
                  <a:cubicBezTo>
                    <a:pt x="5530" y="1262"/>
                    <a:pt x="5630" y="1274"/>
                    <a:pt x="5728" y="1274"/>
                  </a:cubicBezTo>
                  <a:cubicBezTo>
                    <a:pt x="6422" y="1274"/>
                    <a:pt x="7026" y="710"/>
                    <a:pt x="7026" y="0"/>
                  </a:cubicBezTo>
                  <a:close/>
                </a:path>
              </a:pathLst>
            </a:custGeom>
            <a:solidFill>
              <a:srgbClr val="000000">
                <a:alpha val="11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EDFA0B-A003-CDAE-C5E5-DA433A81E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08" y="1615977"/>
            <a:ext cx="468178" cy="4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720000" y="2666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1428A0"/>
                </a:solidFill>
                <a:latin typeface="SVN-Franko" panose="02040603050506020204" pitchFamily="18" charset="0"/>
              </a:rPr>
              <a:t>CHỨC NĂNG CHÍNH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21E1D4-2B1A-B131-7432-2A3ABD953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70" y="926592"/>
            <a:ext cx="1558571" cy="3290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F65907-0EF7-D281-4F5F-59858AE08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661" y="926592"/>
            <a:ext cx="1558571" cy="3290316"/>
          </a:xfrm>
          <a:prstGeom prst="rect">
            <a:avLst/>
          </a:prstGeom>
        </p:spPr>
      </p:pic>
      <p:sp>
        <p:nvSpPr>
          <p:cNvPr id="6" name="Google Shape;476;p30">
            <a:extLst>
              <a:ext uri="{FF2B5EF4-FFF2-40B4-BE49-F238E27FC236}">
                <a16:creationId xmlns:a16="http://schemas.microsoft.com/office/drawing/2014/main" id="{55D9DF65-B968-50D4-8773-6A26359E6B91}"/>
              </a:ext>
            </a:extLst>
          </p:cNvPr>
          <p:cNvSpPr txBox="1">
            <a:spLocks/>
          </p:cNvSpPr>
          <p:nvPr/>
        </p:nvSpPr>
        <p:spPr>
          <a:xfrm>
            <a:off x="1200305" y="421690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100" dirty="0" err="1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Quản</a:t>
            </a:r>
            <a:r>
              <a:rPr lang="en-US" sz="2100" dirty="0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lý</a:t>
            </a:r>
            <a:r>
              <a:rPr lang="en-US" sz="2100" dirty="0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nhân</a:t>
            </a:r>
            <a:r>
              <a:rPr lang="en-US" sz="2100" dirty="0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viên</a:t>
            </a:r>
            <a:endParaRPr lang="en-US" sz="2100" dirty="0">
              <a:solidFill>
                <a:schemeClr val="tx2">
                  <a:lumMod val="25000"/>
                </a:schemeClr>
              </a:solidFill>
              <a:latin typeface="#9Slide03 Cabin Bold" panose="00000800000000000000" pitchFamily="2" charset="0"/>
            </a:endParaRPr>
          </a:p>
        </p:txBody>
      </p:sp>
      <p:sp>
        <p:nvSpPr>
          <p:cNvPr id="9" name="Google Shape;476;p30">
            <a:extLst>
              <a:ext uri="{FF2B5EF4-FFF2-40B4-BE49-F238E27FC236}">
                <a16:creationId xmlns:a16="http://schemas.microsoft.com/office/drawing/2014/main" id="{565BC107-F221-5528-62A0-6140C4410139}"/>
              </a:ext>
            </a:extLst>
          </p:cNvPr>
          <p:cNvSpPr txBox="1">
            <a:spLocks/>
          </p:cNvSpPr>
          <p:nvPr/>
        </p:nvSpPr>
        <p:spPr>
          <a:xfrm>
            <a:off x="5671422" y="4216908"/>
            <a:ext cx="223904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100" dirty="0" err="1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Quản</a:t>
            </a:r>
            <a:r>
              <a:rPr lang="en-US" sz="2100" dirty="0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lý</a:t>
            </a:r>
            <a:r>
              <a:rPr lang="en-US" sz="2100" dirty="0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công</a:t>
            </a:r>
            <a:r>
              <a:rPr lang="en-US" sz="2100" dirty="0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chemeClr val="tx2">
                    <a:lumMod val="25000"/>
                  </a:schemeClr>
                </a:solidFill>
                <a:latin typeface="#9Slide03 Cabin Bold" panose="00000800000000000000" pitchFamily="2" charset="0"/>
              </a:rPr>
              <a:t>việc</a:t>
            </a:r>
            <a:endParaRPr lang="en-US" sz="2100" dirty="0">
              <a:solidFill>
                <a:schemeClr val="tx2">
                  <a:lumMod val="25000"/>
                </a:schemeClr>
              </a:solidFill>
              <a:latin typeface="#9Slide03 Cabin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3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7"/>
          <p:cNvSpPr/>
          <p:nvPr/>
        </p:nvSpPr>
        <p:spPr>
          <a:xfrm>
            <a:off x="-62930" y="3943424"/>
            <a:ext cx="1840515" cy="447111"/>
          </a:xfrm>
          <a:custGeom>
            <a:avLst/>
            <a:gdLst/>
            <a:ahLst/>
            <a:cxnLst/>
            <a:rect l="l" t="t" r="r" b="b"/>
            <a:pathLst>
              <a:path w="2230927" h="541953" extrusionOk="0">
                <a:moveTo>
                  <a:pt x="1719982" y="0"/>
                </a:moveTo>
                <a:cubicBezTo>
                  <a:pt x="1512915" y="0"/>
                  <a:pt x="1307657" y="138918"/>
                  <a:pt x="1241387" y="336939"/>
                </a:cubicBezTo>
                <a:cubicBezTo>
                  <a:pt x="1191655" y="253368"/>
                  <a:pt x="1079193" y="216485"/>
                  <a:pt x="974217" y="216485"/>
                </a:cubicBezTo>
                <a:cubicBezTo>
                  <a:pt x="944565" y="216485"/>
                  <a:pt x="915510" y="219428"/>
                  <a:pt x="888635" y="225092"/>
                </a:cubicBezTo>
                <a:cubicBezTo>
                  <a:pt x="766581" y="250811"/>
                  <a:pt x="663908" y="336339"/>
                  <a:pt x="591423" y="437878"/>
                </a:cubicBezTo>
                <a:cubicBezTo>
                  <a:pt x="535416" y="379469"/>
                  <a:pt x="464465" y="333970"/>
                  <a:pt x="384241" y="323563"/>
                </a:cubicBezTo>
                <a:cubicBezTo>
                  <a:pt x="376143" y="322510"/>
                  <a:pt x="368039" y="322004"/>
                  <a:pt x="359938" y="322004"/>
                </a:cubicBezTo>
                <a:cubicBezTo>
                  <a:pt x="228962" y="322004"/>
                  <a:pt x="98609" y="454181"/>
                  <a:pt x="0" y="541952"/>
                </a:cubicBezTo>
                <a:lnTo>
                  <a:pt x="2215316" y="541952"/>
                </a:lnTo>
                <a:cubicBezTo>
                  <a:pt x="2230927" y="304482"/>
                  <a:pt x="2039924" y="54270"/>
                  <a:pt x="1806424" y="8337"/>
                </a:cubicBezTo>
                <a:cubicBezTo>
                  <a:pt x="1777823" y="2707"/>
                  <a:pt x="1748885" y="0"/>
                  <a:pt x="17199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47"/>
          <p:cNvSpPr/>
          <p:nvPr/>
        </p:nvSpPr>
        <p:spPr>
          <a:xfrm flipH="1">
            <a:off x="2150452" y="2432617"/>
            <a:ext cx="2006769" cy="487513"/>
          </a:xfrm>
          <a:custGeom>
            <a:avLst/>
            <a:gdLst/>
            <a:ahLst/>
            <a:cxnLst/>
            <a:rect l="l" t="t" r="r" b="b"/>
            <a:pathLst>
              <a:path w="987340" h="239859" extrusionOk="0">
                <a:moveTo>
                  <a:pt x="761202" y="0"/>
                </a:moveTo>
                <a:cubicBezTo>
                  <a:pt x="669571" y="0"/>
                  <a:pt x="578691" y="61514"/>
                  <a:pt x="549360" y="149127"/>
                </a:cubicBezTo>
                <a:cubicBezTo>
                  <a:pt x="527359" y="112173"/>
                  <a:pt x="477604" y="95838"/>
                  <a:pt x="431152" y="95838"/>
                </a:cubicBezTo>
                <a:cubicBezTo>
                  <a:pt x="418020" y="95838"/>
                  <a:pt x="405151" y="97144"/>
                  <a:pt x="393248" y="99658"/>
                </a:cubicBezTo>
                <a:cubicBezTo>
                  <a:pt x="339243" y="111033"/>
                  <a:pt x="293744" y="148893"/>
                  <a:pt x="261721" y="193792"/>
                </a:cubicBezTo>
                <a:cubicBezTo>
                  <a:pt x="236970" y="167940"/>
                  <a:pt x="205514" y="147793"/>
                  <a:pt x="170056" y="143189"/>
                </a:cubicBezTo>
                <a:cubicBezTo>
                  <a:pt x="166469" y="142723"/>
                  <a:pt x="162881" y="142499"/>
                  <a:pt x="159293" y="142499"/>
                </a:cubicBezTo>
                <a:cubicBezTo>
                  <a:pt x="101319" y="142499"/>
                  <a:pt x="43634" y="201000"/>
                  <a:pt x="1" y="239859"/>
                </a:cubicBezTo>
                <a:lnTo>
                  <a:pt x="980401" y="239859"/>
                </a:lnTo>
                <a:cubicBezTo>
                  <a:pt x="987339" y="134750"/>
                  <a:pt x="902812" y="24037"/>
                  <a:pt x="799438" y="3689"/>
                </a:cubicBezTo>
                <a:cubicBezTo>
                  <a:pt x="786788" y="1198"/>
                  <a:pt x="773988" y="0"/>
                  <a:pt x="7612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47"/>
          <p:cNvSpPr/>
          <p:nvPr/>
        </p:nvSpPr>
        <p:spPr>
          <a:xfrm flipH="1">
            <a:off x="1004351" y="1055600"/>
            <a:ext cx="1114592" cy="270790"/>
          </a:xfrm>
          <a:custGeom>
            <a:avLst/>
            <a:gdLst/>
            <a:ahLst/>
            <a:cxnLst/>
            <a:rect l="l" t="t" r="r" b="b"/>
            <a:pathLst>
              <a:path w="1134445" h="275613" extrusionOk="0">
                <a:moveTo>
                  <a:pt x="874548" y="0"/>
                </a:moveTo>
                <a:cubicBezTo>
                  <a:pt x="769264" y="0"/>
                  <a:pt x="664938" y="70664"/>
                  <a:pt x="631252" y="171372"/>
                </a:cubicBezTo>
                <a:cubicBezTo>
                  <a:pt x="605949" y="128880"/>
                  <a:pt x="548778" y="110108"/>
                  <a:pt x="495408" y="110108"/>
                </a:cubicBezTo>
                <a:cubicBezTo>
                  <a:pt x="480318" y="110108"/>
                  <a:pt x="465532" y="111608"/>
                  <a:pt x="451857" y="114498"/>
                </a:cubicBezTo>
                <a:cubicBezTo>
                  <a:pt x="389812" y="127574"/>
                  <a:pt x="337575" y="171072"/>
                  <a:pt x="300749" y="222708"/>
                </a:cubicBezTo>
                <a:cubicBezTo>
                  <a:pt x="272262" y="193021"/>
                  <a:pt x="236203" y="169871"/>
                  <a:pt x="195374" y="164567"/>
                </a:cubicBezTo>
                <a:cubicBezTo>
                  <a:pt x="191253" y="164030"/>
                  <a:pt x="187129" y="163772"/>
                  <a:pt x="183006" y="163772"/>
                </a:cubicBezTo>
                <a:cubicBezTo>
                  <a:pt x="116416" y="163772"/>
                  <a:pt x="50103" y="231007"/>
                  <a:pt x="1" y="275613"/>
                </a:cubicBezTo>
                <a:lnTo>
                  <a:pt x="1126472" y="275613"/>
                </a:lnTo>
                <a:cubicBezTo>
                  <a:pt x="1134444" y="154860"/>
                  <a:pt x="1037275" y="27636"/>
                  <a:pt x="918557" y="4252"/>
                </a:cubicBezTo>
                <a:cubicBezTo>
                  <a:pt x="903995" y="1381"/>
                  <a:pt x="889262" y="0"/>
                  <a:pt x="8745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47"/>
          <p:cNvSpPr txBox="1">
            <a:spLocks noGrp="1"/>
          </p:cNvSpPr>
          <p:nvPr>
            <p:ph type="title"/>
          </p:nvPr>
        </p:nvSpPr>
        <p:spPr>
          <a:xfrm>
            <a:off x="4986199" y="2277805"/>
            <a:ext cx="3432669" cy="587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rgbClr val="1428A0"/>
                </a:solidFill>
                <a:latin typeface="SVN-Franko" panose="02040603050506020204" pitchFamily="18" charset="0"/>
              </a:rPr>
              <a:t>IT’S DEMO TIME!</a:t>
            </a:r>
            <a:endParaRPr sz="3500" dirty="0">
              <a:solidFill>
                <a:srgbClr val="1428A0"/>
              </a:solidFill>
              <a:latin typeface="SVN-Franko" panose="02040603050506020204" pitchFamily="18" charset="0"/>
            </a:endParaRPr>
          </a:p>
        </p:txBody>
      </p:sp>
      <p:sp>
        <p:nvSpPr>
          <p:cNvPr id="1052" name="Google Shape;1052;p47"/>
          <p:cNvSpPr/>
          <p:nvPr/>
        </p:nvSpPr>
        <p:spPr>
          <a:xfrm>
            <a:off x="-99500" y="4394384"/>
            <a:ext cx="291304" cy="291329"/>
          </a:xfrm>
          <a:custGeom>
            <a:avLst/>
            <a:gdLst/>
            <a:ahLst/>
            <a:cxnLst/>
            <a:rect l="l" t="t" r="r" b="b"/>
            <a:pathLst>
              <a:path w="397685" h="397719" fill="none" extrusionOk="0">
                <a:moveTo>
                  <a:pt x="0" y="397718"/>
                </a:moveTo>
                <a:lnTo>
                  <a:pt x="397684" y="0"/>
                </a:lnTo>
              </a:path>
            </a:pathLst>
          </a:custGeom>
          <a:noFill/>
          <a:ln w="100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47"/>
          <p:cNvSpPr/>
          <p:nvPr/>
        </p:nvSpPr>
        <p:spPr>
          <a:xfrm>
            <a:off x="10197" y="2781474"/>
            <a:ext cx="766890" cy="784752"/>
          </a:xfrm>
          <a:custGeom>
            <a:avLst/>
            <a:gdLst/>
            <a:ahLst/>
            <a:cxnLst/>
            <a:rect l="l" t="t" r="r" b="b"/>
            <a:pathLst>
              <a:path w="1046949" h="1071334" fill="none" extrusionOk="0">
                <a:moveTo>
                  <a:pt x="1" y="1071334"/>
                </a:moveTo>
                <a:lnTo>
                  <a:pt x="1046948" y="0"/>
                </a:lnTo>
              </a:path>
            </a:pathLst>
          </a:custGeom>
          <a:solidFill>
            <a:schemeClr val="dk1"/>
          </a:solidFill>
          <a:ln w="10000" cap="rnd" cmpd="sng">
            <a:solidFill>
              <a:srgbClr val="2D1A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47"/>
          <p:cNvSpPr/>
          <p:nvPr/>
        </p:nvSpPr>
        <p:spPr>
          <a:xfrm>
            <a:off x="934325" y="4430089"/>
            <a:ext cx="191319" cy="292331"/>
          </a:xfrm>
          <a:custGeom>
            <a:avLst/>
            <a:gdLst/>
            <a:ahLst/>
            <a:cxnLst/>
            <a:rect l="l" t="t" r="r" b="b"/>
            <a:pathLst>
              <a:path w="261187" h="399087" extrusionOk="0">
                <a:moveTo>
                  <a:pt x="159781" y="1"/>
                </a:moveTo>
                <a:lnTo>
                  <a:pt x="0" y="175193"/>
                </a:lnTo>
                <a:lnTo>
                  <a:pt x="244408" y="399086"/>
                </a:lnTo>
                <a:cubicBezTo>
                  <a:pt x="261187" y="346449"/>
                  <a:pt x="255783" y="289074"/>
                  <a:pt x="229831" y="244809"/>
                </a:cubicBezTo>
                <a:cubicBezTo>
                  <a:pt x="216555" y="222126"/>
                  <a:pt x="198042" y="202512"/>
                  <a:pt x="190036" y="177027"/>
                </a:cubicBezTo>
                <a:cubicBezTo>
                  <a:pt x="178194" y="139401"/>
                  <a:pt x="193438" y="92300"/>
                  <a:pt x="226229" y="65281"/>
                </a:cubicBezTo>
                <a:lnTo>
                  <a:pt x="159781" y="1"/>
                </a:lnTo>
                <a:close/>
              </a:path>
            </a:pathLst>
          </a:custGeom>
          <a:solidFill>
            <a:srgbClr val="211D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47"/>
          <p:cNvSpPr/>
          <p:nvPr/>
        </p:nvSpPr>
        <p:spPr>
          <a:xfrm>
            <a:off x="934325" y="4488776"/>
            <a:ext cx="191295" cy="233445"/>
          </a:xfrm>
          <a:custGeom>
            <a:avLst/>
            <a:gdLst/>
            <a:ahLst/>
            <a:cxnLst/>
            <a:rect l="l" t="t" r="r" b="b"/>
            <a:pathLst>
              <a:path w="261154" h="318696" extrusionOk="0">
                <a:moveTo>
                  <a:pt x="86462" y="1"/>
                </a:moveTo>
                <a:lnTo>
                  <a:pt x="0" y="94769"/>
                </a:lnTo>
                <a:lnTo>
                  <a:pt x="244408" y="318696"/>
                </a:lnTo>
                <a:cubicBezTo>
                  <a:pt x="261153" y="266125"/>
                  <a:pt x="255750" y="208750"/>
                  <a:pt x="229798" y="164452"/>
                </a:cubicBezTo>
                <a:cubicBezTo>
                  <a:pt x="216488" y="141769"/>
                  <a:pt x="198042" y="122122"/>
                  <a:pt x="189969" y="96637"/>
                </a:cubicBezTo>
                <a:cubicBezTo>
                  <a:pt x="183131" y="74888"/>
                  <a:pt x="185399" y="49870"/>
                  <a:pt x="194873" y="27487"/>
                </a:cubicBezTo>
                <a:lnTo>
                  <a:pt x="194873" y="27487"/>
                </a:lnTo>
                <a:cubicBezTo>
                  <a:pt x="182964" y="30723"/>
                  <a:pt x="171123" y="34225"/>
                  <a:pt x="159181" y="36894"/>
                </a:cubicBezTo>
                <a:cubicBezTo>
                  <a:pt x="150646" y="38807"/>
                  <a:pt x="141894" y="40287"/>
                  <a:pt x="133324" y="40287"/>
                </a:cubicBezTo>
                <a:cubicBezTo>
                  <a:pt x="130238" y="40287"/>
                  <a:pt x="127176" y="40095"/>
                  <a:pt x="124156" y="39663"/>
                </a:cubicBezTo>
                <a:cubicBezTo>
                  <a:pt x="112647" y="38061"/>
                  <a:pt x="102874" y="32391"/>
                  <a:pt x="96202" y="23284"/>
                </a:cubicBezTo>
                <a:cubicBezTo>
                  <a:pt x="91299" y="16513"/>
                  <a:pt x="88297" y="8474"/>
                  <a:pt x="864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7"/>
          <p:cNvSpPr/>
          <p:nvPr/>
        </p:nvSpPr>
        <p:spPr>
          <a:xfrm>
            <a:off x="920360" y="4546340"/>
            <a:ext cx="202682" cy="185536"/>
          </a:xfrm>
          <a:custGeom>
            <a:avLst/>
            <a:gdLst/>
            <a:ahLst/>
            <a:cxnLst/>
            <a:rect l="l" t="t" r="r" b="b"/>
            <a:pathLst>
              <a:path w="276699" h="253292" extrusionOk="0">
                <a:moveTo>
                  <a:pt x="20741" y="1"/>
                </a:moveTo>
                <a:cubicBezTo>
                  <a:pt x="15935" y="1"/>
                  <a:pt x="11105" y="1955"/>
                  <a:pt x="7573" y="5809"/>
                </a:cubicBezTo>
                <a:lnTo>
                  <a:pt x="6572" y="6943"/>
                </a:lnTo>
                <a:cubicBezTo>
                  <a:pt x="1" y="14148"/>
                  <a:pt x="401" y="25323"/>
                  <a:pt x="7439" y="31794"/>
                </a:cubicBezTo>
                <a:lnTo>
                  <a:pt x="244342" y="248816"/>
                </a:lnTo>
                <a:cubicBezTo>
                  <a:pt x="247608" y="251819"/>
                  <a:pt x="251764" y="253292"/>
                  <a:pt x="255934" y="253292"/>
                </a:cubicBezTo>
                <a:cubicBezTo>
                  <a:pt x="260752" y="253292"/>
                  <a:pt x="265588" y="251326"/>
                  <a:pt x="269093" y="247482"/>
                </a:cubicBezTo>
                <a:lnTo>
                  <a:pt x="270094" y="246381"/>
                </a:lnTo>
                <a:cubicBezTo>
                  <a:pt x="276698" y="239143"/>
                  <a:pt x="276265" y="227968"/>
                  <a:pt x="269226" y="221530"/>
                </a:cubicBezTo>
                <a:lnTo>
                  <a:pt x="32357" y="4474"/>
                </a:lnTo>
                <a:cubicBezTo>
                  <a:pt x="29083" y="1480"/>
                  <a:pt x="24921" y="1"/>
                  <a:pt x="20741" y="1"/>
                </a:cubicBezTo>
                <a:close/>
              </a:path>
            </a:pathLst>
          </a:custGeom>
          <a:solidFill>
            <a:srgbClr val="211D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7"/>
          <p:cNvSpPr/>
          <p:nvPr/>
        </p:nvSpPr>
        <p:spPr>
          <a:xfrm>
            <a:off x="1076973" y="4608077"/>
            <a:ext cx="26390" cy="78703"/>
          </a:xfrm>
          <a:custGeom>
            <a:avLst/>
            <a:gdLst/>
            <a:ahLst/>
            <a:cxnLst/>
            <a:rect l="l" t="t" r="r" b="b"/>
            <a:pathLst>
              <a:path w="36027" h="107444" fill="none" extrusionOk="0">
                <a:moveTo>
                  <a:pt x="34158" y="107444"/>
                </a:moveTo>
                <a:cubicBezTo>
                  <a:pt x="34158" y="107444"/>
                  <a:pt x="36026" y="46334"/>
                  <a:pt x="1" y="0"/>
                </a:cubicBezTo>
              </a:path>
            </a:pathLst>
          </a:custGeom>
          <a:noFill/>
          <a:ln w="5000" cap="rnd" cmpd="sng">
            <a:solidFill>
              <a:srgbClr val="F5F5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7"/>
          <p:cNvSpPr/>
          <p:nvPr/>
        </p:nvSpPr>
        <p:spPr>
          <a:xfrm>
            <a:off x="1041927" y="4500231"/>
            <a:ext cx="14881" cy="59352"/>
          </a:xfrm>
          <a:custGeom>
            <a:avLst/>
            <a:gdLst/>
            <a:ahLst/>
            <a:cxnLst/>
            <a:rect l="l" t="t" r="r" b="b"/>
            <a:pathLst>
              <a:path w="20315" h="81026" fill="none" extrusionOk="0">
                <a:moveTo>
                  <a:pt x="11008" y="81025"/>
                </a:moveTo>
                <a:cubicBezTo>
                  <a:pt x="11008" y="81025"/>
                  <a:pt x="0" y="22484"/>
                  <a:pt x="20315" y="1"/>
                </a:cubicBezTo>
              </a:path>
            </a:pathLst>
          </a:custGeom>
          <a:noFill/>
          <a:ln w="5000" cap="rnd" cmpd="sng">
            <a:solidFill>
              <a:srgbClr val="F5F5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7"/>
          <p:cNvSpPr/>
          <p:nvPr/>
        </p:nvSpPr>
        <p:spPr>
          <a:xfrm>
            <a:off x="981704" y="3942157"/>
            <a:ext cx="534741" cy="302672"/>
          </a:xfrm>
          <a:custGeom>
            <a:avLst/>
            <a:gdLst/>
            <a:ahLst/>
            <a:cxnLst/>
            <a:rect l="l" t="t" r="r" b="b"/>
            <a:pathLst>
              <a:path w="730022" h="413204" extrusionOk="0">
                <a:moveTo>
                  <a:pt x="144753" y="0"/>
                </a:moveTo>
                <a:cubicBezTo>
                  <a:pt x="104072" y="0"/>
                  <a:pt x="63393" y="2195"/>
                  <a:pt x="22950" y="6613"/>
                </a:cubicBezTo>
                <a:cubicBezTo>
                  <a:pt x="15278" y="68024"/>
                  <a:pt x="1" y="135572"/>
                  <a:pt x="17580" y="194981"/>
                </a:cubicBezTo>
                <a:cubicBezTo>
                  <a:pt x="30530" y="194744"/>
                  <a:pt x="43501" y="194609"/>
                  <a:pt x="56481" y="194609"/>
                </a:cubicBezTo>
                <a:cubicBezTo>
                  <a:pt x="154834" y="194609"/>
                  <a:pt x="253657" y="202347"/>
                  <a:pt x="347249" y="231874"/>
                </a:cubicBezTo>
                <a:cubicBezTo>
                  <a:pt x="453158" y="265232"/>
                  <a:pt x="568707" y="318970"/>
                  <a:pt x="627515" y="413204"/>
                </a:cubicBezTo>
                <a:cubicBezTo>
                  <a:pt x="704971" y="363669"/>
                  <a:pt x="730022" y="247752"/>
                  <a:pt x="679953" y="170597"/>
                </a:cubicBezTo>
                <a:cubicBezTo>
                  <a:pt x="643694" y="114690"/>
                  <a:pt x="579148" y="84369"/>
                  <a:pt x="516169" y="62486"/>
                </a:cubicBezTo>
                <a:cubicBezTo>
                  <a:pt x="396998" y="21098"/>
                  <a:pt x="270866" y="0"/>
                  <a:pt x="1447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7"/>
          <p:cNvSpPr/>
          <p:nvPr/>
        </p:nvSpPr>
        <p:spPr>
          <a:xfrm>
            <a:off x="2499163" y="3680335"/>
            <a:ext cx="365657" cy="463981"/>
          </a:xfrm>
          <a:custGeom>
            <a:avLst/>
            <a:gdLst/>
            <a:ahLst/>
            <a:cxnLst/>
            <a:rect l="l" t="t" r="r" b="b"/>
            <a:pathLst>
              <a:path w="499190" h="633421" extrusionOk="0">
                <a:moveTo>
                  <a:pt x="200777" y="1"/>
                </a:moveTo>
                <a:lnTo>
                  <a:pt x="0" y="351619"/>
                </a:lnTo>
                <a:lnTo>
                  <a:pt x="490884" y="633421"/>
                </a:lnTo>
                <a:cubicBezTo>
                  <a:pt x="499190" y="539387"/>
                  <a:pt x="468702" y="445820"/>
                  <a:pt x="408959" y="381774"/>
                </a:cubicBezTo>
                <a:cubicBezTo>
                  <a:pt x="378337" y="348917"/>
                  <a:pt x="340210" y="323099"/>
                  <a:pt x="317293" y="283671"/>
                </a:cubicBezTo>
                <a:cubicBezTo>
                  <a:pt x="283569" y="225395"/>
                  <a:pt x="291408" y="141169"/>
                  <a:pt x="335907" y="83928"/>
                </a:cubicBezTo>
                <a:lnTo>
                  <a:pt x="200777" y="1"/>
                </a:lnTo>
                <a:close/>
              </a:path>
            </a:pathLst>
          </a:custGeom>
          <a:solidFill>
            <a:srgbClr val="211D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7"/>
          <p:cNvSpPr/>
          <p:nvPr/>
        </p:nvSpPr>
        <p:spPr>
          <a:xfrm>
            <a:off x="2499187" y="3798173"/>
            <a:ext cx="365633" cy="345769"/>
          </a:xfrm>
          <a:custGeom>
            <a:avLst/>
            <a:gdLst/>
            <a:ahLst/>
            <a:cxnLst/>
            <a:rect l="l" t="t" r="r" b="b"/>
            <a:pathLst>
              <a:path w="499157" h="472039" extrusionOk="0">
                <a:moveTo>
                  <a:pt x="108611" y="1"/>
                </a:moveTo>
                <a:lnTo>
                  <a:pt x="0" y="190270"/>
                </a:lnTo>
                <a:lnTo>
                  <a:pt x="490884" y="472039"/>
                </a:lnTo>
                <a:cubicBezTo>
                  <a:pt x="499157" y="378072"/>
                  <a:pt x="468669" y="284505"/>
                  <a:pt x="408926" y="220459"/>
                </a:cubicBezTo>
                <a:cubicBezTo>
                  <a:pt x="378304" y="187635"/>
                  <a:pt x="340110" y="161817"/>
                  <a:pt x="317260" y="122322"/>
                </a:cubicBezTo>
                <a:cubicBezTo>
                  <a:pt x="297713" y="88598"/>
                  <a:pt x="292109" y="46101"/>
                  <a:pt x="299548" y="5205"/>
                </a:cubicBezTo>
                <a:lnTo>
                  <a:pt x="299548" y="5205"/>
                </a:lnTo>
                <a:cubicBezTo>
                  <a:pt x="280968" y="15045"/>
                  <a:pt x="262555" y="25352"/>
                  <a:pt x="243608" y="34225"/>
                </a:cubicBezTo>
                <a:cubicBezTo>
                  <a:pt x="225261" y="42865"/>
                  <a:pt x="205948" y="50304"/>
                  <a:pt x="186267" y="51938"/>
                </a:cubicBezTo>
                <a:cubicBezTo>
                  <a:pt x="184076" y="52119"/>
                  <a:pt x="181903" y="52209"/>
                  <a:pt x="179751" y="52209"/>
                </a:cubicBezTo>
                <a:cubicBezTo>
                  <a:pt x="162469" y="52209"/>
                  <a:pt x="146529" y="46394"/>
                  <a:pt x="133596" y="35093"/>
                </a:cubicBezTo>
                <a:cubicBezTo>
                  <a:pt x="122888" y="25719"/>
                  <a:pt x="114883" y="13411"/>
                  <a:pt x="1086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7"/>
          <p:cNvSpPr/>
          <p:nvPr/>
        </p:nvSpPr>
        <p:spPr>
          <a:xfrm>
            <a:off x="2475376" y="3916704"/>
            <a:ext cx="399303" cy="245862"/>
          </a:xfrm>
          <a:custGeom>
            <a:avLst/>
            <a:gdLst/>
            <a:ahLst/>
            <a:cxnLst/>
            <a:rect l="l" t="t" r="r" b="b"/>
            <a:pathLst>
              <a:path w="545124" h="335648" extrusionOk="0">
                <a:moveTo>
                  <a:pt x="35788" y="0"/>
                </a:moveTo>
                <a:cubicBezTo>
                  <a:pt x="25347" y="0"/>
                  <a:pt x="15099" y="5539"/>
                  <a:pt x="9507" y="15365"/>
                </a:cubicBezTo>
                <a:lnTo>
                  <a:pt x="8240" y="17566"/>
                </a:lnTo>
                <a:cubicBezTo>
                  <a:pt x="1" y="31977"/>
                  <a:pt x="4837" y="50490"/>
                  <a:pt x="19014" y="58629"/>
                </a:cubicBezTo>
                <a:lnTo>
                  <a:pt x="494854" y="331791"/>
                </a:lnTo>
                <a:cubicBezTo>
                  <a:pt x="499409" y="334406"/>
                  <a:pt x="504394" y="335647"/>
                  <a:pt x="509336" y="335647"/>
                </a:cubicBezTo>
                <a:cubicBezTo>
                  <a:pt x="519776" y="335647"/>
                  <a:pt x="530024" y="330109"/>
                  <a:pt x="535616" y="320283"/>
                </a:cubicBezTo>
                <a:lnTo>
                  <a:pt x="536884" y="318081"/>
                </a:lnTo>
                <a:cubicBezTo>
                  <a:pt x="545123" y="303638"/>
                  <a:pt x="540286" y="285125"/>
                  <a:pt x="526110" y="276985"/>
                </a:cubicBezTo>
                <a:lnTo>
                  <a:pt x="50270" y="3857"/>
                </a:lnTo>
                <a:cubicBezTo>
                  <a:pt x="45715" y="1241"/>
                  <a:pt x="40730" y="0"/>
                  <a:pt x="357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47"/>
          <p:cNvSpPr/>
          <p:nvPr/>
        </p:nvSpPr>
        <p:spPr>
          <a:xfrm>
            <a:off x="2755554" y="3967217"/>
            <a:ext cx="71080" cy="121829"/>
          </a:xfrm>
          <a:custGeom>
            <a:avLst/>
            <a:gdLst/>
            <a:ahLst/>
            <a:cxnLst/>
            <a:rect l="l" t="t" r="r" b="b"/>
            <a:pathLst>
              <a:path w="97037" h="166320" fill="none" extrusionOk="0">
                <a:moveTo>
                  <a:pt x="97036" y="166320"/>
                </a:moveTo>
                <a:cubicBezTo>
                  <a:pt x="97036" y="166320"/>
                  <a:pt x="77256" y="63813"/>
                  <a:pt x="0" y="1"/>
                </a:cubicBezTo>
              </a:path>
            </a:pathLst>
          </a:custGeom>
          <a:noFill/>
          <a:ln w="9175" cap="rnd" cmpd="sng">
            <a:solidFill>
              <a:srgbClr val="F5F5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7"/>
          <p:cNvSpPr/>
          <p:nvPr/>
        </p:nvSpPr>
        <p:spPr>
          <a:xfrm>
            <a:off x="2662989" y="3795054"/>
            <a:ext cx="29493" cy="101475"/>
          </a:xfrm>
          <a:custGeom>
            <a:avLst/>
            <a:gdLst/>
            <a:ahLst/>
            <a:cxnLst/>
            <a:rect l="l" t="t" r="r" b="b"/>
            <a:pathLst>
              <a:path w="40263" h="138533" fill="none" extrusionOk="0">
                <a:moveTo>
                  <a:pt x="40263" y="138533"/>
                </a:moveTo>
                <a:cubicBezTo>
                  <a:pt x="40263" y="138533"/>
                  <a:pt x="1" y="45032"/>
                  <a:pt x="25452" y="0"/>
                </a:cubicBezTo>
              </a:path>
            </a:pathLst>
          </a:custGeom>
          <a:noFill/>
          <a:ln w="9175" cap="rnd" cmpd="sng">
            <a:solidFill>
              <a:srgbClr val="F5F5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7"/>
          <p:cNvSpPr/>
          <p:nvPr/>
        </p:nvSpPr>
        <p:spPr>
          <a:xfrm>
            <a:off x="2622947" y="2857702"/>
            <a:ext cx="677216" cy="748597"/>
          </a:xfrm>
          <a:custGeom>
            <a:avLst/>
            <a:gdLst/>
            <a:ahLst/>
            <a:cxnLst/>
            <a:rect l="l" t="t" r="r" b="b"/>
            <a:pathLst>
              <a:path w="924527" h="1021975" extrusionOk="0">
                <a:moveTo>
                  <a:pt x="237771" y="1"/>
                </a:moveTo>
                <a:cubicBezTo>
                  <a:pt x="157227" y="1"/>
                  <a:pt x="30412" y="102117"/>
                  <a:pt x="15845" y="174401"/>
                </a:cubicBezTo>
                <a:cubicBezTo>
                  <a:pt x="0" y="252991"/>
                  <a:pt x="33357" y="333749"/>
                  <a:pt x="79057" y="399629"/>
                </a:cubicBezTo>
                <a:cubicBezTo>
                  <a:pt x="124756" y="465510"/>
                  <a:pt x="183031" y="522017"/>
                  <a:pt x="227262" y="588865"/>
                </a:cubicBezTo>
                <a:cubicBezTo>
                  <a:pt x="310355" y="714188"/>
                  <a:pt x="330636" y="875537"/>
                  <a:pt x="296345" y="1021975"/>
                </a:cubicBezTo>
                <a:cubicBezTo>
                  <a:pt x="387410" y="945520"/>
                  <a:pt x="508630" y="918834"/>
                  <a:pt x="620577" y="878772"/>
                </a:cubicBezTo>
                <a:cubicBezTo>
                  <a:pt x="732557" y="838710"/>
                  <a:pt x="848539" y="772563"/>
                  <a:pt x="886366" y="659882"/>
                </a:cubicBezTo>
                <a:cubicBezTo>
                  <a:pt x="924527" y="546201"/>
                  <a:pt x="905914" y="399929"/>
                  <a:pt x="815749" y="320873"/>
                </a:cubicBezTo>
                <a:cubicBezTo>
                  <a:pt x="725585" y="241850"/>
                  <a:pt x="619309" y="185776"/>
                  <a:pt x="504294" y="151952"/>
                </a:cubicBezTo>
                <a:cubicBezTo>
                  <a:pt x="489692" y="147667"/>
                  <a:pt x="470326" y="146804"/>
                  <a:pt x="449356" y="146804"/>
                </a:cubicBezTo>
                <a:cubicBezTo>
                  <a:pt x="435208" y="146804"/>
                  <a:pt x="420329" y="147197"/>
                  <a:pt x="405691" y="147197"/>
                </a:cubicBezTo>
                <a:cubicBezTo>
                  <a:pt x="371592" y="147197"/>
                  <a:pt x="338795" y="145065"/>
                  <a:pt x="319562" y="130870"/>
                </a:cubicBezTo>
                <a:cubicBezTo>
                  <a:pt x="279800" y="101549"/>
                  <a:pt x="249712" y="51180"/>
                  <a:pt x="257784" y="2445"/>
                </a:cubicBezTo>
                <a:cubicBezTo>
                  <a:pt x="251540" y="786"/>
                  <a:pt x="244834" y="1"/>
                  <a:pt x="2377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7"/>
          <p:cNvSpPr/>
          <p:nvPr/>
        </p:nvSpPr>
        <p:spPr>
          <a:xfrm>
            <a:off x="837399" y="2482260"/>
            <a:ext cx="2772418" cy="2721110"/>
          </a:xfrm>
          <a:custGeom>
            <a:avLst/>
            <a:gdLst/>
            <a:ahLst/>
            <a:cxnLst/>
            <a:rect l="l" t="t" r="r" b="b"/>
            <a:pathLst>
              <a:path w="3784871" h="3714826" extrusionOk="0">
                <a:moveTo>
                  <a:pt x="3514778" y="0"/>
                </a:moveTo>
                <a:lnTo>
                  <a:pt x="1" y="3708755"/>
                </a:lnTo>
                <a:lnTo>
                  <a:pt x="602631" y="3714826"/>
                </a:lnTo>
                <a:lnTo>
                  <a:pt x="3784871" y="305719"/>
                </a:lnTo>
                <a:lnTo>
                  <a:pt x="35147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7"/>
          <p:cNvSpPr/>
          <p:nvPr/>
        </p:nvSpPr>
        <p:spPr>
          <a:xfrm>
            <a:off x="3268750" y="2112513"/>
            <a:ext cx="692512" cy="715237"/>
          </a:xfrm>
          <a:custGeom>
            <a:avLst/>
            <a:gdLst/>
            <a:ahLst/>
            <a:cxnLst/>
            <a:rect l="l" t="t" r="r" b="b"/>
            <a:pathLst>
              <a:path w="945409" h="976433" extrusionOk="0">
                <a:moveTo>
                  <a:pt x="945409" y="1"/>
                </a:moveTo>
                <a:lnTo>
                  <a:pt x="0" y="442818"/>
                </a:lnTo>
                <a:lnTo>
                  <a:pt x="549726" y="976433"/>
                </a:lnTo>
                <a:lnTo>
                  <a:pt x="9454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7"/>
          <p:cNvSpPr/>
          <p:nvPr/>
        </p:nvSpPr>
        <p:spPr>
          <a:xfrm>
            <a:off x="3052036" y="2731946"/>
            <a:ext cx="206542" cy="125327"/>
          </a:xfrm>
          <a:custGeom>
            <a:avLst/>
            <a:gdLst/>
            <a:ahLst/>
            <a:cxnLst/>
            <a:rect l="l" t="t" r="r" b="b"/>
            <a:pathLst>
              <a:path w="281969" h="171095" extrusionOk="0">
                <a:moveTo>
                  <a:pt x="178503" y="1"/>
                </a:moveTo>
                <a:cubicBezTo>
                  <a:pt x="144935" y="1"/>
                  <a:pt x="7444" y="89203"/>
                  <a:pt x="7272" y="89203"/>
                </a:cubicBezTo>
                <a:cubicBezTo>
                  <a:pt x="7272" y="89203"/>
                  <a:pt x="7272" y="89203"/>
                  <a:pt x="7272" y="89203"/>
                </a:cubicBezTo>
                <a:lnTo>
                  <a:pt x="0" y="149479"/>
                </a:lnTo>
                <a:cubicBezTo>
                  <a:pt x="0" y="149479"/>
                  <a:pt x="71685" y="160621"/>
                  <a:pt x="114349" y="171095"/>
                </a:cubicBezTo>
                <a:cubicBezTo>
                  <a:pt x="131994" y="153115"/>
                  <a:pt x="150708" y="135603"/>
                  <a:pt x="171222" y="121426"/>
                </a:cubicBezTo>
                <a:cubicBezTo>
                  <a:pt x="168324" y="120626"/>
                  <a:pt x="166557" y="120193"/>
                  <a:pt x="166552" y="120192"/>
                </a:cubicBezTo>
                <a:lnTo>
                  <a:pt x="166552" y="120192"/>
                </a:lnTo>
                <a:cubicBezTo>
                  <a:pt x="166557" y="120193"/>
                  <a:pt x="168358" y="120626"/>
                  <a:pt x="171489" y="121292"/>
                </a:cubicBezTo>
                <a:cubicBezTo>
                  <a:pt x="185599" y="111586"/>
                  <a:pt x="200543" y="103513"/>
                  <a:pt x="216588" y="97909"/>
                </a:cubicBezTo>
                <a:cubicBezTo>
                  <a:pt x="192072" y="93173"/>
                  <a:pt x="169891" y="90537"/>
                  <a:pt x="169888" y="90537"/>
                </a:cubicBezTo>
                <a:lnTo>
                  <a:pt x="169888" y="90537"/>
                </a:lnTo>
                <a:cubicBezTo>
                  <a:pt x="174958" y="90837"/>
                  <a:pt x="179995" y="91004"/>
                  <a:pt x="185066" y="91171"/>
                </a:cubicBezTo>
                <a:cubicBezTo>
                  <a:pt x="195290" y="91455"/>
                  <a:pt x="205526" y="91815"/>
                  <a:pt x="215754" y="91815"/>
                </a:cubicBezTo>
                <a:cubicBezTo>
                  <a:pt x="223511" y="91815"/>
                  <a:pt x="231264" y="91608"/>
                  <a:pt x="239004" y="91004"/>
                </a:cubicBezTo>
                <a:cubicBezTo>
                  <a:pt x="249912" y="90103"/>
                  <a:pt x="267925" y="90337"/>
                  <a:pt x="277398" y="84233"/>
                </a:cubicBezTo>
                <a:cubicBezTo>
                  <a:pt x="280267" y="82398"/>
                  <a:pt x="281968" y="79329"/>
                  <a:pt x="280100" y="76093"/>
                </a:cubicBezTo>
                <a:cubicBezTo>
                  <a:pt x="278065" y="72691"/>
                  <a:pt x="268559" y="71090"/>
                  <a:pt x="265056" y="69922"/>
                </a:cubicBezTo>
                <a:cubicBezTo>
                  <a:pt x="256583" y="67187"/>
                  <a:pt x="247610" y="65719"/>
                  <a:pt x="238771" y="64418"/>
                </a:cubicBezTo>
                <a:cubicBezTo>
                  <a:pt x="216722" y="61216"/>
                  <a:pt x="194372" y="59715"/>
                  <a:pt x="172123" y="58581"/>
                </a:cubicBezTo>
                <a:cubicBezTo>
                  <a:pt x="160281" y="58014"/>
                  <a:pt x="148373" y="57513"/>
                  <a:pt x="136531" y="57313"/>
                </a:cubicBezTo>
                <a:cubicBezTo>
                  <a:pt x="136531" y="57313"/>
                  <a:pt x="192871" y="14116"/>
                  <a:pt x="184966" y="2441"/>
                </a:cubicBezTo>
                <a:cubicBezTo>
                  <a:pt x="183832" y="767"/>
                  <a:pt x="181613" y="1"/>
                  <a:pt x="178503" y="1"/>
                </a:cubicBezTo>
                <a:close/>
              </a:path>
            </a:pathLst>
          </a:custGeom>
          <a:solidFill>
            <a:srgbClr val="BA4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7"/>
          <p:cNvSpPr/>
          <p:nvPr/>
        </p:nvSpPr>
        <p:spPr>
          <a:xfrm>
            <a:off x="3102876" y="2784027"/>
            <a:ext cx="120602" cy="78364"/>
          </a:xfrm>
          <a:custGeom>
            <a:avLst/>
            <a:gdLst/>
            <a:ahLst/>
            <a:cxnLst/>
            <a:rect l="l" t="t" r="r" b="b"/>
            <a:pathLst>
              <a:path w="164644" h="106982" extrusionOk="0">
                <a:moveTo>
                  <a:pt x="115610" y="1"/>
                </a:moveTo>
                <a:cubicBezTo>
                  <a:pt x="85332" y="1"/>
                  <a:pt x="47887" y="17396"/>
                  <a:pt x="27153" y="29729"/>
                </a:cubicBezTo>
                <a:cubicBezTo>
                  <a:pt x="15812" y="36467"/>
                  <a:pt x="4137" y="45774"/>
                  <a:pt x="2269" y="58650"/>
                </a:cubicBezTo>
                <a:cubicBezTo>
                  <a:pt x="0" y="73928"/>
                  <a:pt x="12509" y="87137"/>
                  <a:pt x="25952" y="94609"/>
                </a:cubicBezTo>
                <a:cubicBezTo>
                  <a:pt x="40572" y="102745"/>
                  <a:pt x="57452" y="106982"/>
                  <a:pt x="74424" y="106982"/>
                </a:cubicBezTo>
                <a:cubicBezTo>
                  <a:pt x="80414" y="106982"/>
                  <a:pt x="86415" y="106454"/>
                  <a:pt x="92333" y="105383"/>
                </a:cubicBezTo>
                <a:cubicBezTo>
                  <a:pt x="102440" y="103549"/>
                  <a:pt x="112781" y="99879"/>
                  <a:pt x="119852" y="92374"/>
                </a:cubicBezTo>
                <a:cubicBezTo>
                  <a:pt x="126924" y="84869"/>
                  <a:pt x="129626" y="72760"/>
                  <a:pt x="123955" y="64454"/>
                </a:cubicBezTo>
                <a:lnTo>
                  <a:pt x="123955" y="64454"/>
                </a:lnTo>
                <a:cubicBezTo>
                  <a:pt x="127319" y="65667"/>
                  <a:pt x="130438" y="66222"/>
                  <a:pt x="133303" y="66222"/>
                </a:cubicBezTo>
                <a:cubicBezTo>
                  <a:pt x="159901" y="66222"/>
                  <a:pt x="164644" y="18404"/>
                  <a:pt x="140734" y="5545"/>
                </a:cubicBezTo>
                <a:cubicBezTo>
                  <a:pt x="133490" y="1634"/>
                  <a:pt x="124886" y="1"/>
                  <a:pt x="115610" y="1"/>
                </a:cubicBezTo>
                <a:close/>
              </a:path>
            </a:pathLst>
          </a:custGeom>
          <a:solidFill>
            <a:srgbClr val="BA4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47"/>
          <p:cNvSpPr/>
          <p:nvPr/>
        </p:nvSpPr>
        <p:spPr>
          <a:xfrm>
            <a:off x="3185496" y="3246539"/>
            <a:ext cx="67439" cy="136441"/>
          </a:xfrm>
          <a:custGeom>
            <a:avLst/>
            <a:gdLst/>
            <a:ahLst/>
            <a:cxnLst/>
            <a:rect l="l" t="t" r="r" b="b"/>
            <a:pathLst>
              <a:path w="92067" h="186268" fill="none" extrusionOk="0">
                <a:moveTo>
                  <a:pt x="76856" y="1"/>
                </a:moveTo>
                <a:cubicBezTo>
                  <a:pt x="92067" y="69784"/>
                  <a:pt x="60044" y="147473"/>
                  <a:pt x="1" y="186267"/>
                </a:cubicBezTo>
              </a:path>
            </a:pathLst>
          </a:custGeom>
          <a:noFill/>
          <a:ln w="6675" cap="rnd" cmpd="sng">
            <a:solidFill>
              <a:srgbClr val="F5F5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7"/>
          <p:cNvSpPr/>
          <p:nvPr/>
        </p:nvSpPr>
        <p:spPr>
          <a:xfrm>
            <a:off x="3242867" y="3881135"/>
            <a:ext cx="73572" cy="73572"/>
          </a:xfrm>
          <a:custGeom>
            <a:avLst/>
            <a:gdLst/>
            <a:ahLst/>
            <a:cxnLst/>
            <a:rect l="l" t="t" r="r" b="b"/>
            <a:pathLst>
              <a:path w="100439" h="100440" extrusionOk="0">
                <a:moveTo>
                  <a:pt x="50203" y="1"/>
                </a:moveTo>
                <a:lnTo>
                  <a:pt x="32457" y="32457"/>
                </a:lnTo>
                <a:lnTo>
                  <a:pt x="1" y="50237"/>
                </a:lnTo>
                <a:lnTo>
                  <a:pt x="32457" y="67983"/>
                </a:lnTo>
                <a:lnTo>
                  <a:pt x="50203" y="100439"/>
                </a:lnTo>
                <a:lnTo>
                  <a:pt x="67949" y="67983"/>
                </a:lnTo>
                <a:lnTo>
                  <a:pt x="100439" y="50237"/>
                </a:lnTo>
                <a:lnTo>
                  <a:pt x="67949" y="32457"/>
                </a:lnTo>
                <a:lnTo>
                  <a:pt x="502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47"/>
          <p:cNvSpPr/>
          <p:nvPr/>
        </p:nvSpPr>
        <p:spPr>
          <a:xfrm>
            <a:off x="3418514" y="3758350"/>
            <a:ext cx="28662" cy="28637"/>
          </a:xfrm>
          <a:custGeom>
            <a:avLst/>
            <a:gdLst/>
            <a:ahLst/>
            <a:cxnLst/>
            <a:rect l="l" t="t" r="r" b="b"/>
            <a:pathLst>
              <a:path w="39129" h="39095" extrusionOk="0">
                <a:moveTo>
                  <a:pt x="19581" y="0"/>
                </a:moveTo>
                <a:lnTo>
                  <a:pt x="12643" y="12676"/>
                </a:lnTo>
                <a:lnTo>
                  <a:pt x="1" y="19548"/>
                </a:lnTo>
                <a:lnTo>
                  <a:pt x="12643" y="26486"/>
                </a:lnTo>
                <a:lnTo>
                  <a:pt x="19581" y="39095"/>
                </a:lnTo>
                <a:lnTo>
                  <a:pt x="26453" y="26486"/>
                </a:lnTo>
                <a:lnTo>
                  <a:pt x="39129" y="19548"/>
                </a:lnTo>
                <a:lnTo>
                  <a:pt x="26453" y="12676"/>
                </a:lnTo>
                <a:lnTo>
                  <a:pt x="195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7"/>
          <p:cNvSpPr/>
          <p:nvPr/>
        </p:nvSpPr>
        <p:spPr>
          <a:xfrm>
            <a:off x="3212256" y="4132800"/>
            <a:ext cx="41954" cy="42003"/>
          </a:xfrm>
          <a:custGeom>
            <a:avLst/>
            <a:gdLst/>
            <a:ahLst/>
            <a:cxnLst/>
            <a:rect l="l" t="t" r="r" b="b"/>
            <a:pathLst>
              <a:path w="57275" h="57342" extrusionOk="0">
                <a:moveTo>
                  <a:pt x="28621" y="0"/>
                </a:moveTo>
                <a:lnTo>
                  <a:pt x="18480" y="18547"/>
                </a:lnTo>
                <a:lnTo>
                  <a:pt x="0" y="28654"/>
                </a:lnTo>
                <a:lnTo>
                  <a:pt x="18480" y="38762"/>
                </a:lnTo>
                <a:lnTo>
                  <a:pt x="28621" y="57342"/>
                </a:lnTo>
                <a:lnTo>
                  <a:pt x="38761" y="38762"/>
                </a:lnTo>
                <a:lnTo>
                  <a:pt x="57274" y="28654"/>
                </a:lnTo>
                <a:lnTo>
                  <a:pt x="38761" y="18547"/>
                </a:lnTo>
                <a:lnTo>
                  <a:pt x="28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7"/>
          <p:cNvSpPr/>
          <p:nvPr/>
        </p:nvSpPr>
        <p:spPr>
          <a:xfrm>
            <a:off x="3396190" y="3955835"/>
            <a:ext cx="51166" cy="51142"/>
          </a:xfrm>
          <a:custGeom>
            <a:avLst/>
            <a:gdLst/>
            <a:ahLst/>
            <a:cxnLst/>
            <a:rect l="l" t="t" r="r" b="b"/>
            <a:pathLst>
              <a:path w="69851" h="69818" extrusionOk="0">
                <a:moveTo>
                  <a:pt x="34959" y="1"/>
                </a:moveTo>
                <a:lnTo>
                  <a:pt x="22617" y="22550"/>
                </a:lnTo>
                <a:lnTo>
                  <a:pt x="1" y="34892"/>
                </a:lnTo>
                <a:lnTo>
                  <a:pt x="22617" y="47268"/>
                </a:lnTo>
                <a:lnTo>
                  <a:pt x="34959" y="69817"/>
                </a:lnTo>
                <a:lnTo>
                  <a:pt x="47301" y="47268"/>
                </a:lnTo>
                <a:lnTo>
                  <a:pt x="69851" y="34892"/>
                </a:lnTo>
                <a:lnTo>
                  <a:pt x="47301" y="22550"/>
                </a:lnTo>
                <a:lnTo>
                  <a:pt x="349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47"/>
          <p:cNvSpPr/>
          <p:nvPr/>
        </p:nvSpPr>
        <p:spPr>
          <a:xfrm>
            <a:off x="3264119" y="3753183"/>
            <a:ext cx="22895" cy="22871"/>
          </a:xfrm>
          <a:custGeom>
            <a:avLst/>
            <a:gdLst/>
            <a:ahLst/>
            <a:cxnLst/>
            <a:rect l="l" t="t" r="r" b="b"/>
            <a:pathLst>
              <a:path w="31256" h="31223" extrusionOk="0">
                <a:moveTo>
                  <a:pt x="15611" y="1"/>
                </a:moveTo>
                <a:lnTo>
                  <a:pt x="10107" y="10074"/>
                </a:lnTo>
                <a:lnTo>
                  <a:pt x="0" y="15612"/>
                </a:lnTo>
                <a:lnTo>
                  <a:pt x="10107" y="21116"/>
                </a:lnTo>
                <a:lnTo>
                  <a:pt x="15611" y="31223"/>
                </a:lnTo>
                <a:lnTo>
                  <a:pt x="21115" y="21116"/>
                </a:lnTo>
                <a:lnTo>
                  <a:pt x="31256" y="15612"/>
                </a:lnTo>
                <a:lnTo>
                  <a:pt x="21115" y="10074"/>
                </a:lnTo>
                <a:lnTo>
                  <a:pt x="156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7"/>
          <p:cNvSpPr/>
          <p:nvPr/>
        </p:nvSpPr>
        <p:spPr>
          <a:xfrm>
            <a:off x="1370872" y="3855959"/>
            <a:ext cx="69174" cy="69174"/>
          </a:xfrm>
          <a:custGeom>
            <a:avLst/>
            <a:gdLst/>
            <a:ahLst/>
            <a:cxnLst/>
            <a:rect l="l" t="t" r="r" b="b"/>
            <a:pathLst>
              <a:path w="94435" h="94436" extrusionOk="0">
                <a:moveTo>
                  <a:pt x="47201" y="1"/>
                </a:moveTo>
                <a:lnTo>
                  <a:pt x="30522" y="30523"/>
                </a:lnTo>
                <a:lnTo>
                  <a:pt x="1" y="47235"/>
                </a:lnTo>
                <a:lnTo>
                  <a:pt x="30522" y="63913"/>
                </a:lnTo>
                <a:lnTo>
                  <a:pt x="47201" y="94435"/>
                </a:lnTo>
                <a:lnTo>
                  <a:pt x="63913" y="63913"/>
                </a:lnTo>
                <a:lnTo>
                  <a:pt x="94435" y="47235"/>
                </a:lnTo>
                <a:lnTo>
                  <a:pt x="63913" y="30523"/>
                </a:lnTo>
                <a:lnTo>
                  <a:pt x="472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47"/>
          <p:cNvSpPr/>
          <p:nvPr/>
        </p:nvSpPr>
        <p:spPr>
          <a:xfrm>
            <a:off x="364221" y="4928179"/>
            <a:ext cx="69174" cy="69174"/>
          </a:xfrm>
          <a:custGeom>
            <a:avLst/>
            <a:gdLst/>
            <a:ahLst/>
            <a:cxnLst/>
            <a:rect l="l" t="t" r="r" b="b"/>
            <a:pathLst>
              <a:path w="94435" h="94435" extrusionOk="0">
                <a:moveTo>
                  <a:pt x="47235" y="0"/>
                </a:moveTo>
                <a:lnTo>
                  <a:pt x="30523" y="30522"/>
                </a:lnTo>
                <a:lnTo>
                  <a:pt x="1" y="47201"/>
                </a:lnTo>
                <a:lnTo>
                  <a:pt x="30523" y="63913"/>
                </a:lnTo>
                <a:lnTo>
                  <a:pt x="47235" y="94434"/>
                </a:lnTo>
                <a:lnTo>
                  <a:pt x="63913" y="63913"/>
                </a:lnTo>
                <a:lnTo>
                  <a:pt x="94435" y="47201"/>
                </a:lnTo>
                <a:lnTo>
                  <a:pt x="63913" y="30522"/>
                </a:lnTo>
                <a:lnTo>
                  <a:pt x="47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7"/>
          <p:cNvSpPr/>
          <p:nvPr/>
        </p:nvSpPr>
        <p:spPr>
          <a:xfrm>
            <a:off x="1528070" y="4044013"/>
            <a:ext cx="67145" cy="67194"/>
          </a:xfrm>
          <a:custGeom>
            <a:avLst/>
            <a:gdLst/>
            <a:ahLst/>
            <a:cxnLst/>
            <a:rect l="l" t="t" r="r" b="b"/>
            <a:pathLst>
              <a:path w="91666" h="91733" extrusionOk="0">
                <a:moveTo>
                  <a:pt x="45866" y="0"/>
                </a:moveTo>
                <a:lnTo>
                  <a:pt x="29621" y="29655"/>
                </a:lnTo>
                <a:lnTo>
                  <a:pt x="0" y="45866"/>
                </a:lnTo>
                <a:lnTo>
                  <a:pt x="29621" y="62111"/>
                </a:lnTo>
                <a:lnTo>
                  <a:pt x="45866" y="91732"/>
                </a:lnTo>
                <a:lnTo>
                  <a:pt x="62045" y="62111"/>
                </a:lnTo>
                <a:lnTo>
                  <a:pt x="91666" y="45866"/>
                </a:lnTo>
                <a:lnTo>
                  <a:pt x="62045" y="29655"/>
                </a:lnTo>
                <a:lnTo>
                  <a:pt x="458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7"/>
          <p:cNvSpPr/>
          <p:nvPr/>
        </p:nvSpPr>
        <p:spPr>
          <a:xfrm>
            <a:off x="1746684" y="3591548"/>
            <a:ext cx="46426" cy="46426"/>
          </a:xfrm>
          <a:custGeom>
            <a:avLst/>
            <a:gdLst/>
            <a:ahLst/>
            <a:cxnLst/>
            <a:rect l="l" t="t" r="r" b="b"/>
            <a:pathLst>
              <a:path w="63380" h="63380" extrusionOk="0">
                <a:moveTo>
                  <a:pt x="31690" y="0"/>
                </a:moveTo>
                <a:cubicBezTo>
                  <a:pt x="14178" y="0"/>
                  <a:pt x="1" y="14211"/>
                  <a:pt x="1" y="31690"/>
                </a:cubicBezTo>
                <a:cubicBezTo>
                  <a:pt x="1" y="49202"/>
                  <a:pt x="14178" y="63379"/>
                  <a:pt x="31690" y="63379"/>
                </a:cubicBezTo>
                <a:cubicBezTo>
                  <a:pt x="49169" y="63379"/>
                  <a:pt x="63380" y="49202"/>
                  <a:pt x="63380" y="31690"/>
                </a:cubicBezTo>
                <a:cubicBezTo>
                  <a:pt x="63380" y="14211"/>
                  <a:pt x="49169" y="0"/>
                  <a:pt x="31690" y="0"/>
                </a:cubicBezTo>
                <a:close/>
              </a:path>
            </a:pathLst>
          </a:custGeom>
          <a:solidFill>
            <a:srgbClr val="F372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47"/>
          <p:cNvSpPr/>
          <p:nvPr/>
        </p:nvSpPr>
        <p:spPr>
          <a:xfrm>
            <a:off x="925064" y="3694210"/>
            <a:ext cx="50701" cy="45422"/>
          </a:xfrm>
          <a:custGeom>
            <a:avLst/>
            <a:gdLst/>
            <a:ahLst/>
            <a:cxnLst/>
            <a:rect l="l" t="t" r="r" b="b"/>
            <a:pathLst>
              <a:path w="69217" h="62009" extrusionOk="0">
                <a:moveTo>
                  <a:pt x="34634" y="1"/>
                </a:moveTo>
                <a:cubicBezTo>
                  <a:pt x="31675" y="1"/>
                  <a:pt x="28666" y="428"/>
                  <a:pt x="25686" y="1324"/>
                </a:cubicBezTo>
                <a:cubicBezTo>
                  <a:pt x="9307" y="6228"/>
                  <a:pt x="1" y="23507"/>
                  <a:pt x="4937" y="39919"/>
                </a:cubicBezTo>
                <a:cubicBezTo>
                  <a:pt x="8955" y="53337"/>
                  <a:pt x="21301" y="62008"/>
                  <a:pt x="34638" y="62008"/>
                </a:cubicBezTo>
                <a:cubicBezTo>
                  <a:pt x="37581" y="62008"/>
                  <a:pt x="40571" y="61586"/>
                  <a:pt x="43532" y="60700"/>
                </a:cubicBezTo>
                <a:cubicBezTo>
                  <a:pt x="59943" y="55763"/>
                  <a:pt x="69217" y="38451"/>
                  <a:pt x="64313" y="22073"/>
                </a:cubicBezTo>
                <a:cubicBezTo>
                  <a:pt x="60273" y="8669"/>
                  <a:pt x="47966" y="1"/>
                  <a:pt x="34634" y="1"/>
                </a:cubicBezTo>
                <a:close/>
              </a:path>
            </a:pathLst>
          </a:custGeom>
          <a:solidFill>
            <a:srgbClr val="BA4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7"/>
          <p:cNvSpPr/>
          <p:nvPr/>
        </p:nvSpPr>
        <p:spPr>
          <a:xfrm>
            <a:off x="778931" y="3257165"/>
            <a:ext cx="134242" cy="165954"/>
          </a:xfrm>
          <a:custGeom>
            <a:avLst/>
            <a:gdLst/>
            <a:ahLst/>
            <a:cxnLst/>
            <a:rect l="l" t="t" r="r" b="b"/>
            <a:pathLst>
              <a:path w="183265" h="226559" extrusionOk="0">
                <a:moveTo>
                  <a:pt x="34125" y="1"/>
                </a:moveTo>
                <a:lnTo>
                  <a:pt x="34125" y="1"/>
                </a:lnTo>
                <a:cubicBezTo>
                  <a:pt x="37994" y="20582"/>
                  <a:pt x="36693" y="77623"/>
                  <a:pt x="35859" y="99739"/>
                </a:cubicBezTo>
                <a:cubicBezTo>
                  <a:pt x="34125" y="145238"/>
                  <a:pt x="12809" y="172224"/>
                  <a:pt x="0" y="183732"/>
                </a:cubicBezTo>
                <a:cubicBezTo>
                  <a:pt x="13543" y="202379"/>
                  <a:pt x="57141" y="217790"/>
                  <a:pt x="79490" y="223494"/>
                </a:cubicBezTo>
                <a:cubicBezTo>
                  <a:pt x="87467" y="225548"/>
                  <a:pt x="95704" y="226559"/>
                  <a:pt x="103948" y="226559"/>
                </a:cubicBezTo>
                <a:cubicBezTo>
                  <a:pt x="118734" y="226559"/>
                  <a:pt x="133541" y="223307"/>
                  <a:pt x="146905" y="216989"/>
                </a:cubicBezTo>
                <a:cubicBezTo>
                  <a:pt x="152576" y="214287"/>
                  <a:pt x="157980" y="211085"/>
                  <a:pt x="163383" y="207883"/>
                </a:cubicBezTo>
                <a:cubicBezTo>
                  <a:pt x="169988" y="203913"/>
                  <a:pt x="176626" y="199977"/>
                  <a:pt x="183264" y="196041"/>
                </a:cubicBezTo>
                <a:cubicBezTo>
                  <a:pt x="154544" y="146572"/>
                  <a:pt x="130026" y="91866"/>
                  <a:pt x="137698" y="35192"/>
                </a:cubicBezTo>
                <a:cubicBezTo>
                  <a:pt x="123355" y="32524"/>
                  <a:pt x="103074" y="26486"/>
                  <a:pt x="88730" y="23818"/>
                </a:cubicBezTo>
                <a:cubicBezTo>
                  <a:pt x="83197" y="22776"/>
                  <a:pt x="77583" y="21735"/>
                  <a:pt x="71961" y="21735"/>
                </a:cubicBezTo>
                <a:cubicBezTo>
                  <a:pt x="71280" y="21735"/>
                  <a:pt x="70598" y="21750"/>
                  <a:pt x="69917" y="21783"/>
                </a:cubicBezTo>
                <a:cubicBezTo>
                  <a:pt x="69827" y="21786"/>
                  <a:pt x="69737" y="21788"/>
                  <a:pt x="69647" y="21788"/>
                </a:cubicBezTo>
                <a:cubicBezTo>
                  <a:pt x="59562" y="21788"/>
                  <a:pt x="43911" y="1654"/>
                  <a:pt x="34125" y="1"/>
                </a:cubicBezTo>
                <a:close/>
              </a:path>
            </a:pathLst>
          </a:custGeom>
          <a:solidFill>
            <a:srgbClr val="ED71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7"/>
          <p:cNvSpPr/>
          <p:nvPr/>
        </p:nvSpPr>
        <p:spPr>
          <a:xfrm>
            <a:off x="676545" y="3817355"/>
            <a:ext cx="364460" cy="318466"/>
          </a:xfrm>
          <a:custGeom>
            <a:avLst/>
            <a:gdLst/>
            <a:ahLst/>
            <a:cxnLst/>
            <a:rect l="l" t="t" r="r" b="b"/>
            <a:pathLst>
              <a:path w="497556" h="434766" extrusionOk="0">
                <a:moveTo>
                  <a:pt x="468402" y="0"/>
                </a:moveTo>
                <a:lnTo>
                  <a:pt x="7339" y="113214"/>
                </a:lnTo>
                <a:cubicBezTo>
                  <a:pt x="6839" y="202445"/>
                  <a:pt x="1" y="324065"/>
                  <a:pt x="63246" y="387344"/>
                </a:cubicBezTo>
                <a:cubicBezTo>
                  <a:pt x="97492" y="421564"/>
                  <a:pt x="137113" y="434766"/>
                  <a:pt x="178518" y="434766"/>
                </a:cubicBezTo>
                <a:cubicBezTo>
                  <a:pt x="243707" y="434766"/>
                  <a:pt x="313317" y="402041"/>
                  <a:pt x="373334" y="367096"/>
                </a:cubicBezTo>
                <a:cubicBezTo>
                  <a:pt x="497556" y="294811"/>
                  <a:pt x="468202" y="3169"/>
                  <a:pt x="468402" y="0"/>
                </a:cubicBezTo>
                <a:close/>
              </a:path>
            </a:pathLst>
          </a:custGeom>
          <a:solidFill>
            <a:srgbClr val="211D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7"/>
          <p:cNvSpPr/>
          <p:nvPr/>
        </p:nvSpPr>
        <p:spPr>
          <a:xfrm>
            <a:off x="543984" y="3382737"/>
            <a:ext cx="515417" cy="548608"/>
          </a:xfrm>
          <a:custGeom>
            <a:avLst/>
            <a:gdLst/>
            <a:ahLst/>
            <a:cxnLst/>
            <a:rect l="l" t="t" r="r" b="b"/>
            <a:pathLst>
              <a:path w="703641" h="748953" extrusionOk="0">
                <a:moveTo>
                  <a:pt x="324049" y="0"/>
                </a:moveTo>
                <a:cubicBezTo>
                  <a:pt x="276381" y="0"/>
                  <a:pt x="229198" y="3955"/>
                  <a:pt x="183169" y="15601"/>
                </a:cubicBezTo>
                <a:cubicBezTo>
                  <a:pt x="145042" y="25241"/>
                  <a:pt x="32428" y="123178"/>
                  <a:pt x="7577" y="150931"/>
                </a:cubicBezTo>
                <a:cubicBezTo>
                  <a:pt x="1" y="159381"/>
                  <a:pt x="217" y="161731"/>
                  <a:pt x="4378" y="161731"/>
                </a:cubicBezTo>
                <a:cubicBezTo>
                  <a:pt x="9593" y="161731"/>
                  <a:pt x="21006" y="158039"/>
                  <a:pt x="31042" y="158039"/>
                </a:cubicBezTo>
                <a:cubicBezTo>
                  <a:pt x="40530" y="158039"/>
                  <a:pt x="48786" y="161339"/>
                  <a:pt x="49407" y="174181"/>
                </a:cubicBezTo>
                <a:cubicBezTo>
                  <a:pt x="51242" y="211475"/>
                  <a:pt x="62683" y="247701"/>
                  <a:pt x="72991" y="283860"/>
                </a:cubicBezTo>
                <a:cubicBezTo>
                  <a:pt x="89703" y="342468"/>
                  <a:pt x="107015" y="401511"/>
                  <a:pt x="115354" y="461587"/>
                </a:cubicBezTo>
                <a:cubicBezTo>
                  <a:pt x="123393" y="519262"/>
                  <a:pt x="121292" y="576503"/>
                  <a:pt x="126295" y="634344"/>
                </a:cubicBezTo>
                <a:cubicBezTo>
                  <a:pt x="129531" y="671704"/>
                  <a:pt x="138971" y="715435"/>
                  <a:pt x="182002" y="731213"/>
                </a:cubicBezTo>
                <a:cubicBezTo>
                  <a:pt x="227968" y="748059"/>
                  <a:pt x="291880" y="743789"/>
                  <a:pt x="340782" y="746257"/>
                </a:cubicBezTo>
                <a:cubicBezTo>
                  <a:pt x="374492" y="747953"/>
                  <a:pt x="408239" y="748952"/>
                  <a:pt x="441978" y="748952"/>
                </a:cubicBezTo>
                <a:cubicBezTo>
                  <a:pt x="463993" y="748952"/>
                  <a:pt x="486005" y="748527"/>
                  <a:pt x="508001" y="747592"/>
                </a:cubicBezTo>
                <a:cubicBezTo>
                  <a:pt x="553000" y="745690"/>
                  <a:pt x="603870" y="740453"/>
                  <a:pt x="634758" y="707363"/>
                </a:cubicBezTo>
                <a:cubicBezTo>
                  <a:pt x="653639" y="687082"/>
                  <a:pt x="660243" y="660029"/>
                  <a:pt x="665647" y="634044"/>
                </a:cubicBezTo>
                <a:cubicBezTo>
                  <a:pt x="681525" y="558056"/>
                  <a:pt x="693000" y="480901"/>
                  <a:pt x="697803" y="403646"/>
                </a:cubicBezTo>
                <a:cubicBezTo>
                  <a:pt x="703641" y="309712"/>
                  <a:pt x="699705" y="215511"/>
                  <a:pt x="682292" y="122844"/>
                </a:cubicBezTo>
                <a:cubicBezTo>
                  <a:pt x="677089" y="95325"/>
                  <a:pt x="669783" y="66371"/>
                  <a:pt x="648068" y="46390"/>
                </a:cubicBezTo>
                <a:cubicBezTo>
                  <a:pt x="619581" y="20204"/>
                  <a:pt x="574882" y="16735"/>
                  <a:pt x="534320" y="13700"/>
                </a:cubicBezTo>
                <a:cubicBezTo>
                  <a:pt x="464590" y="8468"/>
                  <a:pt x="393800" y="0"/>
                  <a:pt x="3240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7"/>
          <p:cNvSpPr/>
          <p:nvPr/>
        </p:nvSpPr>
        <p:spPr>
          <a:xfrm>
            <a:off x="810419" y="3207161"/>
            <a:ext cx="39975" cy="59442"/>
          </a:xfrm>
          <a:custGeom>
            <a:avLst/>
            <a:gdLst/>
            <a:ahLst/>
            <a:cxnLst/>
            <a:rect l="l" t="t" r="r" b="b"/>
            <a:pathLst>
              <a:path w="54573" h="81149" extrusionOk="0">
                <a:moveTo>
                  <a:pt x="20831" y="1"/>
                </a:moveTo>
                <a:cubicBezTo>
                  <a:pt x="15876" y="1"/>
                  <a:pt x="9702" y="773"/>
                  <a:pt x="6839" y="3059"/>
                </a:cubicBezTo>
                <a:cubicBezTo>
                  <a:pt x="1" y="8530"/>
                  <a:pt x="2669" y="18170"/>
                  <a:pt x="5871" y="25409"/>
                </a:cubicBezTo>
                <a:cubicBezTo>
                  <a:pt x="14444" y="44723"/>
                  <a:pt x="20882" y="61868"/>
                  <a:pt x="29455" y="81149"/>
                </a:cubicBezTo>
                <a:cubicBezTo>
                  <a:pt x="41897" y="68306"/>
                  <a:pt x="52471" y="52928"/>
                  <a:pt x="53505" y="36350"/>
                </a:cubicBezTo>
                <a:cubicBezTo>
                  <a:pt x="54573" y="19738"/>
                  <a:pt x="43165" y="2392"/>
                  <a:pt x="25152" y="224"/>
                </a:cubicBezTo>
                <a:cubicBezTo>
                  <a:pt x="23949" y="84"/>
                  <a:pt x="22456" y="1"/>
                  <a:pt x="20831" y="1"/>
                </a:cubicBezTo>
                <a:close/>
              </a:path>
            </a:pathLst>
          </a:custGeom>
          <a:solidFill>
            <a:srgbClr val="2D20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47"/>
          <p:cNvSpPr/>
          <p:nvPr/>
        </p:nvSpPr>
        <p:spPr>
          <a:xfrm>
            <a:off x="804497" y="3167754"/>
            <a:ext cx="91800" cy="147241"/>
          </a:xfrm>
          <a:custGeom>
            <a:avLst/>
            <a:gdLst/>
            <a:ahLst/>
            <a:cxnLst/>
            <a:rect l="l" t="t" r="r" b="b"/>
            <a:pathLst>
              <a:path w="125324" h="201012" extrusionOk="0">
                <a:moveTo>
                  <a:pt x="58326" y="0"/>
                </a:moveTo>
                <a:cubicBezTo>
                  <a:pt x="56412" y="0"/>
                  <a:pt x="54481" y="94"/>
                  <a:pt x="52538" y="287"/>
                </a:cubicBezTo>
                <a:cubicBezTo>
                  <a:pt x="30689" y="2455"/>
                  <a:pt x="12810" y="16632"/>
                  <a:pt x="4704" y="35579"/>
                </a:cubicBezTo>
                <a:cubicBezTo>
                  <a:pt x="4671" y="35646"/>
                  <a:pt x="4637" y="35779"/>
                  <a:pt x="4571" y="35879"/>
                </a:cubicBezTo>
                <a:cubicBezTo>
                  <a:pt x="4304" y="36546"/>
                  <a:pt x="4037" y="37147"/>
                  <a:pt x="3804" y="37814"/>
                </a:cubicBezTo>
                <a:cubicBezTo>
                  <a:pt x="3737" y="37981"/>
                  <a:pt x="3670" y="38114"/>
                  <a:pt x="3637" y="38281"/>
                </a:cubicBezTo>
                <a:cubicBezTo>
                  <a:pt x="3370" y="38915"/>
                  <a:pt x="3170" y="39582"/>
                  <a:pt x="2970" y="40216"/>
                </a:cubicBezTo>
                <a:cubicBezTo>
                  <a:pt x="2870" y="40382"/>
                  <a:pt x="2836" y="40483"/>
                  <a:pt x="2803" y="40649"/>
                </a:cubicBezTo>
                <a:cubicBezTo>
                  <a:pt x="2536" y="41450"/>
                  <a:pt x="2302" y="42250"/>
                  <a:pt x="2069" y="43051"/>
                </a:cubicBezTo>
                <a:cubicBezTo>
                  <a:pt x="2002" y="43418"/>
                  <a:pt x="1869" y="43818"/>
                  <a:pt x="1802" y="44219"/>
                </a:cubicBezTo>
                <a:cubicBezTo>
                  <a:pt x="1702" y="44586"/>
                  <a:pt x="1569" y="44986"/>
                  <a:pt x="1502" y="45386"/>
                </a:cubicBezTo>
                <a:cubicBezTo>
                  <a:pt x="1402" y="45753"/>
                  <a:pt x="1335" y="46153"/>
                  <a:pt x="1235" y="46554"/>
                </a:cubicBezTo>
                <a:lnTo>
                  <a:pt x="1235" y="46587"/>
                </a:lnTo>
                <a:cubicBezTo>
                  <a:pt x="1168" y="46954"/>
                  <a:pt x="1068" y="47388"/>
                  <a:pt x="1002" y="47754"/>
                </a:cubicBezTo>
                <a:cubicBezTo>
                  <a:pt x="901" y="48155"/>
                  <a:pt x="868" y="48555"/>
                  <a:pt x="801" y="48955"/>
                </a:cubicBezTo>
                <a:cubicBezTo>
                  <a:pt x="701" y="49422"/>
                  <a:pt x="635" y="49823"/>
                  <a:pt x="568" y="50290"/>
                </a:cubicBezTo>
                <a:cubicBezTo>
                  <a:pt x="468" y="51057"/>
                  <a:pt x="368" y="51824"/>
                  <a:pt x="301" y="52625"/>
                </a:cubicBezTo>
                <a:cubicBezTo>
                  <a:pt x="301" y="52791"/>
                  <a:pt x="234" y="52992"/>
                  <a:pt x="234" y="53225"/>
                </a:cubicBezTo>
                <a:cubicBezTo>
                  <a:pt x="201" y="53559"/>
                  <a:pt x="201" y="53892"/>
                  <a:pt x="168" y="54226"/>
                </a:cubicBezTo>
                <a:cubicBezTo>
                  <a:pt x="134" y="54626"/>
                  <a:pt x="68" y="54993"/>
                  <a:pt x="68" y="55427"/>
                </a:cubicBezTo>
                <a:lnTo>
                  <a:pt x="68" y="55927"/>
                </a:lnTo>
                <a:cubicBezTo>
                  <a:pt x="34" y="56227"/>
                  <a:pt x="34" y="56461"/>
                  <a:pt x="34" y="56761"/>
                </a:cubicBezTo>
                <a:lnTo>
                  <a:pt x="34" y="57461"/>
                </a:lnTo>
                <a:lnTo>
                  <a:pt x="34" y="57728"/>
                </a:lnTo>
                <a:lnTo>
                  <a:pt x="34" y="58829"/>
                </a:lnTo>
                <a:cubicBezTo>
                  <a:pt x="1" y="59229"/>
                  <a:pt x="34" y="59596"/>
                  <a:pt x="34" y="59963"/>
                </a:cubicBezTo>
                <a:cubicBezTo>
                  <a:pt x="34" y="60430"/>
                  <a:pt x="34" y="60931"/>
                  <a:pt x="68" y="61398"/>
                </a:cubicBezTo>
                <a:cubicBezTo>
                  <a:pt x="134" y="62332"/>
                  <a:pt x="201" y="63299"/>
                  <a:pt x="301" y="64266"/>
                </a:cubicBezTo>
                <a:lnTo>
                  <a:pt x="2036" y="81679"/>
                </a:lnTo>
                <a:lnTo>
                  <a:pt x="3337" y="94321"/>
                </a:lnTo>
                <a:lnTo>
                  <a:pt x="7406" y="134717"/>
                </a:lnTo>
                <a:lnTo>
                  <a:pt x="8807" y="148493"/>
                </a:lnTo>
                <a:cubicBezTo>
                  <a:pt x="10842" y="168708"/>
                  <a:pt x="23151" y="185586"/>
                  <a:pt x="40029" y="194393"/>
                </a:cubicBezTo>
                <a:cubicBezTo>
                  <a:pt x="48145" y="198616"/>
                  <a:pt x="57296" y="201012"/>
                  <a:pt x="66868" y="201012"/>
                </a:cubicBezTo>
                <a:cubicBezTo>
                  <a:pt x="67880" y="201012"/>
                  <a:pt x="68897" y="200985"/>
                  <a:pt x="69917" y="200931"/>
                </a:cubicBezTo>
                <a:cubicBezTo>
                  <a:pt x="70885" y="200897"/>
                  <a:pt x="71852" y="200831"/>
                  <a:pt x="72786" y="200731"/>
                </a:cubicBezTo>
                <a:cubicBezTo>
                  <a:pt x="77156" y="200330"/>
                  <a:pt x="81359" y="199396"/>
                  <a:pt x="85362" y="198062"/>
                </a:cubicBezTo>
                <a:cubicBezTo>
                  <a:pt x="86029" y="197862"/>
                  <a:pt x="86696" y="197595"/>
                  <a:pt x="87363" y="197362"/>
                </a:cubicBezTo>
                <a:lnTo>
                  <a:pt x="87997" y="197095"/>
                </a:lnTo>
                <a:cubicBezTo>
                  <a:pt x="88197" y="197028"/>
                  <a:pt x="88431" y="196928"/>
                  <a:pt x="88631" y="196861"/>
                </a:cubicBezTo>
                <a:cubicBezTo>
                  <a:pt x="89064" y="196694"/>
                  <a:pt x="89431" y="196528"/>
                  <a:pt x="89865" y="196361"/>
                </a:cubicBezTo>
                <a:cubicBezTo>
                  <a:pt x="90432" y="196094"/>
                  <a:pt x="91032" y="195860"/>
                  <a:pt x="91566" y="195594"/>
                </a:cubicBezTo>
                <a:cubicBezTo>
                  <a:pt x="94101" y="194393"/>
                  <a:pt x="96570" y="193025"/>
                  <a:pt x="98905" y="191491"/>
                </a:cubicBezTo>
                <a:cubicBezTo>
                  <a:pt x="102040" y="189423"/>
                  <a:pt x="104909" y="187154"/>
                  <a:pt x="107544" y="184552"/>
                </a:cubicBezTo>
                <a:cubicBezTo>
                  <a:pt x="108145" y="183919"/>
                  <a:pt x="108778" y="183318"/>
                  <a:pt x="109412" y="182651"/>
                </a:cubicBezTo>
                <a:cubicBezTo>
                  <a:pt x="110747" y="181217"/>
                  <a:pt x="111981" y="179749"/>
                  <a:pt x="113148" y="178214"/>
                </a:cubicBezTo>
                <a:cubicBezTo>
                  <a:pt x="113649" y="177581"/>
                  <a:pt x="114116" y="176914"/>
                  <a:pt x="114583" y="176313"/>
                </a:cubicBezTo>
                <a:cubicBezTo>
                  <a:pt x="114816" y="175913"/>
                  <a:pt x="115116" y="175546"/>
                  <a:pt x="115383" y="175146"/>
                </a:cubicBezTo>
                <a:cubicBezTo>
                  <a:pt x="115817" y="174378"/>
                  <a:pt x="116351" y="173645"/>
                  <a:pt x="116784" y="172877"/>
                </a:cubicBezTo>
                <a:cubicBezTo>
                  <a:pt x="118919" y="169375"/>
                  <a:pt x="120654" y="165672"/>
                  <a:pt x="122055" y="161736"/>
                </a:cubicBezTo>
                <a:cubicBezTo>
                  <a:pt x="122221" y="161336"/>
                  <a:pt x="122388" y="160869"/>
                  <a:pt x="122488" y="160468"/>
                </a:cubicBezTo>
                <a:cubicBezTo>
                  <a:pt x="123089" y="158634"/>
                  <a:pt x="123589" y="156799"/>
                  <a:pt x="123989" y="154898"/>
                </a:cubicBezTo>
                <a:cubicBezTo>
                  <a:pt x="124156" y="154131"/>
                  <a:pt x="124323" y="153363"/>
                  <a:pt x="124456" y="152563"/>
                </a:cubicBezTo>
                <a:cubicBezTo>
                  <a:pt x="124456" y="152363"/>
                  <a:pt x="124490" y="152196"/>
                  <a:pt x="124556" y="151996"/>
                </a:cubicBezTo>
                <a:cubicBezTo>
                  <a:pt x="124623" y="151696"/>
                  <a:pt x="124656" y="151362"/>
                  <a:pt x="124723" y="151028"/>
                </a:cubicBezTo>
                <a:cubicBezTo>
                  <a:pt x="124823" y="150128"/>
                  <a:pt x="124957" y="149160"/>
                  <a:pt x="125057" y="148226"/>
                </a:cubicBezTo>
                <a:cubicBezTo>
                  <a:pt x="125123" y="147359"/>
                  <a:pt x="125224" y="146492"/>
                  <a:pt x="125257" y="145624"/>
                </a:cubicBezTo>
                <a:cubicBezTo>
                  <a:pt x="125290" y="145458"/>
                  <a:pt x="125290" y="145224"/>
                  <a:pt x="125290" y="145057"/>
                </a:cubicBezTo>
                <a:cubicBezTo>
                  <a:pt x="125324" y="144457"/>
                  <a:pt x="125324" y="143857"/>
                  <a:pt x="125324" y="143223"/>
                </a:cubicBezTo>
                <a:lnTo>
                  <a:pt x="125324" y="142656"/>
                </a:lnTo>
                <a:lnTo>
                  <a:pt x="125324" y="141688"/>
                </a:lnTo>
                <a:cubicBezTo>
                  <a:pt x="125290" y="141021"/>
                  <a:pt x="125290" y="140387"/>
                  <a:pt x="125257" y="139787"/>
                </a:cubicBezTo>
                <a:cubicBezTo>
                  <a:pt x="125224" y="138820"/>
                  <a:pt x="125123" y="137852"/>
                  <a:pt x="124990" y="136852"/>
                </a:cubicBezTo>
                <a:lnTo>
                  <a:pt x="116484" y="52591"/>
                </a:lnTo>
                <a:cubicBezTo>
                  <a:pt x="115750" y="45153"/>
                  <a:pt x="113649" y="38248"/>
                  <a:pt x="110446" y="31976"/>
                </a:cubicBezTo>
                <a:cubicBezTo>
                  <a:pt x="100647" y="12778"/>
                  <a:pt x="80608" y="0"/>
                  <a:pt x="58326" y="0"/>
                </a:cubicBezTo>
                <a:close/>
              </a:path>
            </a:pathLst>
          </a:custGeom>
          <a:solidFill>
            <a:srgbClr val="ED71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47"/>
          <p:cNvSpPr/>
          <p:nvPr/>
        </p:nvSpPr>
        <p:spPr>
          <a:xfrm>
            <a:off x="810443" y="3207161"/>
            <a:ext cx="36457" cy="59466"/>
          </a:xfrm>
          <a:custGeom>
            <a:avLst/>
            <a:gdLst/>
            <a:ahLst/>
            <a:cxnLst/>
            <a:rect l="l" t="t" r="r" b="b"/>
            <a:pathLst>
              <a:path w="49770" h="81182" extrusionOk="0">
                <a:moveTo>
                  <a:pt x="20817" y="1"/>
                </a:moveTo>
                <a:cubicBezTo>
                  <a:pt x="15856" y="1"/>
                  <a:pt x="9695" y="773"/>
                  <a:pt x="6806" y="3059"/>
                </a:cubicBezTo>
                <a:cubicBezTo>
                  <a:pt x="1" y="8497"/>
                  <a:pt x="2636" y="18170"/>
                  <a:pt x="5838" y="25409"/>
                </a:cubicBezTo>
                <a:cubicBezTo>
                  <a:pt x="14411" y="44723"/>
                  <a:pt x="20849" y="61868"/>
                  <a:pt x="29422" y="81182"/>
                </a:cubicBezTo>
                <a:cubicBezTo>
                  <a:pt x="37895" y="72409"/>
                  <a:pt x="45467" y="62402"/>
                  <a:pt x="49770" y="51694"/>
                </a:cubicBezTo>
                <a:cubicBezTo>
                  <a:pt x="47135" y="47858"/>
                  <a:pt x="45066" y="43522"/>
                  <a:pt x="43632" y="39152"/>
                </a:cubicBezTo>
                <a:cubicBezTo>
                  <a:pt x="40964" y="30879"/>
                  <a:pt x="42231" y="20338"/>
                  <a:pt x="45867" y="12166"/>
                </a:cubicBezTo>
                <a:cubicBezTo>
                  <a:pt x="40897" y="5861"/>
                  <a:pt x="33792" y="1291"/>
                  <a:pt x="25152" y="224"/>
                </a:cubicBezTo>
                <a:cubicBezTo>
                  <a:pt x="23941" y="84"/>
                  <a:pt x="22444" y="1"/>
                  <a:pt x="20817" y="1"/>
                </a:cubicBezTo>
                <a:close/>
              </a:path>
            </a:pathLst>
          </a:custGeom>
          <a:solidFill>
            <a:srgbClr val="211D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47"/>
          <p:cNvSpPr/>
          <p:nvPr/>
        </p:nvSpPr>
        <p:spPr>
          <a:xfrm>
            <a:off x="804497" y="3167823"/>
            <a:ext cx="91800" cy="147241"/>
          </a:xfrm>
          <a:custGeom>
            <a:avLst/>
            <a:gdLst/>
            <a:ahLst/>
            <a:cxnLst/>
            <a:rect l="l" t="t" r="r" b="b"/>
            <a:pathLst>
              <a:path w="125324" h="201011" extrusionOk="0">
                <a:moveTo>
                  <a:pt x="58405" y="0"/>
                </a:moveTo>
                <a:cubicBezTo>
                  <a:pt x="56475" y="0"/>
                  <a:pt x="54529" y="96"/>
                  <a:pt x="52572" y="293"/>
                </a:cubicBezTo>
                <a:cubicBezTo>
                  <a:pt x="30723" y="2495"/>
                  <a:pt x="12843" y="16638"/>
                  <a:pt x="4738" y="35552"/>
                </a:cubicBezTo>
                <a:cubicBezTo>
                  <a:pt x="4704" y="35652"/>
                  <a:pt x="4671" y="35785"/>
                  <a:pt x="4637" y="35852"/>
                </a:cubicBezTo>
                <a:cubicBezTo>
                  <a:pt x="4337" y="36486"/>
                  <a:pt x="4070" y="37153"/>
                  <a:pt x="3837" y="37820"/>
                </a:cubicBezTo>
                <a:cubicBezTo>
                  <a:pt x="3804" y="37987"/>
                  <a:pt x="3703" y="38087"/>
                  <a:pt x="3670" y="38254"/>
                </a:cubicBezTo>
                <a:cubicBezTo>
                  <a:pt x="3403" y="38887"/>
                  <a:pt x="3203" y="39555"/>
                  <a:pt x="3003" y="40188"/>
                </a:cubicBezTo>
                <a:cubicBezTo>
                  <a:pt x="2970" y="40355"/>
                  <a:pt x="2903" y="40489"/>
                  <a:pt x="2836" y="40655"/>
                </a:cubicBezTo>
                <a:cubicBezTo>
                  <a:pt x="2569" y="41423"/>
                  <a:pt x="2336" y="42223"/>
                  <a:pt x="2136" y="43024"/>
                </a:cubicBezTo>
                <a:cubicBezTo>
                  <a:pt x="2002" y="43391"/>
                  <a:pt x="1902" y="43824"/>
                  <a:pt x="1802" y="44191"/>
                </a:cubicBezTo>
                <a:cubicBezTo>
                  <a:pt x="1702" y="44558"/>
                  <a:pt x="1569" y="44992"/>
                  <a:pt x="1502" y="45359"/>
                </a:cubicBezTo>
                <a:cubicBezTo>
                  <a:pt x="1402" y="45726"/>
                  <a:pt x="1335" y="46159"/>
                  <a:pt x="1235" y="46526"/>
                </a:cubicBezTo>
                <a:lnTo>
                  <a:pt x="1235" y="46560"/>
                </a:lnTo>
                <a:cubicBezTo>
                  <a:pt x="1168" y="46960"/>
                  <a:pt x="1068" y="47360"/>
                  <a:pt x="1002" y="47727"/>
                </a:cubicBezTo>
                <a:cubicBezTo>
                  <a:pt x="901" y="48161"/>
                  <a:pt x="835" y="48528"/>
                  <a:pt x="801" y="48961"/>
                </a:cubicBezTo>
                <a:cubicBezTo>
                  <a:pt x="701" y="49362"/>
                  <a:pt x="668" y="49829"/>
                  <a:pt x="568" y="50296"/>
                </a:cubicBezTo>
                <a:cubicBezTo>
                  <a:pt x="468" y="51063"/>
                  <a:pt x="368" y="51830"/>
                  <a:pt x="301" y="52631"/>
                </a:cubicBezTo>
                <a:cubicBezTo>
                  <a:pt x="234" y="52831"/>
                  <a:pt x="234" y="53031"/>
                  <a:pt x="234" y="53198"/>
                </a:cubicBezTo>
                <a:cubicBezTo>
                  <a:pt x="201" y="53531"/>
                  <a:pt x="168" y="53865"/>
                  <a:pt x="168" y="54198"/>
                </a:cubicBezTo>
                <a:cubicBezTo>
                  <a:pt x="134" y="54632"/>
                  <a:pt x="134" y="54999"/>
                  <a:pt x="101" y="55399"/>
                </a:cubicBezTo>
                <a:cubicBezTo>
                  <a:pt x="101" y="55566"/>
                  <a:pt x="101" y="55733"/>
                  <a:pt x="34" y="55900"/>
                </a:cubicBezTo>
                <a:cubicBezTo>
                  <a:pt x="34" y="56200"/>
                  <a:pt x="1" y="56467"/>
                  <a:pt x="1" y="56734"/>
                </a:cubicBezTo>
                <a:lnTo>
                  <a:pt x="1" y="57401"/>
                </a:lnTo>
                <a:lnTo>
                  <a:pt x="1" y="57701"/>
                </a:lnTo>
                <a:lnTo>
                  <a:pt x="1" y="58835"/>
                </a:lnTo>
                <a:lnTo>
                  <a:pt x="1" y="59936"/>
                </a:lnTo>
                <a:cubicBezTo>
                  <a:pt x="1" y="60403"/>
                  <a:pt x="34" y="60903"/>
                  <a:pt x="34" y="61370"/>
                </a:cubicBezTo>
                <a:cubicBezTo>
                  <a:pt x="101" y="62338"/>
                  <a:pt x="168" y="63272"/>
                  <a:pt x="268" y="64239"/>
                </a:cubicBezTo>
                <a:lnTo>
                  <a:pt x="2002" y="81685"/>
                </a:lnTo>
                <a:lnTo>
                  <a:pt x="3303" y="94327"/>
                </a:lnTo>
                <a:lnTo>
                  <a:pt x="7373" y="134723"/>
                </a:lnTo>
                <a:lnTo>
                  <a:pt x="8774" y="148466"/>
                </a:lnTo>
                <a:cubicBezTo>
                  <a:pt x="10809" y="168747"/>
                  <a:pt x="23117" y="185593"/>
                  <a:pt x="39996" y="194399"/>
                </a:cubicBezTo>
                <a:cubicBezTo>
                  <a:pt x="48145" y="198640"/>
                  <a:pt x="57339" y="201010"/>
                  <a:pt x="66954" y="201010"/>
                </a:cubicBezTo>
                <a:cubicBezTo>
                  <a:pt x="67926" y="201010"/>
                  <a:pt x="68903" y="200986"/>
                  <a:pt x="69884" y="200937"/>
                </a:cubicBezTo>
                <a:cubicBezTo>
                  <a:pt x="70851" y="200903"/>
                  <a:pt x="71819" y="200803"/>
                  <a:pt x="72719" y="200737"/>
                </a:cubicBezTo>
                <a:cubicBezTo>
                  <a:pt x="77089" y="200270"/>
                  <a:pt x="81259" y="199402"/>
                  <a:pt x="85262" y="198068"/>
                </a:cubicBezTo>
                <a:cubicBezTo>
                  <a:pt x="85929" y="197835"/>
                  <a:pt x="86596" y="197601"/>
                  <a:pt x="87263" y="197334"/>
                </a:cubicBezTo>
                <a:lnTo>
                  <a:pt x="87897" y="197101"/>
                </a:lnTo>
                <a:cubicBezTo>
                  <a:pt x="88097" y="197001"/>
                  <a:pt x="88364" y="196934"/>
                  <a:pt x="88564" y="196834"/>
                </a:cubicBezTo>
                <a:cubicBezTo>
                  <a:pt x="88998" y="196667"/>
                  <a:pt x="89398" y="196500"/>
                  <a:pt x="89765" y="196334"/>
                </a:cubicBezTo>
                <a:cubicBezTo>
                  <a:pt x="90365" y="196100"/>
                  <a:pt x="90899" y="195833"/>
                  <a:pt x="91499" y="195600"/>
                </a:cubicBezTo>
                <a:cubicBezTo>
                  <a:pt x="94035" y="194399"/>
                  <a:pt x="96503" y="192998"/>
                  <a:pt x="98838" y="191463"/>
                </a:cubicBezTo>
                <a:cubicBezTo>
                  <a:pt x="101907" y="189429"/>
                  <a:pt x="104776" y="187127"/>
                  <a:pt x="107444" y="184558"/>
                </a:cubicBezTo>
                <a:cubicBezTo>
                  <a:pt x="108078" y="183925"/>
                  <a:pt x="108745" y="183291"/>
                  <a:pt x="109346" y="182624"/>
                </a:cubicBezTo>
                <a:cubicBezTo>
                  <a:pt x="110680" y="181223"/>
                  <a:pt x="111914" y="179755"/>
                  <a:pt x="113082" y="178221"/>
                </a:cubicBezTo>
                <a:cubicBezTo>
                  <a:pt x="113582" y="177587"/>
                  <a:pt x="114049" y="176953"/>
                  <a:pt x="114516" y="176286"/>
                </a:cubicBezTo>
                <a:cubicBezTo>
                  <a:pt x="114783" y="175919"/>
                  <a:pt x="115050" y="175485"/>
                  <a:pt x="115283" y="175118"/>
                </a:cubicBezTo>
                <a:cubicBezTo>
                  <a:pt x="115783" y="174351"/>
                  <a:pt x="116250" y="173651"/>
                  <a:pt x="116717" y="172883"/>
                </a:cubicBezTo>
                <a:cubicBezTo>
                  <a:pt x="118852" y="169381"/>
                  <a:pt x="120587" y="165612"/>
                  <a:pt x="121955" y="161742"/>
                </a:cubicBezTo>
                <a:cubicBezTo>
                  <a:pt x="122121" y="161308"/>
                  <a:pt x="122255" y="160841"/>
                  <a:pt x="122422" y="160441"/>
                </a:cubicBezTo>
                <a:cubicBezTo>
                  <a:pt x="123022" y="158607"/>
                  <a:pt x="123522" y="156772"/>
                  <a:pt x="123923" y="154904"/>
                </a:cubicBezTo>
                <a:cubicBezTo>
                  <a:pt x="124089" y="154103"/>
                  <a:pt x="124256" y="153336"/>
                  <a:pt x="124390" y="152569"/>
                </a:cubicBezTo>
                <a:cubicBezTo>
                  <a:pt x="124423" y="152335"/>
                  <a:pt x="124456" y="152169"/>
                  <a:pt x="124456" y="151968"/>
                </a:cubicBezTo>
                <a:cubicBezTo>
                  <a:pt x="124490" y="151635"/>
                  <a:pt x="124590" y="151301"/>
                  <a:pt x="124623" y="151001"/>
                </a:cubicBezTo>
                <a:cubicBezTo>
                  <a:pt x="124757" y="150100"/>
                  <a:pt x="124890" y="149166"/>
                  <a:pt x="124957" y="148232"/>
                </a:cubicBezTo>
                <a:cubicBezTo>
                  <a:pt x="125057" y="147332"/>
                  <a:pt x="125123" y="146464"/>
                  <a:pt x="125190" y="145564"/>
                </a:cubicBezTo>
                <a:cubicBezTo>
                  <a:pt x="125190" y="145397"/>
                  <a:pt x="125190" y="145197"/>
                  <a:pt x="125224" y="144997"/>
                </a:cubicBezTo>
                <a:cubicBezTo>
                  <a:pt x="125257" y="144396"/>
                  <a:pt x="125257" y="143796"/>
                  <a:pt x="125257" y="143195"/>
                </a:cubicBezTo>
                <a:lnTo>
                  <a:pt x="125257" y="142595"/>
                </a:lnTo>
                <a:lnTo>
                  <a:pt x="125257" y="141628"/>
                </a:lnTo>
                <a:cubicBezTo>
                  <a:pt x="125324" y="140961"/>
                  <a:pt x="125290" y="140360"/>
                  <a:pt x="125257" y="139693"/>
                </a:cubicBezTo>
                <a:cubicBezTo>
                  <a:pt x="125224" y="138726"/>
                  <a:pt x="125123" y="137725"/>
                  <a:pt x="125057" y="136758"/>
                </a:cubicBezTo>
                <a:lnTo>
                  <a:pt x="122889" y="115276"/>
                </a:lnTo>
                <a:cubicBezTo>
                  <a:pt x="115383" y="117010"/>
                  <a:pt x="108078" y="119378"/>
                  <a:pt x="100506" y="120613"/>
                </a:cubicBezTo>
                <a:cubicBezTo>
                  <a:pt x="96823" y="121210"/>
                  <a:pt x="93327" y="121554"/>
                  <a:pt x="89934" y="121554"/>
                </a:cubicBezTo>
                <a:cubicBezTo>
                  <a:pt x="83094" y="121554"/>
                  <a:pt x="76673" y="120155"/>
                  <a:pt x="69984" y="116610"/>
                </a:cubicBezTo>
                <a:cubicBezTo>
                  <a:pt x="60811" y="111773"/>
                  <a:pt x="54873" y="102533"/>
                  <a:pt x="51804" y="92993"/>
                </a:cubicBezTo>
                <a:cubicBezTo>
                  <a:pt x="48702" y="83486"/>
                  <a:pt x="50837" y="70977"/>
                  <a:pt x="55807" y="62471"/>
                </a:cubicBezTo>
                <a:cubicBezTo>
                  <a:pt x="60311" y="54799"/>
                  <a:pt x="70251" y="45726"/>
                  <a:pt x="79424" y="44291"/>
                </a:cubicBezTo>
                <a:cubicBezTo>
                  <a:pt x="89265" y="42690"/>
                  <a:pt x="98605" y="39054"/>
                  <a:pt x="108445" y="37687"/>
                </a:cubicBezTo>
                <a:cubicBezTo>
                  <a:pt x="109879" y="37320"/>
                  <a:pt x="111280" y="37053"/>
                  <a:pt x="112715" y="36853"/>
                </a:cubicBezTo>
                <a:cubicBezTo>
                  <a:pt x="112047" y="35185"/>
                  <a:pt x="111280" y="33550"/>
                  <a:pt x="110480" y="31983"/>
                </a:cubicBezTo>
                <a:cubicBezTo>
                  <a:pt x="100718" y="12827"/>
                  <a:pt x="80673" y="0"/>
                  <a:pt x="58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7"/>
          <p:cNvSpPr/>
          <p:nvPr/>
        </p:nvSpPr>
        <p:spPr>
          <a:xfrm>
            <a:off x="386034" y="2958511"/>
            <a:ext cx="343764" cy="640152"/>
          </a:xfrm>
          <a:custGeom>
            <a:avLst/>
            <a:gdLst/>
            <a:ahLst/>
            <a:cxnLst/>
            <a:rect l="l" t="t" r="r" b="b"/>
            <a:pathLst>
              <a:path w="469303" h="873928" extrusionOk="0">
                <a:moveTo>
                  <a:pt x="36307" y="1"/>
                </a:moveTo>
                <a:cubicBezTo>
                  <a:pt x="18379" y="1"/>
                  <a:pt x="3803" y="14407"/>
                  <a:pt x="3636" y="32358"/>
                </a:cubicBezTo>
                <a:lnTo>
                  <a:pt x="101" y="466035"/>
                </a:lnTo>
                <a:cubicBezTo>
                  <a:pt x="0" y="477810"/>
                  <a:pt x="3636" y="489785"/>
                  <a:pt x="11309" y="499959"/>
                </a:cubicBezTo>
                <a:lnTo>
                  <a:pt x="19848" y="511301"/>
                </a:lnTo>
                <a:lnTo>
                  <a:pt x="259986" y="829962"/>
                </a:lnTo>
                <a:cubicBezTo>
                  <a:pt x="262855" y="833731"/>
                  <a:pt x="266357" y="837868"/>
                  <a:pt x="269793" y="841337"/>
                </a:cubicBezTo>
                <a:cubicBezTo>
                  <a:pt x="291358" y="863053"/>
                  <a:pt x="319716" y="873928"/>
                  <a:pt x="348080" y="873928"/>
                </a:cubicBezTo>
                <a:cubicBezTo>
                  <a:pt x="376181" y="873928"/>
                  <a:pt x="404289" y="863253"/>
                  <a:pt x="425805" y="841871"/>
                </a:cubicBezTo>
                <a:cubicBezTo>
                  <a:pt x="469035" y="798940"/>
                  <a:pt x="469302" y="729090"/>
                  <a:pt x="426338" y="685859"/>
                </a:cubicBezTo>
                <a:lnTo>
                  <a:pt x="157374" y="414980"/>
                </a:lnTo>
                <a:lnTo>
                  <a:pt x="68016" y="25319"/>
                </a:lnTo>
                <a:cubicBezTo>
                  <a:pt x="64713" y="10942"/>
                  <a:pt x="51871" y="135"/>
                  <a:pt x="36493" y="1"/>
                </a:cubicBezTo>
                <a:cubicBezTo>
                  <a:pt x="36431" y="1"/>
                  <a:pt x="36369" y="1"/>
                  <a:pt x="36307" y="1"/>
                </a:cubicBezTo>
                <a:close/>
              </a:path>
            </a:pathLst>
          </a:custGeom>
          <a:solidFill>
            <a:srgbClr val="ED71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7"/>
          <p:cNvSpPr/>
          <p:nvPr/>
        </p:nvSpPr>
        <p:spPr>
          <a:xfrm>
            <a:off x="374701" y="2842916"/>
            <a:ext cx="119166" cy="172505"/>
          </a:xfrm>
          <a:custGeom>
            <a:avLst/>
            <a:gdLst/>
            <a:ahLst/>
            <a:cxnLst/>
            <a:rect l="l" t="t" r="r" b="b"/>
            <a:pathLst>
              <a:path w="162684" h="235502" extrusionOk="0">
                <a:moveTo>
                  <a:pt x="54139" y="0"/>
                </a:moveTo>
                <a:cubicBezTo>
                  <a:pt x="33891" y="44265"/>
                  <a:pt x="0" y="109912"/>
                  <a:pt x="4103" y="163817"/>
                </a:cubicBezTo>
                <a:cubicBezTo>
                  <a:pt x="6538" y="196507"/>
                  <a:pt x="25285" y="214087"/>
                  <a:pt x="43231" y="235502"/>
                </a:cubicBezTo>
                <a:lnTo>
                  <a:pt x="51537" y="204646"/>
                </a:lnTo>
                <a:cubicBezTo>
                  <a:pt x="52332" y="204710"/>
                  <a:pt x="53130" y="204741"/>
                  <a:pt x="53932" y="204741"/>
                </a:cubicBezTo>
                <a:cubicBezTo>
                  <a:pt x="85585" y="204741"/>
                  <a:pt x="122037" y="156219"/>
                  <a:pt x="138466" y="134096"/>
                </a:cubicBezTo>
                <a:cubicBezTo>
                  <a:pt x="148506" y="120586"/>
                  <a:pt x="155678" y="107110"/>
                  <a:pt x="162683" y="91932"/>
                </a:cubicBezTo>
                <a:lnTo>
                  <a:pt x="138766" y="80991"/>
                </a:lnTo>
                <a:lnTo>
                  <a:pt x="154778" y="45966"/>
                </a:lnTo>
                <a:lnTo>
                  <a:pt x="54139" y="0"/>
                </a:lnTo>
                <a:close/>
              </a:path>
            </a:pathLst>
          </a:custGeom>
          <a:solidFill>
            <a:srgbClr val="ED71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7"/>
          <p:cNvSpPr/>
          <p:nvPr/>
        </p:nvSpPr>
        <p:spPr>
          <a:xfrm>
            <a:off x="417157" y="2890075"/>
            <a:ext cx="68416" cy="55295"/>
          </a:xfrm>
          <a:custGeom>
            <a:avLst/>
            <a:gdLst/>
            <a:ahLst/>
            <a:cxnLst/>
            <a:rect l="l" t="t" r="r" b="b"/>
            <a:pathLst>
              <a:path w="93401" h="75488" fill="none" extrusionOk="0">
                <a:moveTo>
                  <a:pt x="93401" y="22249"/>
                </a:moveTo>
                <a:lnTo>
                  <a:pt x="44699" y="0"/>
                </a:lnTo>
                <a:cubicBezTo>
                  <a:pt x="34492" y="6138"/>
                  <a:pt x="21616" y="5171"/>
                  <a:pt x="9607" y="1768"/>
                </a:cubicBezTo>
                <a:cubicBezTo>
                  <a:pt x="4170" y="234"/>
                  <a:pt x="1" y="6838"/>
                  <a:pt x="3603" y="11175"/>
                </a:cubicBezTo>
                <a:cubicBezTo>
                  <a:pt x="16913" y="27120"/>
                  <a:pt x="34425" y="37294"/>
                  <a:pt x="57442" y="36360"/>
                </a:cubicBezTo>
                <a:cubicBezTo>
                  <a:pt x="31490" y="35526"/>
                  <a:pt x="13243" y="53305"/>
                  <a:pt x="3636" y="75488"/>
                </a:cubicBezTo>
              </a:path>
            </a:pathLst>
          </a:custGeom>
          <a:noFill/>
          <a:ln w="4175" cap="rnd" cmpd="sng">
            <a:solidFill>
              <a:srgbClr val="2D1A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7"/>
          <p:cNvSpPr/>
          <p:nvPr/>
        </p:nvSpPr>
        <p:spPr>
          <a:xfrm>
            <a:off x="410308" y="2901554"/>
            <a:ext cx="9481" cy="40953"/>
          </a:xfrm>
          <a:custGeom>
            <a:avLst/>
            <a:gdLst/>
            <a:ahLst/>
            <a:cxnLst/>
            <a:rect l="l" t="t" r="r" b="b"/>
            <a:pathLst>
              <a:path w="12943" h="55908" fill="none" extrusionOk="0">
                <a:moveTo>
                  <a:pt x="12943" y="55907"/>
                </a:moveTo>
                <a:cubicBezTo>
                  <a:pt x="11008" y="36527"/>
                  <a:pt x="8606" y="17513"/>
                  <a:pt x="0" y="0"/>
                </a:cubicBezTo>
              </a:path>
            </a:pathLst>
          </a:custGeom>
          <a:noFill/>
          <a:ln w="4175" cap="rnd" cmpd="sng">
            <a:solidFill>
              <a:srgbClr val="2D1A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7"/>
          <p:cNvSpPr/>
          <p:nvPr/>
        </p:nvSpPr>
        <p:spPr>
          <a:xfrm>
            <a:off x="1053260" y="3576903"/>
            <a:ext cx="539946" cy="236059"/>
          </a:xfrm>
          <a:custGeom>
            <a:avLst/>
            <a:gdLst/>
            <a:ahLst/>
            <a:cxnLst/>
            <a:rect l="l" t="t" r="r" b="b"/>
            <a:pathLst>
              <a:path w="737127" h="322265" extrusionOk="0">
                <a:moveTo>
                  <a:pt x="93349" y="0"/>
                </a:moveTo>
                <a:cubicBezTo>
                  <a:pt x="69259" y="0"/>
                  <a:pt x="45366" y="10448"/>
                  <a:pt x="28954" y="30585"/>
                </a:cubicBezTo>
                <a:cubicBezTo>
                  <a:pt x="0" y="66111"/>
                  <a:pt x="5404" y="118382"/>
                  <a:pt x="40929" y="147302"/>
                </a:cubicBezTo>
                <a:lnTo>
                  <a:pt x="232700" y="303381"/>
                </a:lnTo>
                <a:lnTo>
                  <a:pt x="238737" y="308284"/>
                </a:lnTo>
                <a:cubicBezTo>
                  <a:pt x="249628" y="317091"/>
                  <a:pt x="263387" y="322265"/>
                  <a:pt x="278049" y="322265"/>
                </a:cubicBezTo>
                <a:cubicBezTo>
                  <a:pt x="280992" y="322265"/>
                  <a:pt x="283972" y="322056"/>
                  <a:pt x="286972" y="321627"/>
                </a:cubicBezTo>
                <a:lnTo>
                  <a:pt x="698899" y="263619"/>
                </a:lnTo>
                <a:cubicBezTo>
                  <a:pt x="720114" y="260650"/>
                  <a:pt x="736560" y="242537"/>
                  <a:pt x="736826" y="220488"/>
                </a:cubicBezTo>
                <a:cubicBezTo>
                  <a:pt x="737127" y="196137"/>
                  <a:pt x="717646" y="176156"/>
                  <a:pt x="693295" y="175889"/>
                </a:cubicBezTo>
                <a:lnTo>
                  <a:pt x="312147" y="171182"/>
                </a:lnTo>
                <a:lnTo>
                  <a:pt x="312147" y="171182"/>
                </a:lnTo>
                <a:lnTo>
                  <a:pt x="149374" y="21879"/>
                </a:lnTo>
                <a:cubicBezTo>
                  <a:pt x="148206" y="20845"/>
                  <a:pt x="146872" y="19678"/>
                  <a:pt x="145671" y="18643"/>
                </a:cubicBezTo>
                <a:cubicBezTo>
                  <a:pt x="130283" y="6102"/>
                  <a:pt x="111759" y="0"/>
                  <a:pt x="93349" y="0"/>
                </a:cubicBezTo>
                <a:close/>
              </a:path>
            </a:pathLst>
          </a:custGeom>
          <a:solidFill>
            <a:srgbClr val="ED71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47"/>
          <p:cNvSpPr/>
          <p:nvPr/>
        </p:nvSpPr>
        <p:spPr>
          <a:xfrm>
            <a:off x="480328" y="3262551"/>
            <a:ext cx="275642" cy="372035"/>
          </a:xfrm>
          <a:custGeom>
            <a:avLst/>
            <a:gdLst/>
            <a:ahLst/>
            <a:cxnLst/>
            <a:rect l="l" t="t" r="r" b="b"/>
            <a:pathLst>
              <a:path w="376303" h="507898" extrusionOk="0">
                <a:moveTo>
                  <a:pt x="107444" y="0"/>
                </a:moveTo>
                <a:cubicBezTo>
                  <a:pt x="66047" y="97070"/>
                  <a:pt x="27286" y="174259"/>
                  <a:pt x="0" y="277733"/>
                </a:cubicBezTo>
                <a:cubicBezTo>
                  <a:pt x="34225" y="357056"/>
                  <a:pt x="124256" y="465367"/>
                  <a:pt x="200477" y="507897"/>
                </a:cubicBezTo>
                <a:cubicBezTo>
                  <a:pt x="270694" y="470070"/>
                  <a:pt x="376302" y="427573"/>
                  <a:pt x="373767" y="297547"/>
                </a:cubicBezTo>
                <a:cubicBezTo>
                  <a:pt x="341678" y="166353"/>
                  <a:pt x="164651" y="119019"/>
                  <a:pt x="1074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47"/>
          <p:cNvSpPr/>
          <p:nvPr/>
        </p:nvSpPr>
        <p:spPr>
          <a:xfrm>
            <a:off x="883827" y="3410028"/>
            <a:ext cx="346159" cy="335871"/>
          </a:xfrm>
          <a:custGeom>
            <a:avLst/>
            <a:gdLst/>
            <a:ahLst/>
            <a:cxnLst/>
            <a:rect l="l" t="t" r="r" b="b"/>
            <a:pathLst>
              <a:path w="472572" h="458527" extrusionOk="0">
                <a:moveTo>
                  <a:pt x="153834" y="0"/>
                </a:moveTo>
                <a:cubicBezTo>
                  <a:pt x="152742" y="0"/>
                  <a:pt x="151655" y="33"/>
                  <a:pt x="150575" y="98"/>
                </a:cubicBezTo>
                <a:lnTo>
                  <a:pt x="0" y="260618"/>
                </a:lnTo>
                <a:cubicBezTo>
                  <a:pt x="41096" y="314256"/>
                  <a:pt x="201978" y="441981"/>
                  <a:pt x="275831" y="458526"/>
                </a:cubicBezTo>
                <a:cubicBezTo>
                  <a:pt x="353152" y="411559"/>
                  <a:pt x="443650" y="289539"/>
                  <a:pt x="472571" y="204811"/>
                </a:cubicBezTo>
                <a:cubicBezTo>
                  <a:pt x="423136" y="182495"/>
                  <a:pt x="373734" y="150172"/>
                  <a:pt x="328435" y="119350"/>
                </a:cubicBezTo>
                <a:cubicBezTo>
                  <a:pt x="283460" y="88745"/>
                  <a:pt x="211117" y="0"/>
                  <a:pt x="1538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47"/>
          <p:cNvSpPr/>
          <p:nvPr/>
        </p:nvSpPr>
        <p:spPr>
          <a:xfrm>
            <a:off x="1030082" y="3449533"/>
            <a:ext cx="69174" cy="263988"/>
          </a:xfrm>
          <a:custGeom>
            <a:avLst/>
            <a:gdLst/>
            <a:ahLst/>
            <a:cxnLst/>
            <a:rect l="l" t="t" r="r" b="b"/>
            <a:pathLst>
              <a:path w="94435" h="360393" fill="none" extrusionOk="0">
                <a:moveTo>
                  <a:pt x="1" y="1"/>
                </a:moveTo>
                <a:cubicBezTo>
                  <a:pt x="49002" y="108445"/>
                  <a:pt x="48969" y="283270"/>
                  <a:pt x="27987" y="360392"/>
                </a:cubicBezTo>
                <a:cubicBezTo>
                  <a:pt x="54740" y="294112"/>
                  <a:pt x="84194" y="224528"/>
                  <a:pt x="94435" y="153945"/>
                </a:cubicBezTo>
              </a:path>
            </a:pathLst>
          </a:custGeom>
          <a:noFill/>
          <a:ln w="417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47"/>
          <p:cNvSpPr/>
          <p:nvPr/>
        </p:nvSpPr>
        <p:spPr>
          <a:xfrm>
            <a:off x="909929" y="3817696"/>
            <a:ext cx="105092" cy="64091"/>
          </a:xfrm>
          <a:custGeom>
            <a:avLst/>
            <a:gdLst/>
            <a:ahLst/>
            <a:cxnLst/>
            <a:rect l="l" t="t" r="r" b="b"/>
            <a:pathLst>
              <a:path w="143470" h="87496" fill="none" extrusionOk="0">
                <a:moveTo>
                  <a:pt x="1" y="24484"/>
                </a:moveTo>
                <a:cubicBezTo>
                  <a:pt x="52505" y="80491"/>
                  <a:pt x="143470" y="87496"/>
                  <a:pt x="143470" y="87496"/>
                </a:cubicBezTo>
                <a:cubicBezTo>
                  <a:pt x="143470" y="87496"/>
                  <a:pt x="73520" y="45499"/>
                  <a:pt x="66515" y="0"/>
                </a:cubicBezTo>
              </a:path>
            </a:pathLst>
          </a:custGeom>
          <a:noFill/>
          <a:ln w="417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7"/>
          <p:cNvSpPr/>
          <p:nvPr/>
        </p:nvSpPr>
        <p:spPr>
          <a:xfrm>
            <a:off x="598044" y="3436762"/>
            <a:ext cx="43567" cy="135855"/>
          </a:xfrm>
          <a:custGeom>
            <a:avLst/>
            <a:gdLst/>
            <a:ahLst/>
            <a:cxnLst/>
            <a:rect l="l" t="t" r="r" b="b"/>
            <a:pathLst>
              <a:path w="59477" h="185467" fill="none" extrusionOk="0">
                <a:moveTo>
                  <a:pt x="3503" y="49003"/>
                </a:moveTo>
                <a:lnTo>
                  <a:pt x="0" y="185467"/>
                </a:lnTo>
                <a:lnTo>
                  <a:pt x="59476" y="1"/>
                </a:lnTo>
              </a:path>
            </a:pathLst>
          </a:custGeom>
          <a:noFill/>
          <a:ln w="417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7"/>
          <p:cNvSpPr/>
          <p:nvPr/>
        </p:nvSpPr>
        <p:spPr>
          <a:xfrm>
            <a:off x="1493576" y="3645659"/>
            <a:ext cx="117659" cy="136265"/>
          </a:xfrm>
          <a:custGeom>
            <a:avLst/>
            <a:gdLst/>
            <a:ahLst/>
            <a:cxnLst/>
            <a:rect l="l" t="t" r="r" b="b"/>
            <a:pathLst>
              <a:path w="160627" h="186027" extrusionOk="0">
                <a:moveTo>
                  <a:pt x="77130" y="1"/>
                </a:moveTo>
                <a:cubicBezTo>
                  <a:pt x="75877" y="1"/>
                  <a:pt x="74421" y="411"/>
                  <a:pt x="72731" y="1328"/>
                </a:cubicBezTo>
                <a:cubicBezTo>
                  <a:pt x="67227" y="4330"/>
                  <a:pt x="61422" y="31283"/>
                  <a:pt x="57620" y="37387"/>
                </a:cubicBezTo>
                <a:cubicBezTo>
                  <a:pt x="48580" y="51997"/>
                  <a:pt x="22161" y="70210"/>
                  <a:pt x="20393" y="86789"/>
                </a:cubicBezTo>
                <a:cubicBezTo>
                  <a:pt x="19359" y="96529"/>
                  <a:pt x="20060" y="109172"/>
                  <a:pt x="22061" y="118345"/>
                </a:cubicBezTo>
                <a:cubicBezTo>
                  <a:pt x="0" y="135207"/>
                  <a:pt x="8768" y="186027"/>
                  <a:pt x="32864" y="186027"/>
                </a:cubicBezTo>
                <a:cubicBezTo>
                  <a:pt x="32888" y="186027"/>
                  <a:pt x="32912" y="186027"/>
                  <a:pt x="32935" y="186027"/>
                </a:cubicBezTo>
                <a:lnTo>
                  <a:pt x="160627" y="185259"/>
                </a:lnTo>
                <a:lnTo>
                  <a:pt x="159959" y="66508"/>
                </a:lnTo>
                <a:lnTo>
                  <a:pt x="66760" y="67041"/>
                </a:lnTo>
                <a:cubicBezTo>
                  <a:pt x="75666" y="54199"/>
                  <a:pt x="83905" y="43224"/>
                  <a:pt x="84506" y="26646"/>
                </a:cubicBezTo>
                <a:cubicBezTo>
                  <a:pt x="84768" y="19480"/>
                  <a:pt x="85768" y="1"/>
                  <a:pt x="77130" y="1"/>
                </a:cubicBezTo>
                <a:close/>
              </a:path>
            </a:pathLst>
          </a:custGeom>
          <a:solidFill>
            <a:srgbClr val="ED71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47"/>
          <p:cNvSpPr/>
          <p:nvPr/>
        </p:nvSpPr>
        <p:spPr>
          <a:xfrm>
            <a:off x="1537867" y="3691643"/>
            <a:ext cx="81440" cy="25585"/>
          </a:xfrm>
          <a:custGeom>
            <a:avLst/>
            <a:gdLst/>
            <a:ahLst/>
            <a:cxnLst/>
            <a:rect l="l" t="t" r="r" b="b"/>
            <a:pathLst>
              <a:path w="111181" h="34928" extrusionOk="0">
                <a:moveTo>
                  <a:pt x="93917" y="1"/>
                </a:moveTo>
                <a:cubicBezTo>
                  <a:pt x="93856" y="1"/>
                  <a:pt x="93795" y="1"/>
                  <a:pt x="93734" y="2"/>
                </a:cubicBezTo>
                <a:lnTo>
                  <a:pt x="17213" y="435"/>
                </a:lnTo>
                <a:cubicBezTo>
                  <a:pt x="7740" y="502"/>
                  <a:pt x="1" y="8341"/>
                  <a:pt x="101" y="17781"/>
                </a:cubicBezTo>
                <a:cubicBezTo>
                  <a:pt x="134" y="27227"/>
                  <a:pt x="7840" y="34928"/>
                  <a:pt x="17264" y="34928"/>
                </a:cubicBezTo>
                <a:cubicBezTo>
                  <a:pt x="17325" y="34928"/>
                  <a:pt x="17386" y="34927"/>
                  <a:pt x="17447" y="34927"/>
                </a:cubicBezTo>
                <a:lnTo>
                  <a:pt x="93935" y="34460"/>
                </a:lnTo>
                <a:cubicBezTo>
                  <a:pt x="103441" y="34426"/>
                  <a:pt x="111180" y="26587"/>
                  <a:pt x="111080" y="17114"/>
                </a:cubicBezTo>
                <a:cubicBezTo>
                  <a:pt x="111047" y="7668"/>
                  <a:pt x="103308" y="1"/>
                  <a:pt x="93917" y="1"/>
                </a:cubicBezTo>
                <a:close/>
              </a:path>
            </a:pathLst>
          </a:custGeom>
          <a:solidFill>
            <a:srgbClr val="ED71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47"/>
          <p:cNvSpPr/>
          <p:nvPr/>
        </p:nvSpPr>
        <p:spPr>
          <a:xfrm>
            <a:off x="1537989" y="3714675"/>
            <a:ext cx="81440" cy="25584"/>
          </a:xfrm>
          <a:custGeom>
            <a:avLst/>
            <a:gdLst/>
            <a:ahLst/>
            <a:cxnLst/>
            <a:rect l="l" t="t" r="r" b="b"/>
            <a:pathLst>
              <a:path w="111181" h="34927" extrusionOk="0">
                <a:moveTo>
                  <a:pt x="93917" y="0"/>
                </a:moveTo>
                <a:cubicBezTo>
                  <a:pt x="93856" y="0"/>
                  <a:pt x="93795" y="0"/>
                  <a:pt x="93734" y="1"/>
                </a:cubicBezTo>
                <a:lnTo>
                  <a:pt x="17213" y="435"/>
                </a:lnTo>
                <a:cubicBezTo>
                  <a:pt x="7706" y="501"/>
                  <a:pt x="1" y="8340"/>
                  <a:pt x="101" y="17781"/>
                </a:cubicBezTo>
                <a:cubicBezTo>
                  <a:pt x="134" y="27234"/>
                  <a:pt x="7906" y="34926"/>
                  <a:pt x="17385" y="34926"/>
                </a:cubicBezTo>
                <a:cubicBezTo>
                  <a:pt x="17405" y="34926"/>
                  <a:pt x="17426" y="34926"/>
                  <a:pt x="17446" y="34926"/>
                </a:cubicBezTo>
                <a:lnTo>
                  <a:pt x="93934" y="34459"/>
                </a:lnTo>
                <a:cubicBezTo>
                  <a:pt x="103441" y="34426"/>
                  <a:pt x="111180" y="26587"/>
                  <a:pt x="111080" y="17113"/>
                </a:cubicBezTo>
                <a:cubicBezTo>
                  <a:pt x="111047" y="7668"/>
                  <a:pt x="103308" y="0"/>
                  <a:pt x="93917" y="0"/>
                </a:cubicBezTo>
                <a:close/>
              </a:path>
            </a:pathLst>
          </a:custGeom>
          <a:solidFill>
            <a:srgbClr val="ED71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47"/>
          <p:cNvSpPr/>
          <p:nvPr/>
        </p:nvSpPr>
        <p:spPr>
          <a:xfrm>
            <a:off x="1538111" y="3737658"/>
            <a:ext cx="81439" cy="25608"/>
          </a:xfrm>
          <a:custGeom>
            <a:avLst/>
            <a:gdLst/>
            <a:ahLst/>
            <a:cxnLst/>
            <a:rect l="l" t="t" r="r" b="b"/>
            <a:pathLst>
              <a:path w="111180" h="34960" extrusionOk="0">
                <a:moveTo>
                  <a:pt x="93856" y="1"/>
                </a:moveTo>
                <a:cubicBezTo>
                  <a:pt x="93815" y="1"/>
                  <a:pt x="93775" y="1"/>
                  <a:pt x="93734" y="1"/>
                </a:cubicBezTo>
                <a:lnTo>
                  <a:pt x="17213" y="468"/>
                </a:lnTo>
                <a:cubicBezTo>
                  <a:pt x="7706" y="501"/>
                  <a:pt x="0" y="8340"/>
                  <a:pt x="101" y="17814"/>
                </a:cubicBezTo>
                <a:cubicBezTo>
                  <a:pt x="134" y="27247"/>
                  <a:pt x="7906" y="34960"/>
                  <a:pt x="17325" y="34960"/>
                </a:cubicBezTo>
                <a:cubicBezTo>
                  <a:pt x="17365" y="34960"/>
                  <a:pt x="17406" y="34960"/>
                  <a:pt x="17446" y="34959"/>
                </a:cubicBezTo>
                <a:lnTo>
                  <a:pt x="93934" y="34492"/>
                </a:lnTo>
                <a:cubicBezTo>
                  <a:pt x="103441" y="34459"/>
                  <a:pt x="111180" y="26620"/>
                  <a:pt x="111080" y="17147"/>
                </a:cubicBezTo>
                <a:cubicBezTo>
                  <a:pt x="111047" y="7681"/>
                  <a:pt x="103275" y="1"/>
                  <a:pt x="93856" y="1"/>
                </a:cubicBezTo>
                <a:close/>
              </a:path>
            </a:pathLst>
          </a:custGeom>
          <a:solidFill>
            <a:srgbClr val="ED71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47"/>
          <p:cNvSpPr/>
          <p:nvPr/>
        </p:nvSpPr>
        <p:spPr>
          <a:xfrm>
            <a:off x="1538257" y="3760689"/>
            <a:ext cx="81439" cy="25607"/>
          </a:xfrm>
          <a:custGeom>
            <a:avLst/>
            <a:gdLst/>
            <a:ahLst/>
            <a:cxnLst/>
            <a:rect l="l" t="t" r="r" b="b"/>
            <a:pathLst>
              <a:path w="111180" h="34959" extrusionOk="0">
                <a:moveTo>
                  <a:pt x="93856" y="0"/>
                </a:moveTo>
                <a:cubicBezTo>
                  <a:pt x="93816" y="0"/>
                  <a:pt x="93775" y="0"/>
                  <a:pt x="93734" y="1"/>
                </a:cubicBezTo>
                <a:lnTo>
                  <a:pt x="17246" y="468"/>
                </a:lnTo>
                <a:cubicBezTo>
                  <a:pt x="7739" y="501"/>
                  <a:pt x="1" y="8340"/>
                  <a:pt x="101" y="17813"/>
                </a:cubicBezTo>
                <a:cubicBezTo>
                  <a:pt x="134" y="27266"/>
                  <a:pt x="7906" y="34959"/>
                  <a:pt x="17385" y="34959"/>
                </a:cubicBezTo>
                <a:cubicBezTo>
                  <a:pt x="17405" y="34959"/>
                  <a:pt x="17426" y="34959"/>
                  <a:pt x="17446" y="34959"/>
                </a:cubicBezTo>
                <a:lnTo>
                  <a:pt x="93968" y="34492"/>
                </a:lnTo>
                <a:cubicBezTo>
                  <a:pt x="103474" y="34459"/>
                  <a:pt x="111180" y="26620"/>
                  <a:pt x="111080" y="17146"/>
                </a:cubicBezTo>
                <a:cubicBezTo>
                  <a:pt x="111047" y="7680"/>
                  <a:pt x="103275" y="0"/>
                  <a:pt x="93856" y="0"/>
                </a:cubicBezTo>
                <a:close/>
              </a:path>
            </a:pathLst>
          </a:custGeom>
          <a:solidFill>
            <a:srgbClr val="ED71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47"/>
          <p:cNvSpPr/>
          <p:nvPr/>
        </p:nvSpPr>
        <p:spPr>
          <a:xfrm>
            <a:off x="1550565" y="3714968"/>
            <a:ext cx="294" cy="46157"/>
          </a:xfrm>
          <a:custGeom>
            <a:avLst/>
            <a:gdLst/>
            <a:ahLst/>
            <a:cxnLst/>
            <a:rect l="l" t="t" r="r" b="b"/>
            <a:pathLst>
              <a:path w="402" h="63013" fill="none" extrusionOk="0">
                <a:moveTo>
                  <a:pt x="1" y="0"/>
                </a:moveTo>
                <a:lnTo>
                  <a:pt x="401" y="63012"/>
                </a:lnTo>
              </a:path>
            </a:pathLst>
          </a:custGeom>
          <a:noFill/>
          <a:ln w="4175" cap="rnd" cmpd="sng">
            <a:solidFill>
              <a:srgbClr val="2D1A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47"/>
          <p:cNvSpPr/>
          <p:nvPr/>
        </p:nvSpPr>
        <p:spPr>
          <a:xfrm>
            <a:off x="1519662" y="3737999"/>
            <a:ext cx="31105" cy="20721"/>
          </a:xfrm>
          <a:custGeom>
            <a:avLst/>
            <a:gdLst/>
            <a:ahLst/>
            <a:cxnLst/>
            <a:rect l="l" t="t" r="r" b="b"/>
            <a:pathLst>
              <a:path w="42464" h="28288" fill="none" extrusionOk="0">
                <a:moveTo>
                  <a:pt x="0" y="26854"/>
                </a:moveTo>
                <a:cubicBezTo>
                  <a:pt x="0" y="26854"/>
                  <a:pt x="24618" y="28288"/>
                  <a:pt x="42464" y="1"/>
                </a:cubicBezTo>
              </a:path>
            </a:pathLst>
          </a:custGeom>
          <a:noFill/>
          <a:ln w="4175" cap="rnd" cmpd="sng">
            <a:solidFill>
              <a:srgbClr val="2D1A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47"/>
          <p:cNvSpPr/>
          <p:nvPr/>
        </p:nvSpPr>
        <p:spPr>
          <a:xfrm>
            <a:off x="776104" y="3231873"/>
            <a:ext cx="55662" cy="50689"/>
          </a:xfrm>
          <a:custGeom>
            <a:avLst/>
            <a:gdLst/>
            <a:ahLst/>
            <a:cxnLst/>
            <a:rect l="l" t="t" r="r" b="b"/>
            <a:pathLst>
              <a:path w="75989" h="69200" extrusionOk="0">
                <a:moveTo>
                  <a:pt x="38007" y="0"/>
                </a:moveTo>
                <a:cubicBezTo>
                  <a:pt x="29147" y="0"/>
                  <a:pt x="20282" y="3377"/>
                  <a:pt x="13510" y="10132"/>
                </a:cubicBezTo>
                <a:cubicBezTo>
                  <a:pt x="1" y="23642"/>
                  <a:pt x="1" y="45558"/>
                  <a:pt x="13510" y="59067"/>
                </a:cubicBezTo>
                <a:cubicBezTo>
                  <a:pt x="20282" y="65822"/>
                  <a:pt x="29147" y="69200"/>
                  <a:pt x="38007" y="69200"/>
                </a:cubicBezTo>
                <a:cubicBezTo>
                  <a:pt x="46868" y="69200"/>
                  <a:pt x="55724" y="65822"/>
                  <a:pt x="62479" y="59067"/>
                </a:cubicBezTo>
                <a:cubicBezTo>
                  <a:pt x="75988" y="45558"/>
                  <a:pt x="75988" y="23642"/>
                  <a:pt x="62479" y="10132"/>
                </a:cubicBezTo>
                <a:cubicBezTo>
                  <a:pt x="55724" y="3377"/>
                  <a:pt x="46868" y="0"/>
                  <a:pt x="38007" y="0"/>
                </a:cubicBezTo>
                <a:close/>
              </a:path>
            </a:pathLst>
          </a:custGeom>
          <a:solidFill>
            <a:srgbClr val="ED71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47"/>
          <p:cNvSpPr/>
          <p:nvPr/>
        </p:nvSpPr>
        <p:spPr>
          <a:xfrm>
            <a:off x="786949" y="2955433"/>
            <a:ext cx="356870" cy="294286"/>
          </a:xfrm>
          <a:custGeom>
            <a:avLst/>
            <a:gdLst/>
            <a:ahLst/>
            <a:cxnLst/>
            <a:rect l="l" t="t" r="r" b="b"/>
            <a:pathLst>
              <a:path w="487195" h="401756" extrusionOk="0">
                <a:moveTo>
                  <a:pt x="362335" y="1"/>
                </a:moveTo>
                <a:cubicBezTo>
                  <a:pt x="335305" y="1"/>
                  <a:pt x="308043" y="9366"/>
                  <a:pt x="285705" y="30433"/>
                </a:cubicBezTo>
                <a:cubicBezTo>
                  <a:pt x="264089" y="50814"/>
                  <a:pt x="251080" y="78567"/>
                  <a:pt x="240372" y="106254"/>
                </a:cubicBezTo>
                <a:cubicBezTo>
                  <a:pt x="229631" y="133940"/>
                  <a:pt x="220525" y="162594"/>
                  <a:pt x="204780" y="187779"/>
                </a:cubicBezTo>
                <a:cubicBezTo>
                  <a:pt x="189002" y="212964"/>
                  <a:pt x="165119" y="234813"/>
                  <a:pt x="135931" y="240283"/>
                </a:cubicBezTo>
                <a:cubicBezTo>
                  <a:pt x="111147" y="244920"/>
                  <a:pt x="83894" y="237648"/>
                  <a:pt x="61445" y="249156"/>
                </a:cubicBezTo>
                <a:cubicBezTo>
                  <a:pt x="43732" y="258263"/>
                  <a:pt x="32791" y="279044"/>
                  <a:pt x="35359" y="298825"/>
                </a:cubicBezTo>
                <a:cubicBezTo>
                  <a:pt x="20349" y="299526"/>
                  <a:pt x="6505" y="311167"/>
                  <a:pt x="3236" y="325844"/>
                </a:cubicBezTo>
                <a:cubicBezTo>
                  <a:pt x="1" y="340522"/>
                  <a:pt x="7573" y="356933"/>
                  <a:pt x="20916" y="363905"/>
                </a:cubicBezTo>
                <a:cubicBezTo>
                  <a:pt x="34492" y="371010"/>
                  <a:pt x="53205" y="369609"/>
                  <a:pt x="62178" y="382018"/>
                </a:cubicBezTo>
                <a:cubicBezTo>
                  <a:pt x="67382" y="389223"/>
                  <a:pt x="69550" y="401032"/>
                  <a:pt x="78423" y="401732"/>
                </a:cubicBezTo>
                <a:cubicBezTo>
                  <a:pt x="78643" y="401748"/>
                  <a:pt x="78862" y="401756"/>
                  <a:pt x="79079" y="401756"/>
                </a:cubicBezTo>
                <a:cubicBezTo>
                  <a:pt x="84321" y="401756"/>
                  <a:pt x="88638" y="397204"/>
                  <a:pt x="91232" y="392559"/>
                </a:cubicBezTo>
                <a:cubicBezTo>
                  <a:pt x="100806" y="375347"/>
                  <a:pt x="95035" y="358601"/>
                  <a:pt x="86796" y="342757"/>
                </a:cubicBezTo>
                <a:lnTo>
                  <a:pt x="86796" y="342757"/>
                </a:lnTo>
                <a:cubicBezTo>
                  <a:pt x="86798" y="342759"/>
                  <a:pt x="86814" y="342760"/>
                  <a:pt x="86845" y="342760"/>
                </a:cubicBezTo>
                <a:cubicBezTo>
                  <a:pt x="88619" y="342760"/>
                  <a:pt x="137548" y="339087"/>
                  <a:pt x="142670" y="339087"/>
                </a:cubicBezTo>
                <a:cubicBezTo>
                  <a:pt x="142693" y="339087"/>
                  <a:pt x="142715" y="339087"/>
                  <a:pt x="142736" y="339087"/>
                </a:cubicBezTo>
                <a:cubicBezTo>
                  <a:pt x="159982" y="339321"/>
                  <a:pt x="177194" y="340722"/>
                  <a:pt x="194473" y="340855"/>
                </a:cubicBezTo>
                <a:cubicBezTo>
                  <a:pt x="194985" y="340859"/>
                  <a:pt x="195498" y="340861"/>
                  <a:pt x="196012" y="340861"/>
                </a:cubicBezTo>
                <a:cubicBezTo>
                  <a:pt x="311566" y="340861"/>
                  <a:pt x="473544" y="251388"/>
                  <a:pt x="482245" y="123266"/>
                </a:cubicBezTo>
                <a:cubicBezTo>
                  <a:pt x="487195" y="50977"/>
                  <a:pt x="425397" y="1"/>
                  <a:pt x="3623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7"/>
          <p:cNvSpPr/>
          <p:nvPr/>
        </p:nvSpPr>
        <p:spPr>
          <a:xfrm>
            <a:off x="-4304" y="3590061"/>
            <a:ext cx="1704818" cy="1625508"/>
          </a:xfrm>
          <a:custGeom>
            <a:avLst/>
            <a:gdLst/>
            <a:ahLst/>
            <a:cxnLst/>
            <a:rect l="l" t="t" r="r" b="b"/>
            <a:pathLst>
              <a:path w="2327396" h="2219123" extrusionOk="0">
                <a:moveTo>
                  <a:pt x="2138794" y="1"/>
                </a:moveTo>
                <a:lnTo>
                  <a:pt x="0" y="2219123"/>
                </a:lnTo>
                <a:lnTo>
                  <a:pt x="432843" y="2198041"/>
                </a:lnTo>
                <a:lnTo>
                  <a:pt x="2327396" y="213487"/>
                </a:lnTo>
                <a:lnTo>
                  <a:pt x="213879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47"/>
          <p:cNvSpPr/>
          <p:nvPr/>
        </p:nvSpPr>
        <p:spPr>
          <a:xfrm>
            <a:off x="1462997" y="3331938"/>
            <a:ext cx="483479" cy="491494"/>
          </a:xfrm>
          <a:custGeom>
            <a:avLst/>
            <a:gdLst/>
            <a:ahLst/>
            <a:cxnLst/>
            <a:rect l="l" t="t" r="r" b="b"/>
            <a:pathLst>
              <a:path w="660039" h="670981" extrusionOk="0">
                <a:moveTo>
                  <a:pt x="660039" y="0"/>
                </a:moveTo>
                <a:lnTo>
                  <a:pt x="1" y="309122"/>
                </a:lnTo>
                <a:lnTo>
                  <a:pt x="373334" y="670981"/>
                </a:lnTo>
                <a:lnTo>
                  <a:pt x="660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7"/>
          <p:cNvSpPr/>
          <p:nvPr/>
        </p:nvSpPr>
        <p:spPr>
          <a:xfrm>
            <a:off x="660753" y="3914549"/>
            <a:ext cx="821695" cy="699062"/>
          </a:xfrm>
          <a:custGeom>
            <a:avLst/>
            <a:gdLst/>
            <a:ahLst/>
            <a:cxnLst/>
            <a:rect l="l" t="t" r="r" b="b"/>
            <a:pathLst>
              <a:path w="1121768" h="954351" extrusionOk="0">
                <a:moveTo>
                  <a:pt x="19814" y="1"/>
                </a:moveTo>
                <a:cubicBezTo>
                  <a:pt x="9941" y="58342"/>
                  <a:pt x="0" y="117585"/>
                  <a:pt x="6572" y="176427"/>
                </a:cubicBezTo>
                <a:cubicBezTo>
                  <a:pt x="20115" y="297881"/>
                  <a:pt x="139366" y="392181"/>
                  <a:pt x="256317" y="402589"/>
                </a:cubicBezTo>
                <a:cubicBezTo>
                  <a:pt x="388187" y="414293"/>
                  <a:pt x="486830" y="417967"/>
                  <a:pt x="581399" y="417967"/>
                </a:cubicBezTo>
                <a:cubicBezTo>
                  <a:pt x="657176" y="417967"/>
                  <a:pt x="730338" y="415608"/>
                  <a:pt x="815883" y="413130"/>
                </a:cubicBezTo>
                <a:lnTo>
                  <a:pt x="815883" y="413130"/>
                </a:lnTo>
                <a:cubicBezTo>
                  <a:pt x="569474" y="568808"/>
                  <a:pt x="372500" y="669513"/>
                  <a:pt x="126057" y="825225"/>
                </a:cubicBezTo>
                <a:cubicBezTo>
                  <a:pt x="154911" y="874060"/>
                  <a:pt x="186800" y="920960"/>
                  <a:pt x="232666" y="954350"/>
                </a:cubicBezTo>
                <a:cubicBezTo>
                  <a:pt x="485914" y="840102"/>
                  <a:pt x="741430" y="712677"/>
                  <a:pt x="983436" y="576180"/>
                </a:cubicBezTo>
                <a:cubicBezTo>
                  <a:pt x="1026033" y="552163"/>
                  <a:pt x="1070732" y="525443"/>
                  <a:pt x="1092781" y="481779"/>
                </a:cubicBezTo>
                <a:cubicBezTo>
                  <a:pt x="1121768" y="424504"/>
                  <a:pt x="1102021" y="351752"/>
                  <a:pt x="1059857" y="303284"/>
                </a:cubicBezTo>
                <a:cubicBezTo>
                  <a:pt x="1017694" y="254850"/>
                  <a:pt x="957351" y="226396"/>
                  <a:pt x="897208" y="204047"/>
                </a:cubicBezTo>
                <a:cubicBezTo>
                  <a:pt x="729723" y="141866"/>
                  <a:pt x="550337" y="116990"/>
                  <a:pt x="371317" y="116990"/>
                </a:cubicBezTo>
                <a:cubicBezTo>
                  <a:pt x="336944" y="116990"/>
                  <a:pt x="302584" y="117907"/>
                  <a:pt x="268325" y="119653"/>
                </a:cubicBezTo>
                <a:cubicBezTo>
                  <a:pt x="214453" y="63780"/>
                  <a:pt x="91999" y="28654"/>
                  <a:pt x="19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7"/>
          <p:cNvSpPr/>
          <p:nvPr/>
        </p:nvSpPr>
        <p:spPr>
          <a:xfrm>
            <a:off x="590074" y="4487753"/>
            <a:ext cx="255093" cy="415870"/>
          </a:xfrm>
          <a:custGeom>
            <a:avLst/>
            <a:gdLst/>
            <a:ahLst/>
            <a:cxnLst/>
            <a:rect l="l" t="t" r="r" b="b"/>
            <a:pathLst>
              <a:path w="348250" h="567741" extrusionOk="0">
                <a:moveTo>
                  <a:pt x="287673" y="1"/>
                </a:moveTo>
                <a:lnTo>
                  <a:pt x="1" y="165052"/>
                </a:lnTo>
                <a:lnTo>
                  <a:pt x="229831" y="567741"/>
                </a:lnTo>
                <a:cubicBezTo>
                  <a:pt x="274663" y="504762"/>
                  <a:pt x="291976" y="426039"/>
                  <a:pt x="276331" y="356022"/>
                </a:cubicBezTo>
                <a:cubicBezTo>
                  <a:pt x="268325" y="320130"/>
                  <a:pt x="252081" y="286072"/>
                  <a:pt x="252281" y="248712"/>
                </a:cubicBezTo>
                <a:cubicBezTo>
                  <a:pt x="252614" y="193573"/>
                  <a:pt x="293110" y="137333"/>
                  <a:pt x="348249" y="115350"/>
                </a:cubicBezTo>
                <a:lnTo>
                  <a:pt x="287673" y="1"/>
                </a:lnTo>
                <a:close/>
              </a:path>
            </a:pathLst>
          </a:custGeom>
          <a:solidFill>
            <a:srgbClr val="211D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7"/>
          <p:cNvSpPr/>
          <p:nvPr/>
        </p:nvSpPr>
        <p:spPr>
          <a:xfrm>
            <a:off x="590123" y="4543102"/>
            <a:ext cx="213823" cy="360380"/>
          </a:xfrm>
          <a:custGeom>
            <a:avLst/>
            <a:gdLst/>
            <a:ahLst/>
            <a:cxnLst/>
            <a:rect l="l" t="t" r="r" b="b"/>
            <a:pathLst>
              <a:path w="291909" h="491986" extrusionOk="0">
                <a:moveTo>
                  <a:pt x="155645" y="0"/>
                </a:moveTo>
                <a:lnTo>
                  <a:pt x="0" y="89297"/>
                </a:lnTo>
                <a:lnTo>
                  <a:pt x="229831" y="491986"/>
                </a:lnTo>
                <a:cubicBezTo>
                  <a:pt x="274596" y="429007"/>
                  <a:pt x="291909" y="350284"/>
                  <a:pt x="276264" y="280267"/>
                </a:cubicBezTo>
                <a:cubicBezTo>
                  <a:pt x="268258" y="244375"/>
                  <a:pt x="252014" y="210317"/>
                  <a:pt x="252214" y="172957"/>
                </a:cubicBezTo>
                <a:cubicBezTo>
                  <a:pt x="252380" y="141001"/>
                  <a:pt x="266057" y="108711"/>
                  <a:pt x="288273" y="82893"/>
                </a:cubicBezTo>
                <a:cubicBezTo>
                  <a:pt x="271060" y="82126"/>
                  <a:pt x="253815" y="81759"/>
                  <a:pt x="236736" y="80191"/>
                </a:cubicBezTo>
                <a:cubicBezTo>
                  <a:pt x="220191" y="78623"/>
                  <a:pt x="203479" y="75921"/>
                  <a:pt x="188935" y="68883"/>
                </a:cubicBezTo>
                <a:cubicBezTo>
                  <a:pt x="174291" y="61844"/>
                  <a:pt x="163684" y="50169"/>
                  <a:pt x="158747" y="35159"/>
                </a:cubicBezTo>
                <a:cubicBezTo>
                  <a:pt x="155044" y="24051"/>
                  <a:pt x="154511" y="12042"/>
                  <a:pt x="1556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7"/>
          <p:cNvSpPr/>
          <p:nvPr/>
        </p:nvSpPr>
        <p:spPr>
          <a:xfrm>
            <a:off x="569017" y="4592387"/>
            <a:ext cx="205712" cy="322485"/>
          </a:xfrm>
          <a:custGeom>
            <a:avLst/>
            <a:gdLst/>
            <a:ahLst/>
            <a:cxnLst/>
            <a:rect l="l" t="t" r="r" b="b"/>
            <a:pathLst>
              <a:path w="280835" h="440253" extrusionOk="0">
                <a:moveTo>
                  <a:pt x="30336" y="1"/>
                </a:moveTo>
                <a:cubicBezTo>
                  <a:pt x="26124" y="1"/>
                  <a:pt x="21841" y="1072"/>
                  <a:pt x="17914" y="3329"/>
                </a:cubicBezTo>
                <a:lnTo>
                  <a:pt x="16079" y="4363"/>
                </a:lnTo>
                <a:cubicBezTo>
                  <a:pt x="4237" y="11168"/>
                  <a:pt x="1" y="26246"/>
                  <a:pt x="6606" y="37854"/>
                </a:cubicBezTo>
                <a:lnTo>
                  <a:pt x="229365" y="428133"/>
                </a:lnTo>
                <a:cubicBezTo>
                  <a:pt x="233779" y="435914"/>
                  <a:pt x="241994" y="440253"/>
                  <a:pt x="250492" y="440253"/>
                </a:cubicBezTo>
                <a:cubicBezTo>
                  <a:pt x="254709" y="440253"/>
                  <a:pt x="258995" y="439185"/>
                  <a:pt x="262922" y="436940"/>
                </a:cubicBezTo>
                <a:lnTo>
                  <a:pt x="264757" y="435905"/>
                </a:lnTo>
                <a:cubicBezTo>
                  <a:pt x="276598" y="429101"/>
                  <a:pt x="280835" y="414057"/>
                  <a:pt x="274230" y="402415"/>
                </a:cubicBezTo>
                <a:lnTo>
                  <a:pt x="51471" y="12135"/>
                </a:lnTo>
                <a:cubicBezTo>
                  <a:pt x="47034" y="4354"/>
                  <a:pt x="38827" y="1"/>
                  <a:pt x="30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7"/>
          <p:cNvSpPr/>
          <p:nvPr/>
        </p:nvSpPr>
        <p:spPr>
          <a:xfrm>
            <a:off x="758361" y="4735884"/>
            <a:ext cx="20966" cy="115550"/>
          </a:xfrm>
          <a:custGeom>
            <a:avLst/>
            <a:gdLst/>
            <a:ahLst/>
            <a:cxnLst/>
            <a:rect l="l" t="t" r="r" b="b"/>
            <a:pathLst>
              <a:path w="28622" h="157747" fill="none" extrusionOk="0">
                <a:moveTo>
                  <a:pt x="1" y="157747"/>
                </a:moveTo>
                <a:cubicBezTo>
                  <a:pt x="1" y="157747"/>
                  <a:pt x="28621" y="77123"/>
                  <a:pt x="468" y="1"/>
                </a:cubicBezTo>
              </a:path>
            </a:pathLst>
          </a:custGeom>
          <a:noFill/>
          <a:ln w="7500" cap="rnd" cmpd="sng">
            <a:solidFill>
              <a:srgbClr val="F5F5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7"/>
          <p:cNvSpPr/>
          <p:nvPr/>
        </p:nvSpPr>
        <p:spPr>
          <a:xfrm>
            <a:off x="743543" y="4583633"/>
            <a:ext cx="34404" cy="76162"/>
          </a:xfrm>
          <a:custGeom>
            <a:avLst/>
            <a:gdLst/>
            <a:ahLst/>
            <a:cxnLst/>
            <a:rect l="l" t="t" r="r" b="b"/>
            <a:pathLst>
              <a:path w="46968" h="103975" fill="none" extrusionOk="0">
                <a:moveTo>
                  <a:pt x="1" y="103975"/>
                </a:moveTo>
                <a:cubicBezTo>
                  <a:pt x="1" y="103975"/>
                  <a:pt x="10341" y="21282"/>
                  <a:pt x="46967" y="0"/>
                </a:cubicBezTo>
              </a:path>
            </a:pathLst>
          </a:custGeom>
          <a:noFill/>
          <a:ln w="7500" cap="rnd" cmpd="sng">
            <a:solidFill>
              <a:srgbClr val="F5F5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7"/>
          <p:cNvSpPr/>
          <p:nvPr/>
        </p:nvSpPr>
        <p:spPr>
          <a:xfrm>
            <a:off x="828917" y="3989494"/>
            <a:ext cx="182206" cy="11826"/>
          </a:xfrm>
          <a:custGeom>
            <a:avLst/>
            <a:gdLst/>
            <a:ahLst/>
            <a:cxnLst/>
            <a:rect l="l" t="t" r="r" b="b"/>
            <a:pathLst>
              <a:path w="248745" h="16145" fill="none" extrusionOk="0">
                <a:moveTo>
                  <a:pt x="248745" y="15811"/>
                </a:moveTo>
                <a:cubicBezTo>
                  <a:pt x="166853" y="0"/>
                  <a:pt x="81892" y="133"/>
                  <a:pt x="1" y="16145"/>
                </a:cubicBezTo>
              </a:path>
            </a:pathLst>
          </a:custGeom>
          <a:noFill/>
          <a:ln w="6675" cap="rnd" cmpd="sng">
            <a:solidFill>
              <a:srgbClr val="F5F5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3340168" y="1758828"/>
            <a:ext cx="159717" cy="177856"/>
          </a:xfrm>
          <a:custGeom>
            <a:avLst/>
            <a:gdLst/>
            <a:ahLst/>
            <a:cxnLst/>
            <a:rect l="l" t="t" r="r" b="b"/>
            <a:pathLst>
              <a:path w="218044" h="242807" extrusionOk="0">
                <a:moveTo>
                  <a:pt x="83814" y="0"/>
                </a:moveTo>
                <a:cubicBezTo>
                  <a:pt x="57839" y="0"/>
                  <a:pt x="1" y="187901"/>
                  <a:pt x="89" y="187901"/>
                </a:cubicBezTo>
                <a:cubicBezTo>
                  <a:pt x="89" y="187901"/>
                  <a:pt x="89" y="187901"/>
                  <a:pt x="89" y="187901"/>
                </a:cubicBezTo>
                <a:lnTo>
                  <a:pt x="28842" y="242807"/>
                </a:lnTo>
                <a:cubicBezTo>
                  <a:pt x="28842" y="242807"/>
                  <a:pt x="96024" y="215187"/>
                  <a:pt x="140189" y="194906"/>
                </a:cubicBezTo>
                <a:cubicBezTo>
                  <a:pt x="143091" y="167220"/>
                  <a:pt x="147260" y="139166"/>
                  <a:pt x="155333" y="112814"/>
                </a:cubicBezTo>
                <a:lnTo>
                  <a:pt x="155333" y="112814"/>
                </a:lnTo>
                <a:cubicBezTo>
                  <a:pt x="152231" y="114148"/>
                  <a:pt x="150396" y="114949"/>
                  <a:pt x="150396" y="114949"/>
                </a:cubicBezTo>
                <a:cubicBezTo>
                  <a:pt x="150396" y="114949"/>
                  <a:pt x="152231" y="114082"/>
                  <a:pt x="155400" y="112514"/>
                </a:cubicBezTo>
                <a:cubicBezTo>
                  <a:pt x="160937" y="94401"/>
                  <a:pt x="168375" y="77088"/>
                  <a:pt x="178416" y="61244"/>
                </a:cubicBezTo>
                <a:lnTo>
                  <a:pt x="178416" y="61244"/>
                </a:lnTo>
                <a:cubicBezTo>
                  <a:pt x="153898" y="73953"/>
                  <a:pt x="132883" y="86929"/>
                  <a:pt x="132883" y="86929"/>
                </a:cubicBezTo>
                <a:cubicBezTo>
                  <a:pt x="132883" y="86929"/>
                  <a:pt x="192059" y="45199"/>
                  <a:pt x="211873" y="19514"/>
                </a:cubicBezTo>
                <a:cubicBezTo>
                  <a:pt x="213808" y="14610"/>
                  <a:pt x="215876" y="9774"/>
                  <a:pt x="218044" y="5004"/>
                </a:cubicBezTo>
                <a:cubicBezTo>
                  <a:pt x="217811" y="4236"/>
                  <a:pt x="217544" y="3502"/>
                  <a:pt x="216977" y="2869"/>
                </a:cubicBezTo>
                <a:cubicBezTo>
                  <a:pt x="215963" y="1705"/>
                  <a:pt x="214322" y="1168"/>
                  <a:pt x="212155" y="1168"/>
                </a:cubicBezTo>
                <a:cubicBezTo>
                  <a:pt x="185738" y="1168"/>
                  <a:pt x="81146" y="81058"/>
                  <a:pt x="81146" y="81058"/>
                </a:cubicBezTo>
                <a:cubicBezTo>
                  <a:pt x="81146" y="81058"/>
                  <a:pt x="100227" y="4903"/>
                  <a:pt x="85349" y="233"/>
                </a:cubicBezTo>
                <a:cubicBezTo>
                  <a:pt x="84851" y="77"/>
                  <a:pt x="84339" y="0"/>
                  <a:pt x="83814" y="0"/>
                </a:cubicBezTo>
                <a:close/>
              </a:path>
            </a:pathLst>
          </a:custGeom>
          <a:solidFill>
            <a:srgbClr val="BA4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47"/>
          <p:cNvSpPr/>
          <p:nvPr/>
        </p:nvSpPr>
        <p:spPr>
          <a:xfrm>
            <a:off x="3389610" y="1793028"/>
            <a:ext cx="112297" cy="115277"/>
          </a:xfrm>
          <a:custGeom>
            <a:avLst/>
            <a:gdLst/>
            <a:ahLst/>
            <a:cxnLst/>
            <a:rect l="l" t="t" r="r" b="b"/>
            <a:pathLst>
              <a:path w="153306" h="157375" extrusionOk="0">
                <a:moveTo>
                  <a:pt x="95552" y="0"/>
                </a:moveTo>
                <a:cubicBezTo>
                  <a:pt x="93942" y="0"/>
                  <a:pt x="92322" y="138"/>
                  <a:pt x="90698" y="425"/>
                </a:cubicBezTo>
                <a:cubicBezTo>
                  <a:pt x="52471" y="7163"/>
                  <a:pt x="21315" y="66839"/>
                  <a:pt x="8873" y="99396"/>
                </a:cubicBezTo>
                <a:cubicBezTo>
                  <a:pt x="3703" y="113072"/>
                  <a:pt x="0" y="129117"/>
                  <a:pt x="7205" y="141592"/>
                </a:cubicBezTo>
                <a:cubicBezTo>
                  <a:pt x="13854" y="153091"/>
                  <a:pt x="27494" y="157375"/>
                  <a:pt x="41131" y="157375"/>
                </a:cubicBezTo>
                <a:cubicBezTo>
                  <a:pt x="44940" y="157375"/>
                  <a:pt x="48748" y="157041"/>
                  <a:pt x="52404" y="156436"/>
                </a:cubicBezTo>
                <a:cubicBezTo>
                  <a:pt x="77155" y="152400"/>
                  <a:pt x="100539" y="139358"/>
                  <a:pt x="117384" y="120211"/>
                </a:cubicBezTo>
                <a:cubicBezTo>
                  <a:pt x="124923" y="111671"/>
                  <a:pt x="131361" y="101397"/>
                  <a:pt x="132295" y="90022"/>
                </a:cubicBezTo>
                <a:cubicBezTo>
                  <a:pt x="133262" y="78681"/>
                  <a:pt x="127291" y="66305"/>
                  <a:pt x="116684" y="63003"/>
                </a:cubicBezTo>
                <a:cubicBezTo>
                  <a:pt x="153306" y="50700"/>
                  <a:pt x="126485" y="0"/>
                  <a:pt x="95552" y="0"/>
                </a:cubicBezTo>
                <a:close/>
              </a:path>
            </a:pathLst>
          </a:custGeom>
          <a:solidFill>
            <a:srgbClr val="BA4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47"/>
          <p:cNvSpPr/>
          <p:nvPr/>
        </p:nvSpPr>
        <p:spPr>
          <a:xfrm>
            <a:off x="2733156" y="1864806"/>
            <a:ext cx="681957" cy="556899"/>
          </a:xfrm>
          <a:custGeom>
            <a:avLst/>
            <a:gdLst/>
            <a:ahLst/>
            <a:cxnLst/>
            <a:rect l="l" t="t" r="r" b="b"/>
            <a:pathLst>
              <a:path w="930999" h="760271" extrusionOk="0">
                <a:moveTo>
                  <a:pt x="879333" y="0"/>
                </a:moveTo>
                <a:cubicBezTo>
                  <a:pt x="870201" y="0"/>
                  <a:pt x="860979" y="2688"/>
                  <a:pt x="852909" y="8293"/>
                </a:cubicBezTo>
                <a:lnTo>
                  <a:pt x="60143" y="557853"/>
                </a:lnTo>
                <a:cubicBezTo>
                  <a:pt x="56307" y="560555"/>
                  <a:pt x="52037" y="563857"/>
                  <a:pt x="48501" y="567160"/>
                </a:cubicBezTo>
                <a:cubicBezTo>
                  <a:pt x="3169" y="608523"/>
                  <a:pt x="0" y="678773"/>
                  <a:pt x="41363" y="724105"/>
                </a:cubicBezTo>
                <a:cubicBezTo>
                  <a:pt x="63269" y="748096"/>
                  <a:pt x="93278" y="760270"/>
                  <a:pt x="123397" y="760270"/>
                </a:cubicBezTo>
                <a:cubicBezTo>
                  <a:pt x="150148" y="760270"/>
                  <a:pt x="176985" y="750667"/>
                  <a:pt x="198308" y="731211"/>
                </a:cubicBezTo>
                <a:lnTo>
                  <a:pt x="910684" y="80812"/>
                </a:lnTo>
                <a:cubicBezTo>
                  <a:pt x="927663" y="65367"/>
                  <a:pt x="930998" y="39349"/>
                  <a:pt x="917589" y="20001"/>
                </a:cubicBezTo>
                <a:cubicBezTo>
                  <a:pt x="908550" y="6989"/>
                  <a:pt x="894060" y="0"/>
                  <a:pt x="879333" y="0"/>
                </a:cubicBezTo>
                <a:close/>
              </a:path>
            </a:pathLst>
          </a:custGeom>
          <a:solidFill>
            <a:srgbClr val="BA4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7"/>
          <p:cNvSpPr/>
          <p:nvPr/>
        </p:nvSpPr>
        <p:spPr>
          <a:xfrm>
            <a:off x="2733156" y="1864806"/>
            <a:ext cx="681957" cy="556899"/>
          </a:xfrm>
          <a:custGeom>
            <a:avLst/>
            <a:gdLst/>
            <a:ahLst/>
            <a:cxnLst/>
            <a:rect l="l" t="t" r="r" b="b"/>
            <a:pathLst>
              <a:path w="930999" h="760271" extrusionOk="0">
                <a:moveTo>
                  <a:pt x="879333" y="0"/>
                </a:moveTo>
                <a:cubicBezTo>
                  <a:pt x="870201" y="0"/>
                  <a:pt x="860979" y="2688"/>
                  <a:pt x="852909" y="8293"/>
                </a:cubicBezTo>
                <a:lnTo>
                  <a:pt x="60143" y="557853"/>
                </a:lnTo>
                <a:cubicBezTo>
                  <a:pt x="56307" y="560555"/>
                  <a:pt x="52037" y="563857"/>
                  <a:pt x="48501" y="567160"/>
                </a:cubicBezTo>
                <a:cubicBezTo>
                  <a:pt x="3169" y="608523"/>
                  <a:pt x="0" y="678773"/>
                  <a:pt x="41363" y="724105"/>
                </a:cubicBezTo>
                <a:cubicBezTo>
                  <a:pt x="63269" y="748096"/>
                  <a:pt x="93278" y="760270"/>
                  <a:pt x="123397" y="760270"/>
                </a:cubicBezTo>
                <a:cubicBezTo>
                  <a:pt x="150148" y="760270"/>
                  <a:pt x="176985" y="750667"/>
                  <a:pt x="198308" y="731211"/>
                </a:cubicBezTo>
                <a:lnTo>
                  <a:pt x="910751" y="80812"/>
                </a:lnTo>
                <a:cubicBezTo>
                  <a:pt x="927663" y="65367"/>
                  <a:pt x="930998" y="39349"/>
                  <a:pt x="917589" y="20001"/>
                </a:cubicBezTo>
                <a:cubicBezTo>
                  <a:pt x="908550" y="6989"/>
                  <a:pt x="894060" y="0"/>
                  <a:pt x="879333" y="0"/>
                </a:cubicBezTo>
                <a:close/>
              </a:path>
            </a:pathLst>
          </a:custGeom>
          <a:solidFill>
            <a:srgbClr val="BA4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47"/>
          <p:cNvSpPr/>
          <p:nvPr/>
        </p:nvSpPr>
        <p:spPr>
          <a:xfrm>
            <a:off x="2733156" y="2053216"/>
            <a:ext cx="370886" cy="367981"/>
          </a:xfrm>
          <a:custGeom>
            <a:avLst/>
            <a:gdLst/>
            <a:ahLst/>
            <a:cxnLst/>
            <a:rect l="l" t="t" r="r" b="b"/>
            <a:pathLst>
              <a:path w="506329" h="502363" extrusionOk="0">
                <a:moveTo>
                  <a:pt x="492852" y="1"/>
                </a:moveTo>
                <a:lnTo>
                  <a:pt x="60143" y="299982"/>
                </a:lnTo>
                <a:cubicBezTo>
                  <a:pt x="56307" y="302684"/>
                  <a:pt x="52071" y="305986"/>
                  <a:pt x="48501" y="309222"/>
                </a:cubicBezTo>
                <a:cubicBezTo>
                  <a:pt x="3169" y="350585"/>
                  <a:pt x="0" y="420902"/>
                  <a:pt x="41363" y="466168"/>
                </a:cubicBezTo>
                <a:cubicBezTo>
                  <a:pt x="63273" y="490180"/>
                  <a:pt x="93288" y="502363"/>
                  <a:pt x="123412" y="502363"/>
                </a:cubicBezTo>
                <a:cubicBezTo>
                  <a:pt x="150157" y="502363"/>
                  <a:pt x="176989" y="492759"/>
                  <a:pt x="198308" y="473306"/>
                </a:cubicBezTo>
                <a:lnTo>
                  <a:pt x="497689" y="199977"/>
                </a:lnTo>
                <a:cubicBezTo>
                  <a:pt x="506328" y="133563"/>
                  <a:pt x="505962" y="66648"/>
                  <a:pt x="492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47"/>
          <p:cNvSpPr/>
          <p:nvPr/>
        </p:nvSpPr>
        <p:spPr>
          <a:xfrm>
            <a:off x="2498261" y="2266479"/>
            <a:ext cx="425252" cy="646436"/>
          </a:xfrm>
          <a:custGeom>
            <a:avLst/>
            <a:gdLst/>
            <a:ahLst/>
            <a:cxnLst/>
            <a:rect l="l" t="t" r="r" b="b"/>
            <a:pathLst>
              <a:path w="580549" h="882506" extrusionOk="0">
                <a:moveTo>
                  <a:pt x="274110" y="1"/>
                </a:moveTo>
                <a:cubicBezTo>
                  <a:pt x="228705" y="1"/>
                  <a:pt x="186296" y="8833"/>
                  <a:pt x="153611" y="27508"/>
                </a:cubicBezTo>
                <a:cubicBezTo>
                  <a:pt x="95869" y="60598"/>
                  <a:pt x="34359" y="111735"/>
                  <a:pt x="20649" y="184454"/>
                </a:cubicBezTo>
                <a:cubicBezTo>
                  <a:pt x="1" y="293799"/>
                  <a:pt x="81826" y="400442"/>
                  <a:pt x="100740" y="503082"/>
                </a:cubicBezTo>
                <a:cubicBezTo>
                  <a:pt x="118085" y="597016"/>
                  <a:pt x="49670" y="710664"/>
                  <a:pt x="101640" y="794857"/>
                </a:cubicBezTo>
                <a:cubicBezTo>
                  <a:pt x="141931" y="860184"/>
                  <a:pt x="220561" y="882506"/>
                  <a:pt x="291658" y="882506"/>
                </a:cubicBezTo>
                <a:cubicBezTo>
                  <a:pt x="308088" y="882506"/>
                  <a:pt x="324117" y="881313"/>
                  <a:pt x="339176" y="879184"/>
                </a:cubicBezTo>
                <a:cubicBezTo>
                  <a:pt x="373835" y="874247"/>
                  <a:pt x="403022" y="863740"/>
                  <a:pt x="427473" y="848729"/>
                </a:cubicBezTo>
                <a:cubicBezTo>
                  <a:pt x="430475" y="846895"/>
                  <a:pt x="433410" y="844926"/>
                  <a:pt x="436313" y="843025"/>
                </a:cubicBezTo>
                <a:cubicBezTo>
                  <a:pt x="433844" y="805798"/>
                  <a:pt x="435412" y="768005"/>
                  <a:pt x="442083" y="729577"/>
                </a:cubicBezTo>
                <a:cubicBezTo>
                  <a:pt x="470570" y="565159"/>
                  <a:pt x="580549" y="419255"/>
                  <a:pt x="570475" y="247132"/>
                </a:cubicBezTo>
                <a:cubicBezTo>
                  <a:pt x="566372" y="177515"/>
                  <a:pt x="528645" y="127013"/>
                  <a:pt x="475240" y="85383"/>
                </a:cubicBezTo>
                <a:cubicBezTo>
                  <a:pt x="443618" y="60798"/>
                  <a:pt x="410594" y="38449"/>
                  <a:pt x="378805" y="14565"/>
                </a:cubicBezTo>
                <a:cubicBezTo>
                  <a:pt x="344120" y="4999"/>
                  <a:pt x="308268" y="1"/>
                  <a:pt x="274110" y="1"/>
                </a:cubicBezTo>
                <a:close/>
              </a:path>
            </a:pathLst>
          </a:custGeom>
          <a:solidFill>
            <a:srgbClr val="FFE1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7"/>
          <p:cNvSpPr/>
          <p:nvPr/>
        </p:nvSpPr>
        <p:spPr>
          <a:xfrm>
            <a:off x="2498310" y="2292183"/>
            <a:ext cx="265722" cy="610854"/>
          </a:xfrm>
          <a:custGeom>
            <a:avLst/>
            <a:gdLst/>
            <a:ahLst/>
            <a:cxnLst/>
            <a:rect l="l" t="t" r="r" b="b"/>
            <a:pathLst>
              <a:path w="362760" h="833931" extrusionOk="0">
                <a:moveTo>
                  <a:pt x="140701" y="0"/>
                </a:moveTo>
                <a:cubicBezTo>
                  <a:pt x="86963" y="33124"/>
                  <a:pt x="33358" y="81959"/>
                  <a:pt x="20615" y="149240"/>
                </a:cubicBezTo>
                <a:cubicBezTo>
                  <a:pt x="1" y="258585"/>
                  <a:pt x="81792" y="365228"/>
                  <a:pt x="100739" y="467835"/>
                </a:cubicBezTo>
                <a:cubicBezTo>
                  <a:pt x="118085" y="561836"/>
                  <a:pt x="49669" y="675484"/>
                  <a:pt x="101607" y="759677"/>
                </a:cubicBezTo>
                <a:cubicBezTo>
                  <a:pt x="124957" y="797538"/>
                  <a:pt x="161182" y="820921"/>
                  <a:pt x="201344" y="833930"/>
                </a:cubicBezTo>
                <a:cubicBezTo>
                  <a:pt x="236169" y="797871"/>
                  <a:pt x="266524" y="757776"/>
                  <a:pt x="290508" y="713111"/>
                </a:cubicBezTo>
                <a:cubicBezTo>
                  <a:pt x="335774" y="628717"/>
                  <a:pt x="357256" y="530447"/>
                  <a:pt x="359958" y="435145"/>
                </a:cubicBezTo>
                <a:cubicBezTo>
                  <a:pt x="362760" y="336174"/>
                  <a:pt x="343312" y="241506"/>
                  <a:pt x="292910" y="155912"/>
                </a:cubicBezTo>
                <a:cubicBezTo>
                  <a:pt x="257251" y="95402"/>
                  <a:pt x="206848" y="30289"/>
                  <a:pt x="1407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7"/>
          <p:cNvSpPr/>
          <p:nvPr/>
        </p:nvSpPr>
        <p:spPr>
          <a:xfrm>
            <a:off x="2151305" y="3916524"/>
            <a:ext cx="357814" cy="570367"/>
          </a:xfrm>
          <a:custGeom>
            <a:avLst/>
            <a:gdLst/>
            <a:ahLst/>
            <a:cxnLst/>
            <a:rect l="l" t="t" r="r" b="b"/>
            <a:pathLst>
              <a:path w="488483" h="778658" extrusionOk="0">
                <a:moveTo>
                  <a:pt x="324832" y="1"/>
                </a:moveTo>
                <a:lnTo>
                  <a:pt x="0" y="323499"/>
                </a:lnTo>
                <a:lnTo>
                  <a:pt x="451156" y="778658"/>
                </a:lnTo>
                <a:cubicBezTo>
                  <a:pt x="488483" y="678520"/>
                  <a:pt x="483346" y="567207"/>
                  <a:pt x="437379" y="479344"/>
                </a:cubicBezTo>
                <a:cubicBezTo>
                  <a:pt x="413796" y="434311"/>
                  <a:pt x="379905" y="394650"/>
                  <a:pt x="366762" y="344714"/>
                </a:cubicBezTo>
                <a:cubicBezTo>
                  <a:pt x="347415" y="271028"/>
                  <a:pt x="381306" y="181430"/>
                  <a:pt x="447086" y="132295"/>
                </a:cubicBezTo>
                <a:lnTo>
                  <a:pt x="3248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7"/>
          <p:cNvSpPr/>
          <p:nvPr/>
        </p:nvSpPr>
        <p:spPr>
          <a:xfrm>
            <a:off x="2151305" y="4024979"/>
            <a:ext cx="357814" cy="461635"/>
          </a:xfrm>
          <a:custGeom>
            <a:avLst/>
            <a:gdLst/>
            <a:ahLst/>
            <a:cxnLst/>
            <a:rect l="l" t="t" r="r" b="b"/>
            <a:pathLst>
              <a:path w="488483" h="630218" extrusionOk="0">
                <a:moveTo>
                  <a:pt x="175759" y="0"/>
                </a:moveTo>
                <a:lnTo>
                  <a:pt x="0" y="175025"/>
                </a:lnTo>
                <a:lnTo>
                  <a:pt x="451156" y="630218"/>
                </a:lnTo>
                <a:cubicBezTo>
                  <a:pt x="488483" y="530046"/>
                  <a:pt x="483346" y="418767"/>
                  <a:pt x="437379" y="330904"/>
                </a:cubicBezTo>
                <a:cubicBezTo>
                  <a:pt x="413796" y="285871"/>
                  <a:pt x="379905" y="246210"/>
                  <a:pt x="366762" y="196274"/>
                </a:cubicBezTo>
                <a:cubicBezTo>
                  <a:pt x="355554" y="153577"/>
                  <a:pt x="362226" y="105542"/>
                  <a:pt x="382607" y="63079"/>
                </a:cubicBezTo>
                <a:lnTo>
                  <a:pt x="382607" y="63079"/>
                </a:lnTo>
                <a:cubicBezTo>
                  <a:pt x="359390" y="68249"/>
                  <a:pt x="336207" y="73953"/>
                  <a:pt x="312824" y="77956"/>
                </a:cubicBezTo>
                <a:cubicBezTo>
                  <a:pt x="298600" y="80407"/>
                  <a:pt x="284114" y="82239"/>
                  <a:pt x="269868" y="82239"/>
                </a:cubicBezTo>
                <a:cubicBezTo>
                  <a:pt x="261429" y="82239"/>
                  <a:pt x="253074" y="81596"/>
                  <a:pt x="244909" y="80057"/>
                </a:cubicBezTo>
                <a:cubicBezTo>
                  <a:pt x="222826" y="75888"/>
                  <a:pt x="204547" y="64079"/>
                  <a:pt x="192471" y="45833"/>
                </a:cubicBezTo>
                <a:cubicBezTo>
                  <a:pt x="183598" y="32357"/>
                  <a:pt x="178561" y="16512"/>
                  <a:pt x="1757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7"/>
          <p:cNvSpPr/>
          <p:nvPr/>
        </p:nvSpPr>
        <p:spPr>
          <a:xfrm>
            <a:off x="2124301" y="4130350"/>
            <a:ext cx="376457" cy="374381"/>
          </a:xfrm>
          <a:custGeom>
            <a:avLst/>
            <a:gdLst/>
            <a:ahLst/>
            <a:cxnLst/>
            <a:rect l="l" t="t" r="r" b="b"/>
            <a:pathLst>
              <a:path w="513935" h="511101" extrusionOk="0">
                <a:moveTo>
                  <a:pt x="39968" y="0"/>
                </a:moveTo>
                <a:cubicBezTo>
                  <a:pt x="31214" y="0"/>
                  <a:pt x="22401" y="3353"/>
                  <a:pt x="15679" y="10058"/>
                </a:cubicBezTo>
                <a:lnTo>
                  <a:pt x="13610" y="12093"/>
                </a:lnTo>
                <a:cubicBezTo>
                  <a:pt x="234" y="25403"/>
                  <a:pt x="1" y="47051"/>
                  <a:pt x="13010" y="60194"/>
                </a:cubicBezTo>
                <a:lnTo>
                  <a:pt x="450322" y="501343"/>
                </a:lnTo>
                <a:cubicBezTo>
                  <a:pt x="456794" y="507848"/>
                  <a:pt x="465361" y="511101"/>
                  <a:pt x="473979" y="511101"/>
                </a:cubicBezTo>
                <a:cubicBezTo>
                  <a:pt x="482730" y="511101"/>
                  <a:pt x="491535" y="507748"/>
                  <a:pt x="498257" y="501043"/>
                </a:cubicBezTo>
                <a:lnTo>
                  <a:pt x="500291" y="499008"/>
                </a:lnTo>
                <a:cubicBezTo>
                  <a:pt x="513668" y="485699"/>
                  <a:pt x="513934" y="464050"/>
                  <a:pt x="500925" y="450907"/>
                </a:cubicBezTo>
                <a:lnTo>
                  <a:pt x="63613" y="9758"/>
                </a:lnTo>
                <a:cubicBezTo>
                  <a:pt x="57157" y="3253"/>
                  <a:pt x="48591" y="0"/>
                  <a:pt x="399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47"/>
          <p:cNvSpPr/>
          <p:nvPr/>
        </p:nvSpPr>
        <p:spPr>
          <a:xfrm>
            <a:off x="2422148" y="4262679"/>
            <a:ext cx="47769" cy="154351"/>
          </a:xfrm>
          <a:custGeom>
            <a:avLst/>
            <a:gdLst/>
            <a:ahLst/>
            <a:cxnLst/>
            <a:rect l="l" t="t" r="r" b="b"/>
            <a:pathLst>
              <a:path w="65214" h="210718" fill="none" extrusionOk="0">
                <a:moveTo>
                  <a:pt x="55940" y="210718"/>
                </a:moveTo>
                <a:cubicBezTo>
                  <a:pt x="55940" y="210718"/>
                  <a:pt x="65214" y="92833"/>
                  <a:pt x="1" y="0"/>
                </a:cubicBezTo>
              </a:path>
            </a:pathLst>
          </a:custGeom>
          <a:noFill/>
          <a:ln w="10000" cap="rnd" cmpd="sng">
            <a:solidFill>
              <a:srgbClr val="F5F5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47"/>
          <p:cNvSpPr/>
          <p:nvPr/>
        </p:nvSpPr>
        <p:spPr>
          <a:xfrm>
            <a:off x="2362949" y="4052592"/>
            <a:ext cx="30275" cy="113987"/>
          </a:xfrm>
          <a:custGeom>
            <a:avLst/>
            <a:gdLst/>
            <a:ahLst/>
            <a:cxnLst/>
            <a:rect l="l" t="t" r="r" b="b"/>
            <a:pathLst>
              <a:path w="41331" h="155613" fill="none" extrusionOk="0">
                <a:moveTo>
                  <a:pt x="15846" y="155612"/>
                </a:moveTo>
                <a:cubicBezTo>
                  <a:pt x="15846" y="155612"/>
                  <a:pt x="1" y="41464"/>
                  <a:pt x="41330" y="1"/>
                </a:cubicBezTo>
              </a:path>
            </a:pathLst>
          </a:custGeom>
          <a:noFill/>
          <a:ln w="10000" cap="rnd" cmpd="sng">
            <a:solidFill>
              <a:srgbClr val="F5F5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7"/>
          <p:cNvSpPr/>
          <p:nvPr/>
        </p:nvSpPr>
        <p:spPr>
          <a:xfrm>
            <a:off x="2860523" y="3452263"/>
            <a:ext cx="1" cy="0"/>
          </a:xfrm>
          <a:custGeom>
            <a:avLst/>
            <a:gdLst/>
            <a:ahLst/>
            <a:cxnLst/>
            <a:rect l="l" t="t" r="r" b="b"/>
            <a:pathLst>
              <a:path w="1" extrusionOk="0">
                <a:moveTo>
                  <a:pt x="1" y="0"/>
                </a:moveTo>
                <a:close/>
              </a:path>
            </a:pathLst>
          </a:custGeom>
          <a:solidFill>
            <a:srgbClr val="211D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7"/>
          <p:cNvSpPr/>
          <p:nvPr/>
        </p:nvSpPr>
        <p:spPr>
          <a:xfrm>
            <a:off x="2393487" y="2742154"/>
            <a:ext cx="511309" cy="412042"/>
          </a:xfrm>
          <a:custGeom>
            <a:avLst/>
            <a:gdLst/>
            <a:ahLst/>
            <a:cxnLst/>
            <a:rect l="l" t="t" r="r" b="b"/>
            <a:pathLst>
              <a:path w="698033" h="562514" extrusionOk="0">
                <a:moveTo>
                  <a:pt x="285869" y="1"/>
                </a:moveTo>
                <a:cubicBezTo>
                  <a:pt x="265635" y="1"/>
                  <a:pt x="246820" y="6308"/>
                  <a:pt x="230865" y="22527"/>
                </a:cubicBezTo>
                <a:cubicBezTo>
                  <a:pt x="82726" y="173202"/>
                  <a:pt x="0" y="368275"/>
                  <a:pt x="37127" y="562514"/>
                </a:cubicBezTo>
                <a:cubicBezTo>
                  <a:pt x="58042" y="558244"/>
                  <a:pt x="78823" y="553808"/>
                  <a:pt x="99605" y="549038"/>
                </a:cubicBezTo>
                <a:cubicBezTo>
                  <a:pt x="161182" y="534761"/>
                  <a:pt x="220058" y="515547"/>
                  <a:pt x="278900" y="492497"/>
                </a:cubicBezTo>
                <a:cubicBezTo>
                  <a:pt x="304385" y="482523"/>
                  <a:pt x="329803" y="472516"/>
                  <a:pt x="355488" y="463343"/>
                </a:cubicBezTo>
                <a:cubicBezTo>
                  <a:pt x="355488" y="456038"/>
                  <a:pt x="355621" y="448999"/>
                  <a:pt x="355855" y="442328"/>
                </a:cubicBezTo>
                <a:cubicBezTo>
                  <a:pt x="379672" y="429352"/>
                  <a:pt x="572776" y="403433"/>
                  <a:pt x="641525" y="366173"/>
                </a:cubicBezTo>
                <a:cubicBezTo>
                  <a:pt x="644161" y="363805"/>
                  <a:pt x="646729" y="361437"/>
                  <a:pt x="649398" y="359102"/>
                </a:cubicBezTo>
                <a:cubicBezTo>
                  <a:pt x="665209" y="340288"/>
                  <a:pt x="681320" y="321742"/>
                  <a:pt x="698032" y="303729"/>
                </a:cubicBezTo>
                <a:cubicBezTo>
                  <a:pt x="651699" y="295556"/>
                  <a:pt x="615140" y="288218"/>
                  <a:pt x="595859" y="282380"/>
                </a:cubicBezTo>
                <a:cubicBezTo>
                  <a:pt x="596994" y="242585"/>
                  <a:pt x="589121" y="199387"/>
                  <a:pt x="599128" y="160926"/>
                </a:cubicBezTo>
                <a:cubicBezTo>
                  <a:pt x="536884" y="131305"/>
                  <a:pt x="475273" y="80369"/>
                  <a:pt x="414530" y="47812"/>
                </a:cubicBezTo>
                <a:cubicBezTo>
                  <a:pt x="373837" y="25980"/>
                  <a:pt x="326932" y="1"/>
                  <a:pt x="2858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7"/>
          <p:cNvSpPr/>
          <p:nvPr/>
        </p:nvSpPr>
        <p:spPr>
          <a:xfrm>
            <a:off x="2614978" y="2189674"/>
            <a:ext cx="171601" cy="132252"/>
          </a:xfrm>
          <a:custGeom>
            <a:avLst/>
            <a:gdLst/>
            <a:ahLst/>
            <a:cxnLst/>
            <a:rect l="l" t="t" r="r" b="b"/>
            <a:pathLst>
              <a:path w="234268" h="180549" extrusionOk="0">
                <a:moveTo>
                  <a:pt x="62845" y="1"/>
                </a:moveTo>
                <a:cubicBezTo>
                  <a:pt x="72285" y="51204"/>
                  <a:pt x="45700" y="107044"/>
                  <a:pt x="0" y="132029"/>
                </a:cubicBezTo>
                <a:cubicBezTo>
                  <a:pt x="26651" y="164204"/>
                  <a:pt x="74326" y="180549"/>
                  <a:pt x="116483" y="180549"/>
                </a:cubicBezTo>
                <a:cubicBezTo>
                  <a:pt x="117857" y="180549"/>
                  <a:pt x="119225" y="180531"/>
                  <a:pt x="120586" y="180497"/>
                </a:cubicBezTo>
                <a:cubicBezTo>
                  <a:pt x="163751" y="179429"/>
                  <a:pt x="208449" y="162117"/>
                  <a:pt x="234268" y="127559"/>
                </a:cubicBezTo>
                <a:cubicBezTo>
                  <a:pt x="216388" y="122422"/>
                  <a:pt x="204146" y="106277"/>
                  <a:pt x="193939" y="90766"/>
                </a:cubicBezTo>
                <a:cubicBezTo>
                  <a:pt x="174291" y="60978"/>
                  <a:pt x="152976" y="35660"/>
                  <a:pt x="154210" y="1"/>
                </a:cubicBezTo>
                <a:close/>
              </a:path>
            </a:pathLst>
          </a:custGeom>
          <a:solidFill>
            <a:srgbClr val="BA4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7"/>
          <p:cNvSpPr/>
          <p:nvPr/>
        </p:nvSpPr>
        <p:spPr>
          <a:xfrm>
            <a:off x="2614953" y="2263838"/>
            <a:ext cx="171602" cy="57899"/>
          </a:xfrm>
          <a:custGeom>
            <a:avLst/>
            <a:gdLst/>
            <a:ahLst/>
            <a:cxnLst/>
            <a:rect l="l" t="t" r="r" b="b"/>
            <a:pathLst>
              <a:path w="234269" h="79043" extrusionOk="0">
                <a:moveTo>
                  <a:pt x="201445" y="1"/>
                </a:moveTo>
                <a:cubicBezTo>
                  <a:pt x="201968" y="12529"/>
                  <a:pt x="144179" y="20209"/>
                  <a:pt x="95527" y="20209"/>
                </a:cubicBezTo>
                <a:cubicBezTo>
                  <a:pt x="60495" y="20209"/>
                  <a:pt x="30199" y="16227"/>
                  <a:pt x="29822" y="7206"/>
                </a:cubicBezTo>
                <a:cubicBezTo>
                  <a:pt x="21183" y="16446"/>
                  <a:pt x="11176" y="24418"/>
                  <a:pt x="1" y="30523"/>
                </a:cubicBezTo>
                <a:cubicBezTo>
                  <a:pt x="26652" y="62698"/>
                  <a:pt x="74357" y="79043"/>
                  <a:pt x="116486" y="79043"/>
                </a:cubicBezTo>
                <a:cubicBezTo>
                  <a:pt x="117860" y="79043"/>
                  <a:pt x="119227" y="79025"/>
                  <a:pt x="120587" y="78991"/>
                </a:cubicBezTo>
                <a:cubicBezTo>
                  <a:pt x="163751" y="77923"/>
                  <a:pt x="208416" y="60611"/>
                  <a:pt x="234268" y="26053"/>
                </a:cubicBezTo>
                <a:cubicBezTo>
                  <a:pt x="220525" y="22083"/>
                  <a:pt x="210151" y="11609"/>
                  <a:pt x="201445" y="1"/>
                </a:cubicBezTo>
                <a:close/>
              </a:path>
            </a:pathLst>
          </a:custGeom>
          <a:solidFill>
            <a:srgbClr val="FFE1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7"/>
          <p:cNvSpPr/>
          <p:nvPr/>
        </p:nvSpPr>
        <p:spPr>
          <a:xfrm>
            <a:off x="2644321" y="2108662"/>
            <a:ext cx="118115" cy="155573"/>
          </a:xfrm>
          <a:custGeom>
            <a:avLst/>
            <a:gdLst/>
            <a:ahLst/>
            <a:cxnLst/>
            <a:rect l="l" t="t" r="r" b="b"/>
            <a:pathLst>
              <a:path w="161249" h="212386" extrusionOk="0">
                <a:moveTo>
                  <a:pt x="0" y="0"/>
                </a:moveTo>
                <a:lnTo>
                  <a:pt x="0" y="0"/>
                </a:lnTo>
                <a:cubicBezTo>
                  <a:pt x="501" y="2636"/>
                  <a:pt x="23517" y="110846"/>
                  <a:pt x="23817" y="113482"/>
                </a:cubicBezTo>
                <a:cubicBezTo>
                  <a:pt x="46000" y="163351"/>
                  <a:pt x="104108" y="202278"/>
                  <a:pt x="161249" y="212386"/>
                </a:cubicBezTo>
                <a:cubicBezTo>
                  <a:pt x="159915" y="210451"/>
                  <a:pt x="158614" y="208550"/>
                  <a:pt x="157379" y="206615"/>
                </a:cubicBezTo>
                <a:cubicBezTo>
                  <a:pt x="137732" y="176860"/>
                  <a:pt x="112814" y="141268"/>
                  <a:pt x="114048" y="105643"/>
                </a:cubicBezTo>
                <a:lnTo>
                  <a:pt x="0" y="0"/>
                </a:lnTo>
                <a:close/>
              </a:path>
            </a:pathLst>
          </a:custGeom>
          <a:solidFill>
            <a:srgbClr val="BA4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7"/>
          <p:cNvSpPr/>
          <p:nvPr/>
        </p:nvSpPr>
        <p:spPr>
          <a:xfrm>
            <a:off x="1917287" y="2579723"/>
            <a:ext cx="780084" cy="484866"/>
          </a:xfrm>
          <a:custGeom>
            <a:avLst/>
            <a:gdLst/>
            <a:ahLst/>
            <a:cxnLst/>
            <a:rect l="l" t="t" r="r" b="b"/>
            <a:pathLst>
              <a:path w="1064961" h="661933" extrusionOk="0">
                <a:moveTo>
                  <a:pt x="899509" y="1"/>
                </a:moveTo>
                <a:cubicBezTo>
                  <a:pt x="800774" y="87786"/>
                  <a:pt x="668712" y="136401"/>
                  <a:pt x="536776" y="136401"/>
                </a:cubicBezTo>
                <a:cubicBezTo>
                  <a:pt x="506730" y="136401"/>
                  <a:pt x="476690" y="133880"/>
                  <a:pt x="447053" y="128726"/>
                </a:cubicBezTo>
                <a:cubicBezTo>
                  <a:pt x="375064" y="116173"/>
                  <a:pt x="302478" y="89023"/>
                  <a:pt x="230929" y="89023"/>
                </a:cubicBezTo>
                <a:cubicBezTo>
                  <a:pt x="211406" y="89023"/>
                  <a:pt x="191959" y="91045"/>
                  <a:pt x="172623" y="95936"/>
                </a:cubicBezTo>
                <a:cubicBezTo>
                  <a:pt x="69817" y="121954"/>
                  <a:pt x="0" y="230832"/>
                  <a:pt x="3836" y="336775"/>
                </a:cubicBezTo>
                <a:cubicBezTo>
                  <a:pt x="7672" y="442751"/>
                  <a:pt x="75787" y="540020"/>
                  <a:pt x="166285" y="595260"/>
                </a:cubicBezTo>
                <a:cubicBezTo>
                  <a:pt x="244067" y="642726"/>
                  <a:pt x="336225" y="661933"/>
                  <a:pt x="427791" y="661933"/>
                </a:cubicBezTo>
                <a:cubicBezTo>
                  <a:pt x="442721" y="661933"/>
                  <a:pt x="457636" y="661422"/>
                  <a:pt x="472471" y="660440"/>
                </a:cubicBezTo>
                <a:cubicBezTo>
                  <a:pt x="713476" y="644495"/>
                  <a:pt x="942707" y="502994"/>
                  <a:pt x="1064961" y="294678"/>
                </a:cubicBezTo>
                <a:cubicBezTo>
                  <a:pt x="1057422" y="182364"/>
                  <a:pt x="971861" y="86129"/>
                  <a:pt x="8995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7"/>
          <p:cNvSpPr/>
          <p:nvPr/>
        </p:nvSpPr>
        <p:spPr>
          <a:xfrm>
            <a:off x="2637351" y="2006745"/>
            <a:ext cx="1792" cy="825"/>
          </a:xfrm>
          <a:custGeom>
            <a:avLst/>
            <a:gdLst/>
            <a:ahLst/>
            <a:cxnLst/>
            <a:rect l="l" t="t" r="r" b="b"/>
            <a:pathLst>
              <a:path w="2447" h="1126" extrusionOk="0">
                <a:moveTo>
                  <a:pt x="2447" y="0"/>
                </a:moveTo>
                <a:cubicBezTo>
                  <a:pt x="1620" y="332"/>
                  <a:pt x="794" y="695"/>
                  <a:pt x="0" y="1059"/>
                </a:cubicBezTo>
                <a:lnTo>
                  <a:pt x="0" y="1126"/>
                </a:lnTo>
                <a:cubicBezTo>
                  <a:pt x="794" y="696"/>
                  <a:pt x="1620" y="332"/>
                  <a:pt x="2447" y="0"/>
                </a:cubicBezTo>
                <a:close/>
              </a:path>
            </a:pathLst>
          </a:custGeom>
          <a:solidFill>
            <a:srgbClr val="1E12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7"/>
          <p:cNvSpPr/>
          <p:nvPr/>
        </p:nvSpPr>
        <p:spPr>
          <a:xfrm>
            <a:off x="2488756" y="2348123"/>
            <a:ext cx="643595" cy="555956"/>
          </a:xfrm>
          <a:custGeom>
            <a:avLst/>
            <a:gdLst/>
            <a:ahLst/>
            <a:cxnLst/>
            <a:rect l="l" t="t" r="r" b="b"/>
            <a:pathLst>
              <a:path w="878628" h="758984" extrusionOk="0">
                <a:moveTo>
                  <a:pt x="138739" y="1"/>
                </a:moveTo>
                <a:cubicBezTo>
                  <a:pt x="129815" y="1"/>
                  <a:pt x="120755" y="950"/>
                  <a:pt x="111680" y="2927"/>
                </a:cubicBezTo>
                <a:cubicBezTo>
                  <a:pt x="43332" y="17805"/>
                  <a:pt x="1" y="85286"/>
                  <a:pt x="14911" y="153569"/>
                </a:cubicBezTo>
                <a:cubicBezTo>
                  <a:pt x="16246" y="160006"/>
                  <a:pt x="18347" y="166745"/>
                  <a:pt x="20615" y="172615"/>
                </a:cubicBezTo>
                <a:lnTo>
                  <a:pt x="225795" y="700060"/>
                </a:lnTo>
                <a:lnTo>
                  <a:pt x="230866" y="713036"/>
                </a:lnTo>
                <a:cubicBezTo>
                  <a:pt x="241957" y="741540"/>
                  <a:pt x="269252" y="758984"/>
                  <a:pt x="298124" y="758984"/>
                </a:cubicBezTo>
                <a:cubicBezTo>
                  <a:pt x="301553" y="758984"/>
                  <a:pt x="305005" y="758738"/>
                  <a:pt x="308454" y="758235"/>
                </a:cubicBezTo>
                <a:lnTo>
                  <a:pt x="850008" y="679345"/>
                </a:lnTo>
                <a:cubicBezTo>
                  <a:pt x="866920" y="676876"/>
                  <a:pt x="878628" y="661165"/>
                  <a:pt x="876193" y="644220"/>
                </a:cubicBezTo>
                <a:cubicBezTo>
                  <a:pt x="874025" y="629242"/>
                  <a:pt x="861483" y="618368"/>
                  <a:pt x="846872" y="617734"/>
                </a:cubicBezTo>
                <a:lnTo>
                  <a:pt x="370719" y="597486"/>
                </a:lnTo>
                <a:lnTo>
                  <a:pt x="370719" y="597486"/>
                </a:lnTo>
                <a:lnTo>
                  <a:pt x="262321" y="99697"/>
                </a:lnTo>
                <a:cubicBezTo>
                  <a:pt x="249421" y="40431"/>
                  <a:pt x="196969" y="1"/>
                  <a:pt x="138739" y="1"/>
                </a:cubicBezTo>
                <a:close/>
              </a:path>
            </a:pathLst>
          </a:custGeom>
          <a:solidFill>
            <a:srgbClr val="BA4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47"/>
          <p:cNvSpPr/>
          <p:nvPr/>
        </p:nvSpPr>
        <p:spPr>
          <a:xfrm>
            <a:off x="2488732" y="2348172"/>
            <a:ext cx="367588" cy="555930"/>
          </a:xfrm>
          <a:custGeom>
            <a:avLst/>
            <a:gdLst/>
            <a:ahLst/>
            <a:cxnLst/>
            <a:rect l="l" t="t" r="r" b="b"/>
            <a:pathLst>
              <a:path w="501826" h="758949" extrusionOk="0">
                <a:moveTo>
                  <a:pt x="138725" y="1"/>
                </a:moveTo>
                <a:cubicBezTo>
                  <a:pt x="129805" y="1"/>
                  <a:pt x="120749" y="950"/>
                  <a:pt x="111680" y="2926"/>
                </a:cubicBezTo>
                <a:cubicBezTo>
                  <a:pt x="43331" y="17837"/>
                  <a:pt x="0" y="85285"/>
                  <a:pt x="14911" y="153601"/>
                </a:cubicBezTo>
                <a:cubicBezTo>
                  <a:pt x="16279" y="159938"/>
                  <a:pt x="18347" y="166677"/>
                  <a:pt x="20615" y="172547"/>
                </a:cubicBezTo>
                <a:lnTo>
                  <a:pt x="225795" y="699992"/>
                </a:lnTo>
                <a:lnTo>
                  <a:pt x="230899" y="713001"/>
                </a:lnTo>
                <a:cubicBezTo>
                  <a:pt x="241990" y="741505"/>
                  <a:pt x="269285" y="758949"/>
                  <a:pt x="298157" y="758949"/>
                </a:cubicBezTo>
                <a:cubicBezTo>
                  <a:pt x="301586" y="758949"/>
                  <a:pt x="305038" y="758703"/>
                  <a:pt x="308487" y="758200"/>
                </a:cubicBezTo>
                <a:lnTo>
                  <a:pt x="431208" y="740287"/>
                </a:lnTo>
                <a:cubicBezTo>
                  <a:pt x="434777" y="734250"/>
                  <a:pt x="438313" y="728212"/>
                  <a:pt x="441782" y="722108"/>
                </a:cubicBezTo>
                <a:cubicBezTo>
                  <a:pt x="463264" y="684581"/>
                  <a:pt x="484279" y="644619"/>
                  <a:pt x="501825" y="603089"/>
                </a:cubicBezTo>
                <a:lnTo>
                  <a:pt x="370698" y="597485"/>
                </a:lnTo>
                <a:lnTo>
                  <a:pt x="262321" y="99729"/>
                </a:lnTo>
                <a:cubicBezTo>
                  <a:pt x="249420" y="40458"/>
                  <a:pt x="196960" y="1"/>
                  <a:pt x="1387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47"/>
          <p:cNvSpPr/>
          <p:nvPr/>
        </p:nvSpPr>
        <p:spPr>
          <a:xfrm>
            <a:off x="2331851" y="2757930"/>
            <a:ext cx="121267" cy="128817"/>
          </a:xfrm>
          <a:custGeom>
            <a:avLst/>
            <a:gdLst/>
            <a:ahLst/>
            <a:cxnLst/>
            <a:rect l="l" t="t" r="r" b="b"/>
            <a:pathLst>
              <a:path w="165552" h="175860" fill="none" extrusionOk="0">
                <a:moveTo>
                  <a:pt x="0" y="0"/>
                </a:moveTo>
                <a:cubicBezTo>
                  <a:pt x="47834" y="65014"/>
                  <a:pt x="103541" y="124189"/>
                  <a:pt x="165552" y="175860"/>
                </a:cubicBezTo>
              </a:path>
            </a:pathLst>
          </a:custGeom>
          <a:noFill/>
          <a:ln w="9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7"/>
          <p:cNvSpPr/>
          <p:nvPr/>
        </p:nvSpPr>
        <p:spPr>
          <a:xfrm>
            <a:off x="2328073" y="3002664"/>
            <a:ext cx="651146" cy="1083445"/>
          </a:xfrm>
          <a:custGeom>
            <a:avLst/>
            <a:gdLst/>
            <a:ahLst/>
            <a:cxnLst/>
            <a:rect l="l" t="t" r="r" b="b"/>
            <a:pathLst>
              <a:path w="888936" h="1479106" extrusionOk="0">
                <a:moveTo>
                  <a:pt x="224408" y="0"/>
                </a:moveTo>
                <a:cubicBezTo>
                  <a:pt x="214991" y="0"/>
                  <a:pt x="205733" y="498"/>
                  <a:pt x="196675" y="1548"/>
                </a:cubicBezTo>
                <a:cubicBezTo>
                  <a:pt x="171990" y="17359"/>
                  <a:pt x="145638" y="30535"/>
                  <a:pt x="118586" y="39575"/>
                </a:cubicBezTo>
                <a:cubicBezTo>
                  <a:pt x="50937" y="344760"/>
                  <a:pt x="301950" y="622659"/>
                  <a:pt x="517337" y="713691"/>
                </a:cubicBezTo>
                <a:cubicBezTo>
                  <a:pt x="301650" y="848321"/>
                  <a:pt x="106577" y="1068812"/>
                  <a:pt x="1" y="1299644"/>
                </a:cubicBezTo>
                <a:cubicBezTo>
                  <a:pt x="31690" y="1331333"/>
                  <a:pt x="120587" y="1445748"/>
                  <a:pt x="179462" y="1479106"/>
                </a:cubicBezTo>
                <a:cubicBezTo>
                  <a:pt x="324232" y="1339272"/>
                  <a:pt x="554564" y="1063175"/>
                  <a:pt x="699300" y="923341"/>
                </a:cubicBezTo>
                <a:cubicBezTo>
                  <a:pt x="760511" y="864199"/>
                  <a:pt x="823956" y="801554"/>
                  <a:pt x="849274" y="720329"/>
                </a:cubicBezTo>
                <a:cubicBezTo>
                  <a:pt x="888936" y="593272"/>
                  <a:pt x="824456" y="456740"/>
                  <a:pt x="742198" y="352132"/>
                </a:cubicBezTo>
                <a:cubicBezTo>
                  <a:pt x="659906" y="247524"/>
                  <a:pt x="659839" y="254429"/>
                  <a:pt x="538419" y="111927"/>
                </a:cubicBezTo>
                <a:cubicBezTo>
                  <a:pt x="453130" y="61494"/>
                  <a:pt x="329014" y="0"/>
                  <a:pt x="2244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47"/>
          <p:cNvSpPr/>
          <p:nvPr/>
        </p:nvSpPr>
        <p:spPr>
          <a:xfrm>
            <a:off x="2459047" y="3038500"/>
            <a:ext cx="25657" cy="145262"/>
          </a:xfrm>
          <a:custGeom>
            <a:avLst/>
            <a:gdLst/>
            <a:ahLst/>
            <a:cxnLst/>
            <a:rect l="l" t="t" r="r" b="b"/>
            <a:pathLst>
              <a:path w="35026" h="198310" fill="none" extrusionOk="0">
                <a:moveTo>
                  <a:pt x="7406" y="1"/>
                </a:moveTo>
                <a:cubicBezTo>
                  <a:pt x="0" y="66982"/>
                  <a:pt x="8840" y="135998"/>
                  <a:pt x="35025" y="198309"/>
                </a:cubicBezTo>
              </a:path>
            </a:pathLst>
          </a:custGeom>
          <a:noFill/>
          <a:ln w="6675" cap="rnd" cmpd="sng">
            <a:solidFill>
              <a:srgbClr val="F5F5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47"/>
          <p:cNvSpPr/>
          <p:nvPr/>
        </p:nvSpPr>
        <p:spPr>
          <a:xfrm>
            <a:off x="2642566" y="2042456"/>
            <a:ext cx="111738" cy="150396"/>
          </a:xfrm>
          <a:custGeom>
            <a:avLst/>
            <a:gdLst/>
            <a:ahLst/>
            <a:cxnLst/>
            <a:rect l="l" t="t" r="r" b="b"/>
            <a:pathLst>
              <a:path w="152543" h="205319" extrusionOk="0">
                <a:moveTo>
                  <a:pt x="62684" y="1"/>
                </a:moveTo>
                <a:cubicBezTo>
                  <a:pt x="56947" y="1"/>
                  <a:pt x="51122" y="823"/>
                  <a:pt x="45366" y="2551"/>
                </a:cubicBezTo>
                <a:cubicBezTo>
                  <a:pt x="29388" y="7355"/>
                  <a:pt x="16846" y="18229"/>
                  <a:pt x="9507" y="31972"/>
                </a:cubicBezTo>
                <a:cubicBezTo>
                  <a:pt x="2136" y="45649"/>
                  <a:pt x="1" y="62127"/>
                  <a:pt x="4771" y="78072"/>
                </a:cubicBezTo>
                <a:lnTo>
                  <a:pt x="30089" y="162199"/>
                </a:lnTo>
                <a:cubicBezTo>
                  <a:pt x="35226" y="179144"/>
                  <a:pt x="47234" y="192287"/>
                  <a:pt x="62145" y="199359"/>
                </a:cubicBezTo>
                <a:cubicBezTo>
                  <a:pt x="70228" y="203216"/>
                  <a:pt x="79157" y="205319"/>
                  <a:pt x="88310" y="205319"/>
                </a:cubicBezTo>
                <a:cubicBezTo>
                  <a:pt x="94039" y="205319"/>
                  <a:pt x="99856" y="204495"/>
                  <a:pt x="105609" y="202761"/>
                </a:cubicBezTo>
                <a:cubicBezTo>
                  <a:pt x="116150" y="199592"/>
                  <a:pt x="125190" y="193688"/>
                  <a:pt x="132262" y="186149"/>
                </a:cubicBezTo>
                <a:cubicBezTo>
                  <a:pt x="146505" y="170905"/>
                  <a:pt x="152543" y="148589"/>
                  <a:pt x="146138" y="127241"/>
                </a:cubicBezTo>
                <a:lnTo>
                  <a:pt x="120820" y="43147"/>
                </a:lnTo>
                <a:cubicBezTo>
                  <a:pt x="112975" y="16959"/>
                  <a:pt x="88731" y="1"/>
                  <a:pt x="62684" y="1"/>
                </a:cubicBezTo>
                <a:close/>
              </a:path>
            </a:pathLst>
          </a:custGeom>
          <a:solidFill>
            <a:srgbClr val="BA4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47"/>
          <p:cNvSpPr/>
          <p:nvPr/>
        </p:nvSpPr>
        <p:spPr>
          <a:xfrm>
            <a:off x="2622947" y="2132033"/>
            <a:ext cx="50212" cy="44972"/>
          </a:xfrm>
          <a:custGeom>
            <a:avLst/>
            <a:gdLst/>
            <a:ahLst/>
            <a:cxnLst/>
            <a:rect l="l" t="t" r="r" b="b"/>
            <a:pathLst>
              <a:path w="68549" h="61395" extrusionOk="0">
                <a:moveTo>
                  <a:pt x="34246" y="1"/>
                </a:moveTo>
                <a:cubicBezTo>
                  <a:pt x="31325" y="1"/>
                  <a:pt x="28356" y="421"/>
                  <a:pt x="25418" y="1304"/>
                </a:cubicBezTo>
                <a:cubicBezTo>
                  <a:pt x="9173" y="6174"/>
                  <a:pt x="0" y="23286"/>
                  <a:pt x="4870" y="39531"/>
                </a:cubicBezTo>
                <a:cubicBezTo>
                  <a:pt x="8855" y="52797"/>
                  <a:pt x="21060" y="61394"/>
                  <a:pt x="34246" y="61394"/>
                </a:cubicBezTo>
                <a:cubicBezTo>
                  <a:pt x="37175" y="61394"/>
                  <a:pt x="40152" y="60970"/>
                  <a:pt x="43098" y="60079"/>
                </a:cubicBezTo>
                <a:cubicBezTo>
                  <a:pt x="59309" y="55209"/>
                  <a:pt x="68549" y="38064"/>
                  <a:pt x="63646" y="21852"/>
                </a:cubicBezTo>
                <a:cubicBezTo>
                  <a:pt x="59658" y="8578"/>
                  <a:pt x="47441" y="1"/>
                  <a:pt x="34246" y="1"/>
                </a:cubicBezTo>
                <a:close/>
              </a:path>
            </a:pathLst>
          </a:custGeom>
          <a:solidFill>
            <a:srgbClr val="BA4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47"/>
          <p:cNvSpPr/>
          <p:nvPr/>
        </p:nvSpPr>
        <p:spPr>
          <a:xfrm>
            <a:off x="2643517" y="2067327"/>
            <a:ext cx="64067" cy="88709"/>
          </a:xfrm>
          <a:custGeom>
            <a:avLst/>
            <a:gdLst/>
            <a:ahLst/>
            <a:cxnLst/>
            <a:rect l="l" t="t" r="r" b="b"/>
            <a:pathLst>
              <a:path w="87463" h="121104" extrusionOk="0">
                <a:moveTo>
                  <a:pt x="27787" y="1"/>
                </a:moveTo>
                <a:cubicBezTo>
                  <a:pt x="20315" y="27820"/>
                  <a:pt x="7439" y="61845"/>
                  <a:pt x="1" y="89565"/>
                </a:cubicBezTo>
                <a:cubicBezTo>
                  <a:pt x="16212" y="99005"/>
                  <a:pt x="32390" y="108411"/>
                  <a:pt x="48569" y="117885"/>
                </a:cubicBezTo>
                <a:cubicBezTo>
                  <a:pt x="51259" y="119481"/>
                  <a:pt x="54185" y="121104"/>
                  <a:pt x="57254" y="121104"/>
                </a:cubicBezTo>
                <a:cubicBezTo>
                  <a:pt x="57648" y="121104"/>
                  <a:pt x="58044" y="121077"/>
                  <a:pt x="58442" y="121020"/>
                </a:cubicBezTo>
                <a:cubicBezTo>
                  <a:pt x="62845" y="120420"/>
                  <a:pt x="65914" y="116384"/>
                  <a:pt x="68416" y="112681"/>
                </a:cubicBezTo>
                <a:cubicBezTo>
                  <a:pt x="75088" y="102774"/>
                  <a:pt x="81926" y="92567"/>
                  <a:pt x="84161" y="80858"/>
                </a:cubicBezTo>
                <a:cubicBezTo>
                  <a:pt x="87463" y="63679"/>
                  <a:pt x="80158" y="45800"/>
                  <a:pt x="68816" y="32457"/>
                </a:cubicBezTo>
                <a:cubicBezTo>
                  <a:pt x="57475" y="19114"/>
                  <a:pt x="42498" y="9441"/>
                  <a:pt x="27787" y="1"/>
                </a:cubicBezTo>
                <a:close/>
              </a:path>
            </a:pathLst>
          </a:custGeom>
          <a:solidFill>
            <a:srgbClr val="211D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47"/>
          <p:cNvSpPr/>
          <p:nvPr/>
        </p:nvSpPr>
        <p:spPr>
          <a:xfrm>
            <a:off x="2733351" y="2090602"/>
            <a:ext cx="21453" cy="43567"/>
          </a:xfrm>
          <a:custGeom>
            <a:avLst/>
            <a:gdLst/>
            <a:ahLst/>
            <a:cxnLst/>
            <a:rect l="l" t="t" r="r" b="b"/>
            <a:pathLst>
              <a:path w="29288" h="59477" extrusionOk="0">
                <a:moveTo>
                  <a:pt x="0" y="1"/>
                </a:moveTo>
                <a:cubicBezTo>
                  <a:pt x="52" y="114"/>
                  <a:pt x="104" y="228"/>
                  <a:pt x="157" y="342"/>
                </a:cubicBezTo>
                <a:lnTo>
                  <a:pt x="157" y="342"/>
                </a:lnTo>
                <a:cubicBezTo>
                  <a:pt x="105" y="228"/>
                  <a:pt x="52" y="114"/>
                  <a:pt x="0" y="1"/>
                </a:cubicBezTo>
                <a:close/>
                <a:moveTo>
                  <a:pt x="157" y="342"/>
                </a:moveTo>
                <a:cubicBezTo>
                  <a:pt x="8317" y="18171"/>
                  <a:pt x="14418" y="40948"/>
                  <a:pt x="20848" y="59477"/>
                </a:cubicBezTo>
                <a:cubicBezTo>
                  <a:pt x="26419" y="53973"/>
                  <a:pt x="29288" y="45366"/>
                  <a:pt x="28921" y="37494"/>
                </a:cubicBezTo>
                <a:lnTo>
                  <a:pt x="28921" y="37494"/>
                </a:lnTo>
                <a:cubicBezTo>
                  <a:pt x="28312" y="37602"/>
                  <a:pt x="27701" y="37654"/>
                  <a:pt x="27092" y="37654"/>
                </a:cubicBezTo>
                <a:cubicBezTo>
                  <a:pt x="23191" y="37654"/>
                  <a:pt x="19353" y="35542"/>
                  <a:pt x="16612" y="32657"/>
                </a:cubicBezTo>
                <a:cubicBezTo>
                  <a:pt x="13443" y="29322"/>
                  <a:pt x="11508" y="25052"/>
                  <a:pt x="9574" y="20882"/>
                </a:cubicBezTo>
                <a:cubicBezTo>
                  <a:pt x="6423" y="14057"/>
                  <a:pt x="3306" y="7200"/>
                  <a:pt x="157" y="342"/>
                </a:cubicBezTo>
                <a:close/>
              </a:path>
            </a:pathLst>
          </a:custGeom>
          <a:solidFill>
            <a:srgbClr val="BA4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7"/>
          <p:cNvSpPr/>
          <p:nvPr/>
        </p:nvSpPr>
        <p:spPr>
          <a:xfrm>
            <a:off x="2849726" y="3426160"/>
            <a:ext cx="69174" cy="186946"/>
          </a:xfrm>
          <a:custGeom>
            <a:avLst/>
            <a:gdLst/>
            <a:ahLst/>
            <a:cxnLst/>
            <a:rect l="l" t="t" r="r" b="b"/>
            <a:pathLst>
              <a:path w="94435" h="255217" fill="none" extrusionOk="0">
                <a:moveTo>
                  <a:pt x="82259" y="0"/>
                </a:moveTo>
                <a:cubicBezTo>
                  <a:pt x="94435" y="91566"/>
                  <a:pt x="63379" y="188002"/>
                  <a:pt x="0" y="255216"/>
                </a:cubicBezTo>
              </a:path>
            </a:pathLst>
          </a:custGeom>
          <a:noFill/>
          <a:ln w="6675" cap="rnd" cmpd="sng">
            <a:solidFill>
              <a:srgbClr val="F5F5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47"/>
          <p:cNvSpPr/>
          <p:nvPr/>
        </p:nvSpPr>
        <p:spPr>
          <a:xfrm>
            <a:off x="2466895" y="1877274"/>
            <a:ext cx="216536" cy="216537"/>
          </a:xfrm>
          <a:custGeom>
            <a:avLst/>
            <a:gdLst/>
            <a:ahLst/>
            <a:cxnLst/>
            <a:rect l="l" t="t" r="r" b="b"/>
            <a:pathLst>
              <a:path w="295612" h="295613" extrusionOk="0">
                <a:moveTo>
                  <a:pt x="147806" y="1"/>
                </a:moveTo>
                <a:cubicBezTo>
                  <a:pt x="66181" y="1"/>
                  <a:pt x="0" y="66148"/>
                  <a:pt x="0" y="147807"/>
                </a:cubicBezTo>
                <a:cubicBezTo>
                  <a:pt x="0" y="229432"/>
                  <a:pt x="66181" y="295613"/>
                  <a:pt x="147806" y="295613"/>
                </a:cubicBezTo>
                <a:cubicBezTo>
                  <a:pt x="229464" y="295613"/>
                  <a:pt x="295611" y="229432"/>
                  <a:pt x="295611" y="147807"/>
                </a:cubicBezTo>
                <a:cubicBezTo>
                  <a:pt x="295611" y="66148"/>
                  <a:pt x="229464" y="1"/>
                  <a:pt x="14780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7"/>
          <p:cNvSpPr/>
          <p:nvPr/>
        </p:nvSpPr>
        <p:spPr>
          <a:xfrm>
            <a:off x="2627261" y="2032684"/>
            <a:ext cx="106289" cy="125627"/>
          </a:xfrm>
          <a:custGeom>
            <a:avLst/>
            <a:gdLst/>
            <a:ahLst/>
            <a:cxnLst/>
            <a:rect l="l" t="t" r="r" b="b"/>
            <a:pathLst>
              <a:path w="145104" h="171505" extrusionOk="0">
                <a:moveTo>
                  <a:pt x="78136" y="0"/>
                </a:moveTo>
                <a:cubicBezTo>
                  <a:pt x="49379" y="0"/>
                  <a:pt x="21274" y="19588"/>
                  <a:pt x="11175" y="46748"/>
                </a:cubicBezTo>
                <a:cubicBezTo>
                  <a:pt x="0" y="76870"/>
                  <a:pt x="10808" y="113229"/>
                  <a:pt x="35559" y="133644"/>
                </a:cubicBezTo>
                <a:lnTo>
                  <a:pt x="80758" y="171504"/>
                </a:lnTo>
                <a:cubicBezTo>
                  <a:pt x="97603" y="161297"/>
                  <a:pt x="109212" y="142951"/>
                  <a:pt x="111280" y="123337"/>
                </a:cubicBezTo>
                <a:cubicBezTo>
                  <a:pt x="113348" y="103756"/>
                  <a:pt x="105776" y="83408"/>
                  <a:pt x="91432" y="69932"/>
                </a:cubicBezTo>
                <a:cubicBezTo>
                  <a:pt x="86929" y="65695"/>
                  <a:pt x="81692" y="61993"/>
                  <a:pt x="78657" y="56589"/>
                </a:cubicBezTo>
                <a:cubicBezTo>
                  <a:pt x="75554" y="51218"/>
                  <a:pt x="75488" y="43379"/>
                  <a:pt x="80491" y="39743"/>
                </a:cubicBezTo>
                <a:cubicBezTo>
                  <a:pt x="82629" y="38196"/>
                  <a:pt x="85228" y="37680"/>
                  <a:pt x="87907" y="37680"/>
                </a:cubicBezTo>
                <a:cubicBezTo>
                  <a:pt x="89616" y="37680"/>
                  <a:pt x="91357" y="37890"/>
                  <a:pt x="93033" y="38176"/>
                </a:cubicBezTo>
                <a:cubicBezTo>
                  <a:pt x="112681" y="41511"/>
                  <a:pt x="130894" y="52519"/>
                  <a:pt x="142936" y="68364"/>
                </a:cubicBezTo>
                <a:cubicBezTo>
                  <a:pt x="145104" y="36341"/>
                  <a:pt x="119052" y="5419"/>
                  <a:pt x="87329" y="682"/>
                </a:cubicBezTo>
                <a:cubicBezTo>
                  <a:pt x="84271" y="223"/>
                  <a:pt x="81200" y="0"/>
                  <a:pt x="78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7"/>
          <p:cNvSpPr/>
          <p:nvPr/>
        </p:nvSpPr>
        <p:spPr>
          <a:xfrm>
            <a:off x="650614" y="3555331"/>
            <a:ext cx="1605176" cy="1649771"/>
          </a:xfrm>
          <a:custGeom>
            <a:avLst/>
            <a:gdLst/>
            <a:ahLst/>
            <a:cxnLst/>
            <a:rect l="l" t="t" r="r" b="b"/>
            <a:pathLst>
              <a:path w="2191366" h="2252247" fill="none" extrusionOk="0">
                <a:moveTo>
                  <a:pt x="1" y="2252246"/>
                </a:moveTo>
                <a:lnTo>
                  <a:pt x="2191366" y="1"/>
                </a:lnTo>
              </a:path>
            </a:pathLst>
          </a:custGeom>
          <a:noFill/>
          <a:ln w="10000" cap="rnd" cmpd="sng">
            <a:solidFill>
              <a:srgbClr val="2D1A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7"/>
          <p:cNvSpPr/>
          <p:nvPr/>
        </p:nvSpPr>
        <p:spPr>
          <a:xfrm>
            <a:off x="2194150" y="3512461"/>
            <a:ext cx="98104" cy="98104"/>
          </a:xfrm>
          <a:custGeom>
            <a:avLst/>
            <a:gdLst/>
            <a:ahLst/>
            <a:cxnLst/>
            <a:rect l="l" t="t" r="r" b="b"/>
            <a:pathLst>
              <a:path w="133930" h="133930" extrusionOk="0">
                <a:moveTo>
                  <a:pt x="66948" y="0"/>
                </a:moveTo>
                <a:cubicBezTo>
                  <a:pt x="29988" y="0"/>
                  <a:pt x="0" y="29988"/>
                  <a:pt x="0" y="66982"/>
                </a:cubicBezTo>
                <a:cubicBezTo>
                  <a:pt x="0" y="103975"/>
                  <a:pt x="29988" y="133930"/>
                  <a:pt x="66948" y="133930"/>
                </a:cubicBezTo>
                <a:cubicBezTo>
                  <a:pt x="103941" y="133930"/>
                  <a:pt x="133929" y="103975"/>
                  <a:pt x="133929" y="66982"/>
                </a:cubicBezTo>
                <a:cubicBezTo>
                  <a:pt x="133929" y="29988"/>
                  <a:pt x="103941" y="0"/>
                  <a:pt x="66948" y="0"/>
                </a:cubicBezTo>
                <a:close/>
              </a:path>
            </a:pathLst>
          </a:custGeom>
          <a:solidFill>
            <a:srgbClr val="2D1A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7"/>
          <p:cNvSpPr/>
          <p:nvPr/>
        </p:nvSpPr>
        <p:spPr>
          <a:xfrm>
            <a:off x="752878" y="2751813"/>
            <a:ext cx="44593" cy="44593"/>
          </a:xfrm>
          <a:custGeom>
            <a:avLst/>
            <a:gdLst/>
            <a:ahLst/>
            <a:cxnLst/>
            <a:rect l="l" t="t" r="r" b="b"/>
            <a:pathLst>
              <a:path w="60878" h="60878" extrusionOk="0">
                <a:moveTo>
                  <a:pt x="30455" y="1"/>
                </a:moveTo>
                <a:cubicBezTo>
                  <a:pt x="13643" y="1"/>
                  <a:pt x="0" y="13644"/>
                  <a:pt x="0" y="30456"/>
                </a:cubicBezTo>
                <a:cubicBezTo>
                  <a:pt x="0" y="47235"/>
                  <a:pt x="13643" y="60878"/>
                  <a:pt x="30455" y="60878"/>
                </a:cubicBezTo>
                <a:cubicBezTo>
                  <a:pt x="47267" y="60878"/>
                  <a:pt x="60877" y="47235"/>
                  <a:pt x="60877" y="30456"/>
                </a:cubicBezTo>
                <a:cubicBezTo>
                  <a:pt x="60877" y="13644"/>
                  <a:pt x="47267" y="1"/>
                  <a:pt x="304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7"/>
          <p:cNvSpPr/>
          <p:nvPr/>
        </p:nvSpPr>
        <p:spPr>
          <a:xfrm>
            <a:off x="2024864" y="2267031"/>
            <a:ext cx="44593" cy="44593"/>
          </a:xfrm>
          <a:custGeom>
            <a:avLst/>
            <a:gdLst/>
            <a:ahLst/>
            <a:cxnLst/>
            <a:rect l="l" t="t" r="r" b="b"/>
            <a:pathLst>
              <a:path w="60878" h="60878" extrusionOk="0">
                <a:moveTo>
                  <a:pt x="30422" y="1"/>
                </a:moveTo>
                <a:cubicBezTo>
                  <a:pt x="13610" y="1"/>
                  <a:pt x="1" y="13644"/>
                  <a:pt x="1" y="30422"/>
                </a:cubicBezTo>
                <a:cubicBezTo>
                  <a:pt x="1" y="47234"/>
                  <a:pt x="13610" y="60877"/>
                  <a:pt x="30422" y="60877"/>
                </a:cubicBezTo>
                <a:cubicBezTo>
                  <a:pt x="47234" y="60877"/>
                  <a:pt x="60877" y="47234"/>
                  <a:pt x="60877" y="30422"/>
                </a:cubicBezTo>
                <a:cubicBezTo>
                  <a:pt x="60877" y="13644"/>
                  <a:pt x="47234" y="34"/>
                  <a:pt x="3042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7"/>
          <p:cNvSpPr/>
          <p:nvPr/>
        </p:nvSpPr>
        <p:spPr>
          <a:xfrm>
            <a:off x="1237680" y="2882276"/>
            <a:ext cx="291304" cy="291305"/>
          </a:xfrm>
          <a:custGeom>
            <a:avLst/>
            <a:gdLst/>
            <a:ahLst/>
            <a:cxnLst/>
            <a:rect l="l" t="t" r="r" b="b"/>
            <a:pathLst>
              <a:path w="397685" h="397686" fill="none" extrusionOk="0">
                <a:moveTo>
                  <a:pt x="1" y="397686"/>
                </a:moveTo>
                <a:lnTo>
                  <a:pt x="397685" y="1"/>
                </a:lnTo>
              </a:path>
            </a:pathLst>
          </a:custGeom>
          <a:noFill/>
          <a:ln w="100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7"/>
          <p:cNvSpPr/>
          <p:nvPr/>
        </p:nvSpPr>
        <p:spPr>
          <a:xfrm>
            <a:off x="1744662" y="2295205"/>
            <a:ext cx="291328" cy="291329"/>
          </a:xfrm>
          <a:custGeom>
            <a:avLst/>
            <a:gdLst/>
            <a:ahLst/>
            <a:cxnLst/>
            <a:rect l="l" t="t" r="r" b="b"/>
            <a:pathLst>
              <a:path w="397718" h="397719" fill="none" extrusionOk="0">
                <a:moveTo>
                  <a:pt x="0" y="397718"/>
                </a:moveTo>
                <a:lnTo>
                  <a:pt x="397718" y="0"/>
                </a:lnTo>
              </a:path>
            </a:pathLst>
          </a:custGeom>
          <a:noFill/>
          <a:ln w="100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7"/>
          <p:cNvSpPr/>
          <p:nvPr/>
        </p:nvSpPr>
        <p:spPr>
          <a:xfrm>
            <a:off x="-2452" y="2790394"/>
            <a:ext cx="107022" cy="107022"/>
          </a:xfrm>
          <a:custGeom>
            <a:avLst/>
            <a:gdLst/>
            <a:ahLst/>
            <a:cxnLst/>
            <a:rect l="l" t="t" r="r" b="b"/>
            <a:pathLst>
              <a:path w="146105" h="146105" fill="none" extrusionOk="0">
                <a:moveTo>
                  <a:pt x="146105" y="73053"/>
                </a:moveTo>
                <a:cubicBezTo>
                  <a:pt x="146105" y="113415"/>
                  <a:pt x="113415" y="146105"/>
                  <a:pt x="73053" y="146105"/>
                </a:cubicBezTo>
                <a:cubicBezTo>
                  <a:pt x="32690" y="146105"/>
                  <a:pt x="0" y="113415"/>
                  <a:pt x="0" y="73053"/>
                </a:cubicBezTo>
                <a:cubicBezTo>
                  <a:pt x="0" y="32690"/>
                  <a:pt x="32690" y="0"/>
                  <a:pt x="73053" y="0"/>
                </a:cubicBezTo>
                <a:cubicBezTo>
                  <a:pt x="113415" y="0"/>
                  <a:pt x="146105" y="32690"/>
                  <a:pt x="146105" y="73053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7"/>
          <p:cNvSpPr/>
          <p:nvPr/>
        </p:nvSpPr>
        <p:spPr>
          <a:xfrm>
            <a:off x="2965004" y="3864368"/>
            <a:ext cx="40122" cy="40145"/>
          </a:xfrm>
          <a:custGeom>
            <a:avLst/>
            <a:gdLst/>
            <a:ahLst/>
            <a:cxnLst/>
            <a:rect l="l" t="t" r="r" b="b"/>
            <a:pathLst>
              <a:path w="54774" h="54806" fill="none" extrusionOk="0">
                <a:moveTo>
                  <a:pt x="54773" y="27386"/>
                </a:moveTo>
                <a:cubicBezTo>
                  <a:pt x="54773" y="42531"/>
                  <a:pt x="42498" y="54806"/>
                  <a:pt x="27387" y="54806"/>
                </a:cubicBezTo>
                <a:cubicBezTo>
                  <a:pt x="12243" y="54806"/>
                  <a:pt x="1" y="42531"/>
                  <a:pt x="1" y="27386"/>
                </a:cubicBezTo>
                <a:cubicBezTo>
                  <a:pt x="1" y="12276"/>
                  <a:pt x="12243" y="0"/>
                  <a:pt x="27387" y="0"/>
                </a:cubicBezTo>
                <a:cubicBezTo>
                  <a:pt x="42498" y="0"/>
                  <a:pt x="54773" y="12276"/>
                  <a:pt x="54773" y="27386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7"/>
          <p:cNvSpPr/>
          <p:nvPr/>
        </p:nvSpPr>
        <p:spPr>
          <a:xfrm>
            <a:off x="143218" y="2656957"/>
            <a:ext cx="66901" cy="66877"/>
          </a:xfrm>
          <a:custGeom>
            <a:avLst/>
            <a:gdLst/>
            <a:ahLst/>
            <a:cxnLst/>
            <a:rect l="l" t="t" r="r" b="b"/>
            <a:pathLst>
              <a:path w="91332" h="91300" fill="none" extrusionOk="0">
                <a:moveTo>
                  <a:pt x="91332" y="45633"/>
                </a:moveTo>
                <a:cubicBezTo>
                  <a:pt x="91332" y="70885"/>
                  <a:pt x="70884" y="91299"/>
                  <a:pt x="45666" y="91299"/>
                </a:cubicBezTo>
                <a:cubicBezTo>
                  <a:pt x="20448" y="91299"/>
                  <a:pt x="0" y="70885"/>
                  <a:pt x="0" y="45633"/>
                </a:cubicBezTo>
                <a:cubicBezTo>
                  <a:pt x="0" y="20415"/>
                  <a:pt x="20448" y="1"/>
                  <a:pt x="45666" y="1"/>
                </a:cubicBezTo>
                <a:cubicBezTo>
                  <a:pt x="70884" y="1"/>
                  <a:pt x="91332" y="20415"/>
                  <a:pt x="91332" y="45633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47"/>
          <p:cNvSpPr/>
          <p:nvPr/>
        </p:nvSpPr>
        <p:spPr>
          <a:xfrm>
            <a:off x="2277892" y="1856413"/>
            <a:ext cx="53511" cy="53511"/>
          </a:xfrm>
          <a:custGeom>
            <a:avLst/>
            <a:gdLst/>
            <a:ahLst/>
            <a:cxnLst/>
            <a:rect l="l" t="t" r="r" b="b"/>
            <a:pathLst>
              <a:path w="73053" h="73053" fill="none" extrusionOk="0">
                <a:moveTo>
                  <a:pt x="73053" y="36526"/>
                </a:moveTo>
                <a:cubicBezTo>
                  <a:pt x="73053" y="56707"/>
                  <a:pt x="56708" y="73053"/>
                  <a:pt x="36527" y="73053"/>
                </a:cubicBezTo>
                <a:cubicBezTo>
                  <a:pt x="16346" y="73053"/>
                  <a:pt x="1" y="56707"/>
                  <a:pt x="1" y="36526"/>
                </a:cubicBezTo>
                <a:cubicBezTo>
                  <a:pt x="1" y="16379"/>
                  <a:pt x="16346" y="0"/>
                  <a:pt x="36527" y="0"/>
                </a:cubicBezTo>
                <a:cubicBezTo>
                  <a:pt x="56708" y="0"/>
                  <a:pt x="73053" y="16412"/>
                  <a:pt x="73053" y="36526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47"/>
          <p:cNvSpPr/>
          <p:nvPr/>
        </p:nvSpPr>
        <p:spPr>
          <a:xfrm>
            <a:off x="7214585" y="-1017850"/>
            <a:ext cx="1916741" cy="1916823"/>
          </a:xfrm>
          <a:custGeom>
            <a:avLst/>
            <a:gdLst/>
            <a:ahLst/>
            <a:cxnLst/>
            <a:rect l="l" t="t" r="r" b="b"/>
            <a:pathLst>
              <a:path w="821754" h="821789" extrusionOk="0">
                <a:moveTo>
                  <a:pt x="410861" y="0"/>
                </a:moveTo>
                <a:cubicBezTo>
                  <a:pt x="301883" y="0"/>
                  <a:pt x="197375" y="43298"/>
                  <a:pt x="120320" y="120353"/>
                </a:cubicBezTo>
                <a:cubicBezTo>
                  <a:pt x="43265" y="197408"/>
                  <a:pt x="0" y="301917"/>
                  <a:pt x="0" y="410895"/>
                </a:cubicBezTo>
                <a:cubicBezTo>
                  <a:pt x="0" y="519873"/>
                  <a:pt x="43265" y="624381"/>
                  <a:pt x="120320" y="701436"/>
                </a:cubicBezTo>
                <a:cubicBezTo>
                  <a:pt x="197375" y="778491"/>
                  <a:pt x="301883" y="821789"/>
                  <a:pt x="410861" y="821789"/>
                </a:cubicBezTo>
                <a:cubicBezTo>
                  <a:pt x="519838" y="821789"/>
                  <a:pt x="624346" y="778491"/>
                  <a:pt x="701401" y="701436"/>
                </a:cubicBezTo>
                <a:cubicBezTo>
                  <a:pt x="778456" y="624381"/>
                  <a:pt x="821754" y="519873"/>
                  <a:pt x="821754" y="410895"/>
                </a:cubicBezTo>
                <a:cubicBezTo>
                  <a:pt x="821754" y="301917"/>
                  <a:pt x="778456" y="197408"/>
                  <a:pt x="701401" y="120353"/>
                </a:cubicBezTo>
                <a:cubicBezTo>
                  <a:pt x="624346" y="43298"/>
                  <a:pt x="519838" y="0"/>
                  <a:pt x="4108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7"/>
          <p:cNvSpPr/>
          <p:nvPr/>
        </p:nvSpPr>
        <p:spPr>
          <a:xfrm>
            <a:off x="386040" y="754159"/>
            <a:ext cx="172039" cy="172039"/>
          </a:xfrm>
          <a:custGeom>
            <a:avLst/>
            <a:gdLst/>
            <a:ahLst/>
            <a:cxnLst/>
            <a:rect l="l" t="t" r="r" b="b"/>
            <a:pathLst>
              <a:path w="146105" h="146105" fill="none" extrusionOk="0">
                <a:moveTo>
                  <a:pt x="146105" y="73053"/>
                </a:moveTo>
                <a:cubicBezTo>
                  <a:pt x="146105" y="113415"/>
                  <a:pt x="113415" y="146105"/>
                  <a:pt x="73053" y="146105"/>
                </a:cubicBezTo>
                <a:cubicBezTo>
                  <a:pt x="32690" y="146105"/>
                  <a:pt x="0" y="113415"/>
                  <a:pt x="0" y="73053"/>
                </a:cubicBezTo>
                <a:cubicBezTo>
                  <a:pt x="0" y="32690"/>
                  <a:pt x="32690" y="0"/>
                  <a:pt x="73053" y="0"/>
                </a:cubicBezTo>
                <a:cubicBezTo>
                  <a:pt x="113415" y="0"/>
                  <a:pt x="146105" y="32690"/>
                  <a:pt x="146105" y="73053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47"/>
          <p:cNvSpPr/>
          <p:nvPr/>
        </p:nvSpPr>
        <p:spPr>
          <a:xfrm>
            <a:off x="620385" y="539500"/>
            <a:ext cx="107543" cy="107506"/>
          </a:xfrm>
          <a:custGeom>
            <a:avLst/>
            <a:gdLst/>
            <a:ahLst/>
            <a:cxnLst/>
            <a:rect l="l" t="t" r="r" b="b"/>
            <a:pathLst>
              <a:path w="91332" h="91300" fill="none" extrusionOk="0">
                <a:moveTo>
                  <a:pt x="91332" y="45633"/>
                </a:moveTo>
                <a:cubicBezTo>
                  <a:pt x="91332" y="70885"/>
                  <a:pt x="70884" y="91299"/>
                  <a:pt x="45666" y="91299"/>
                </a:cubicBezTo>
                <a:cubicBezTo>
                  <a:pt x="20448" y="91299"/>
                  <a:pt x="0" y="70885"/>
                  <a:pt x="0" y="45633"/>
                </a:cubicBezTo>
                <a:cubicBezTo>
                  <a:pt x="0" y="20415"/>
                  <a:pt x="20448" y="1"/>
                  <a:pt x="45666" y="1"/>
                </a:cubicBezTo>
                <a:cubicBezTo>
                  <a:pt x="70884" y="1"/>
                  <a:pt x="91332" y="20415"/>
                  <a:pt x="91332" y="45633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0" name="Google Shape;1160;p47"/>
          <p:cNvGrpSpPr/>
          <p:nvPr/>
        </p:nvGrpSpPr>
        <p:grpSpPr>
          <a:xfrm flipH="1">
            <a:off x="8418868" y="4288534"/>
            <a:ext cx="94053" cy="623315"/>
            <a:chOff x="314414" y="227844"/>
            <a:chExt cx="94053" cy="623315"/>
          </a:xfrm>
        </p:grpSpPr>
        <p:sp>
          <p:nvSpPr>
            <p:cNvPr id="1161" name="Google Shape;1161;p47"/>
            <p:cNvSpPr/>
            <p:nvPr/>
          </p:nvSpPr>
          <p:spPr>
            <a:xfrm>
              <a:off x="314414" y="757105"/>
              <a:ext cx="94053" cy="94054"/>
            </a:xfrm>
            <a:custGeom>
              <a:avLst/>
              <a:gdLst/>
              <a:ahLst/>
              <a:cxnLst/>
              <a:rect l="l" t="t" r="r" b="b"/>
              <a:pathLst>
                <a:path w="106576" h="106577" extrusionOk="0">
                  <a:moveTo>
                    <a:pt x="53305" y="0"/>
                  </a:moveTo>
                  <a:cubicBezTo>
                    <a:pt x="23850" y="0"/>
                    <a:pt x="0" y="23851"/>
                    <a:pt x="0" y="53305"/>
                  </a:cubicBezTo>
                  <a:cubicBezTo>
                    <a:pt x="0" y="82726"/>
                    <a:pt x="23850" y="106577"/>
                    <a:pt x="53305" y="106577"/>
                  </a:cubicBezTo>
                  <a:cubicBezTo>
                    <a:pt x="82726" y="106577"/>
                    <a:pt x="106576" y="82726"/>
                    <a:pt x="106576" y="53305"/>
                  </a:cubicBezTo>
                  <a:cubicBezTo>
                    <a:pt x="106576" y="23851"/>
                    <a:pt x="82726" y="0"/>
                    <a:pt x="53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14414" y="504794"/>
              <a:ext cx="94053" cy="94054"/>
            </a:xfrm>
            <a:custGeom>
              <a:avLst/>
              <a:gdLst/>
              <a:ahLst/>
              <a:cxnLst/>
              <a:rect l="l" t="t" r="r" b="b"/>
              <a:pathLst>
                <a:path w="106576" h="106577" extrusionOk="0">
                  <a:moveTo>
                    <a:pt x="53305" y="1"/>
                  </a:moveTo>
                  <a:cubicBezTo>
                    <a:pt x="23850" y="1"/>
                    <a:pt x="0" y="23851"/>
                    <a:pt x="0" y="53272"/>
                  </a:cubicBezTo>
                  <a:cubicBezTo>
                    <a:pt x="0" y="82727"/>
                    <a:pt x="23850" y="106577"/>
                    <a:pt x="53305" y="106577"/>
                  </a:cubicBezTo>
                  <a:cubicBezTo>
                    <a:pt x="82726" y="106577"/>
                    <a:pt x="106576" y="82727"/>
                    <a:pt x="106576" y="53272"/>
                  </a:cubicBezTo>
                  <a:cubicBezTo>
                    <a:pt x="106576" y="23851"/>
                    <a:pt x="82726" y="1"/>
                    <a:pt x="53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314414" y="227844"/>
              <a:ext cx="94053" cy="94054"/>
            </a:xfrm>
            <a:custGeom>
              <a:avLst/>
              <a:gdLst/>
              <a:ahLst/>
              <a:cxnLst/>
              <a:rect l="l" t="t" r="r" b="b"/>
              <a:pathLst>
                <a:path w="106576" h="106577" extrusionOk="0">
                  <a:moveTo>
                    <a:pt x="53305" y="0"/>
                  </a:moveTo>
                  <a:cubicBezTo>
                    <a:pt x="23850" y="0"/>
                    <a:pt x="0" y="23850"/>
                    <a:pt x="0" y="53305"/>
                  </a:cubicBezTo>
                  <a:cubicBezTo>
                    <a:pt x="0" y="82726"/>
                    <a:pt x="23850" y="106576"/>
                    <a:pt x="53305" y="106576"/>
                  </a:cubicBezTo>
                  <a:cubicBezTo>
                    <a:pt x="82726" y="106576"/>
                    <a:pt x="106576" y="82726"/>
                    <a:pt x="106576" y="53305"/>
                  </a:cubicBezTo>
                  <a:cubicBezTo>
                    <a:pt x="106576" y="23850"/>
                    <a:pt x="82726" y="0"/>
                    <a:pt x="53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4" name="Google Shape;1164;p47"/>
          <p:cNvSpPr/>
          <p:nvPr/>
        </p:nvSpPr>
        <p:spPr>
          <a:xfrm flipH="1">
            <a:off x="8111829" y="1054025"/>
            <a:ext cx="352844" cy="352844"/>
          </a:xfrm>
          <a:custGeom>
            <a:avLst/>
            <a:gdLst/>
            <a:ahLst/>
            <a:cxnLst/>
            <a:rect l="l" t="t" r="r" b="b"/>
            <a:pathLst>
              <a:path w="146105" h="146105" fill="none" extrusionOk="0">
                <a:moveTo>
                  <a:pt x="146105" y="73053"/>
                </a:moveTo>
                <a:cubicBezTo>
                  <a:pt x="146105" y="113415"/>
                  <a:pt x="113415" y="146105"/>
                  <a:pt x="73053" y="146105"/>
                </a:cubicBezTo>
                <a:cubicBezTo>
                  <a:pt x="32690" y="146105"/>
                  <a:pt x="0" y="113415"/>
                  <a:pt x="0" y="73053"/>
                </a:cubicBezTo>
                <a:cubicBezTo>
                  <a:pt x="0" y="32690"/>
                  <a:pt x="32690" y="0"/>
                  <a:pt x="73053" y="0"/>
                </a:cubicBezTo>
                <a:cubicBezTo>
                  <a:pt x="113415" y="0"/>
                  <a:pt x="146105" y="32690"/>
                  <a:pt x="146105" y="73053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47"/>
          <p:cNvSpPr/>
          <p:nvPr/>
        </p:nvSpPr>
        <p:spPr>
          <a:xfrm flipH="1">
            <a:off x="7763537" y="613820"/>
            <a:ext cx="220567" cy="220489"/>
          </a:xfrm>
          <a:custGeom>
            <a:avLst/>
            <a:gdLst/>
            <a:ahLst/>
            <a:cxnLst/>
            <a:rect l="l" t="t" r="r" b="b"/>
            <a:pathLst>
              <a:path w="91332" h="91300" fill="none" extrusionOk="0">
                <a:moveTo>
                  <a:pt x="91332" y="45633"/>
                </a:moveTo>
                <a:cubicBezTo>
                  <a:pt x="91332" y="70885"/>
                  <a:pt x="70884" y="91299"/>
                  <a:pt x="45666" y="91299"/>
                </a:cubicBezTo>
                <a:cubicBezTo>
                  <a:pt x="20448" y="91299"/>
                  <a:pt x="0" y="70885"/>
                  <a:pt x="0" y="45633"/>
                </a:cubicBezTo>
                <a:cubicBezTo>
                  <a:pt x="0" y="20415"/>
                  <a:pt x="20448" y="1"/>
                  <a:pt x="45666" y="1"/>
                </a:cubicBezTo>
                <a:cubicBezTo>
                  <a:pt x="70884" y="1"/>
                  <a:pt x="91332" y="20415"/>
                  <a:pt x="91332" y="45633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47"/>
          <p:cNvSpPr/>
          <p:nvPr/>
        </p:nvSpPr>
        <p:spPr>
          <a:xfrm flipH="1">
            <a:off x="3886482" y="3518687"/>
            <a:ext cx="1606267" cy="390206"/>
          </a:xfrm>
          <a:custGeom>
            <a:avLst/>
            <a:gdLst/>
            <a:ahLst/>
            <a:cxnLst/>
            <a:rect l="l" t="t" r="r" b="b"/>
            <a:pathLst>
              <a:path w="2230927" h="541953" extrusionOk="0">
                <a:moveTo>
                  <a:pt x="1719982" y="0"/>
                </a:moveTo>
                <a:cubicBezTo>
                  <a:pt x="1512915" y="0"/>
                  <a:pt x="1307657" y="138918"/>
                  <a:pt x="1241387" y="336939"/>
                </a:cubicBezTo>
                <a:cubicBezTo>
                  <a:pt x="1191655" y="253368"/>
                  <a:pt x="1079193" y="216485"/>
                  <a:pt x="974217" y="216485"/>
                </a:cubicBezTo>
                <a:cubicBezTo>
                  <a:pt x="944565" y="216485"/>
                  <a:pt x="915510" y="219428"/>
                  <a:pt x="888635" y="225092"/>
                </a:cubicBezTo>
                <a:cubicBezTo>
                  <a:pt x="766581" y="250811"/>
                  <a:pt x="663908" y="336339"/>
                  <a:pt x="591423" y="437878"/>
                </a:cubicBezTo>
                <a:cubicBezTo>
                  <a:pt x="535416" y="379469"/>
                  <a:pt x="464465" y="333970"/>
                  <a:pt x="384241" y="323563"/>
                </a:cubicBezTo>
                <a:cubicBezTo>
                  <a:pt x="376143" y="322510"/>
                  <a:pt x="368039" y="322004"/>
                  <a:pt x="359938" y="322004"/>
                </a:cubicBezTo>
                <a:cubicBezTo>
                  <a:pt x="228962" y="322004"/>
                  <a:pt x="98609" y="454181"/>
                  <a:pt x="0" y="541952"/>
                </a:cubicBezTo>
                <a:lnTo>
                  <a:pt x="2215316" y="541952"/>
                </a:lnTo>
                <a:cubicBezTo>
                  <a:pt x="2230927" y="304482"/>
                  <a:pt x="2039924" y="54270"/>
                  <a:pt x="1806424" y="8337"/>
                </a:cubicBezTo>
                <a:cubicBezTo>
                  <a:pt x="1777823" y="2707"/>
                  <a:pt x="1748885" y="0"/>
                  <a:pt x="17199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04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690;p39">
            <a:extLst>
              <a:ext uri="{FF2B5EF4-FFF2-40B4-BE49-F238E27FC236}">
                <a16:creationId xmlns:a16="http://schemas.microsoft.com/office/drawing/2014/main" id="{3EE24F3C-B456-63B4-71BA-D9AE9647FB56}"/>
              </a:ext>
            </a:extLst>
          </p:cNvPr>
          <p:cNvSpPr/>
          <p:nvPr/>
        </p:nvSpPr>
        <p:spPr>
          <a:xfrm>
            <a:off x="1096866" y="1163207"/>
            <a:ext cx="504790" cy="50479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64;p29">
            <a:extLst>
              <a:ext uri="{FF2B5EF4-FFF2-40B4-BE49-F238E27FC236}">
                <a16:creationId xmlns:a16="http://schemas.microsoft.com/office/drawing/2014/main" id="{1B1991C0-3C4E-B860-BC46-A048EA6202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666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1428A0"/>
                </a:solidFill>
                <a:latin typeface="SVN-Franko" panose="02040603050506020204" pitchFamily="18" charset="0"/>
              </a:rPr>
              <a:t>ĐỊNH HƯỚNG PHÁT TRIỂN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766C3-1FB9-C42B-30EA-80E2D1327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16" y="1234085"/>
            <a:ext cx="353952" cy="35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685;p39">
            <a:extLst>
              <a:ext uri="{FF2B5EF4-FFF2-40B4-BE49-F238E27FC236}">
                <a16:creationId xmlns:a16="http://schemas.microsoft.com/office/drawing/2014/main" id="{3D46C735-8201-4BED-85C1-FA5DA75A16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76051" y="1275290"/>
            <a:ext cx="5657438" cy="355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Tối ưu hóa ứng dụng: sửa lỗi và cải thiện hiệu năng xử lý</a:t>
            </a:r>
            <a:endParaRPr dirty="0">
              <a:solidFill>
                <a:schemeClr val="tx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Google Shape;690;p39">
            <a:extLst>
              <a:ext uri="{FF2B5EF4-FFF2-40B4-BE49-F238E27FC236}">
                <a16:creationId xmlns:a16="http://schemas.microsoft.com/office/drawing/2014/main" id="{EF797A1B-0AD3-F3B8-4DEB-FF7571385CB1}"/>
              </a:ext>
            </a:extLst>
          </p:cNvPr>
          <p:cNvSpPr/>
          <p:nvPr/>
        </p:nvSpPr>
        <p:spPr>
          <a:xfrm>
            <a:off x="1096866" y="2066960"/>
            <a:ext cx="504790" cy="50479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5653F74-AA15-5BF7-58A6-5576B8E41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39" y="2116333"/>
            <a:ext cx="406043" cy="40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oogle Shape;685;p39">
            <a:extLst>
              <a:ext uri="{FF2B5EF4-FFF2-40B4-BE49-F238E27FC236}">
                <a16:creationId xmlns:a16="http://schemas.microsoft.com/office/drawing/2014/main" id="{847311A0-BD67-D051-BF1B-AA99A89F5B7B}"/>
              </a:ext>
            </a:extLst>
          </p:cNvPr>
          <p:cNvSpPr txBox="1">
            <a:spLocks/>
          </p:cNvSpPr>
          <p:nvPr/>
        </p:nvSpPr>
        <p:spPr>
          <a:xfrm>
            <a:off x="1676051" y="2141506"/>
            <a:ext cx="5791898" cy="35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Phát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triển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mới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dự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án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giao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việc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nhiều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endParaRPr lang="vi-VN" dirty="0">
              <a:solidFill>
                <a:schemeClr val="tx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Google Shape;690;p39">
            <a:extLst>
              <a:ext uri="{FF2B5EF4-FFF2-40B4-BE49-F238E27FC236}">
                <a16:creationId xmlns:a16="http://schemas.microsoft.com/office/drawing/2014/main" id="{754471C9-187E-1316-CB9C-03C1D874B6BF}"/>
              </a:ext>
            </a:extLst>
          </p:cNvPr>
          <p:cNvSpPr/>
          <p:nvPr/>
        </p:nvSpPr>
        <p:spPr>
          <a:xfrm>
            <a:off x="1096866" y="2970713"/>
            <a:ext cx="504790" cy="50479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0403E31-3905-FDB9-4577-74ECADF4E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45" y="3065078"/>
            <a:ext cx="361830" cy="36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Google Shape;685;p39">
            <a:extLst>
              <a:ext uri="{FF2B5EF4-FFF2-40B4-BE49-F238E27FC236}">
                <a16:creationId xmlns:a16="http://schemas.microsoft.com/office/drawing/2014/main" id="{590D8847-1FBB-42A1-D122-E7511D85C769}"/>
              </a:ext>
            </a:extLst>
          </p:cNvPr>
          <p:cNvSpPr txBox="1">
            <a:spLocks/>
          </p:cNvSpPr>
          <p:nvPr/>
        </p:nvSpPr>
        <p:spPr>
          <a:xfrm>
            <a:off x="1676051" y="3045580"/>
            <a:ext cx="5791898" cy="35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Đặt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mục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tiêu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thương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mại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hóa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sản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phẩm</a:t>
            </a:r>
            <a:endParaRPr lang="vi-VN" dirty="0">
              <a:solidFill>
                <a:schemeClr val="tx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76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50"/>
          <p:cNvSpPr/>
          <p:nvPr/>
        </p:nvSpPr>
        <p:spPr>
          <a:xfrm>
            <a:off x="7185753" y="-622606"/>
            <a:ext cx="2263932" cy="2264029"/>
          </a:xfrm>
          <a:custGeom>
            <a:avLst/>
            <a:gdLst/>
            <a:ahLst/>
            <a:cxnLst/>
            <a:rect l="l" t="t" r="r" b="b"/>
            <a:pathLst>
              <a:path w="821754" h="821789" extrusionOk="0">
                <a:moveTo>
                  <a:pt x="410861" y="0"/>
                </a:moveTo>
                <a:cubicBezTo>
                  <a:pt x="301883" y="0"/>
                  <a:pt x="197375" y="43298"/>
                  <a:pt x="120320" y="120353"/>
                </a:cubicBezTo>
                <a:cubicBezTo>
                  <a:pt x="43265" y="197408"/>
                  <a:pt x="0" y="301917"/>
                  <a:pt x="0" y="410895"/>
                </a:cubicBezTo>
                <a:cubicBezTo>
                  <a:pt x="0" y="519873"/>
                  <a:pt x="43265" y="624381"/>
                  <a:pt x="120320" y="701436"/>
                </a:cubicBezTo>
                <a:cubicBezTo>
                  <a:pt x="197375" y="778491"/>
                  <a:pt x="301883" y="821789"/>
                  <a:pt x="410861" y="821789"/>
                </a:cubicBezTo>
                <a:cubicBezTo>
                  <a:pt x="519838" y="821789"/>
                  <a:pt x="624346" y="778491"/>
                  <a:pt x="701401" y="701436"/>
                </a:cubicBezTo>
                <a:cubicBezTo>
                  <a:pt x="778456" y="624381"/>
                  <a:pt x="821754" y="519873"/>
                  <a:pt x="821754" y="410895"/>
                </a:cubicBezTo>
                <a:cubicBezTo>
                  <a:pt x="821754" y="301917"/>
                  <a:pt x="778456" y="197408"/>
                  <a:pt x="701401" y="120353"/>
                </a:cubicBezTo>
                <a:cubicBezTo>
                  <a:pt x="624346" y="43298"/>
                  <a:pt x="519838" y="0"/>
                  <a:pt x="4108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50"/>
          <p:cNvSpPr/>
          <p:nvPr/>
        </p:nvSpPr>
        <p:spPr>
          <a:xfrm>
            <a:off x="2809006" y="582416"/>
            <a:ext cx="873496" cy="212210"/>
          </a:xfrm>
          <a:custGeom>
            <a:avLst/>
            <a:gdLst/>
            <a:ahLst/>
            <a:cxnLst/>
            <a:rect l="l" t="t" r="r" b="b"/>
            <a:pathLst>
              <a:path w="1279848" h="310931" extrusionOk="0">
                <a:moveTo>
                  <a:pt x="986728" y="0"/>
                </a:moveTo>
                <a:cubicBezTo>
                  <a:pt x="867928" y="0"/>
                  <a:pt x="750167" y="79673"/>
                  <a:pt x="712142" y="193280"/>
                </a:cubicBezTo>
                <a:cubicBezTo>
                  <a:pt x="683635" y="145369"/>
                  <a:pt x="619129" y="124189"/>
                  <a:pt x="558902" y="124189"/>
                </a:cubicBezTo>
                <a:cubicBezTo>
                  <a:pt x="541890" y="124189"/>
                  <a:pt x="525219" y="125879"/>
                  <a:pt x="509798" y="129134"/>
                </a:cubicBezTo>
                <a:cubicBezTo>
                  <a:pt x="439781" y="143878"/>
                  <a:pt x="380872" y="192946"/>
                  <a:pt x="339309" y="251155"/>
                </a:cubicBezTo>
                <a:cubicBezTo>
                  <a:pt x="307186" y="217631"/>
                  <a:pt x="266457" y="191545"/>
                  <a:pt x="220424" y="185574"/>
                </a:cubicBezTo>
                <a:cubicBezTo>
                  <a:pt x="215807" y="184977"/>
                  <a:pt x="211187" y="184691"/>
                  <a:pt x="206569" y="184691"/>
                </a:cubicBezTo>
                <a:cubicBezTo>
                  <a:pt x="131435" y="184691"/>
                  <a:pt x="56629" y="260556"/>
                  <a:pt x="0" y="310931"/>
                </a:cubicBezTo>
                <a:lnTo>
                  <a:pt x="1270874" y="310931"/>
                </a:lnTo>
                <a:cubicBezTo>
                  <a:pt x="1279848" y="174700"/>
                  <a:pt x="1170269" y="31130"/>
                  <a:pt x="1036307" y="4778"/>
                </a:cubicBezTo>
                <a:cubicBezTo>
                  <a:pt x="1019903" y="1551"/>
                  <a:pt x="1003306" y="0"/>
                  <a:pt x="9867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1" name="Google Shape;1221;p50"/>
          <p:cNvSpPr/>
          <p:nvPr/>
        </p:nvSpPr>
        <p:spPr>
          <a:xfrm flipH="1">
            <a:off x="8334418" y="-54406"/>
            <a:ext cx="1522608" cy="369883"/>
          </a:xfrm>
          <a:custGeom>
            <a:avLst/>
            <a:gdLst/>
            <a:ahLst/>
            <a:cxnLst/>
            <a:rect l="l" t="t" r="r" b="b"/>
            <a:pathLst>
              <a:path w="2230927" h="541953" extrusionOk="0">
                <a:moveTo>
                  <a:pt x="1719982" y="0"/>
                </a:moveTo>
                <a:cubicBezTo>
                  <a:pt x="1512915" y="0"/>
                  <a:pt x="1307657" y="138918"/>
                  <a:pt x="1241387" y="336939"/>
                </a:cubicBezTo>
                <a:cubicBezTo>
                  <a:pt x="1191655" y="253368"/>
                  <a:pt x="1079193" y="216485"/>
                  <a:pt x="974217" y="216485"/>
                </a:cubicBezTo>
                <a:cubicBezTo>
                  <a:pt x="944565" y="216485"/>
                  <a:pt x="915510" y="219428"/>
                  <a:pt x="888635" y="225092"/>
                </a:cubicBezTo>
                <a:cubicBezTo>
                  <a:pt x="766581" y="250811"/>
                  <a:pt x="663908" y="336339"/>
                  <a:pt x="591423" y="437878"/>
                </a:cubicBezTo>
                <a:cubicBezTo>
                  <a:pt x="535416" y="379469"/>
                  <a:pt x="464465" y="333970"/>
                  <a:pt x="384241" y="323563"/>
                </a:cubicBezTo>
                <a:cubicBezTo>
                  <a:pt x="376143" y="322510"/>
                  <a:pt x="368039" y="322004"/>
                  <a:pt x="359938" y="322004"/>
                </a:cubicBezTo>
                <a:cubicBezTo>
                  <a:pt x="228962" y="322004"/>
                  <a:pt x="98609" y="454181"/>
                  <a:pt x="0" y="541952"/>
                </a:cubicBezTo>
                <a:lnTo>
                  <a:pt x="2215316" y="541952"/>
                </a:lnTo>
                <a:cubicBezTo>
                  <a:pt x="2230927" y="304482"/>
                  <a:pt x="2039924" y="54270"/>
                  <a:pt x="1806424" y="8337"/>
                </a:cubicBezTo>
                <a:cubicBezTo>
                  <a:pt x="1777823" y="2707"/>
                  <a:pt x="1748885" y="0"/>
                  <a:pt x="17199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50"/>
          <p:cNvSpPr/>
          <p:nvPr/>
        </p:nvSpPr>
        <p:spPr>
          <a:xfrm>
            <a:off x="6934815" y="351471"/>
            <a:ext cx="250935" cy="250935"/>
          </a:xfrm>
          <a:custGeom>
            <a:avLst/>
            <a:gdLst/>
            <a:ahLst/>
            <a:cxnLst/>
            <a:rect l="l" t="t" r="r" b="b"/>
            <a:pathLst>
              <a:path w="146105" h="146105" fill="none" extrusionOk="0">
                <a:moveTo>
                  <a:pt x="146105" y="73053"/>
                </a:moveTo>
                <a:cubicBezTo>
                  <a:pt x="146105" y="113415"/>
                  <a:pt x="113415" y="146105"/>
                  <a:pt x="73053" y="146105"/>
                </a:cubicBezTo>
                <a:cubicBezTo>
                  <a:pt x="32690" y="146105"/>
                  <a:pt x="0" y="113415"/>
                  <a:pt x="0" y="73053"/>
                </a:cubicBezTo>
                <a:cubicBezTo>
                  <a:pt x="0" y="32690"/>
                  <a:pt x="32690" y="0"/>
                  <a:pt x="73053" y="0"/>
                </a:cubicBezTo>
                <a:cubicBezTo>
                  <a:pt x="113415" y="0"/>
                  <a:pt x="146105" y="32690"/>
                  <a:pt x="146105" y="73053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50"/>
          <p:cNvSpPr/>
          <p:nvPr/>
        </p:nvSpPr>
        <p:spPr>
          <a:xfrm>
            <a:off x="8781660" y="537475"/>
            <a:ext cx="156863" cy="156808"/>
          </a:xfrm>
          <a:custGeom>
            <a:avLst/>
            <a:gdLst/>
            <a:ahLst/>
            <a:cxnLst/>
            <a:rect l="l" t="t" r="r" b="b"/>
            <a:pathLst>
              <a:path w="91332" h="91300" fill="none" extrusionOk="0">
                <a:moveTo>
                  <a:pt x="91332" y="45633"/>
                </a:moveTo>
                <a:cubicBezTo>
                  <a:pt x="91332" y="70885"/>
                  <a:pt x="70884" y="91299"/>
                  <a:pt x="45666" y="91299"/>
                </a:cubicBezTo>
                <a:cubicBezTo>
                  <a:pt x="20448" y="91299"/>
                  <a:pt x="0" y="70885"/>
                  <a:pt x="0" y="45633"/>
                </a:cubicBezTo>
                <a:cubicBezTo>
                  <a:pt x="0" y="20415"/>
                  <a:pt x="20448" y="1"/>
                  <a:pt x="45666" y="1"/>
                </a:cubicBezTo>
                <a:cubicBezTo>
                  <a:pt x="70884" y="1"/>
                  <a:pt x="91332" y="20415"/>
                  <a:pt x="91332" y="45633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50"/>
          <p:cNvSpPr/>
          <p:nvPr/>
        </p:nvSpPr>
        <p:spPr>
          <a:xfrm flipH="1">
            <a:off x="515412" y="3402437"/>
            <a:ext cx="1284343" cy="1284296"/>
          </a:xfrm>
          <a:custGeom>
            <a:avLst/>
            <a:gdLst/>
            <a:ahLst/>
            <a:cxnLst/>
            <a:rect l="l" t="t" r="r" b="b"/>
            <a:pathLst>
              <a:path w="1777637" h="1777573" extrusionOk="0">
                <a:moveTo>
                  <a:pt x="888835" y="0"/>
                </a:moveTo>
                <a:lnTo>
                  <a:pt x="773786" y="459529"/>
                </a:lnTo>
                <a:lnTo>
                  <a:pt x="444418" y="119086"/>
                </a:lnTo>
                <a:lnTo>
                  <a:pt x="574544" y="574545"/>
                </a:lnTo>
                <a:lnTo>
                  <a:pt x="119119" y="444385"/>
                </a:lnTo>
                <a:lnTo>
                  <a:pt x="459562" y="773754"/>
                </a:lnTo>
                <a:lnTo>
                  <a:pt x="1" y="888803"/>
                </a:lnTo>
                <a:lnTo>
                  <a:pt x="459562" y="1003785"/>
                </a:lnTo>
                <a:lnTo>
                  <a:pt x="119119" y="1333155"/>
                </a:lnTo>
                <a:lnTo>
                  <a:pt x="574544" y="1203028"/>
                </a:lnTo>
                <a:lnTo>
                  <a:pt x="444418" y="1658521"/>
                </a:lnTo>
                <a:lnTo>
                  <a:pt x="773786" y="1318010"/>
                </a:lnTo>
                <a:lnTo>
                  <a:pt x="888835" y="1777573"/>
                </a:lnTo>
                <a:lnTo>
                  <a:pt x="1003817" y="1318010"/>
                </a:lnTo>
                <a:lnTo>
                  <a:pt x="1333219" y="1658521"/>
                </a:lnTo>
                <a:lnTo>
                  <a:pt x="1203060" y="1203028"/>
                </a:lnTo>
                <a:lnTo>
                  <a:pt x="1658552" y="1333155"/>
                </a:lnTo>
                <a:lnTo>
                  <a:pt x="1318075" y="1003785"/>
                </a:lnTo>
                <a:lnTo>
                  <a:pt x="1777637" y="888803"/>
                </a:lnTo>
                <a:lnTo>
                  <a:pt x="1318075" y="773754"/>
                </a:lnTo>
                <a:lnTo>
                  <a:pt x="1658552" y="444385"/>
                </a:lnTo>
                <a:lnTo>
                  <a:pt x="1203060" y="574545"/>
                </a:lnTo>
                <a:lnTo>
                  <a:pt x="1333219" y="119086"/>
                </a:lnTo>
                <a:lnTo>
                  <a:pt x="1003817" y="459529"/>
                </a:lnTo>
                <a:lnTo>
                  <a:pt x="8888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5" name="Google Shape;1225;p50"/>
          <p:cNvGrpSpPr/>
          <p:nvPr/>
        </p:nvGrpSpPr>
        <p:grpSpPr>
          <a:xfrm rot="-5400000" flipH="1">
            <a:off x="7886378" y="662473"/>
            <a:ext cx="1861055" cy="1913150"/>
            <a:chOff x="-2018796" y="2690891"/>
            <a:chExt cx="1359327" cy="1397378"/>
          </a:xfrm>
        </p:grpSpPr>
        <p:sp>
          <p:nvSpPr>
            <p:cNvPr id="1226" name="Google Shape;1226;p50"/>
            <p:cNvSpPr/>
            <p:nvPr/>
          </p:nvSpPr>
          <p:spPr>
            <a:xfrm flipH="1">
              <a:off x="-1645520" y="3118682"/>
              <a:ext cx="912327" cy="923566"/>
            </a:xfrm>
            <a:custGeom>
              <a:avLst/>
              <a:gdLst/>
              <a:ahLst/>
              <a:cxnLst/>
              <a:rect l="l" t="t" r="r" b="b"/>
              <a:pathLst>
                <a:path w="1262736" h="1278292" extrusionOk="0">
                  <a:moveTo>
                    <a:pt x="1057486" y="0"/>
                  </a:moveTo>
                  <a:cubicBezTo>
                    <a:pt x="1040485" y="0"/>
                    <a:pt x="1020449" y="9658"/>
                    <a:pt x="994244" y="32533"/>
                  </a:cubicBezTo>
                  <a:lnTo>
                    <a:pt x="0" y="868164"/>
                  </a:lnTo>
                  <a:cubicBezTo>
                    <a:pt x="98437" y="962165"/>
                    <a:pt x="200077" y="1052863"/>
                    <a:pt x="303584" y="1141293"/>
                  </a:cubicBezTo>
                  <a:cubicBezTo>
                    <a:pt x="357689" y="1187560"/>
                    <a:pt x="412462" y="1233126"/>
                    <a:pt x="467501" y="1278291"/>
                  </a:cubicBezTo>
                  <a:lnTo>
                    <a:pt x="1188082" y="437356"/>
                  </a:lnTo>
                  <a:cubicBezTo>
                    <a:pt x="1261234" y="352162"/>
                    <a:pt x="1262735" y="223937"/>
                    <a:pt x="1186714" y="136908"/>
                  </a:cubicBezTo>
                  <a:cubicBezTo>
                    <a:pt x="1126196" y="67602"/>
                    <a:pt x="1102464" y="0"/>
                    <a:pt x="1057486" y="0"/>
                  </a:cubicBezTo>
                  <a:close/>
                </a:path>
              </a:pathLst>
            </a:custGeom>
            <a:solidFill>
              <a:srgbClr val="FF8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 flipH="1">
              <a:off x="-1399428" y="3426490"/>
              <a:ext cx="739959" cy="661779"/>
            </a:xfrm>
            <a:custGeom>
              <a:avLst/>
              <a:gdLst/>
              <a:ahLst/>
              <a:cxnLst/>
              <a:rect l="l" t="t" r="r" b="b"/>
              <a:pathLst>
                <a:path w="1024165" h="915957" extrusionOk="0">
                  <a:moveTo>
                    <a:pt x="607935" y="1"/>
                  </a:moveTo>
                  <a:lnTo>
                    <a:pt x="0" y="454626"/>
                  </a:lnTo>
                  <a:lnTo>
                    <a:pt x="522140" y="915956"/>
                  </a:lnTo>
                  <a:lnTo>
                    <a:pt x="1024165" y="321331"/>
                  </a:lnTo>
                  <a:cubicBezTo>
                    <a:pt x="889436" y="209017"/>
                    <a:pt x="751037" y="101373"/>
                    <a:pt x="607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 flipH="1">
              <a:off x="-2018796" y="2690891"/>
              <a:ext cx="689927" cy="766915"/>
            </a:xfrm>
            <a:custGeom>
              <a:avLst/>
              <a:gdLst/>
              <a:ahLst/>
              <a:cxnLst/>
              <a:rect l="l" t="t" r="r" b="b"/>
              <a:pathLst>
                <a:path w="954916" h="1061474" extrusionOk="0">
                  <a:moveTo>
                    <a:pt x="427288" y="0"/>
                  </a:moveTo>
                  <a:cubicBezTo>
                    <a:pt x="426918" y="0"/>
                    <a:pt x="426545" y="5"/>
                    <a:pt x="426171" y="14"/>
                  </a:cubicBezTo>
                  <a:cubicBezTo>
                    <a:pt x="401487" y="581"/>
                    <a:pt x="382307" y="23431"/>
                    <a:pt x="375502" y="47214"/>
                  </a:cubicBezTo>
                  <a:cubicBezTo>
                    <a:pt x="368697" y="71031"/>
                    <a:pt x="370832" y="96283"/>
                    <a:pt x="368830" y="120934"/>
                  </a:cubicBezTo>
                  <a:cubicBezTo>
                    <a:pt x="361725" y="208663"/>
                    <a:pt x="304017" y="282616"/>
                    <a:pt x="254515" y="355402"/>
                  </a:cubicBezTo>
                  <a:cubicBezTo>
                    <a:pt x="205047" y="428154"/>
                    <a:pt x="159948" y="515550"/>
                    <a:pt x="182064" y="600777"/>
                  </a:cubicBezTo>
                  <a:cubicBezTo>
                    <a:pt x="165218" y="621425"/>
                    <a:pt x="16846" y="752386"/>
                    <a:pt x="0" y="773034"/>
                  </a:cubicBezTo>
                  <a:cubicBezTo>
                    <a:pt x="47201" y="912067"/>
                    <a:pt x="254916" y="931414"/>
                    <a:pt x="322998" y="1061474"/>
                  </a:cubicBezTo>
                  <a:cubicBezTo>
                    <a:pt x="393515" y="1004933"/>
                    <a:pt x="475807" y="965438"/>
                    <a:pt x="554663" y="921240"/>
                  </a:cubicBezTo>
                  <a:cubicBezTo>
                    <a:pt x="633519" y="877042"/>
                    <a:pt x="711308" y="826172"/>
                    <a:pt x="765147" y="753587"/>
                  </a:cubicBezTo>
                  <a:cubicBezTo>
                    <a:pt x="818985" y="681001"/>
                    <a:pt x="847539" y="583798"/>
                    <a:pt x="814715" y="499571"/>
                  </a:cubicBezTo>
                  <a:cubicBezTo>
                    <a:pt x="853376" y="444232"/>
                    <a:pt x="848706" y="370112"/>
                    <a:pt x="802040" y="321377"/>
                  </a:cubicBezTo>
                  <a:cubicBezTo>
                    <a:pt x="866853" y="223340"/>
                    <a:pt x="863083" y="227910"/>
                    <a:pt x="927896" y="129840"/>
                  </a:cubicBezTo>
                  <a:cubicBezTo>
                    <a:pt x="941106" y="109893"/>
                    <a:pt x="954915" y="86709"/>
                    <a:pt x="949011" y="63526"/>
                  </a:cubicBezTo>
                  <a:cubicBezTo>
                    <a:pt x="943108" y="40214"/>
                    <a:pt x="918889" y="28084"/>
                    <a:pt x="894295" y="28084"/>
                  </a:cubicBezTo>
                  <a:cubicBezTo>
                    <a:pt x="883451" y="28084"/>
                    <a:pt x="872535" y="30442"/>
                    <a:pt x="863083" y="35239"/>
                  </a:cubicBezTo>
                  <a:cubicBezTo>
                    <a:pt x="832194" y="50950"/>
                    <a:pt x="775687" y="140281"/>
                    <a:pt x="755673" y="168534"/>
                  </a:cubicBezTo>
                  <a:cubicBezTo>
                    <a:pt x="653767" y="312638"/>
                    <a:pt x="670979" y="291723"/>
                    <a:pt x="549626" y="411542"/>
                  </a:cubicBezTo>
                  <a:cubicBezTo>
                    <a:pt x="533548" y="427386"/>
                    <a:pt x="516669" y="443331"/>
                    <a:pt x="495754" y="451704"/>
                  </a:cubicBezTo>
                  <a:cubicBezTo>
                    <a:pt x="487231" y="455092"/>
                    <a:pt x="477854" y="456965"/>
                    <a:pt x="468617" y="456965"/>
                  </a:cubicBezTo>
                  <a:cubicBezTo>
                    <a:pt x="455116" y="456965"/>
                    <a:pt x="441913" y="452962"/>
                    <a:pt x="432109" y="443832"/>
                  </a:cubicBezTo>
                  <a:cubicBezTo>
                    <a:pt x="416531" y="429288"/>
                    <a:pt x="413095" y="405337"/>
                    <a:pt x="417432" y="384489"/>
                  </a:cubicBezTo>
                  <a:cubicBezTo>
                    <a:pt x="421735" y="363641"/>
                    <a:pt x="432542" y="344794"/>
                    <a:pt x="441849" y="325647"/>
                  </a:cubicBezTo>
                  <a:cubicBezTo>
                    <a:pt x="478175" y="250927"/>
                    <a:pt x="493719" y="166166"/>
                    <a:pt x="486247" y="83407"/>
                  </a:cubicBezTo>
                  <a:cubicBezTo>
                    <a:pt x="482846" y="46053"/>
                    <a:pt x="464401" y="0"/>
                    <a:pt x="427288" y="0"/>
                  </a:cubicBezTo>
                  <a:close/>
                </a:path>
              </a:pathLst>
            </a:custGeom>
            <a:solidFill>
              <a:srgbClr val="FF8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 flipH="1">
              <a:off x="-1916976" y="2914699"/>
              <a:ext cx="104910" cy="233150"/>
            </a:xfrm>
            <a:custGeom>
              <a:avLst/>
              <a:gdLst/>
              <a:ahLst/>
              <a:cxnLst/>
              <a:rect l="l" t="t" r="r" b="b"/>
              <a:pathLst>
                <a:path w="145204" h="322699" extrusionOk="0">
                  <a:moveTo>
                    <a:pt x="132410" y="0"/>
                  </a:moveTo>
                  <a:cubicBezTo>
                    <a:pt x="128360" y="0"/>
                    <a:pt x="124451" y="2211"/>
                    <a:pt x="122421" y="6039"/>
                  </a:cubicBezTo>
                  <a:cubicBezTo>
                    <a:pt x="111546" y="27054"/>
                    <a:pt x="47934" y="129494"/>
                    <a:pt x="47301" y="130528"/>
                  </a:cubicBezTo>
                  <a:cubicBezTo>
                    <a:pt x="46266" y="132196"/>
                    <a:pt x="45666" y="134164"/>
                    <a:pt x="45633" y="136165"/>
                  </a:cubicBezTo>
                  <a:cubicBezTo>
                    <a:pt x="45599" y="137166"/>
                    <a:pt x="42697" y="236237"/>
                    <a:pt x="3069" y="305987"/>
                  </a:cubicBezTo>
                  <a:cubicBezTo>
                    <a:pt x="0" y="311357"/>
                    <a:pt x="1901" y="318196"/>
                    <a:pt x="7272" y="321265"/>
                  </a:cubicBezTo>
                  <a:cubicBezTo>
                    <a:pt x="9007" y="322199"/>
                    <a:pt x="10941" y="322699"/>
                    <a:pt x="12809" y="322699"/>
                  </a:cubicBezTo>
                  <a:cubicBezTo>
                    <a:pt x="16745" y="322699"/>
                    <a:pt x="20515" y="320664"/>
                    <a:pt x="22583" y="317095"/>
                  </a:cubicBezTo>
                  <a:cubicBezTo>
                    <a:pt x="61344" y="248813"/>
                    <a:pt x="67148" y="158048"/>
                    <a:pt x="67949" y="139868"/>
                  </a:cubicBezTo>
                  <a:cubicBezTo>
                    <a:pt x="78123" y="123490"/>
                    <a:pt x="131894" y="36494"/>
                    <a:pt x="142368" y="16413"/>
                  </a:cubicBezTo>
                  <a:cubicBezTo>
                    <a:pt x="145204" y="10909"/>
                    <a:pt x="143069" y="4104"/>
                    <a:pt x="137565" y="1269"/>
                  </a:cubicBezTo>
                  <a:cubicBezTo>
                    <a:pt x="135912" y="407"/>
                    <a:pt x="134148" y="0"/>
                    <a:pt x="132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 flipH="1">
              <a:off x="-1066975" y="3611087"/>
              <a:ext cx="306054" cy="237432"/>
            </a:xfrm>
            <a:custGeom>
              <a:avLst/>
              <a:gdLst/>
              <a:ahLst/>
              <a:cxnLst/>
              <a:rect l="l" t="t" r="r" b="b"/>
              <a:pathLst>
                <a:path w="423604" h="328626" extrusionOk="0">
                  <a:moveTo>
                    <a:pt x="409635" y="1"/>
                  </a:moveTo>
                  <a:cubicBezTo>
                    <a:pt x="408245" y="1"/>
                    <a:pt x="406834" y="234"/>
                    <a:pt x="405457" y="724"/>
                  </a:cubicBezTo>
                  <a:cubicBezTo>
                    <a:pt x="403055" y="1625"/>
                    <a:pt x="164952" y="90555"/>
                    <a:pt x="4037" y="308945"/>
                  </a:cubicBezTo>
                  <a:cubicBezTo>
                    <a:pt x="1" y="314449"/>
                    <a:pt x="1168" y="322187"/>
                    <a:pt x="6672" y="326224"/>
                  </a:cubicBezTo>
                  <a:cubicBezTo>
                    <a:pt x="8874" y="327858"/>
                    <a:pt x="11442" y="328625"/>
                    <a:pt x="13977" y="328625"/>
                  </a:cubicBezTo>
                  <a:cubicBezTo>
                    <a:pt x="17780" y="328625"/>
                    <a:pt x="21516" y="326924"/>
                    <a:pt x="23885" y="323588"/>
                  </a:cubicBezTo>
                  <a:cubicBezTo>
                    <a:pt x="180296" y="111403"/>
                    <a:pt x="411595" y="24741"/>
                    <a:pt x="413930" y="23907"/>
                  </a:cubicBezTo>
                  <a:cubicBezTo>
                    <a:pt x="420301" y="21539"/>
                    <a:pt x="423603" y="14467"/>
                    <a:pt x="421268" y="8063"/>
                  </a:cubicBezTo>
                  <a:cubicBezTo>
                    <a:pt x="419438" y="3068"/>
                    <a:pt x="414676" y="1"/>
                    <a:pt x="409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 flipH="1">
              <a:off x="-1057335" y="3768350"/>
              <a:ext cx="109007" cy="108983"/>
            </a:xfrm>
            <a:custGeom>
              <a:avLst/>
              <a:gdLst/>
              <a:ahLst/>
              <a:cxnLst/>
              <a:rect l="l" t="t" r="r" b="b"/>
              <a:pathLst>
                <a:path w="150875" h="150842" extrusionOk="0">
                  <a:moveTo>
                    <a:pt x="75455" y="24684"/>
                  </a:moveTo>
                  <a:cubicBezTo>
                    <a:pt x="103408" y="24684"/>
                    <a:pt x="126191" y="47434"/>
                    <a:pt x="126191" y="75421"/>
                  </a:cubicBezTo>
                  <a:cubicBezTo>
                    <a:pt x="126191" y="103407"/>
                    <a:pt x="103408" y="126157"/>
                    <a:pt x="75455" y="126157"/>
                  </a:cubicBezTo>
                  <a:cubicBezTo>
                    <a:pt x="47468" y="126157"/>
                    <a:pt x="24685" y="103407"/>
                    <a:pt x="24685" y="75421"/>
                  </a:cubicBezTo>
                  <a:cubicBezTo>
                    <a:pt x="24685" y="47434"/>
                    <a:pt x="47468" y="24684"/>
                    <a:pt x="75455" y="24684"/>
                  </a:cubicBezTo>
                  <a:close/>
                  <a:moveTo>
                    <a:pt x="75455" y="0"/>
                  </a:moveTo>
                  <a:cubicBezTo>
                    <a:pt x="33825" y="0"/>
                    <a:pt x="1" y="33858"/>
                    <a:pt x="1" y="75421"/>
                  </a:cubicBezTo>
                  <a:cubicBezTo>
                    <a:pt x="1" y="117017"/>
                    <a:pt x="33858" y="150841"/>
                    <a:pt x="75455" y="150841"/>
                  </a:cubicBezTo>
                  <a:cubicBezTo>
                    <a:pt x="117018" y="150841"/>
                    <a:pt x="150875" y="117017"/>
                    <a:pt x="150875" y="75421"/>
                  </a:cubicBezTo>
                  <a:cubicBezTo>
                    <a:pt x="150875" y="33791"/>
                    <a:pt x="117018" y="0"/>
                    <a:pt x="75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3" name="Google Shape;1233;p50"/>
          <p:cNvSpPr/>
          <p:nvPr/>
        </p:nvSpPr>
        <p:spPr>
          <a:xfrm flipH="1">
            <a:off x="-47926" y="-714963"/>
            <a:ext cx="1522299" cy="1522364"/>
          </a:xfrm>
          <a:custGeom>
            <a:avLst/>
            <a:gdLst/>
            <a:ahLst/>
            <a:cxnLst/>
            <a:rect l="l" t="t" r="r" b="b"/>
            <a:pathLst>
              <a:path w="821754" h="821789" extrusionOk="0">
                <a:moveTo>
                  <a:pt x="410861" y="0"/>
                </a:moveTo>
                <a:cubicBezTo>
                  <a:pt x="301883" y="0"/>
                  <a:pt x="197375" y="43298"/>
                  <a:pt x="120320" y="120353"/>
                </a:cubicBezTo>
                <a:cubicBezTo>
                  <a:pt x="43265" y="197408"/>
                  <a:pt x="0" y="301917"/>
                  <a:pt x="0" y="410895"/>
                </a:cubicBezTo>
                <a:cubicBezTo>
                  <a:pt x="0" y="519873"/>
                  <a:pt x="43265" y="624381"/>
                  <a:pt x="120320" y="701436"/>
                </a:cubicBezTo>
                <a:cubicBezTo>
                  <a:pt x="197375" y="778491"/>
                  <a:pt x="301883" y="821789"/>
                  <a:pt x="410861" y="821789"/>
                </a:cubicBezTo>
                <a:cubicBezTo>
                  <a:pt x="519838" y="821789"/>
                  <a:pt x="624346" y="778491"/>
                  <a:pt x="701401" y="701436"/>
                </a:cubicBezTo>
                <a:cubicBezTo>
                  <a:pt x="778456" y="624381"/>
                  <a:pt x="821754" y="519873"/>
                  <a:pt x="821754" y="410895"/>
                </a:cubicBezTo>
                <a:cubicBezTo>
                  <a:pt x="821754" y="301917"/>
                  <a:pt x="778456" y="197408"/>
                  <a:pt x="701401" y="120353"/>
                </a:cubicBezTo>
                <a:cubicBezTo>
                  <a:pt x="624346" y="43298"/>
                  <a:pt x="519838" y="0"/>
                  <a:pt x="4108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50"/>
          <p:cNvSpPr/>
          <p:nvPr/>
        </p:nvSpPr>
        <p:spPr>
          <a:xfrm flipH="1">
            <a:off x="339856" y="637858"/>
            <a:ext cx="250935" cy="250935"/>
          </a:xfrm>
          <a:custGeom>
            <a:avLst/>
            <a:gdLst/>
            <a:ahLst/>
            <a:cxnLst/>
            <a:rect l="l" t="t" r="r" b="b"/>
            <a:pathLst>
              <a:path w="146105" h="146105" fill="none" extrusionOk="0">
                <a:moveTo>
                  <a:pt x="146105" y="73053"/>
                </a:moveTo>
                <a:cubicBezTo>
                  <a:pt x="146105" y="113415"/>
                  <a:pt x="113415" y="146105"/>
                  <a:pt x="73053" y="146105"/>
                </a:cubicBezTo>
                <a:cubicBezTo>
                  <a:pt x="32690" y="146105"/>
                  <a:pt x="0" y="113415"/>
                  <a:pt x="0" y="73053"/>
                </a:cubicBezTo>
                <a:cubicBezTo>
                  <a:pt x="0" y="32690"/>
                  <a:pt x="32690" y="0"/>
                  <a:pt x="73053" y="0"/>
                </a:cubicBezTo>
                <a:cubicBezTo>
                  <a:pt x="113415" y="0"/>
                  <a:pt x="146105" y="32690"/>
                  <a:pt x="146105" y="73053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50"/>
          <p:cNvSpPr/>
          <p:nvPr/>
        </p:nvSpPr>
        <p:spPr>
          <a:xfrm flipH="1">
            <a:off x="183008" y="408537"/>
            <a:ext cx="156863" cy="156808"/>
          </a:xfrm>
          <a:custGeom>
            <a:avLst/>
            <a:gdLst/>
            <a:ahLst/>
            <a:cxnLst/>
            <a:rect l="l" t="t" r="r" b="b"/>
            <a:pathLst>
              <a:path w="91332" h="91300" fill="none" extrusionOk="0">
                <a:moveTo>
                  <a:pt x="91332" y="45633"/>
                </a:moveTo>
                <a:cubicBezTo>
                  <a:pt x="91332" y="70885"/>
                  <a:pt x="70884" y="91299"/>
                  <a:pt x="45666" y="91299"/>
                </a:cubicBezTo>
                <a:cubicBezTo>
                  <a:pt x="20448" y="91299"/>
                  <a:pt x="0" y="70885"/>
                  <a:pt x="0" y="45633"/>
                </a:cubicBezTo>
                <a:cubicBezTo>
                  <a:pt x="0" y="20415"/>
                  <a:pt x="20448" y="1"/>
                  <a:pt x="45666" y="1"/>
                </a:cubicBezTo>
                <a:cubicBezTo>
                  <a:pt x="70884" y="1"/>
                  <a:pt x="91332" y="20415"/>
                  <a:pt x="91332" y="45633"/>
                </a:cubicBezTo>
                <a:close/>
              </a:path>
            </a:pathLst>
          </a:custGeom>
          <a:noFill/>
          <a:ln w="500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6" name="Google Shape;1236;p50"/>
          <p:cNvCxnSpPr/>
          <p:nvPr/>
        </p:nvCxnSpPr>
        <p:spPr>
          <a:xfrm>
            <a:off x="717875" y="4862275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6A8B526-9239-1398-16D8-29AD8B835A21}"/>
              </a:ext>
            </a:extLst>
          </p:cNvPr>
          <p:cNvSpPr/>
          <p:nvPr/>
        </p:nvSpPr>
        <p:spPr>
          <a:xfrm>
            <a:off x="2359152" y="4011168"/>
            <a:ext cx="4450080" cy="617078"/>
          </a:xfrm>
          <a:prstGeom prst="rect">
            <a:avLst/>
          </a:prstGeom>
          <a:solidFill>
            <a:srgbClr val="FFF8F3"/>
          </a:solidFill>
          <a:ln>
            <a:solidFill>
              <a:srgbClr val="FFF8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513;p32">
            <a:extLst>
              <a:ext uri="{FF2B5EF4-FFF2-40B4-BE49-F238E27FC236}">
                <a16:creationId xmlns:a16="http://schemas.microsoft.com/office/drawing/2014/main" id="{63488D0B-426B-853F-907F-E51E527B1356}"/>
              </a:ext>
            </a:extLst>
          </p:cNvPr>
          <p:cNvSpPr txBox="1">
            <a:spLocks/>
          </p:cNvSpPr>
          <p:nvPr/>
        </p:nvSpPr>
        <p:spPr>
          <a:xfrm>
            <a:off x="2731407" y="1199572"/>
            <a:ext cx="3950215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ssion One"/>
              <a:buNone/>
              <a:defRPr sz="8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vi-VN" sz="5400" dirty="0">
                <a:solidFill>
                  <a:srgbClr val="1428A0"/>
                </a:solidFill>
                <a:latin typeface="SVN-Franko" panose="02040603050506020204" pitchFamily="18" charset="0"/>
              </a:rPr>
              <a:t>XIN CẢM ƠN!</a:t>
            </a:r>
            <a:endParaRPr lang="vi-VN" dirty="0"/>
          </a:p>
        </p:txBody>
      </p:sp>
      <p:sp>
        <p:nvSpPr>
          <p:cNvPr id="11" name="Google Shape;470;p30">
            <a:extLst>
              <a:ext uri="{FF2B5EF4-FFF2-40B4-BE49-F238E27FC236}">
                <a16:creationId xmlns:a16="http://schemas.microsoft.com/office/drawing/2014/main" id="{15109938-C876-2E69-5EC8-9ADBCF8ADB12}"/>
              </a:ext>
            </a:extLst>
          </p:cNvPr>
          <p:cNvSpPr txBox="1">
            <a:spLocks/>
          </p:cNvSpPr>
          <p:nvPr/>
        </p:nvSpPr>
        <p:spPr>
          <a:xfrm>
            <a:off x="1250711" y="1923378"/>
            <a:ext cx="666695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ssion One"/>
              <a:buNone/>
              <a:defRPr sz="8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100" dirty="0">
                <a:solidFill>
                  <a:srgbClr val="1428A0"/>
                </a:solidFill>
                <a:latin typeface="#9Slide03 Cabin Bold" panose="00000800000000000000" pitchFamily="2" charset="0"/>
              </a:rPr>
              <a:t>Xin </a:t>
            </a:r>
            <a:r>
              <a:rPr lang="en-US" sz="2100" dirty="0" err="1">
                <a:solidFill>
                  <a:srgbClr val="1428A0"/>
                </a:solidFill>
                <a:latin typeface="#9Slide03 Cabin Bold" panose="00000800000000000000" pitchFamily="2" charset="0"/>
              </a:rPr>
              <a:t>cảm</a:t>
            </a:r>
            <a:r>
              <a:rPr lang="en-US" sz="2100" dirty="0">
                <a:solidFill>
                  <a:srgbClr val="1428A0"/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rgbClr val="1428A0"/>
                </a:solidFill>
                <a:latin typeface="#9Slide03 Cabin Bold" panose="00000800000000000000" pitchFamily="2" charset="0"/>
              </a:rPr>
              <a:t>ơn</a:t>
            </a:r>
            <a:r>
              <a:rPr lang="en-US" sz="2100" dirty="0">
                <a:solidFill>
                  <a:srgbClr val="1428A0"/>
                </a:solidFill>
                <a:latin typeface="#9Slide03 Cabin Bold" panose="00000800000000000000" pitchFamily="2" charset="0"/>
              </a:rPr>
              <a:t> SVMC </a:t>
            </a:r>
            <a:r>
              <a:rPr lang="en-US" sz="2100" dirty="0" err="1">
                <a:solidFill>
                  <a:srgbClr val="1428A0"/>
                </a:solidFill>
                <a:latin typeface="#9Slide03 Cabin Bold" panose="00000800000000000000" pitchFamily="2" charset="0"/>
              </a:rPr>
              <a:t>và</a:t>
            </a:r>
            <a:r>
              <a:rPr lang="en-US" sz="2100" dirty="0">
                <a:solidFill>
                  <a:srgbClr val="1428A0"/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rgbClr val="1428A0"/>
                </a:solidFill>
                <a:latin typeface="#9Slide03 Cabin Bold" panose="00000800000000000000" pitchFamily="2" charset="0"/>
              </a:rPr>
              <a:t>các</a:t>
            </a:r>
            <a:r>
              <a:rPr lang="en-US" sz="2100" dirty="0">
                <a:solidFill>
                  <a:srgbClr val="1428A0"/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rgbClr val="1428A0"/>
                </a:solidFill>
                <a:latin typeface="#9Slide03 Cabin Bold" panose="00000800000000000000" pitchFamily="2" charset="0"/>
              </a:rPr>
              <a:t>anh</a:t>
            </a:r>
            <a:r>
              <a:rPr lang="en-US" sz="2100" dirty="0">
                <a:solidFill>
                  <a:srgbClr val="1428A0"/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rgbClr val="1428A0"/>
                </a:solidFill>
                <a:latin typeface="#9Slide03 Cabin Bold" panose="00000800000000000000" pitchFamily="2" charset="0"/>
              </a:rPr>
              <a:t>chị</a:t>
            </a:r>
            <a:r>
              <a:rPr lang="en-US" sz="2100" dirty="0">
                <a:solidFill>
                  <a:srgbClr val="1428A0"/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rgbClr val="1428A0"/>
                </a:solidFill>
                <a:latin typeface="#9Slide03 Cabin Bold" panose="00000800000000000000" pitchFamily="2" charset="0"/>
              </a:rPr>
              <a:t>đã</a:t>
            </a:r>
            <a:r>
              <a:rPr lang="en-US" sz="2100" dirty="0">
                <a:solidFill>
                  <a:srgbClr val="1428A0"/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rgbClr val="1428A0"/>
                </a:solidFill>
                <a:latin typeface="#9Slide03 Cabin Bold" panose="00000800000000000000" pitchFamily="2" charset="0"/>
              </a:rPr>
              <a:t>đồng</a:t>
            </a:r>
            <a:r>
              <a:rPr lang="en-US" sz="2100" dirty="0">
                <a:solidFill>
                  <a:srgbClr val="1428A0"/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rgbClr val="1428A0"/>
                </a:solidFill>
                <a:latin typeface="#9Slide03 Cabin Bold" panose="00000800000000000000" pitchFamily="2" charset="0"/>
              </a:rPr>
              <a:t>hành</a:t>
            </a:r>
            <a:endParaRPr lang="en-US" sz="2100" dirty="0">
              <a:solidFill>
                <a:srgbClr val="1428A0"/>
              </a:solidFill>
              <a:latin typeface="#9Slide03 Cabin Bold" panose="00000800000000000000" pitchFamily="2" charset="0"/>
            </a:endParaRPr>
          </a:p>
          <a:p>
            <a:r>
              <a:rPr lang="en-US" sz="2100" dirty="0" err="1">
                <a:solidFill>
                  <a:srgbClr val="1428A0"/>
                </a:solidFill>
                <a:latin typeface="#9Slide03 Cabin Bold" panose="00000800000000000000" pitchFamily="2" charset="0"/>
              </a:rPr>
              <a:t>mang</a:t>
            </a:r>
            <a:r>
              <a:rPr lang="en-US" sz="2100" dirty="0">
                <a:solidFill>
                  <a:srgbClr val="1428A0"/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rgbClr val="1428A0"/>
                </a:solidFill>
                <a:latin typeface="#9Slide03 Cabin Bold" panose="00000800000000000000" pitchFamily="2" charset="0"/>
              </a:rPr>
              <a:t>tới</a:t>
            </a:r>
            <a:r>
              <a:rPr lang="en-US" sz="2100" dirty="0">
                <a:solidFill>
                  <a:srgbClr val="1428A0"/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rgbClr val="1428A0"/>
                </a:solidFill>
                <a:latin typeface="#9Slide03 Cabin Bold" panose="00000800000000000000" pitchFamily="2" charset="0"/>
              </a:rPr>
              <a:t>cho</a:t>
            </a:r>
            <a:r>
              <a:rPr lang="en-US" sz="2100" dirty="0">
                <a:solidFill>
                  <a:srgbClr val="1428A0"/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rgbClr val="1428A0"/>
                </a:solidFill>
                <a:latin typeface="#9Slide03 Cabin Bold" panose="00000800000000000000" pitchFamily="2" charset="0"/>
              </a:rPr>
              <a:t>chúng</a:t>
            </a:r>
            <a:r>
              <a:rPr lang="en-US" sz="2100" dirty="0">
                <a:solidFill>
                  <a:srgbClr val="1428A0"/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rgbClr val="1428A0"/>
                </a:solidFill>
                <a:latin typeface="#9Slide03 Cabin Bold" panose="00000800000000000000" pitchFamily="2" charset="0"/>
              </a:rPr>
              <a:t>em</a:t>
            </a:r>
            <a:r>
              <a:rPr lang="en-US" sz="2100" dirty="0">
                <a:solidFill>
                  <a:srgbClr val="1428A0"/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rgbClr val="1428A0"/>
                </a:solidFill>
                <a:latin typeface="#9Slide03 Cabin Bold" panose="00000800000000000000" pitchFamily="2" charset="0"/>
              </a:rPr>
              <a:t>một</a:t>
            </a:r>
            <a:r>
              <a:rPr lang="en-US" sz="2100" dirty="0">
                <a:solidFill>
                  <a:srgbClr val="1428A0"/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rgbClr val="1428A0"/>
                </a:solidFill>
                <a:latin typeface="#9Slide03 Cabin Bold" panose="00000800000000000000" pitchFamily="2" charset="0"/>
              </a:rPr>
              <a:t>kỳ</a:t>
            </a:r>
            <a:r>
              <a:rPr lang="en-US" sz="2100" dirty="0">
                <a:solidFill>
                  <a:srgbClr val="1428A0"/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rgbClr val="1428A0"/>
                </a:solidFill>
                <a:latin typeface="#9Slide03 Cabin Bold" panose="00000800000000000000" pitchFamily="2" charset="0"/>
              </a:rPr>
              <a:t>thực</a:t>
            </a:r>
            <a:r>
              <a:rPr lang="en-US" sz="2100" dirty="0">
                <a:solidFill>
                  <a:srgbClr val="1428A0"/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rgbClr val="1428A0"/>
                </a:solidFill>
                <a:latin typeface="#9Slide03 Cabin Bold" panose="00000800000000000000" pitchFamily="2" charset="0"/>
              </a:rPr>
              <a:t>tập</a:t>
            </a:r>
            <a:r>
              <a:rPr lang="en-US" sz="2100" dirty="0">
                <a:solidFill>
                  <a:srgbClr val="1428A0"/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rgbClr val="1428A0"/>
                </a:solidFill>
                <a:latin typeface="#9Slide03 Cabin Bold" panose="00000800000000000000" pitchFamily="2" charset="0"/>
              </a:rPr>
              <a:t>vô</a:t>
            </a:r>
            <a:r>
              <a:rPr lang="en-US" sz="2100" dirty="0">
                <a:solidFill>
                  <a:srgbClr val="1428A0"/>
                </a:solidFill>
                <a:latin typeface="#9Slide03 Cabin Bold" panose="00000800000000000000" pitchFamily="2" charset="0"/>
              </a:rPr>
              <a:t> </a:t>
            </a:r>
            <a:r>
              <a:rPr lang="en-US" sz="2100" dirty="0" err="1">
                <a:solidFill>
                  <a:srgbClr val="1428A0"/>
                </a:solidFill>
                <a:latin typeface="#9Slide03 Cabin Bold" panose="00000800000000000000" pitchFamily="2" charset="0"/>
              </a:rPr>
              <a:t>cùng</a:t>
            </a:r>
            <a:r>
              <a:rPr lang="en-US" sz="2100" dirty="0">
                <a:solidFill>
                  <a:srgbClr val="1428A0"/>
                </a:solidFill>
                <a:latin typeface="#9Slide03 Cabin Bold" panose="00000800000000000000" pitchFamily="2" charset="0"/>
              </a:rPr>
              <a:t> ý </a:t>
            </a:r>
            <a:r>
              <a:rPr lang="en-US" sz="2100" dirty="0" err="1">
                <a:solidFill>
                  <a:srgbClr val="1428A0"/>
                </a:solidFill>
                <a:latin typeface="#9Slide03 Cabin Bold" panose="00000800000000000000" pitchFamily="2" charset="0"/>
              </a:rPr>
              <a:t>nghĩa</a:t>
            </a:r>
            <a:r>
              <a:rPr lang="en-US" sz="2100" dirty="0">
                <a:solidFill>
                  <a:srgbClr val="1428A0"/>
                </a:solidFill>
                <a:latin typeface="#9Slide03 Cabin Bold" panose="00000800000000000000" pitchFamily="2" charset="0"/>
              </a:rPr>
              <a:t>.</a:t>
            </a:r>
          </a:p>
        </p:txBody>
      </p:sp>
      <p:sp>
        <p:nvSpPr>
          <p:cNvPr id="1237" name="Google Shape;1237;p50"/>
          <p:cNvSpPr/>
          <p:nvPr/>
        </p:nvSpPr>
        <p:spPr>
          <a:xfrm>
            <a:off x="5777428" y="4194380"/>
            <a:ext cx="1031804" cy="250653"/>
          </a:xfrm>
          <a:custGeom>
            <a:avLst/>
            <a:gdLst/>
            <a:ahLst/>
            <a:cxnLst/>
            <a:rect l="l" t="t" r="r" b="b"/>
            <a:pathLst>
              <a:path w="2230927" h="541953" extrusionOk="0">
                <a:moveTo>
                  <a:pt x="1719982" y="0"/>
                </a:moveTo>
                <a:cubicBezTo>
                  <a:pt x="1512915" y="0"/>
                  <a:pt x="1307657" y="138918"/>
                  <a:pt x="1241387" y="336939"/>
                </a:cubicBezTo>
                <a:cubicBezTo>
                  <a:pt x="1191655" y="253368"/>
                  <a:pt x="1079193" y="216485"/>
                  <a:pt x="974217" y="216485"/>
                </a:cubicBezTo>
                <a:cubicBezTo>
                  <a:pt x="944565" y="216485"/>
                  <a:pt x="915510" y="219428"/>
                  <a:pt x="888635" y="225092"/>
                </a:cubicBezTo>
                <a:cubicBezTo>
                  <a:pt x="766581" y="250811"/>
                  <a:pt x="663908" y="336339"/>
                  <a:pt x="591423" y="437878"/>
                </a:cubicBezTo>
                <a:cubicBezTo>
                  <a:pt x="535416" y="379469"/>
                  <a:pt x="464465" y="333970"/>
                  <a:pt x="384241" y="323563"/>
                </a:cubicBezTo>
                <a:cubicBezTo>
                  <a:pt x="376143" y="322510"/>
                  <a:pt x="368039" y="322004"/>
                  <a:pt x="359938" y="322004"/>
                </a:cubicBezTo>
                <a:cubicBezTo>
                  <a:pt x="228962" y="322004"/>
                  <a:pt x="98609" y="454181"/>
                  <a:pt x="0" y="541952"/>
                </a:cubicBezTo>
                <a:lnTo>
                  <a:pt x="2215316" y="541952"/>
                </a:lnTo>
                <a:cubicBezTo>
                  <a:pt x="2230927" y="304482"/>
                  <a:pt x="2039924" y="54270"/>
                  <a:pt x="1806424" y="8337"/>
                </a:cubicBezTo>
                <a:cubicBezTo>
                  <a:pt x="1777823" y="2707"/>
                  <a:pt x="1748885" y="0"/>
                  <a:pt x="17199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37;p50">
            <a:extLst>
              <a:ext uri="{FF2B5EF4-FFF2-40B4-BE49-F238E27FC236}">
                <a16:creationId xmlns:a16="http://schemas.microsoft.com/office/drawing/2014/main" id="{F123D8DF-AF6B-8927-B87D-76C9C0D1F868}"/>
              </a:ext>
            </a:extLst>
          </p:cNvPr>
          <p:cNvSpPr/>
          <p:nvPr/>
        </p:nvSpPr>
        <p:spPr>
          <a:xfrm>
            <a:off x="515412" y="2646264"/>
            <a:ext cx="1031804" cy="250653"/>
          </a:xfrm>
          <a:custGeom>
            <a:avLst/>
            <a:gdLst/>
            <a:ahLst/>
            <a:cxnLst/>
            <a:rect l="l" t="t" r="r" b="b"/>
            <a:pathLst>
              <a:path w="2230927" h="541953" extrusionOk="0">
                <a:moveTo>
                  <a:pt x="1719982" y="0"/>
                </a:moveTo>
                <a:cubicBezTo>
                  <a:pt x="1512915" y="0"/>
                  <a:pt x="1307657" y="138918"/>
                  <a:pt x="1241387" y="336939"/>
                </a:cubicBezTo>
                <a:cubicBezTo>
                  <a:pt x="1191655" y="253368"/>
                  <a:pt x="1079193" y="216485"/>
                  <a:pt x="974217" y="216485"/>
                </a:cubicBezTo>
                <a:cubicBezTo>
                  <a:pt x="944565" y="216485"/>
                  <a:pt x="915510" y="219428"/>
                  <a:pt x="888635" y="225092"/>
                </a:cubicBezTo>
                <a:cubicBezTo>
                  <a:pt x="766581" y="250811"/>
                  <a:pt x="663908" y="336339"/>
                  <a:pt x="591423" y="437878"/>
                </a:cubicBezTo>
                <a:cubicBezTo>
                  <a:pt x="535416" y="379469"/>
                  <a:pt x="464465" y="333970"/>
                  <a:pt x="384241" y="323563"/>
                </a:cubicBezTo>
                <a:cubicBezTo>
                  <a:pt x="376143" y="322510"/>
                  <a:pt x="368039" y="322004"/>
                  <a:pt x="359938" y="322004"/>
                </a:cubicBezTo>
                <a:cubicBezTo>
                  <a:pt x="228962" y="322004"/>
                  <a:pt x="98609" y="454181"/>
                  <a:pt x="0" y="541952"/>
                </a:cubicBezTo>
                <a:lnTo>
                  <a:pt x="2215316" y="541952"/>
                </a:lnTo>
                <a:cubicBezTo>
                  <a:pt x="2230927" y="304482"/>
                  <a:pt x="2039924" y="54270"/>
                  <a:pt x="1806424" y="8337"/>
                </a:cubicBezTo>
                <a:cubicBezTo>
                  <a:pt x="1777823" y="2707"/>
                  <a:pt x="1748885" y="0"/>
                  <a:pt x="17199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84840-8146-3512-151F-5F9CECBBB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06" r="22250"/>
          <a:stretch/>
        </p:blipFill>
        <p:spPr>
          <a:xfrm>
            <a:off x="7567979" y="2554040"/>
            <a:ext cx="1292112" cy="2240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7FDC3-21CC-5B83-A7AB-166CB2026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618" y="2571750"/>
            <a:ext cx="1057958" cy="1057958"/>
          </a:xfrm>
          <a:prstGeom prst="rect">
            <a:avLst/>
          </a:prstGeom>
        </p:spPr>
      </p:pic>
      <p:sp>
        <p:nvSpPr>
          <p:cNvPr id="1232" name="Google Shape;1232;p50"/>
          <p:cNvSpPr/>
          <p:nvPr/>
        </p:nvSpPr>
        <p:spPr>
          <a:xfrm>
            <a:off x="3796293" y="3312261"/>
            <a:ext cx="1522608" cy="369883"/>
          </a:xfrm>
          <a:custGeom>
            <a:avLst/>
            <a:gdLst/>
            <a:ahLst/>
            <a:cxnLst/>
            <a:rect l="l" t="t" r="r" b="b"/>
            <a:pathLst>
              <a:path w="2230927" h="541953" extrusionOk="0">
                <a:moveTo>
                  <a:pt x="1719982" y="0"/>
                </a:moveTo>
                <a:cubicBezTo>
                  <a:pt x="1512915" y="0"/>
                  <a:pt x="1307657" y="138918"/>
                  <a:pt x="1241387" y="336939"/>
                </a:cubicBezTo>
                <a:cubicBezTo>
                  <a:pt x="1191655" y="253368"/>
                  <a:pt x="1079193" y="216485"/>
                  <a:pt x="974217" y="216485"/>
                </a:cubicBezTo>
                <a:cubicBezTo>
                  <a:pt x="944565" y="216485"/>
                  <a:pt x="915510" y="219428"/>
                  <a:pt x="888635" y="225092"/>
                </a:cubicBezTo>
                <a:cubicBezTo>
                  <a:pt x="766581" y="250811"/>
                  <a:pt x="663908" y="336339"/>
                  <a:pt x="591423" y="437878"/>
                </a:cubicBezTo>
                <a:cubicBezTo>
                  <a:pt x="535416" y="379469"/>
                  <a:pt x="464465" y="333970"/>
                  <a:pt x="384241" y="323563"/>
                </a:cubicBezTo>
                <a:cubicBezTo>
                  <a:pt x="376143" y="322510"/>
                  <a:pt x="368039" y="322004"/>
                  <a:pt x="359938" y="322004"/>
                </a:cubicBezTo>
                <a:cubicBezTo>
                  <a:pt x="228962" y="322004"/>
                  <a:pt x="98609" y="454181"/>
                  <a:pt x="0" y="541952"/>
                </a:cubicBezTo>
                <a:lnTo>
                  <a:pt x="2215316" y="541952"/>
                </a:lnTo>
                <a:cubicBezTo>
                  <a:pt x="2230927" y="304482"/>
                  <a:pt x="2039924" y="54270"/>
                  <a:pt x="1806424" y="8337"/>
                </a:cubicBezTo>
                <a:cubicBezTo>
                  <a:pt x="1777823" y="2707"/>
                  <a:pt x="1748885" y="0"/>
                  <a:pt x="17199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ypes of Leadership Seminar by Slidesgo">
  <a:themeElements>
    <a:clrScheme name="Simple Light">
      <a:dk1>
        <a:srgbClr val="241624"/>
      </a:dk1>
      <a:lt1>
        <a:srgbClr val="FFF8F3"/>
      </a:lt1>
      <a:dk2>
        <a:srgbClr val="F78019"/>
      </a:dk2>
      <a:lt2>
        <a:srgbClr val="C8C0FC"/>
      </a:lt2>
      <a:accent1>
        <a:srgbClr val="8989F5"/>
      </a:accent1>
      <a:accent2>
        <a:srgbClr val="FFCC78"/>
      </a:accent2>
      <a:accent3>
        <a:srgbClr val="8DDAE2"/>
      </a:accent3>
      <a:accent4>
        <a:srgbClr val="C2FFF0"/>
      </a:accent4>
      <a:accent5>
        <a:srgbClr val="E8596E"/>
      </a:accent5>
      <a:accent6>
        <a:srgbClr val="A8D32A"/>
      </a:accent6>
      <a:hlink>
        <a:srgbClr val="8989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195</Words>
  <Application>Microsoft Office PowerPoint</Application>
  <PresentationFormat>On-screen Show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Roboto</vt:lpstr>
      <vt:lpstr>Passion One</vt:lpstr>
      <vt:lpstr>#9Slide03 Cabin Bold</vt:lpstr>
      <vt:lpstr>Livvic</vt:lpstr>
      <vt:lpstr>Roboto Medium</vt:lpstr>
      <vt:lpstr>SVN-Franko</vt:lpstr>
      <vt:lpstr>Roboto Condensed Light</vt:lpstr>
      <vt:lpstr>Lato</vt:lpstr>
      <vt:lpstr>Bebas Neue</vt:lpstr>
      <vt:lpstr>Types of Leadership Seminar by Slidesgo</vt:lpstr>
      <vt:lpstr>PHẦN MỀM QUẢN LÝ NHÂN VIÊN VÀ CÔNG VIỆC</vt:lpstr>
      <vt:lpstr>GIỚI THIỆU THÀNH VIÊN</vt:lpstr>
      <vt:lpstr>Giới thiệu thành viên</vt:lpstr>
      <vt:lpstr>LÝ DO CHỌN ĐỀ TÀI</vt:lpstr>
      <vt:lpstr>CHỨC NĂNG CHÍNH</vt:lpstr>
      <vt:lpstr>IT’S DEMO TIME!</vt:lpstr>
      <vt:lpstr>ĐỊNH 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LÝ NHÂN VIÊN VÀ CÔNG VIỆC</dc:title>
  <dc:creator>Son Nguyen Ngoc Truong</dc:creator>
  <cp:lastModifiedBy>Son Nguyen Ngoc Truong</cp:lastModifiedBy>
  <cp:revision>7</cp:revision>
  <dcterms:modified xsi:type="dcterms:W3CDTF">2022-08-29T20:21:37Z</dcterms:modified>
</cp:coreProperties>
</file>