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0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5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IandI/abstract.html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Inheritance , Abstract , Interface, Inner Class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18788" y="5274915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3466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10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Nested interface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63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Interface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class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kì</a:t>
            </a:r>
            <a:r>
              <a:rPr lang="en-US" sz="2000" dirty="0" smtClean="0"/>
              <a:t> modifier.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" y="2231557"/>
            <a:ext cx="6856889" cy="28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3466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11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Nested interface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3" y="1245350"/>
            <a:ext cx="7849712" cy="4919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4697" y="1474839"/>
            <a:ext cx="3687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Nested interfaces are declared static </a:t>
            </a:r>
            <a:r>
              <a:rPr lang="en-US" sz="2800" dirty="0" err="1"/>
              <a:t>implicitely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3466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Nested interface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4697" y="1474839"/>
            <a:ext cx="3687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lồng</a:t>
            </a:r>
            <a:r>
              <a:rPr lang="en-US" sz="2800" dirty="0" smtClean="0"/>
              <a:t> 1 class </a:t>
            </a:r>
            <a:r>
              <a:rPr lang="en-US" sz="2800" dirty="0" err="1" smtClean="0"/>
              <a:t>vào</a:t>
            </a:r>
            <a:r>
              <a:rPr lang="en-US" sz="2800" dirty="0" smtClean="0"/>
              <a:t> interface . Class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modifier </a:t>
            </a:r>
            <a:r>
              <a:rPr lang="en-US" sz="2800" dirty="0" err="1" smtClean="0"/>
              <a:t>là</a:t>
            </a:r>
            <a:r>
              <a:rPr lang="en-US" sz="2800" dirty="0" smtClean="0"/>
              <a:t> public</a:t>
            </a:r>
            <a:endParaRPr lang="en-US" sz="2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5" y="1474839"/>
            <a:ext cx="5107174" cy="37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inner class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387" y="1622323"/>
            <a:ext cx="80821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code </a:t>
            </a:r>
            <a:r>
              <a:rPr lang="en-US" sz="2800" dirty="0" err="1" smtClean="0"/>
              <a:t>rắc</a:t>
            </a:r>
            <a:r>
              <a:rPr lang="en-US" sz="2800" dirty="0" smtClean="0"/>
              <a:t> </a:t>
            </a:r>
            <a:r>
              <a:rPr lang="en-US" sz="2800" dirty="0" err="1" smtClean="0"/>
              <a:t>rối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class </a:t>
            </a:r>
            <a:r>
              <a:rPr lang="en-US" sz="2800" dirty="0" err="1" smtClean="0"/>
              <a:t>trong</a:t>
            </a:r>
            <a:r>
              <a:rPr lang="en-US" sz="2800" dirty="0" smtClean="0"/>
              <a:t> class </a:t>
            </a:r>
            <a:r>
              <a:rPr lang="en-US" sz="2800" dirty="0" err="1" smtClean="0"/>
              <a:t>đó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579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3706" y="1570636"/>
            <a:ext cx="96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docs.oracle.com/javase/tutorial/java/IandI/abstract.html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://docs.oracle.com/javase/tutorial/java/javaOO/innerclasses.html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http://www.javatpoint.com/local-inner-class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Interface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5256"/>
              </p:ext>
            </p:extLst>
          </p:nvPr>
        </p:nvGraphicFramePr>
        <p:xfrm>
          <a:off x="1176214" y="1411328"/>
          <a:ext cx="8128000" cy="2679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Muốn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method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implement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 modifier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public(</a:t>
                      </a:r>
                      <a:r>
                        <a:rPr lang="en-US" baseline="0" dirty="0" err="1" smtClean="0"/>
                        <a:t>protected,private</a:t>
                      </a:r>
                      <a:r>
                        <a:rPr lang="en-US" baseline="0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non- static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non-final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r>
                        <a:rPr lang="en-US" baseline="0" dirty="0" smtClean="0"/>
                        <a:t> vi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3897"/>
              </p:ext>
            </p:extLst>
          </p:nvPr>
        </p:nvGraphicFramePr>
        <p:xfrm>
          <a:off x="1176214" y="1411328"/>
          <a:ext cx="8128000" cy="316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Non-abstract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abstract class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override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override </a:t>
                      </a:r>
                      <a:r>
                        <a:rPr lang="en-US" baseline="0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abstract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(cat , dog…)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(animal…)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1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7" y="1418492"/>
            <a:ext cx="7020658" cy="42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inner class in Method local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1289200"/>
            <a:ext cx="6306958" cy="4108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1678" y="1091381"/>
            <a:ext cx="408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inner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abstract class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inner class extends </a:t>
            </a:r>
            <a:r>
              <a:rPr lang="en-US" dirty="0" err="1" smtClean="0"/>
              <a:t>từ</a:t>
            </a:r>
            <a:r>
              <a:rPr lang="en-US" dirty="0" smtClean="0"/>
              <a:t> inner class </a:t>
            </a:r>
            <a:r>
              <a:rPr lang="en-US" dirty="0" err="1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inner class in Method local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18" y="1489587"/>
            <a:ext cx="6259911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Shadowing inner class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29" y="1128391"/>
            <a:ext cx="8170606" cy="50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0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8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local inner class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465" y="1179871"/>
            <a:ext cx="681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 inner class cannot access non-final local variable till JDK 1.7. Since JDK 1.8, it is possible to access the non-final local variable in local inner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75" y="1097712"/>
            <a:ext cx="5258534" cy="46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7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3466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9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Nested interface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63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Interface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public.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3" y="2202885"/>
            <a:ext cx="5941930" cy="33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952</Words>
  <Application>Microsoft Office PowerPoint</Application>
  <PresentationFormat>Widescreen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Asus</cp:lastModifiedBy>
  <cp:revision>104</cp:revision>
  <dcterms:created xsi:type="dcterms:W3CDTF">2016-07-30T03:19:24Z</dcterms:created>
  <dcterms:modified xsi:type="dcterms:W3CDTF">2016-08-24T15:51:30Z</dcterms:modified>
</cp:coreProperties>
</file>