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12192000"/>
  <p:notesSz cx="6858000" cy="9144000"/>
  <p:embeddedFontLst>
    <p:embeddedFont>
      <p:font typeface="Questrial"/>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6492B26F-0F50-4D8C-B68A-FE4524EB7DEE}">
  <a:tblStyle styleId="{6492B26F-0F50-4D8C-B68A-FE4524EB7DEE}"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Questrial-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6" name="Shape 16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67" name="Shape 16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322" name="Shape 322"/>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341" name="Shape 341"/>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358" name="Shape 358"/>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375" name="Shape 375"/>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376" name="Shape 376"/>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393" name="Shape 393"/>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7" name="Shape 407"/>
        <p:cNvGrpSpPr/>
        <p:nvPr/>
      </p:nvGrpSpPr>
      <p:grpSpPr>
        <a:xfrm>
          <a:off x="0" y="0"/>
          <a:ext cx="0" cy="0"/>
          <a:chOff x="0" y="0"/>
          <a:chExt cx="0" cy="0"/>
        </a:xfrm>
      </p:grpSpPr>
      <p:sp>
        <p:nvSpPr>
          <p:cNvPr id="408" name="Shape 40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409" name="Shape 409"/>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410" name="Shape 410"/>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5" name="Shape 425"/>
        <p:cNvGrpSpPr/>
        <p:nvPr/>
      </p:nvGrpSpPr>
      <p:grpSpPr>
        <a:xfrm>
          <a:off x="0" y="0"/>
          <a:ext cx="0" cy="0"/>
          <a:chOff x="0" y="0"/>
          <a:chExt cx="0" cy="0"/>
        </a:xfrm>
      </p:grpSpPr>
      <p:sp>
        <p:nvSpPr>
          <p:cNvPr id="426" name="Shape 42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427" name="Shape 427"/>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428" name="Shape 428"/>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3" name="Shape 443"/>
        <p:cNvGrpSpPr/>
        <p:nvPr/>
      </p:nvGrpSpPr>
      <p:grpSpPr>
        <a:xfrm>
          <a:off x="0" y="0"/>
          <a:ext cx="0" cy="0"/>
          <a:chOff x="0" y="0"/>
          <a:chExt cx="0" cy="0"/>
        </a:xfrm>
      </p:grpSpPr>
      <p:sp>
        <p:nvSpPr>
          <p:cNvPr id="444" name="Shape 44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445" name="Shape 445"/>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446" name="Shape 446"/>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0" name="Shape 460"/>
        <p:cNvGrpSpPr/>
        <p:nvPr/>
      </p:nvGrpSpPr>
      <p:grpSpPr>
        <a:xfrm>
          <a:off x="0" y="0"/>
          <a:ext cx="0" cy="0"/>
          <a:chOff x="0" y="0"/>
          <a:chExt cx="0" cy="0"/>
        </a:xfrm>
      </p:grpSpPr>
      <p:sp>
        <p:nvSpPr>
          <p:cNvPr id="461" name="Shape 46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462" name="Shape 462"/>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463" name="Shape 463"/>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8" name="Shape 478"/>
        <p:cNvGrpSpPr/>
        <p:nvPr/>
      </p:nvGrpSpPr>
      <p:grpSpPr>
        <a:xfrm>
          <a:off x="0" y="0"/>
          <a:ext cx="0" cy="0"/>
          <a:chOff x="0" y="0"/>
          <a:chExt cx="0" cy="0"/>
        </a:xfrm>
      </p:grpSpPr>
      <p:sp>
        <p:nvSpPr>
          <p:cNvPr id="479" name="Shape 47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480" name="Shape 480"/>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481" name="Shape 481"/>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73" name="Shape 17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6" name="Shape 496"/>
        <p:cNvGrpSpPr/>
        <p:nvPr/>
      </p:nvGrpSpPr>
      <p:grpSpPr>
        <a:xfrm>
          <a:off x="0" y="0"/>
          <a:ext cx="0" cy="0"/>
          <a:chOff x="0" y="0"/>
          <a:chExt cx="0" cy="0"/>
        </a:xfrm>
      </p:grpSpPr>
      <p:sp>
        <p:nvSpPr>
          <p:cNvPr id="497" name="Shape 49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498" name="Shape 498"/>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499" name="Shape 499"/>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4" name="Shape 514"/>
        <p:cNvGrpSpPr/>
        <p:nvPr/>
      </p:nvGrpSpPr>
      <p:grpSpPr>
        <a:xfrm>
          <a:off x="0" y="0"/>
          <a:ext cx="0" cy="0"/>
          <a:chOff x="0" y="0"/>
          <a:chExt cx="0" cy="0"/>
        </a:xfrm>
      </p:grpSpPr>
      <p:sp>
        <p:nvSpPr>
          <p:cNvPr id="515" name="Shape 51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516" name="Shape 516"/>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517" name="Shape 517"/>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2" name="Shape 532"/>
        <p:cNvGrpSpPr/>
        <p:nvPr/>
      </p:nvGrpSpPr>
      <p:grpSpPr>
        <a:xfrm>
          <a:off x="0" y="0"/>
          <a:ext cx="0" cy="0"/>
          <a:chOff x="0" y="0"/>
          <a:chExt cx="0" cy="0"/>
        </a:xfrm>
      </p:grpSpPr>
      <p:sp>
        <p:nvSpPr>
          <p:cNvPr id="533" name="Shape 53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534" name="Shape 534"/>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535" name="Shape 535"/>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0" name="Shape 550"/>
        <p:cNvGrpSpPr/>
        <p:nvPr/>
      </p:nvGrpSpPr>
      <p:grpSpPr>
        <a:xfrm>
          <a:off x="0" y="0"/>
          <a:ext cx="0" cy="0"/>
          <a:chOff x="0" y="0"/>
          <a:chExt cx="0" cy="0"/>
        </a:xfrm>
      </p:grpSpPr>
      <p:sp>
        <p:nvSpPr>
          <p:cNvPr id="551" name="Shape 55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552" name="Shape 552"/>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553" name="Shape 553"/>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8" name="Shape 568"/>
        <p:cNvGrpSpPr/>
        <p:nvPr/>
      </p:nvGrpSpPr>
      <p:grpSpPr>
        <a:xfrm>
          <a:off x="0" y="0"/>
          <a:ext cx="0" cy="0"/>
          <a:chOff x="0" y="0"/>
          <a:chExt cx="0" cy="0"/>
        </a:xfrm>
      </p:grpSpPr>
      <p:sp>
        <p:nvSpPr>
          <p:cNvPr id="569" name="Shape 56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570" name="Shape 570"/>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571" name="Shape 571"/>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5" name="Shape 585"/>
        <p:cNvGrpSpPr/>
        <p:nvPr/>
      </p:nvGrpSpPr>
      <p:grpSpPr>
        <a:xfrm>
          <a:off x="0" y="0"/>
          <a:ext cx="0" cy="0"/>
          <a:chOff x="0" y="0"/>
          <a:chExt cx="0" cy="0"/>
        </a:xfrm>
      </p:grpSpPr>
      <p:sp>
        <p:nvSpPr>
          <p:cNvPr id="586" name="Shape 58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587" name="Shape 587"/>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588" name="Shape 588"/>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3" name="Shape 603"/>
        <p:cNvGrpSpPr/>
        <p:nvPr/>
      </p:nvGrpSpPr>
      <p:grpSpPr>
        <a:xfrm>
          <a:off x="0" y="0"/>
          <a:ext cx="0" cy="0"/>
          <a:chOff x="0" y="0"/>
          <a:chExt cx="0" cy="0"/>
        </a:xfrm>
      </p:grpSpPr>
      <p:sp>
        <p:nvSpPr>
          <p:cNvPr id="604" name="Shape 60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605" name="Shape 605"/>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606" name="Shape 606"/>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1" name="Shape 621"/>
        <p:cNvGrpSpPr/>
        <p:nvPr/>
      </p:nvGrpSpPr>
      <p:grpSpPr>
        <a:xfrm>
          <a:off x="0" y="0"/>
          <a:ext cx="0" cy="0"/>
          <a:chOff x="0" y="0"/>
          <a:chExt cx="0" cy="0"/>
        </a:xfrm>
      </p:grpSpPr>
      <p:sp>
        <p:nvSpPr>
          <p:cNvPr id="622" name="Shape 62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623" name="Shape 623"/>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624" name="Shape 624"/>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9" name="Shape 639"/>
        <p:cNvGrpSpPr/>
        <p:nvPr/>
      </p:nvGrpSpPr>
      <p:grpSpPr>
        <a:xfrm>
          <a:off x="0" y="0"/>
          <a:ext cx="0" cy="0"/>
          <a:chOff x="0" y="0"/>
          <a:chExt cx="0" cy="0"/>
        </a:xfrm>
      </p:grpSpPr>
      <p:sp>
        <p:nvSpPr>
          <p:cNvPr id="640" name="Shape 64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641" name="Shape 641"/>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642" name="Shape 642"/>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7" name="Shape 657"/>
        <p:cNvGrpSpPr/>
        <p:nvPr/>
      </p:nvGrpSpPr>
      <p:grpSpPr>
        <a:xfrm>
          <a:off x="0" y="0"/>
          <a:ext cx="0" cy="0"/>
          <a:chOff x="0" y="0"/>
          <a:chExt cx="0" cy="0"/>
        </a:xfrm>
      </p:grpSpPr>
      <p:sp>
        <p:nvSpPr>
          <p:cNvPr id="658" name="Shape 65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659" name="Shape 659"/>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660" name="Shape 660"/>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2" name="Shape 18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83" name="Shape 18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5" name="Shape 675"/>
        <p:cNvGrpSpPr/>
        <p:nvPr/>
      </p:nvGrpSpPr>
      <p:grpSpPr>
        <a:xfrm>
          <a:off x="0" y="0"/>
          <a:ext cx="0" cy="0"/>
          <a:chOff x="0" y="0"/>
          <a:chExt cx="0" cy="0"/>
        </a:xfrm>
      </p:grpSpPr>
      <p:sp>
        <p:nvSpPr>
          <p:cNvPr id="676" name="Shape 67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677" name="Shape 677"/>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678" name="Shape 678"/>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3" name="Shape 693"/>
        <p:cNvGrpSpPr/>
        <p:nvPr/>
      </p:nvGrpSpPr>
      <p:grpSpPr>
        <a:xfrm>
          <a:off x="0" y="0"/>
          <a:ext cx="0" cy="0"/>
          <a:chOff x="0" y="0"/>
          <a:chExt cx="0" cy="0"/>
        </a:xfrm>
      </p:grpSpPr>
      <p:sp>
        <p:nvSpPr>
          <p:cNvPr id="694" name="Shape 69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95" name="Shape 695"/>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696" name="Shape 696"/>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200" name="Shape 200"/>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217" name="Shape 217"/>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237" name="Shape 237"/>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256" name="Shape 256"/>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278" name="Shape 278"/>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300" name="Shape 300"/>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2" name="Shape 42"/>
        <p:cNvGrpSpPr/>
        <p:nvPr/>
      </p:nvGrpSpPr>
      <p:grpSpPr>
        <a:xfrm>
          <a:off x="0" y="0"/>
          <a:ext cx="0" cy="0"/>
          <a:chOff x="0" y="0"/>
          <a:chExt cx="0" cy="0"/>
        </a:xfrm>
      </p:grpSpPr>
      <p:sp>
        <p:nvSpPr>
          <p:cNvPr id="43" name="Shape 43"/>
          <p:cNvSpPr txBox="1"/>
          <p:nvPr>
            <p:ph type="ctrTitle"/>
          </p:nvPr>
        </p:nvSpPr>
        <p:spPr>
          <a:xfrm>
            <a:off x="2589213" y="2514600"/>
            <a:ext cx="8915398" cy="2262781"/>
          </a:xfrm>
          <a:prstGeom prst="rect">
            <a:avLst/>
          </a:prstGeom>
          <a:noFill/>
          <a:ln>
            <a:noFill/>
          </a:ln>
        </p:spPr>
        <p:txBody>
          <a:bodyPr anchorCtr="0" anchor="b" bIns="91425" lIns="91425" rIns="91425" tIns="91425"/>
          <a:lstStyle>
            <a:lvl1pPr indent="0" lvl="0" marL="0" marR="0" rtl="0" algn="l">
              <a:spcBef>
                <a:spcPts val="0"/>
              </a:spcBef>
              <a:buClr>
                <a:srgbClr val="262626"/>
              </a:buClr>
              <a:buFont typeface="Questrial"/>
              <a:buNone/>
              <a:defRPr b="0" i="0" sz="54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44" name="Shape 44"/>
          <p:cNvSpPr txBox="1"/>
          <p:nvPr>
            <p:ph idx="1" type="subTitle"/>
          </p:nvPr>
        </p:nvSpPr>
        <p:spPr>
          <a:xfrm>
            <a:off x="2589213" y="4777378"/>
            <a:ext cx="8915398" cy="1126282"/>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595959"/>
                </a:solidFill>
                <a:latin typeface="Questrial"/>
                <a:ea typeface="Questrial"/>
                <a:cs typeface="Questrial"/>
                <a:sym typeface="Questrial"/>
              </a:defRPr>
            </a:lvl1pPr>
            <a:lvl2pPr indent="0" lvl="1" marL="457200" marR="0" rtl="0" algn="ctr">
              <a:spcBef>
                <a:spcPts val="1000"/>
              </a:spcBef>
              <a:spcAft>
                <a:spcPts val="0"/>
              </a:spcAft>
              <a:buClr>
                <a:schemeClr val="accent1"/>
              </a:buClr>
              <a:buFont typeface="Noto Sans Symbols"/>
              <a:buNone/>
              <a:defRPr b="0" i="0" sz="1600" u="none" cap="none" strike="noStrike">
                <a:solidFill>
                  <a:srgbClr val="888888"/>
                </a:solidFill>
                <a:latin typeface="Questrial"/>
                <a:ea typeface="Questrial"/>
                <a:cs typeface="Questrial"/>
                <a:sym typeface="Questrial"/>
              </a:defRPr>
            </a:lvl2pPr>
            <a:lvl3pPr indent="0" lvl="2" marL="914400" marR="0" rtl="0" algn="ctr">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3pPr>
            <a:lvl4pPr indent="0" lvl="3" marL="13716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4pPr>
            <a:lvl5pPr indent="0" lvl="4" marL="18288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5pPr>
            <a:lvl6pPr indent="0" lvl="5" marL="22860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6pPr>
            <a:lvl7pPr indent="0" lvl="6" marL="27432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7pPr>
            <a:lvl8pPr indent="0" lvl="7" marL="32004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8pPr>
            <a:lvl9pPr indent="0" lvl="8" marL="36576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9pPr>
          </a:lstStyle>
          <a:p/>
        </p:txBody>
      </p:sp>
      <p:sp>
        <p:nvSpPr>
          <p:cNvPr id="45" name="Shape 45"/>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46" name="Shape 46"/>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47" name="Shape 47"/>
          <p:cNvSpPr/>
          <p:nvPr/>
        </p:nvSpPr>
        <p:spPr>
          <a:xfrm>
            <a:off x="0" y="4323810"/>
            <a:ext cx="1744651" cy="778589"/>
          </a:xfrm>
          <a:custGeom>
            <a:pathLst>
              <a:path extrusionOk="0" h="120000" w="120000">
                <a:moveTo>
                  <a:pt x="92580" y="119999"/>
                </a:moveTo>
                <a:cubicBezTo>
                  <a:pt x="93548" y="119999"/>
                  <a:pt x="94193" y="119277"/>
                  <a:pt x="94516" y="118554"/>
                </a:cubicBezTo>
                <a:cubicBezTo>
                  <a:pt x="94516" y="117831"/>
                  <a:pt x="94838" y="117831"/>
                  <a:pt x="94838" y="117831"/>
                </a:cubicBezTo>
                <a:cubicBezTo>
                  <a:pt x="119354" y="62891"/>
                  <a:pt x="119354" y="62891"/>
                  <a:pt x="119354" y="62891"/>
                </a:cubicBezTo>
                <a:cubicBezTo>
                  <a:pt x="120000" y="61445"/>
                  <a:pt x="120000" y="58554"/>
                  <a:pt x="119354" y="56385"/>
                </a:cubicBezTo>
                <a:cubicBezTo>
                  <a:pt x="94838" y="2168"/>
                  <a:pt x="94838" y="2168"/>
                  <a:pt x="94838" y="2168"/>
                </a:cubicBezTo>
                <a:cubicBezTo>
                  <a:pt x="94838" y="1445"/>
                  <a:pt x="94516" y="1445"/>
                  <a:pt x="94516" y="1445"/>
                </a:cubicBezTo>
                <a:cubicBezTo>
                  <a:pt x="94193" y="722"/>
                  <a:pt x="93548" y="0"/>
                  <a:pt x="92580" y="0"/>
                </a:cubicBezTo>
                <a:cubicBezTo>
                  <a:pt x="0" y="0"/>
                  <a:pt x="0" y="0"/>
                  <a:pt x="0" y="0"/>
                </a:cubicBezTo>
                <a:cubicBezTo>
                  <a:pt x="0" y="119999"/>
                  <a:pt x="0" y="119999"/>
                  <a:pt x="0" y="119999"/>
                </a:cubicBezTo>
                <a:lnTo>
                  <a:pt x="92580" y="119999"/>
                </a:ln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idx="12" type="sldNum"/>
          </p:nvPr>
        </p:nvSpPr>
        <p:spPr>
          <a:xfrm>
            <a:off x="531812" y="4529539"/>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Questrial"/>
                <a:ea typeface="Questrial"/>
                <a:cs typeface="Questrial"/>
                <a:sym typeface="Quest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aption">
    <p:spTree>
      <p:nvGrpSpPr>
        <p:cNvPr id="108" name="Shape 108"/>
        <p:cNvGrpSpPr/>
        <p:nvPr/>
      </p:nvGrpSpPr>
      <p:grpSpPr>
        <a:xfrm>
          <a:off x="0" y="0"/>
          <a:ext cx="0" cy="0"/>
          <a:chOff x="0" y="0"/>
          <a:chExt cx="0" cy="0"/>
        </a:xfrm>
      </p:grpSpPr>
      <p:sp>
        <p:nvSpPr>
          <p:cNvPr id="109" name="Shape 109"/>
          <p:cNvSpPr txBox="1"/>
          <p:nvPr>
            <p:ph type="title"/>
          </p:nvPr>
        </p:nvSpPr>
        <p:spPr>
          <a:xfrm>
            <a:off x="2589211" y="609600"/>
            <a:ext cx="8915398" cy="3117040"/>
          </a:xfrm>
          <a:prstGeom prst="rect">
            <a:avLst/>
          </a:prstGeom>
          <a:noFill/>
          <a:ln>
            <a:noFill/>
          </a:ln>
        </p:spPr>
        <p:txBody>
          <a:bodyPr anchorCtr="0" anchor="ctr" bIns="91425" lIns="91425" rIns="91425" tIns="91425"/>
          <a:lstStyle>
            <a:lvl1pPr indent="0" lvl="0" marL="0" marR="0" rtl="0" algn="l">
              <a:spcBef>
                <a:spcPts val="0"/>
              </a:spcBef>
              <a:buClr>
                <a:srgbClr val="262626"/>
              </a:buClr>
              <a:buFont typeface="Questrial"/>
              <a:buNone/>
              <a:defRPr b="0" i="0" sz="48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10" name="Shape 110"/>
          <p:cNvSpPr txBox="1"/>
          <p:nvPr>
            <p:ph idx="1" type="body"/>
          </p:nvPr>
        </p:nvSpPr>
        <p:spPr>
          <a:xfrm>
            <a:off x="2589211" y="4354046"/>
            <a:ext cx="8915398" cy="1555863"/>
          </a:xfrm>
          <a:prstGeom prst="rect">
            <a:avLst/>
          </a:prstGeom>
          <a:noFill/>
          <a:ln>
            <a:noFill/>
          </a:ln>
        </p:spPr>
        <p:txBody>
          <a:bodyPr anchorCtr="0" anchor="ctr"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595959"/>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9pPr>
          </a:lstStyle>
          <a:p/>
        </p:txBody>
      </p:sp>
      <p:sp>
        <p:nvSpPr>
          <p:cNvPr id="111" name="Shape 111"/>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12" name="Shape 112"/>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13" name="Shape 113"/>
          <p:cNvSpPr/>
          <p:nvPr/>
        </p:nvSpPr>
        <p:spPr>
          <a:xfrm flipH="1" rot="10800000">
            <a:off x="-4188" y="31781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14" name="Shape 114"/>
          <p:cNvSpPr txBox="1"/>
          <p:nvPr>
            <p:ph idx="12" type="sldNum"/>
          </p:nvPr>
        </p:nvSpPr>
        <p:spPr>
          <a:xfrm>
            <a:off x="531812" y="3244139"/>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with Caption">
    <p:spTree>
      <p:nvGrpSpPr>
        <p:cNvPr id="115" name="Shape 115"/>
        <p:cNvGrpSpPr/>
        <p:nvPr/>
      </p:nvGrpSpPr>
      <p:grpSpPr>
        <a:xfrm>
          <a:off x="0" y="0"/>
          <a:ext cx="0" cy="0"/>
          <a:chOff x="0" y="0"/>
          <a:chExt cx="0" cy="0"/>
        </a:xfrm>
      </p:grpSpPr>
      <p:sp>
        <p:nvSpPr>
          <p:cNvPr id="116" name="Shape 116"/>
          <p:cNvSpPr txBox="1"/>
          <p:nvPr>
            <p:ph type="title"/>
          </p:nvPr>
        </p:nvSpPr>
        <p:spPr>
          <a:xfrm>
            <a:off x="2849949" y="609600"/>
            <a:ext cx="8393925" cy="2895600"/>
          </a:xfrm>
          <a:prstGeom prst="rect">
            <a:avLst/>
          </a:prstGeom>
          <a:noFill/>
          <a:ln>
            <a:noFill/>
          </a:ln>
        </p:spPr>
        <p:txBody>
          <a:bodyPr anchorCtr="0" anchor="ctr" bIns="91425" lIns="91425" rIns="91425" tIns="91425"/>
          <a:lstStyle>
            <a:lvl1pPr indent="0" lvl="0" marL="0" marR="0" rtl="0" algn="l">
              <a:spcBef>
                <a:spcPts val="0"/>
              </a:spcBef>
              <a:buClr>
                <a:srgbClr val="262626"/>
              </a:buClr>
              <a:buFont typeface="Questrial"/>
              <a:buNone/>
              <a:defRPr b="0" i="0" sz="48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17" name="Shape 117"/>
          <p:cNvSpPr txBox="1"/>
          <p:nvPr>
            <p:ph idx="1" type="body"/>
          </p:nvPr>
        </p:nvSpPr>
        <p:spPr>
          <a:xfrm>
            <a:off x="3275011" y="3505200"/>
            <a:ext cx="7536553" cy="381000"/>
          </a:xfrm>
          <a:prstGeom prst="rect">
            <a:avLst/>
          </a:prstGeom>
          <a:noFill/>
          <a:ln>
            <a:noFill/>
          </a:ln>
        </p:spPr>
        <p:txBody>
          <a:bodyPr anchorCtr="0" anchor="ctr" bIns="91425" lIns="91425" rIns="91425" tIns="91425"/>
          <a:lstStyle>
            <a:lvl1pPr indent="0" lvl="0" marL="0" marR="0" rtl="0" algn="l">
              <a:spcBef>
                <a:spcPts val="1000"/>
              </a:spcBef>
              <a:spcAft>
                <a:spcPts val="0"/>
              </a:spcAft>
              <a:buClr>
                <a:schemeClr val="accent1"/>
              </a:buClr>
              <a:buFont typeface="Noto Sans Symbols"/>
              <a:buNone/>
              <a:defRPr b="0" i="0" sz="1600" u="none" cap="none" strike="noStrike">
                <a:solidFill>
                  <a:srgbClr val="7F7F7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4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18" name="Shape 118"/>
          <p:cNvSpPr txBox="1"/>
          <p:nvPr>
            <p:ph idx="2" type="body"/>
          </p:nvPr>
        </p:nvSpPr>
        <p:spPr>
          <a:xfrm>
            <a:off x="2589211" y="4354046"/>
            <a:ext cx="8915398" cy="1555863"/>
          </a:xfrm>
          <a:prstGeom prst="rect">
            <a:avLst/>
          </a:prstGeom>
          <a:noFill/>
          <a:ln>
            <a:noFill/>
          </a:ln>
        </p:spPr>
        <p:txBody>
          <a:bodyPr anchorCtr="0" anchor="ctr"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595959"/>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9pPr>
          </a:lstStyle>
          <a:p/>
        </p:txBody>
      </p:sp>
      <p:sp>
        <p:nvSpPr>
          <p:cNvPr id="119" name="Shape 119"/>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20" name="Shape 120"/>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21" name="Shape 121"/>
          <p:cNvSpPr/>
          <p:nvPr/>
        </p:nvSpPr>
        <p:spPr>
          <a:xfrm flipH="1" rot="10800000">
            <a:off x="-4188" y="31781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2" name="Shape 122"/>
          <p:cNvSpPr txBox="1"/>
          <p:nvPr>
            <p:ph idx="12" type="sldNum"/>
          </p:nvPr>
        </p:nvSpPr>
        <p:spPr>
          <a:xfrm>
            <a:off x="531812" y="3244139"/>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
        <p:nvSpPr>
          <p:cNvPr id="123" name="Shape 123"/>
          <p:cNvSpPr txBox="1"/>
          <p:nvPr/>
        </p:nvSpPr>
        <p:spPr>
          <a:xfrm>
            <a:off x="2467651" y="648004"/>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US" sz="8000">
                <a:solidFill>
                  <a:schemeClr val="accent1"/>
                </a:solidFill>
                <a:latin typeface="Arial"/>
                <a:ea typeface="Arial"/>
                <a:cs typeface="Arial"/>
                <a:sym typeface="Arial"/>
              </a:rPr>
              <a:t>“</a:t>
            </a:r>
          </a:p>
        </p:txBody>
      </p:sp>
      <p:sp>
        <p:nvSpPr>
          <p:cNvPr id="124" name="Shape 124"/>
          <p:cNvSpPr txBox="1"/>
          <p:nvPr/>
        </p:nvSpPr>
        <p:spPr>
          <a:xfrm>
            <a:off x="11114852" y="2905306"/>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US" sz="8000">
                <a:solidFill>
                  <a:schemeClr val="accent1"/>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ame Card">
    <p:spTree>
      <p:nvGrpSpPr>
        <p:cNvPr id="125" name="Shape 125"/>
        <p:cNvGrpSpPr/>
        <p:nvPr/>
      </p:nvGrpSpPr>
      <p:grpSpPr>
        <a:xfrm>
          <a:off x="0" y="0"/>
          <a:ext cx="0" cy="0"/>
          <a:chOff x="0" y="0"/>
          <a:chExt cx="0" cy="0"/>
        </a:xfrm>
      </p:grpSpPr>
      <p:sp>
        <p:nvSpPr>
          <p:cNvPr id="126" name="Shape 126"/>
          <p:cNvSpPr txBox="1"/>
          <p:nvPr>
            <p:ph type="title"/>
          </p:nvPr>
        </p:nvSpPr>
        <p:spPr>
          <a:xfrm>
            <a:off x="2589213" y="2438400"/>
            <a:ext cx="8915400" cy="2724845"/>
          </a:xfrm>
          <a:prstGeom prst="rect">
            <a:avLst/>
          </a:prstGeom>
          <a:noFill/>
          <a:ln>
            <a:noFill/>
          </a:ln>
        </p:spPr>
        <p:txBody>
          <a:bodyPr anchorCtr="0" anchor="b" bIns="91425" lIns="91425" rIns="91425" tIns="91425"/>
          <a:lstStyle>
            <a:lvl1pPr indent="0" lvl="0" marL="0" marR="0" rtl="0" algn="l">
              <a:spcBef>
                <a:spcPts val="0"/>
              </a:spcBef>
              <a:buClr>
                <a:srgbClr val="262626"/>
              </a:buClr>
              <a:buFont typeface="Questrial"/>
              <a:buNone/>
              <a:defRPr b="0" i="0" sz="48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27" name="Shape 127"/>
          <p:cNvSpPr txBox="1"/>
          <p:nvPr>
            <p:ph idx="1" type="body"/>
          </p:nvPr>
        </p:nvSpPr>
        <p:spPr>
          <a:xfrm>
            <a:off x="2589213" y="5181600"/>
            <a:ext cx="8915400" cy="729622"/>
          </a:xfrm>
          <a:prstGeom prst="rect">
            <a:avLst/>
          </a:prstGeom>
          <a:noFill/>
          <a:ln>
            <a:noFill/>
          </a:ln>
        </p:spPr>
        <p:txBody>
          <a:bodyPr anchorCtr="0" anchor="t" bIns="91425" lIns="91425" rIns="91425" tIns="91425"/>
          <a:lstStyle>
            <a:lvl1pPr indent="-342900" lvl="0" marL="342900" marR="0" rtl="0" algn="l">
              <a:spcBef>
                <a:spcPts val="1000"/>
              </a:spcBef>
              <a:spcAft>
                <a:spcPts val="0"/>
              </a:spcAft>
              <a:buClr>
                <a:schemeClr val="accent1"/>
              </a:buClr>
              <a:buFont typeface="Noto Sans Symbols"/>
              <a:buNone/>
              <a:defRPr b="0" i="0" sz="1800" u="none" cap="none" strike="noStrike">
                <a:solidFill>
                  <a:srgbClr val="595959"/>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28" name="Shape 128"/>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29" name="Shape 129"/>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30" name="Shape 130"/>
          <p:cNvSpPr/>
          <p:nvPr/>
        </p:nvSpPr>
        <p:spPr>
          <a:xfrm flipH="1" rot="10800000">
            <a:off x="-4188" y="491172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31" name="Shape 131"/>
          <p:cNvSpPr txBox="1"/>
          <p:nvPr>
            <p:ph idx="12" type="sldNum"/>
          </p:nvPr>
        </p:nvSpPr>
        <p:spPr>
          <a:xfrm>
            <a:off x="531812" y="4983087"/>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Name Card">
    <p:spTree>
      <p:nvGrpSpPr>
        <p:cNvPr id="132" name="Shape 132"/>
        <p:cNvGrpSpPr/>
        <p:nvPr/>
      </p:nvGrpSpPr>
      <p:grpSpPr>
        <a:xfrm>
          <a:off x="0" y="0"/>
          <a:ext cx="0" cy="0"/>
          <a:chOff x="0" y="0"/>
          <a:chExt cx="0" cy="0"/>
        </a:xfrm>
      </p:grpSpPr>
      <p:sp>
        <p:nvSpPr>
          <p:cNvPr id="133" name="Shape 133"/>
          <p:cNvSpPr txBox="1"/>
          <p:nvPr>
            <p:ph type="title"/>
          </p:nvPr>
        </p:nvSpPr>
        <p:spPr>
          <a:xfrm>
            <a:off x="2849949" y="609600"/>
            <a:ext cx="8393925" cy="2895600"/>
          </a:xfrm>
          <a:prstGeom prst="rect">
            <a:avLst/>
          </a:prstGeom>
          <a:noFill/>
          <a:ln>
            <a:noFill/>
          </a:ln>
        </p:spPr>
        <p:txBody>
          <a:bodyPr anchorCtr="0" anchor="ctr" bIns="91425" lIns="91425" rIns="91425" tIns="91425"/>
          <a:lstStyle>
            <a:lvl1pPr indent="0" lvl="0" marL="0" marR="0" rtl="0" algn="l">
              <a:spcBef>
                <a:spcPts val="0"/>
              </a:spcBef>
              <a:buClr>
                <a:srgbClr val="262626"/>
              </a:buClr>
              <a:buFont typeface="Questrial"/>
              <a:buNone/>
              <a:defRPr b="0" i="0" sz="48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34" name="Shape 134"/>
          <p:cNvSpPr txBox="1"/>
          <p:nvPr>
            <p:ph idx="1" type="body"/>
          </p:nvPr>
        </p:nvSpPr>
        <p:spPr>
          <a:xfrm>
            <a:off x="2589211" y="4343400"/>
            <a:ext cx="8915400" cy="838199"/>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chemeClr val="accent1"/>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4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35" name="Shape 135"/>
          <p:cNvSpPr txBox="1"/>
          <p:nvPr>
            <p:ph idx="2" type="body"/>
          </p:nvPr>
        </p:nvSpPr>
        <p:spPr>
          <a:xfrm>
            <a:off x="2589213" y="5181600"/>
            <a:ext cx="8915400" cy="729622"/>
          </a:xfrm>
          <a:prstGeom prst="rect">
            <a:avLst/>
          </a:prstGeom>
          <a:noFill/>
          <a:ln>
            <a:noFill/>
          </a:ln>
        </p:spPr>
        <p:txBody>
          <a:bodyPr anchorCtr="0" anchor="t" bIns="91425" lIns="91425" rIns="91425" tIns="91425"/>
          <a:lstStyle>
            <a:lvl1pPr indent="-342900" lvl="0" marL="342900" marR="0" rtl="0" algn="l">
              <a:spcBef>
                <a:spcPts val="1000"/>
              </a:spcBef>
              <a:spcAft>
                <a:spcPts val="0"/>
              </a:spcAft>
              <a:buClr>
                <a:schemeClr val="accent1"/>
              </a:buClr>
              <a:buFont typeface="Noto Sans Symbols"/>
              <a:buNone/>
              <a:defRPr b="0" i="0" sz="1800" u="none" cap="none" strike="noStrike">
                <a:solidFill>
                  <a:srgbClr val="595959"/>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36" name="Shape 136"/>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37" name="Shape 137"/>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38" name="Shape 138"/>
          <p:cNvSpPr/>
          <p:nvPr/>
        </p:nvSpPr>
        <p:spPr>
          <a:xfrm flipH="1" rot="10800000">
            <a:off x="-4188" y="491172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39" name="Shape 139"/>
          <p:cNvSpPr txBox="1"/>
          <p:nvPr>
            <p:ph idx="12" type="sldNum"/>
          </p:nvPr>
        </p:nvSpPr>
        <p:spPr>
          <a:xfrm>
            <a:off x="531812" y="4983087"/>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
        <p:nvSpPr>
          <p:cNvPr id="140" name="Shape 140"/>
          <p:cNvSpPr txBox="1"/>
          <p:nvPr/>
        </p:nvSpPr>
        <p:spPr>
          <a:xfrm>
            <a:off x="2467651" y="648004"/>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US" sz="8000">
                <a:solidFill>
                  <a:schemeClr val="accent1"/>
                </a:solidFill>
                <a:latin typeface="Arial"/>
                <a:ea typeface="Arial"/>
                <a:cs typeface="Arial"/>
                <a:sym typeface="Arial"/>
              </a:rPr>
              <a:t>“</a:t>
            </a:r>
          </a:p>
        </p:txBody>
      </p:sp>
      <p:sp>
        <p:nvSpPr>
          <p:cNvPr id="141" name="Shape 141"/>
          <p:cNvSpPr txBox="1"/>
          <p:nvPr/>
        </p:nvSpPr>
        <p:spPr>
          <a:xfrm>
            <a:off x="11114852" y="2905306"/>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US" sz="8000">
                <a:solidFill>
                  <a:schemeClr val="accent1"/>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rue or False">
    <p:spTree>
      <p:nvGrpSpPr>
        <p:cNvPr id="142" name="Shape 142"/>
        <p:cNvGrpSpPr/>
        <p:nvPr/>
      </p:nvGrpSpPr>
      <p:grpSpPr>
        <a:xfrm>
          <a:off x="0" y="0"/>
          <a:ext cx="0" cy="0"/>
          <a:chOff x="0" y="0"/>
          <a:chExt cx="0" cy="0"/>
        </a:xfrm>
      </p:grpSpPr>
      <p:sp>
        <p:nvSpPr>
          <p:cNvPr id="143" name="Shape 143"/>
          <p:cNvSpPr txBox="1"/>
          <p:nvPr>
            <p:ph type="title"/>
          </p:nvPr>
        </p:nvSpPr>
        <p:spPr>
          <a:xfrm>
            <a:off x="2589211" y="627406"/>
            <a:ext cx="8915398" cy="2880019"/>
          </a:xfrm>
          <a:prstGeom prst="rect">
            <a:avLst/>
          </a:prstGeom>
          <a:noFill/>
          <a:ln>
            <a:noFill/>
          </a:ln>
        </p:spPr>
        <p:txBody>
          <a:bodyPr anchorCtr="0" anchor="ctr" bIns="91425" lIns="91425" rIns="91425" tIns="91425"/>
          <a:lstStyle>
            <a:lvl1pPr indent="0" lvl="0" marL="0" marR="0" rtl="0" algn="l">
              <a:spcBef>
                <a:spcPts val="0"/>
              </a:spcBef>
              <a:buClr>
                <a:srgbClr val="262626"/>
              </a:buClr>
              <a:buFont typeface="Questrial"/>
              <a:buNone/>
              <a:defRPr b="0" i="0" sz="48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44" name="Shape 144"/>
          <p:cNvSpPr txBox="1"/>
          <p:nvPr>
            <p:ph idx="1" type="body"/>
          </p:nvPr>
        </p:nvSpPr>
        <p:spPr>
          <a:xfrm>
            <a:off x="2589211" y="4343400"/>
            <a:ext cx="8915400" cy="838199"/>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chemeClr val="accent1"/>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4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45" name="Shape 145"/>
          <p:cNvSpPr txBox="1"/>
          <p:nvPr>
            <p:ph idx="2" type="body"/>
          </p:nvPr>
        </p:nvSpPr>
        <p:spPr>
          <a:xfrm>
            <a:off x="2589213" y="5181600"/>
            <a:ext cx="8915400" cy="729622"/>
          </a:xfrm>
          <a:prstGeom prst="rect">
            <a:avLst/>
          </a:prstGeom>
          <a:noFill/>
          <a:ln>
            <a:noFill/>
          </a:ln>
        </p:spPr>
        <p:txBody>
          <a:bodyPr anchorCtr="0" anchor="t" bIns="91425" lIns="91425" rIns="91425" tIns="91425"/>
          <a:lstStyle>
            <a:lvl1pPr indent="-342900" lvl="0" marL="342900" marR="0" rtl="0" algn="l">
              <a:spcBef>
                <a:spcPts val="1000"/>
              </a:spcBef>
              <a:spcAft>
                <a:spcPts val="0"/>
              </a:spcAft>
              <a:buClr>
                <a:schemeClr val="accent1"/>
              </a:buClr>
              <a:buFont typeface="Noto Sans Symbols"/>
              <a:buNone/>
              <a:defRPr b="0" i="0" sz="1800" u="none" cap="none" strike="noStrike">
                <a:solidFill>
                  <a:srgbClr val="595959"/>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46" name="Shape 146"/>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47" name="Shape 147"/>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48" name="Shape 148"/>
          <p:cNvSpPr/>
          <p:nvPr/>
        </p:nvSpPr>
        <p:spPr>
          <a:xfrm flipH="1" rot="10800000">
            <a:off x="-4188" y="491172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49" name="Shape 149"/>
          <p:cNvSpPr txBox="1"/>
          <p:nvPr>
            <p:ph idx="12" type="sldNum"/>
          </p:nvPr>
        </p:nvSpPr>
        <p:spPr>
          <a:xfrm>
            <a:off x="531812" y="4983087"/>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50" name="Shape 150"/>
        <p:cNvGrpSpPr/>
        <p:nvPr/>
      </p:nvGrpSpPr>
      <p:grpSpPr>
        <a:xfrm>
          <a:off x="0" y="0"/>
          <a:ext cx="0" cy="0"/>
          <a:chOff x="0" y="0"/>
          <a:chExt cx="0" cy="0"/>
        </a:xfrm>
      </p:grpSpPr>
      <p:sp>
        <p:nvSpPr>
          <p:cNvPr id="151" name="Shape 151"/>
          <p:cNvSpPr txBox="1"/>
          <p:nvPr>
            <p:ph type="title"/>
          </p:nvPr>
        </p:nvSpPr>
        <p:spPr>
          <a:xfrm>
            <a:off x="2592924"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52" name="Shape 152"/>
          <p:cNvSpPr txBox="1"/>
          <p:nvPr>
            <p:ph idx="1" type="body"/>
          </p:nvPr>
        </p:nvSpPr>
        <p:spPr>
          <a:xfrm rot="5400000">
            <a:off x="5103811" y="-381000"/>
            <a:ext cx="3886200" cy="8915400"/>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53" name="Shape 153"/>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54" name="Shape 154"/>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55" name="Shape 155"/>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6" name="Shape 156"/>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57" name="Shape 157"/>
        <p:cNvGrpSpPr/>
        <p:nvPr/>
      </p:nvGrpSpPr>
      <p:grpSpPr>
        <a:xfrm>
          <a:off x="0" y="0"/>
          <a:ext cx="0" cy="0"/>
          <a:chOff x="0" y="0"/>
          <a:chExt cx="0" cy="0"/>
        </a:xfrm>
      </p:grpSpPr>
      <p:sp>
        <p:nvSpPr>
          <p:cNvPr id="158" name="Shape 158"/>
          <p:cNvSpPr txBox="1"/>
          <p:nvPr>
            <p:ph type="title"/>
          </p:nvPr>
        </p:nvSpPr>
        <p:spPr>
          <a:xfrm rot="5400000">
            <a:off x="7756704" y="2165512"/>
            <a:ext cx="5283816" cy="2207601"/>
          </a:xfrm>
          <a:prstGeom prst="rect">
            <a:avLst/>
          </a:prstGeom>
          <a:noFill/>
          <a:ln>
            <a:noFill/>
          </a:ln>
        </p:spPr>
        <p:txBody>
          <a:bodyPr anchorCtr="0" anchor="ctr"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59" name="Shape 159"/>
          <p:cNvSpPr txBox="1"/>
          <p:nvPr>
            <p:ph idx="1" type="body"/>
          </p:nvPr>
        </p:nvSpPr>
        <p:spPr>
          <a:xfrm rot="5400000">
            <a:off x="3185803" y="30813"/>
            <a:ext cx="5283816" cy="6476999"/>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60" name="Shape 160"/>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61" name="Shape 161"/>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62" name="Shape 162"/>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63" name="Shape 163"/>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9" name="Shape 49"/>
        <p:cNvGrpSpPr/>
        <p:nvPr/>
      </p:nvGrpSpPr>
      <p:grpSpPr>
        <a:xfrm>
          <a:off x="0" y="0"/>
          <a:ext cx="0" cy="0"/>
          <a:chOff x="0" y="0"/>
          <a:chExt cx="0" cy="0"/>
        </a:xfrm>
      </p:grpSpPr>
      <p:sp>
        <p:nvSpPr>
          <p:cNvPr id="50" name="Shape 50"/>
          <p:cNvSpPr txBox="1"/>
          <p:nvPr>
            <p:ph type="title"/>
          </p:nvPr>
        </p:nvSpPr>
        <p:spPr>
          <a:xfrm>
            <a:off x="2592925"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51" name="Shape 51"/>
          <p:cNvSpPr txBox="1"/>
          <p:nvPr>
            <p:ph idx="1" type="body"/>
          </p:nvPr>
        </p:nvSpPr>
        <p:spPr>
          <a:xfrm>
            <a:off x="2589211" y="2133600"/>
            <a:ext cx="8915400" cy="3777622"/>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52" name="Shape 52"/>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53" name="Shape 53"/>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54" name="Shape 54"/>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x="0" y="0"/>
          <a:ext cx="0" cy="0"/>
          <a:chOff x="0" y="0"/>
          <a:chExt cx="0" cy="0"/>
        </a:xfrm>
      </p:grpSpPr>
      <p:sp>
        <p:nvSpPr>
          <p:cNvPr id="57" name="Shape 57"/>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58" name="Shape 58"/>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59" name="Shape 59"/>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60" name="Shape 60"/>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1" name="Shape 61"/>
        <p:cNvGrpSpPr/>
        <p:nvPr/>
      </p:nvGrpSpPr>
      <p:grpSpPr>
        <a:xfrm>
          <a:off x="0" y="0"/>
          <a:ext cx="0" cy="0"/>
          <a:chOff x="0" y="0"/>
          <a:chExt cx="0" cy="0"/>
        </a:xfrm>
      </p:grpSpPr>
      <p:sp>
        <p:nvSpPr>
          <p:cNvPr id="62" name="Shape 62"/>
          <p:cNvSpPr txBox="1"/>
          <p:nvPr>
            <p:ph type="title"/>
          </p:nvPr>
        </p:nvSpPr>
        <p:spPr>
          <a:xfrm>
            <a:off x="2592924"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63" name="Shape 63"/>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64" name="Shape 64"/>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65" name="Shape 65"/>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66" name="Shape 66"/>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7" name="Shape 67"/>
        <p:cNvGrpSpPr/>
        <p:nvPr/>
      </p:nvGrpSpPr>
      <p:grpSpPr>
        <a:xfrm>
          <a:off x="0" y="0"/>
          <a:ext cx="0" cy="0"/>
          <a:chOff x="0" y="0"/>
          <a:chExt cx="0" cy="0"/>
        </a:xfrm>
      </p:grpSpPr>
      <p:sp>
        <p:nvSpPr>
          <p:cNvPr id="68" name="Shape 68"/>
          <p:cNvSpPr txBox="1"/>
          <p:nvPr>
            <p:ph type="title"/>
          </p:nvPr>
        </p:nvSpPr>
        <p:spPr>
          <a:xfrm>
            <a:off x="2589211" y="2058750"/>
            <a:ext cx="8915398" cy="1468800"/>
          </a:xfrm>
          <a:prstGeom prst="rect">
            <a:avLst/>
          </a:prstGeom>
          <a:noFill/>
          <a:ln>
            <a:noFill/>
          </a:ln>
        </p:spPr>
        <p:txBody>
          <a:bodyPr anchorCtr="0" anchor="b" bIns="91425" lIns="91425" rIns="91425" tIns="91425"/>
          <a:lstStyle>
            <a:lvl1pPr indent="0" lvl="0" marL="0" marR="0" rtl="0" algn="l">
              <a:spcBef>
                <a:spcPts val="0"/>
              </a:spcBef>
              <a:buClr>
                <a:srgbClr val="262626"/>
              </a:buClr>
              <a:buFont typeface="Questrial"/>
              <a:buNone/>
              <a:defRPr b="0" i="0" sz="40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69" name="Shape 69"/>
          <p:cNvSpPr txBox="1"/>
          <p:nvPr>
            <p:ph idx="1" type="body"/>
          </p:nvPr>
        </p:nvSpPr>
        <p:spPr>
          <a:xfrm>
            <a:off x="2589211" y="3530128"/>
            <a:ext cx="8915398" cy="860399"/>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2000" u="none" cap="none" strike="noStrike">
                <a:solidFill>
                  <a:srgbClr val="595959"/>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9pPr>
          </a:lstStyle>
          <a:p/>
        </p:txBody>
      </p:sp>
      <p:sp>
        <p:nvSpPr>
          <p:cNvPr id="70" name="Shape 70"/>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71" name="Shape 71"/>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72" name="Shape 72"/>
          <p:cNvSpPr/>
          <p:nvPr/>
        </p:nvSpPr>
        <p:spPr>
          <a:xfrm flipH="1" rot="10800000">
            <a:off x="-4188" y="31781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3" name="Shape 73"/>
          <p:cNvSpPr txBox="1"/>
          <p:nvPr>
            <p:ph idx="12" type="sldNum"/>
          </p:nvPr>
        </p:nvSpPr>
        <p:spPr>
          <a:xfrm>
            <a:off x="531812" y="3244139"/>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74" name="Shape 74"/>
        <p:cNvGrpSpPr/>
        <p:nvPr/>
      </p:nvGrpSpPr>
      <p:grpSpPr>
        <a:xfrm>
          <a:off x="0" y="0"/>
          <a:ext cx="0" cy="0"/>
          <a:chOff x="0" y="0"/>
          <a:chExt cx="0" cy="0"/>
        </a:xfrm>
      </p:grpSpPr>
      <p:sp>
        <p:nvSpPr>
          <p:cNvPr id="75" name="Shape 75"/>
          <p:cNvSpPr txBox="1"/>
          <p:nvPr>
            <p:ph type="title"/>
          </p:nvPr>
        </p:nvSpPr>
        <p:spPr>
          <a:xfrm>
            <a:off x="2592924"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76" name="Shape 76"/>
          <p:cNvSpPr txBox="1"/>
          <p:nvPr>
            <p:ph idx="1" type="body"/>
          </p:nvPr>
        </p:nvSpPr>
        <p:spPr>
          <a:xfrm>
            <a:off x="2589211" y="2133600"/>
            <a:ext cx="4313863" cy="3777622"/>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77" name="Shape 77"/>
          <p:cNvSpPr txBox="1"/>
          <p:nvPr>
            <p:ph idx="2" type="body"/>
          </p:nvPr>
        </p:nvSpPr>
        <p:spPr>
          <a:xfrm>
            <a:off x="7190746" y="2126222"/>
            <a:ext cx="4313863" cy="3777622"/>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78" name="Shape 78"/>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79" name="Shape 79"/>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80" name="Shape 80"/>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81" name="Shape 81"/>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82" name="Shape 82"/>
        <p:cNvGrpSpPr/>
        <p:nvPr/>
      </p:nvGrpSpPr>
      <p:grpSpPr>
        <a:xfrm>
          <a:off x="0" y="0"/>
          <a:ext cx="0" cy="0"/>
          <a:chOff x="0" y="0"/>
          <a:chExt cx="0" cy="0"/>
        </a:xfrm>
      </p:grpSpPr>
      <p:sp>
        <p:nvSpPr>
          <p:cNvPr id="83" name="Shape 83"/>
          <p:cNvSpPr txBox="1"/>
          <p:nvPr>
            <p:ph type="title"/>
          </p:nvPr>
        </p:nvSpPr>
        <p:spPr>
          <a:xfrm>
            <a:off x="2592924"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84" name="Shape 84"/>
          <p:cNvSpPr txBox="1"/>
          <p:nvPr>
            <p:ph idx="1" type="body"/>
          </p:nvPr>
        </p:nvSpPr>
        <p:spPr>
          <a:xfrm>
            <a:off x="2939373" y="1972702"/>
            <a:ext cx="3992732"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1" i="0" sz="20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1" i="0" sz="18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9pPr>
          </a:lstStyle>
          <a:p/>
        </p:txBody>
      </p:sp>
      <p:sp>
        <p:nvSpPr>
          <p:cNvPr id="85" name="Shape 85"/>
          <p:cNvSpPr txBox="1"/>
          <p:nvPr>
            <p:ph idx="2" type="body"/>
          </p:nvPr>
        </p:nvSpPr>
        <p:spPr>
          <a:xfrm>
            <a:off x="2589211" y="2548966"/>
            <a:ext cx="4342893" cy="3354060"/>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86" name="Shape 86"/>
          <p:cNvSpPr txBox="1"/>
          <p:nvPr>
            <p:ph idx="3" type="body"/>
          </p:nvPr>
        </p:nvSpPr>
        <p:spPr>
          <a:xfrm>
            <a:off x="7506628" y="1969475"/>
            <a:ext cx="3999000"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1" i="0" sz="20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1" i="0" sz="18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9pPr>
          </a:lstStyle>
          <a:p/>
        </p:txBody>
      </p:sp>
      <p:sp>
        <p:nvSpPr>
          <p:cNvPr id="87" name="Shape 87"/>
          <p:cNvSpPr txBox="1"/>
          <p:nvPr>
            <p:ph idx="4" type="body"/>
          </p:nvPr>
        </p:nvSpPr>
        <p:spPr>
          <a:xfrm>
            <a:off x="7166957" y="2545738"/>
            <a:ext cx="4338674" cy="3354060"/>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88" name="Shape 88"/>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89" name="Shape 89"/>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90" name="Shape 90"/>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91" name="Shape 91"/>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2" name="Shape 92"/>
        <p:cNvGrpSpPr/>
        <p:nvPr/>
      </p:nvGrpSpPr>
      <p:grpSpPr>
        <a:xfrm>
          <a:off x="0" y="0"/>
          <a:ext cx="0" cy="0"/>
          <a:chOff x="0" y="0"/>
          <a:chExt cx="0" cy="0"/>
        </a:xfrm>
      </p:grpSpPr>
      <p:sp>
        <p:nvSpPr>
          <p:cNvPr id="93" name="Shape 93"/>
          <p:cNvSpPr txBox="1"/>
          <p:nvPr>
            <p:ph type="title"/>
          </p:nvPr>
        </p:nvSpPr>
        <p:spPr>
          <a:xfrm>
            <a:off x="2589211" y="446087"/>
            <a:ext cx="3505199" cy="976312"/>
          </a:xfrm>
          <a:prstGeom prst="rect">
            <a:avLst/>
          </a:prstGeom>
          <a:noFill/>
          <a:ln>
            <a:noFill/>
          </a:ln>
        </p:spPr>
        <p:txBody>
          <a:bodyPr anchorCtr="0" anchor="b" bIns="91425" lIns="91425" rIns="91425" tIns="91425"/>
          <a:lstStyle>
            <a:lvl1pPr indent="0" lvl="0" marL="0" marR="0" rtl="0" algn="l">
              <a:spcBef>
                <a:spcPts val="0"/>
              </a:spcBef>
              <a:buClr>
                <a:srgbClr val="262626"/>
              </a:buClr>
              <a:buFont typeface="Questrial"/>
              <a:buNone/>
              <a:defRPr b="0" i="0" sz="20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94" name="Shape 94"/>
          <p:cNvSpPr txBox="1"/>
          <p:nvPr>
            <p:ph idx="1" type="body"/>
          </p:nvPr>
        </p:nvSpPr>
        <p:spPr>
          <a:xfrm>
            <a:off x="6323012" y="446087"/>
            <a:ext cx="5181600" cy="5414963"/>
          </a:xfrm>
          <a:prstGeom prst="rect">
            <a:avLst/>
          </a:prstGeom>
          <a:noFill/>
          <a:ln>
            <a:noFill/>
          </a:ln>
        </p:spPr>
        <p:txBody>
          <a:bodyPr anchorCtr="0" anchor="ctr"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95" name="Shape 95"/>
          <p:cNvSpPr txBox="1"/>
          <p:nvPr>
            <p:ph idx="2" type="body"/>
          </p:nvPr>
        </p:nvSpPr>
        <p:spPr>
          <a:xfrm>
            <a:off x="2589211" y="1598612"/>
            <a:ext cx="3505199" cy="4262436"/>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4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0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9pPr>
          </a:lstStyle>
          <a:p/>
        </p:txBody>
      </p:sp>
      <p:sp>
        <p:nvSpPr>
          <p:cNvPr id="96" name="Shape 96"/>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97" name="Shape 97"/>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98" name="Shape 98"/>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99" name="Shape 99"/>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00" name="Shape 100"/>
        <p:cNvGrpSpPr/>
        <p:nvPr/>
      </p:nvGrpSpPr>
      <p:grpSpPr>
        <a:xfrm>
          <a:off x="0" y="0"/>
          <a:ext cx="0" cy="0"/>
          <a:chOff x="0" y="0"/>
          <a:chExt cx="0" cy="0"/>
        </a:xfrm>
      </p:grpSpPr>
      <p:sp>
        <p:nvSpPr>
          <p:cNvPr id="101" name="Shape 101"/>
          <p:cNvSpPr txBox="1"/>
          <p:nvPr>
            <p:ph type="title"/>
          </p:nvPr>
        </p:nvSpPr>
        <p:spPr>
          <a:xfrm>
            <a:off x="2589213" y="4800600"/>
            <a:ext cx="8915400" cy="566737"/>
          </a:xfrm>
          <a:prstGeom prst="rect">
            <a:avLst/>
          </a:prstGeom>
          <a:noFill/>
          <a:ln>
            <a:noFill/>
          </a:ln>
        </p:spPr>
        <p:txBody>
          <a:bodyPr anchorCtr="0" anchor="b" bIns="91425" lIns="91425" rIns="91425" tIns="91425"/>
          <a:lstStyle>
            <a:lvl1pPr indent="0" lvl="0" marL="0" marR="0" rtl="0" algn="l">
              <a:spcBef>
                <a:spcPts val="0"/>
              </a:spcBef>
              <a:buClr>
                <a:srgbClr val="262626"/>
              </a:buClr>
              <a:buFont typeface="Questrial"/>
              <a:buNone/>
              <a:defRPr b="0" i="0" sz="24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02" name="Shape 102"/>
          <p:cNvSpPr/>
          <p:nvPr>
            <p:ph idx="2" type="pic"/>
          </p:nvPr>
        </p:nvSpPr>
        <p:spPr>
          <a:xfrm>
            <a:off x="2589211" y="634964"/>
            <a:ext cx="8915400" cy="3854969"/>
          </a:xfrm>
          <a:prstGeom prst="rect">
            <a:avLst/>
          </a:prstGeom>
          <a:noFill/>
          <a:ln>
            <a:noFill/>
          </a:ln>
        </p:spPr>
        <p:txBody>
          <a:bodyPr anchorCtr="0" anchor="t" bIns="91425" lIns="91425" rIns="91425" tIns="91425"/>
          <a:lstStyle>
            <a:lvl1pPr indent="0" lvl="0" marL="0" marR="0" rtl="0" algn="ctr">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9pPr>
          </a:lstStyle>
          <a:p/>
        </p:txBody>
      </p:sp>
      <p:sp>
        <p:nvSpPr>
          <p:cNvPr id="103" name="Shape 103"/>
          <p:cNvSpPr txBox="1"/>
          <p:nvPr>
            <p:ph idx="1" type="body"/>
          </p:nvPr>
        </p:nvSpPr>
        <p:spPr>
          <a:xfrm>
            <a:off x="2589213" y="5367337"/>
            <a:ext cx="8915400" cy="493711"/>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0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9pPr>
          </a:lstStyle>
          <a:p/>
        </p:txBody>
      </p:sp>
      <p:sp>
        <p:nvSpPr>
          <p:cNvPr id="104" name="Shape 104"/>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05" name="Shape 105"/>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06" name="Shape 106"/>
          <p:cNvSpPr/>
          <p:nvPr/>
        </p:nvSpPr>
        <p:spPr>
          <a:xfrm flipH="1" rot="10800000">
            <a:off x="-4188" y="491172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07" name="Shape 107"/>
          <p:cNvSpPr txBox="1"/>
          <p:nvPr>
            <p:ph idx="12" type="sldNum"/>
          </p:nvPr>
        </p:nvSpPr>
        <p:spPr>
          <a:xfrm>
            <a:off x="531812" y="4983087"/>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rgbClr val="FFFFFF"/>
            </a:gs>
            <a:gs pos="100000">
              <a:srgbClr val="DDE6C3"/>
            </a:gs>
          </a:gsLst>
          <a:path path="circle">
            <a:fillToRect b="100%" r="100%"/>
          </a:path>
          <a:tileRect l="-100%" t="-100%"/>
        </a:gradFill>
      </p:bgPr>
    </p:bg>
    <p:spTree>
      <p:nvGrpSpPr>
        <p:cNvPr id="9" name="Shape 9"/>
        <p:cNvGrpSpPr/>
        <p:nvPr/>
      </p:nvGrpSpPr>
      <p:grpSpPr>
        <a:xfrm>
          <a:off x="0" y="0"/>
          <a:ext cx="0" cy="0"/>
          <a:chOff x="0" y="0"/>
          <a:chExt cx="0" cy="0"/>
        </a:xfrm>
      </p:grpSpPr>
      <p:grpSp>
        <p:nvGrpSpPr>
          <p:cNvPr id="10" name="Shape 10"/>
          <p:cNvGrpSpPr/>
          <p:nvPr/>
        </p:nvGrpSpPr>
        <p:grpSpPr>
          <a:xfrm>
            <a:off x="1" y="228600"/>
            <a:ext cx="2851516" cy="6638628"/>
            <a:chOff x="2487613" y="285750"/>
            <a:chExt cx="2428874" cy="5654675"/>
          </a:xfrm>
        </p:grpSpPr>
        <p:sp>
          <p:nvSpPr>
            <p:cNvPr id="11" name="Shape 11"/>
            <p:cNvSpPr/>
            <p:nvPr/>
          </p:nvSpPr>
          <p:spPr>
            <a:xfrm>
              <a:off x="2487613" y="2284413"/>
              <a:ext cx="85724" cy="533399"/>
            </a:xfrm>
            <a:custGeom>
              <a:pathLst>
                <a:path extrusionOk="0" h="120000" w="120000">
                  <a:moveTo>
                    <a:pt x="120000" y="120000"/>
                  </a:moveTo>
                  <a:cubicBezTo>
                    <a:pt x="109090" y="103235"/>
                    <a:pt x="103636" y="87352"/>
                    <a:pt x="92727" y="70588"/>
                  </a:cubicBezTo>
                  <a:cubicBezTo>
                    <a:pt x="60000" y="47647"/>
                    <a:pt x="32727" y="23823"/>
                    <a:pt x="0" y="0"/>
                  </a:cubicBezTo>
                  <a:cubicBezTo>
                    <a:pt x="0" y="30882"/>
                    <a:pt x="0" y="30882"/>
                    <a:pt x="0" y="30882"/>
                  </a:cubicBezTo>
                  <a:cubicBezTo>
                    <a:pt x="32727" y="56470"/>
                    <a:pt x="70909" y="82941"/>
                    <a:pt x="109090" y="109411"/>
                  </a:cubicBezTo>
                  <a:cubicBezTo>
                    <a:pt x="109090" y="112941"/>
                    <a:pt x="114545" y="116470"/>
                    <a:pt x="120000" y="12000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2597150" y="2779713"/>
              <a:ext cx="550863" cy="1978025"/>
            </a:xfrm>
            <a:custGeom>
              <a:pathLst>
                <a:path extrusionOk="0" h="120000" w="120000">
                  <a:moveTo>
                    <a:pt x="73714" y="83333"/>
                  </a:moveTo>
                  <a:cubicBezTo>
                    <a:pt x="88285" y="95714"/>
                    <a:pt x="102857" y="107857"/>
                    <a:pt x="119142" y="120000"/>
                  </a:cubicBezTo>
                  <a:cubicBezTo>
                    <a:pt x="119142" y="117857"/>
                    <a:pt x="119142" y="115952"/>
                    <a:pt x="120000" y="113809"/>
                  </a:cubicBezTo>
                  <a:cubicBezTo>
                    <a:pt x="106285" y="103571"/>
                    <a:pt x="93428" y="93095"/>
                    <a:pt x="81428" y="82619"/>
                  </a:cubicBezTo>
                  <a:cubicBezTo>
                    <a:pt x="49714" y="55476"/>
                    <a:pt x="23142" y="27857"/>
                    <a:pt x="0" y="0"/>
                  </a:cubicBezTo>
                  <a:cubicBezTo>
                    <a:pt x="1714" y="4761"/>
                    <a:pt x="3428" y="9761"/>
                    <a:pt x="5142" y="14523"/>
                  </a:cubicBezTo>
                  <a:cubicBezTo>
                    <a:pt x="25714" y="37619"/>
                    <a:pt x="48000" y="60714"/>
                    <a:pt x="73714" y="83333"/>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3175000" y="4730750"/>
              <a:ext cx="519112" cy="1209675"/>
            </a:xfrm>
            <a:custGeom>
              <a:pathLst>
                <a:path extrusionOk="0" h="120000" w="120000">
                  <a:moveTo>
                    <a:pt x="7272" y="8571"/>
                  </a:moveTo>
                  <a:cubicBezTo>
                    <a:pt x="4545" y="5844"/>
                    <a:pt x="1818" y="3116"/>
                    <a:pt x="0" y="0"/>
                  </a:cubicBezTo>
                  <a:cubicBezTo>
                    <a:pt x="0" y="3896"/>
                    <a:pt x="0" y="7402"/>
                    <a:pt x="0" y="11298"/>
                  </a:cubicBezTo>
                  <a:cubicBezTo>
                    <a:pt x="19090" y="33116"/>
                    <a:pt x="40000" y="54545"/>
                    <a:pt x="61818" y="75584"/>
                  </a:cubicBezTo>
                  <a:cubicBezTo>
                    <a:pt x="77272" y="90389"/>
                    <a:pt x="94545" y="105194"/>
                    <a:pt x="111818" y="120000"/>
                  </a:cubicBezTo>
                  <a:cubicBezTo>
                    <a:pt x="120000" y="120000"/>
                    <a:pt x="120000" y="120000"/>
                    <a:pt x="120000" y="120000"/>
                  </a:cubicBezTo>
                  <a:cubicBezTo>
                    <a:pt x="102727" y="104805"/>
                    <a:pt x="85454" y="89610"/>
                    <a:pt x="70000" y="74025"/>
                  </a:cubicBezTo>
                  <a:cubicBezTo>
                    <a:pt x="47272" y="52597"/>
                    <a:pt x="26363" y="30779"/>
                    <a:pt x="7272" y="8571"/>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a:off x="3305176" y="5630862"/>
              <a:ext cx="146050" cy="309562"/>
            </a:xfrm>
            <a:custGeom>
              <a:pathLst>
                <a:path extrusionOk="0" h="120000" w="120000">
                  <a:moveTo>
                    <a:pt x="90810" y="120000"/>
                  </a:moveTo>
                  <a:cubicBezTo>
                    <a:pt x="120000" y="120000"/>
                    <a:pt x="120000" y="120000"/>
                    <a:pt x="120000" y="120000"/>
                  </a:cubicBezTo>
                  <a:cubicBezTo>
                    <a:pt x="77837" y="80506"/>
                    <a:pt x="38918" y="41012"/>
                    <a:pt x="0" y="0"/>
                  </a:cubicBezTo>
                  <a:cubicBezTo>
                    <a:pt x="25945" y="41012"/>
                    <a:pt x="55135" y="80506"/>
                    <a:pt x="90810" y="12000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a:off x="2573338" y="2817813"/>
              <a:ext cx="700087" cy="2835274"/>
            </a:xfrm>
            <a:custGeom>
              <a:pathLst>
                <a:path extrusionOk="0" h="120000" w="120000">
                  <a:moveTo>
                    <a:pt x="109213" y="109695"/>
                  </a:moveTo>
                  <a:cubicBezTo>
                    <a:pt x="97752" y="102714"/>
                    <a:pt x="87640" y="95734"/>
                    <a:pt x="78202" y="88753"/>
                  </a:cubicBezTo>
                  <a:cubicBezTo>
                    <a:pt x="56629" y="72631"/>
                    <a:pt x="39775" y="56011"/>
                    <a:pt x="26966" y="39224"/>
                  </a:cubicBezTo>
                  <a:cubicBezTo>
                    <a:pt x="19550" y="29085"/>
                    <a:pt x="13483" y="18781"/>
                    <a:pt x="8089" y="8476"/>
                  </a:cubicBezTo>
                  <a:cubicBezTo>
                    <a:pt x="5393" y="5650"/>
                    <a:pt x="2696" y="2825"/>
                    <a:pt x="0" y="0"/>
                  </a:cubicBezTo>
                  <a:cubicBezTo>
                    <a:pt x="5393" y="13130"/>
                    <a:pt x="12808" y="26426"/>
                    <a:pt x="22247" y="39390"/>
                  </a:cubicBezTo>
                  <a:cubicBezTo>
                    <a:pt x="34382" y="56343"/>
                    <a:pt x="51235" y="72963"/>
                    <a:pt x="72134" y="89252"/>
                  </a:cubicBezTo>
                  <a:cubicBezTo>
                    <a:pt x="82921" y="97396"/>
                    <a:pt x="95056" y="105373"/>
                    <a:pt x="107865" y="113185"/>
                  </a:cubicBezTo>
                  <a:cubicBezTo>
                    <a:pt x="111910" y="115512"/>
                    <a:pt x="115955" y="117673"/>
                    <a:pt x="120000" y="120000"/>
                  </a:cubicBezTo>
                  <a:cubicBezTo>
                    <a:pt x="118651" y="119168"/>
                    <a:pt x="117977" y="118504"/>
                    <a:pt x="117303" y="117673"/>
                  </a:cubicBezTo>
                  <a:cubicBezTo>
                    <a:pt x="113932" y="115013"/>
                    <a:pt x="111235" y="112354"/>
                    <a:pt x="109213" y="109695"/>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6" name="Shape 16"/>
            <p:cNvSpPr/>
            <p:nvPr/>
          </p:nvSpPr>
          <p:spPr>
            <a:xfrm>
              <a:off x="2506663" y="285750"/>
              <a:ext cx="90487" cy="2493963"/>
            </a:xfrm>
            <a:custGeom>
              <a:pathLst>
                <a:path extrusionOk="0" h="120000" w="120000">
                  <a:moveTo>
                    <a:pt x="57391" y="109039"/>
                  </a:moveTo>
                  <a:cubicBezTo>
                    <a:pt x="62608" y="109795"/>
                    <a:pt x="62608" y="110551"/>
                    <a:pt x="62608" y="111307"/>
                  </a:cubicBezTo>
                  <a:cubicBezTo>
                    <a:pt x="78260" y="113952"/>
                    <a:pt x="99130" y="116598"/>
                    <a:pt x="114782" y="119433"/>
                  </a:cubicBezTo>
                  <a:cubicBezTo>
                    <a:pt x="114782" y="119622"/>
                    <a:pt x="114782" y="119811"/>
                    <a:pt x="120000" y="120000"/>
                  </a:cubicBezTo>
                  <a:cubicBezTo>
                    <a:pt x="109565" y="116220"/>
                    <a:pt x="99130" y="112629"/>
                    <a:pt x="88695" y="108850"/>
                  </a:cubicBezTo>
                  <a:cubicBezTo>
                    <a:pt x="46956" y="89574"/>
                    <a:pt x="26086" y="70299"/>
                    <a:pt x="26086" y="50834"/>
                  </a:cubicBezTo>
                  <a:cubicBezTo>
                    <a:pt x="31304" y="33826"/>
                    <a:pt x="46956" y="17007"/>
                    <a:pt x="78260" y="0"/>
                  </a:cubicBezTo>
                  <a:cubicBezTo>
                    <a:pt x="62608" y="0"/>
                    <a:pt x="62608" y="0"/>
                    <a:pt x="62608" y="0"/>
                  </a:cubicBezTo>
                  <a:cubicBezTo>
                    <a:pt x="26086" y="16818"/>
                    <a:pt x="10434" y="33826"/>
                    <a:pt x="5217" y="50834"/>
                  </a:cubicBezTo>
                  <a:cubicBezTo>
                    <a:pt x="0" y="70299"/>
                    <a:pt x="15652" y="89574"/>
                    <a:pt x="57391" y="109039"/>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7" name="Shape 17"/>
            <p:cNvSpPr/>
            <p:nvPr/>
          </p:nvSpPr>
          <p:spPr>
            <a:xfrm>
              <a:off x="2554288" y="2598738"/>
              <a:ext cx="66674" cy="420687"/>
            </a:xfrm>
            <a:custGeom>
              <a:pathLst>
                <a:path extrusionOk="0" h="120000" w="120000">
                  <a:moveTo>
                    <a:pt x="0" y="0"/>
                  </a:moveTo>
                  <a:cubicBezTo>
                    <a:pt x="14117" y="21308"/>
                    <a:pt x="21176" y="41495"/>
                    <a:pt x="35294" y="62803"/>
                  </a:cubicBezTo>
                  <a:cubicBezTo>
                    <a:pt x="63529" y="81869"/>
                    <a:pt x="91764" y="100934"/>
                    <a:pt x="120000" y="120000"/>
                  </a:cubicBezTo>
                  <a:cubicBezTo>
                    <a:pt x="105882" y="97570"/>
                    <a:pt x="91764" y="74018"/>
                    <a:pt x="77647" y="51588"/>
                  </a:cubicBezTo>
                  <a:cubicBezTo>
                    <a:pt x="70588" y="50467"/>
                    <a:pt x="70588" y="49345"/>
                    <a:pt x="70588" y="48224"/>
                  </a:cubicBezTo>
                  <a:cubicBezTo>
                    <a:pt x="49411" y="31401"/>
                    <a:pt x="21176" y="15700"/>
                    <a:pt x="0" y="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8" name="Shape 18"/>
            <p:cNvSpPr/>
            <p:nvPr/>
          </p:nvSpPr>
          <p:spPr>
            <a:xfrm>
              <a:off x="3143250" y="4757737"/>
              <a:ext cx="161925" cy="873125"/>
            </a:xfrm>
            <a:custGeom>
              <a:pathLst>
                <a:path extrusionOk="0" h="120000" w="120000">
                  <a:moveTo>
                    <a:pt x="0" y="0"/>
                  </a:moveTo>
                  <a:cubicBezTo>
                    <a:pt x="0" y="16756"/>
                    <a:pt x="5853" y="33513"/>
                    <a:pt x="14634" y="50270"/>
                  </a:cubicBezTo>
                  <a:cubicBezTo>
                    <a:pt x="23414" y="63243"/>
                    <a:pt x="35121" y="76756"/>
                    <a:pt x="49756" y="89729"/>
                  </a:cubicBezTo>
                  <a:cubicBezTo>
                    <a:pt x="55609" y="92972"/>
                    <a:pt x="64390" y="96216"/>
                    <a:pt x="70243" y="99459"/>
                  </a:cubicBezTo>
                  <a:cubicBezTo>
                    <a:pt x="87804" y="106486"/>
                    <a:pt x="102439" y="112972"/>
                    <a:pt x="120000" y="120000"/>
                  </a:cubicBezTo>
                  <a:cubicBezTo>
                    <a:pt x="117073" y="118378"/>
                    <a:pt x="114146" y="116216"/>
                    <a:pt x="111219" y="114594"/>
                  </a:cubicBezTo>
                  <a:cubicBezTo>
                    <a:pt x="76097" y="92972"/>
                    <a:pt x="52682" y="71351"/>
                    <a:pt x="38048" y="49729"/>
                  </a:cubicBezTo>
                  <a:cubicBezTo>
                    <a:pt x="32195" y="36756"/>
                    <a:pt x="26341" y="24324"/>
                    <a:pt x="23414" y="11891"/>
                  </a:cubicBezTo>
                  <a:cubicBezTo>
                    <a:pt x="23414" y="11351"/>
                    <a:pt x="20487" y="10810"/>
                    <a:pt x="20487" y="9729"/>
                  </a:cubicBezTo>
                  <a:cubicBezTo>
                    <a:pt x="14634" y="6486"/>
                    <a:pt x="5853" y="3243"/>
                    <a:pt x="0" y="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9" name="Shape 19"/>
            <p:cNvSpPr/>
            <p:nvPr/>
          </p:nvSpPr>
          <p:spPr>
            <a:xfrm>
              <a:off x="3148013" y="1282700"/>
              <a:ext cx="1768474" cy="3448050"/>
            </a:xfrm>
            <a:custGeom>
              <a:pathLst>
                <a:path extrusionOk="0" h="120000" w="120000">
                  <a:moveTo>
                    <a:pt x="1866" y="116719"/>
                  </a:moveTo>
                  <a:cubicBezTo>
                    <a:pt x="2666" y="105512"/>
                    <a:pt x="6933" y="94441"/>
                    <a:pt x="13333" y="83781"/>
                  </a:cubicBezTo>
                  <a:cubicBezTo>
                    <a:pt x="20000" y="73120"/>
                    <a:pt x="29066" y="62870"/>
                    <a:pt x="39733" y="53029"/>
                  </a:cubicBezTo>
                  <a:cubicBezTo>
                    <a:pt x="50400" y="43189"/>
                    <a:pt x="62666" y="33895"/>
                    <a:pt x="76000" y="25011"/>
                  </a:cubicBezTo>
                  <a:cubicBezTo>
                    <a:pt x="82666" y="20637"/>
                    <a:pt x="89866" y="16264"/>
                    <a:pt x="97066" y="12164"/>
                  </a:cubicBezTo>
                  <a:cubicBezTo>
                    <a:pt x="100800" y="10113"/>
                    <a:pt x="104533" y="7927"/>
                    <a:pt x="108266" y="6013"/>
                  </a:cubicBezTo>
                  <a:cubicBezTo>
                    <a:pt x="112266" y="3963"/>
                    <a:pt x="116000" y="2050"/>
                    <a:pt x="120000" y="136"/>
                  </a:cubicBezTo>
                  <a:cubicBezTo>
                    <a:pt x="120000" y="0"/>
                    <a:pt x="120000" y="0"/>
                    <a:pt x="120000" y="0"/>
                  </a:cubicBezTo>
                  <a:cubicBezTo>
                    <a:pt x="115733" y="1913"/>
                    <a:pt x="112000" y="3826"/>
                    <a:pt x="108000" y="5876"/>
                  </a:cubicBezTo>
                  <a:cubicBezTo>
                    <a:pt x="104266" y="7790"/>
                    <a:pt x="100533" y="9840"/>
                    <a:pt x="96800" y="12027"/>
                  </a:cubicBezTo>
                  <a:cubicBezTo>
                    <a:pt x="89333" y="16127"/>
                    <a:pt x="82133" y="20364"/>
                    <a:pt x="75466" y="24738"/>
                  </a:cubicBezTo>
                  <a:cubicBezTo>
                    <a:pt x="61866" y="33621"/>
                    <a:pt x="49333" y="42915"/>
                    <a:pt x="38666" y="52756"/>
                  </a:cubicBezTo>
                  <a:cubicBezTo>
                    <a:pt x="27733" y="62460"/>
                    <a:pt x="18666" y="72847"/>
                    <a:pt x="12000" y="83507"/>
                  </a:cubicBezTo>
                  <a:cubicBezTo>
                    <a:pt x="5066" y="94305"/>
                    <a:pt x="800" y="105375"/>
                    <a:pt x="0" y="116719"/>
                  </a:cubicBezTo>
                  <a:cubicBezTo>
                    <a:pt x="0" y="116993"/>
                    <a:pt x="0" y="117129"/>
                    <a:pt x="0" y="117403"/>
                  </a:cubicBezTo>
                  <a:cubicBezTo>
                    <a:pt x="533" y="118223"/>
                    <a:pt x="1066" y="119179"/>
                    <a:pt x="1866" y="120000"/>
                  </a:cubicBezTo>
                  <a:cubicBezTo>
                    <a:pt x="1866" y="118906"/>
                    <a:pt x="1866" y="117813"/>
                    <a:pt x="1866" y="116719"/>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3273425" y="5653087"/>
              <a:ext cx="138112" cy="287338"/>
            </a:xfrm>
            <a:custGeom>
              <a:pathLst>
                <a:path extrusionOk="0" h="120000" w="120000">
                  <a:moveTo>
                    <a:pt x="0" y="0"/>
                  </a:moveTo>
                  <a:cubicBezTo>
                    <a:pt x="24000" y="39452"/>
                    <a:pt x="54857" y="80547"/>
                    <a:pt x="89142" y="119999"/>
                  </a:cubicBezTo>
                  <a:cubicBezTo>
                    <a:pt x="120000" y="119999"/>
                    <a:pt x="120000" y="119999"/>
                    <a:pt x="120000" y="119999"/>
                  </a:cubicBezTo>
                  <a:cubicBezTo>
                    <a:pt x="78857" y="80547"/>
                    <a:pt x="37714" y="39452"/>
                    <a:pt x="0" y="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21" name="Shape 21"/>
            <p:cNvSpPr/>
            <p:nvPr/>
          </p:nvSpPr>
          <p:spPr>
            <a:xfrm>
              <a:off x="3143250" y="4656137"/>
              <a:ext cx="31750" cy="188913"/>
            </a:xfrm>
            <a:custGeom>
              <a:pathLst>
                <a:path extrusionOk="0" h="120000" w="120000">
                  <a:moveTo>
                    <a:pt x="105000" y="110000"/>
                  </a:moveTo>
                  <a:cubicBezTo>
                    <a:pt x="105000" y="115000"/>
                    <a:pt x="120000" y="117500"/>
                    <a:pt x="120000" y="120000"/>
                  </a:cubicBezTo>
                  <a:cubicBezTo>
                    <a:pt x="120000" y="95000"/>
                    <a:pt x="120000" y="72500"/>
                    <a:pt x="120000" y="47500"/>
                  </a:cubicBezTo>
                  <a:cubicBezTo>
                    <a:pt x="75000" y="32500"/>
                    <a:pt x="45000" y="15000"/>
                    <a:pt x="15000" y="0"/>
                  </a:cubicBezTo>
                  <a:cubicBezTo>
                    <a:pt x="0" y="22500"/>
                    <a:pt x="0" y="42500"/>
                    <a:pt x="0" y="65000"/>
                  </a:cubicBezTo>
                  <a:cubicBezTo>
                    <a:pt x="30000" y="80000"/>
                    <a:pt x="75000" y="95000"/>
                    <a:pt x="105000" y="11000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a:off x="3211513" y="5410200"/>
              <a:ext cx="203199" cy="530224"/>
            </a:xfrm>
            <a:custGeom>
              <a:pathLst>
                <a:path extrusionOk="0" h="120000" w="120000">
                  <a:moveTo>
                    <a:pt x="16153" y="16000"/>
                  </a:moveTo>
                  <a:cubicBezTo>
                    <a:pt x="11538" y="10666"/>
                    <a:pt x="4615" y="5333"/>
                    <a:pt x="0" y="0"/>
                  </a:cubicBezTo>
                  <a:cubicBezTo>
                    <a:pt x="6923" y="14222"/>
                    <a:pt x="16153" y="28444"/>
                    <a:pt x="27692" y="42666"/>
                  </a:cubicBezTo>
                  <a:cubicBezTo>
                    <a:pt x="30000" y="47111"/>
                    <a:pt x="32307" y="50666"/>
                    <a:pt x="36923" y="55111"/>
                  </a:cubicBezTo>
                  <a:cubicBezTo>
                    <a:pt x="62307" y="76444"/>
                    <a:pt x="90000" y="98666"/>
                    <a:pt x="117692" y="120000"/>
                  </a:cubicBezTo>
                  <a:cubicBezTo>
                    <a:pt x="120000" y="120000"/>
                    <a:pt x="120000" y="120000"/>
                    <a:pt x="120000" y="120000"/>
                  </a:cubicBezTo>
                  <a:cubicBezTo>
                    <a:pt x="94615" y="96888"/>
                    <a:pt x="73846" y="73777"/>
                    <a:pt x="55384" y="49777"/>
                  </a:cubicBezTo>
                  <a:cubicBezTo>
                    <a:pt x="41538" y="38222"/>
                    <a:pt x="30000" y="27555"/>
                    <a:pt x="16153" y="1600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grpSp>
      <p:grpSp>
        <p:nvGrpSpPr>
          <p:cNvPr id="23" name="Shape 23"/>
          <p:cNvGrpSpPr/>
          <p:nvPr/>
        </p:nvGrpSpPr>
        <p:grpSpPr>
          <a:xfrm>
            <a:off x="27221" y="-785"/>
            <a:ext cx="2356674" cy="6854039"/>
            <a:chOff x="6627813" y="194832"/>
            <a:chExt cx="1952625" cy="5678917"/>
          </a:xfrm>
        </p:grpSpPr>
        <p:sp>
          <p:nvSpPr>
            <p:cNvPr id="24" name="Shape 24"/>
            <p:cNvSpPr/>
            <p:nvPr/>
          </p:nvSpPr>
          <p:spPr>
            <a:xfrm>
              <a:off x="6627813" y="194832"/>
              <a:ext cx="409575" cy="3646487"/>
            </a:xfrm>
            <a:custGeom>
              <a:pathLst>
                <a:path extrusionOk="0" h="120000" w="120000">
                  <a:moveTo>
                    <a:pt x="8155" y="27391"/>
                  </a:moveTo>
                  <a:cubicBezTo>
                    <a:pt x="12815" y="37565"/>
                    <a:pt x="19805" y="47869"/>
                    <a:pt x="30291" y="58043"/>
                  </a:cubicBezTo>
                  <a:cubicBezTo>
                    <a:pt x="39611" y="68217"/>
                    <a:pt x="51262" y="78391"/>
                    <a:pt x="66407" y="88565"/>
                  </a:cubicBezTo>
                  <a:cubicBezTo>
                    <a:pt x="80388" y="98739"/>
                    <a:pt x="97864" y="108782"/>
                    <a:pt x="117669" y="118826"/>
                  </a:cubicBezTo>
                  <a:cubicBezTo>
                    <a:pt x="118834" y="119217"/>
                    <a:pt x="120000" y="119608"/>
                    <a:pt x="120000" y="120000"/>
                  </a:cubicBezTo>
                  <a:cubicBezTo>
                    <a:pt x="118834" y="118043"/>
                    <a:pt x="116504" y="115956"/>
                    <a:pt x="115339" y="114000"/>
                  </a:cubicBezTo>
                  <a:cubicBezTo>
                    <a:pt x="115339" y="113608"/>
                    <a:pt x="115339" y="113217"/>
                    <a:pt x="115339" y="112956"/>
                  </a:cubicBezTo>
                  <a:cubicBezTo>
                    <a:pt x="99029" y="104739"/>
                    <a:pt x="85048" y="96652"/>
                    <a:pt x="73398" y="88434"/>
                  </a:cubicBezTo>
                  <a:cubicBezTo>
                    <a:pt x="58252" y="78260"/>
                    <a:pt x="45436" y="68217"/>
                    <a:pt x="34951" y="57913"/>
                  </a:cubicBezTo>
                  <a:cubicBezTo>
                    <a:pt x="24466" y="47739"/>
                    <a:pt x="16310" y="37565"/>
                    <a:pt x="10485" y="27260"/>
                  </a:cubicBezTo>
                  <a:cubicBezTo>
                    <a:pt x="8155" y="22173"/>
                    <a:pt x="5825" y="17086"/>
                    <a:pt x="3495" y="12000"/>
                  </a:cubicBezTo>
                  <a:cubicBezTo>
                    <a:pt x="2330" y="7956"/>
                    <a:pt x="1165" y="4043"/>
                    <a:pt x="1165" y="0"/>
                  </a:cubicBezTo>
                  <a:cubicBezTo>
                    <a:pt x="0" y="0"/>
                    <a:pt x="0" y="0"/>
                    <a:pt x="0" y="0"/>
                  </a:cubicBezTo>
                  <a:cubicBezTo>
                    <a:pt x="0" y="4043"/>
                    <a:pt x="1165" y="7956"/>
                    <a:pt x="1165" y="12000"/>
                  </a:cubicBezTo>
                  <a:cubicBezTo>
                    <a:pt x="3495" y="17086"/>
                    <a:pt x="4660" y="22173"/>
                    <a:pt x="8155" y="27391"/>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a:off x="7061200" y="3771900"/>
              <a:ext cx="350837" cy="1309687"/>
            </a:xfrm>
            <a:custGeom>
              <a:pathLst>
                <a:path extrusionOk="0" h="120000" w="120000">
                  <a:moveTo>
                    <a:pt x="72272" y="83272"/>
                  </a:moveTo>
                  <a:cubicBezTo>
                    <a:pt x="87272" y="95636"/>
                    <a:pt x="102272" y="108000"/>
                    <a:pt x="120000" y="120000"/>
                  </a:cubicBezTo>
                  <a:cubicBezTo>
                    <a:pt x="120000" y="117454"/>
                    <a:pt x="120000" y="114545"/>
                    <a:pt x="120000" y="112000"/>
                  </a:cubicBezTo>
                  <a:cubicBezTo>
                    <a:pt x="120000" y="111636"/>
                    <a:pt x="120000" y="110909"/>
                    <a:pt x="120000" y="110545"/>
                  </a:cubicBezTo>
                  <a:cubicBezTo>
                    <a:pt x="107727" y="101090"/>
                    <a:pt x="95454" y="91636"/>
                    <a:pt x="84545" y="82181"/>
                  </a:cubicBezTo>
                  <a:cubicBezTo>
                    <a:pt x="51818" y="55272"/>
                    <a:pt x="23181" y="27636"/>
                    <a:pt x="0" y="0"/>
                  </a:cubicBezTo>
                  <a:cubicBezTo>
                    <a:pt x="2727" y="7636"/>
                    <a:pt x="5454" y="15272"/>
                    <a:pt x="9545" y="22909"/>
                  </a:cubicBezTo>
                  <a:cubicBezTo>
                    <a:pt x="28636" y="43272"/>
                    <a:pt x="49090" y="63272"/>
                    <a:pt x="72272" y="83272"/>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7439025" y="5053012"/>
              <a:ext cx="357188" cy="820737"/>
            </a:xfrm>
            <a:custGeom>
              <a:pathLst>
                <a:path extrusionOk="0" h="120000" w="120000">
                  <a:moveTo>
                    <a:pt x="8000" y="8695"/>
                  </a:moveTo>
                  <a:cubicBezTo>
                    <a:pt x="5333" y="5797"/>
                    <a:pt x="2666" y="2898"/>
                    <a:pt x="0" y="0"/>
                  </a:cubicBezTo>
                  <a:cubicBezTo>
                    <a:pt x="0" y="5217"/>
                    <a:pt x="0" y="11014"/>
                    <a:pt x="1333" y="16811"/>
                  </a:cubicBezTo>
                  <a:cubicBezTo>
                    <a:pt x="18666" y="35942"/>
                    <a:pt x="36000" y="55072"/>
                    <a:pt x="56000" y="73623"/>
                  </a:cubicBezTo>
                  <a:cubicBezTo>
                    <a:pt x="72000" y="89275"/>
                    <a:pt x="89333" y="104927"/>
                    <a:pt x="106666" y="120000"/>
                  </a:cubicBezTo>
                  <a:cubicBezTo>
                    <a:pt x="120000" y="120000"/>
                    <a:pt x="120000" y="120000"/>
                    <a:pt x="120000" y="120000"/>
                  </a:cubicBezTo>
                  <a:cubicBezTo>
                    <a:pt x="101333" y="104347"/>
                    <a:pt x="84000" y="88115"/>
                    <a:pt x="66666" y="71304"/>
                  </a:cubicBezTo>
                  <a:cubicBezTo>
                    <a:pt x="45333" y="51014"/>
                    <a:pt x="26666" y="29565"/>
                    <a:pt x="8000" y="8695"/>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7" name="Shape 27"/>
            <p:cNvSpPr/>
            <p:nvPr/>
          </p:nvSpPr>
          <p:spPr>
            <a:xfrm>
              <a:off x="7037388" y="3811587"/>
              <a:ext cx="457200" cy="1852613"/>
            </a:xfrm>
            <a:custGeom>
              <a:pathLst>
                <a:path extrusionOk="0" h="120000" w="120000">
                  <a:moveTo>
                    <a:pt x="105391" y="105096"/>
                  </a:moveTo>
                  <a:cubicBezTo>
                    <a:pt x="97043" y="99700"/>
                    <a:pt x="88695" y="94047"/>
                    <a:pt x="81391" y="88394"/>
                  </a:cubicBezTo>
                  <a:cubicBezTo>
                    <a:pt x="59478" y="72205"/>
                    <a:pt x="42782" y="55503"/>
                    <a:pt x="30260" y="38800"/>
                  </a:cubicBezTo>
                  <a:cubicBezTo>
                    <a:pt x="22956" y="30578"/>
                    <a:pt x="17739" y="22098"/>
                    <a:pt x="13565" y="13618"/>
                  </a:cubicBezTo>
                  <a:cubicBezTo>
                    <a:pt x="9391" y="8993"/>
                    <a:pt x="4173" y="4625"/>
                    <a:pt x="0" y="0"/>
                  </a:cubicBezTo>
                  <a:cubicBezTo>
                    <a:pt x="5217" y="13104"/>
                    <a:pt x="12521" y="26209"/>
                    <a:pt x="21913" y="39057"/>
                  </a:cubicBezTo>
                  <a:cubicBezTo>
                    <a:pt x="34434" y="56017"/>
                    <a:pt x="51130" y="72719"/>
                    <a:pt x="72000" y="89164"/>
                  </a:cubicBezTo>
                  <a:cubicBezTo>
                    <a:pt x="82434" y="97130"/>
                    <a:pt x="93913" y="105353"/>
                    <a:pt x="107478" y="113319"/>
                  </a:cubicBezTo>
                  <a:cubicBezTo>
                    <a:pt x="111652" y="115374"/>
                    <a:pt x="115826" y="117687"/>
                    <a:pt x="120000" y="119999"/>
                  </a:cubicBezTo>
                  <a:cubicBezTo>
                    <a:pt x="118956" y="119229"/>
                    <a:pt x="117913" y="118458"/>
                    <a:pt x="116869" y="117687"/>
                  </a:cubicBezTo>
                  <a:cubicBezTo>
                    <a:pt x="112695" y="113576"/>
                    <a:pt x="108521" y="109207"/>
                    <a:pt x="105391" y="105096"/>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8" name="Shape 28"/>
            <p:cNvSpPr/>
            <p:nvPr/>
          </p:nvSpPr>
          <p:spPr>
            <a:xfrm>
              <a:off x="6992938" y="1263650"/>
              <a:ext cx="144462" cy="2508250"/>
            </a:xfrm>
            <a:custGeom>
              <a:pathLst>
                <a:path extrusionOk="0" h="120000" w="120000">
                  <a:moveTo>
                    <a:pt x="56666" y="120000"/>
                  </a:moveTo>
                  <a:cubicBezTo>
                    <a:pt x="50000" y="117725"/>
                    <a:pt x="46666" y="115450"/>
                    <a:pt x="43333" y="113175"/>
                  </a:cubicBezTo>
                  <a:cubicBezTo>
                    <a:pt x="26666" y="100473"/>
                    <a:pt x="16666" y="87962"/>
                    <a:pt x="16666" y="75450"/>
                  </a:cubicBezTo>
                  <a:cubicBezTo>
                    <a:pt x="16666" y="62748"/>
                    <a:pt x="26666" y="50236"/>
                    <a:pt x="43333" y="37535"/>
                  </a:cubicBezTo>
                  <a:cubicBezTo>
                    <a:pt x="50000" y="31279"/>
                    <a:pt x="60000" y="25023"/>
                    <a:pt x="73333" y="18767"/>
                  </a:cubicBezTo>
                  <a:cubicBezTo>
                    <a:pt x="86666" y="12511"/>
                    <a:pt x="100000" y="6255"/>
                    <a:pt x="120000" y="0"/>
                  </a:cubicBezTo>
                  <a:cubicBezTo>
                    <a:pt x="116666" y="0"/>
                    <a:pt x="116666" y="0"/>
                    <a:pt x="116666" y="0"/>
                  </a:cubicBezTo>
                  <a:cubicBezTo>
                    <a:pt x="96666" y="6255"/>
                    <a:pt x="80000" y="12511"/>
                    <a:pt x="66666" y="18767"/>
                  </a:cubicBezTo>
                  <a:cubicBezTo>
                    <a:pt x="53333" y="25023"/>
                    <a:pt x="43333" y="31279"/>
                    <a:pt x="33333" y="37535"/>
                  </a:cubicBezTo>
                  <a:cubicBezTo>
                    <a:pt x="13333" y="50047"/>
                    <a:pt x="3333" y="62748"/>
                    <a:pt x="3333" y="75450"/>
                  </a:cubicBezTo>
                  <a:cubicBezTo>
                    <a:pt x="0" y="87393"/>
                    <a:pt x="6666" y="99526"/>
                    <a:pt x="23333" y="111658"/>
                  </a:cubicBezTo>
                  <a:cubicBezTo>
                    <a:pt x="33333" y="114312"/>
                    <a:pt x="43333" y="117156"/>
                    <a:pt x="53333" y="119810"/>
                  </a:cubicBezTo>
                  <a:cubicBezTo>
                    <a:pt x="53333" y="119810"/>
                    <a:pt x="56666" y="120000"/>
                    <a:pt x="56666" y="12000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9" name="Shape 29"/>
            <p:cNvSpPr/>
            <p:nvPr/>
          </p:nvSpPr>
          <p:spPr>
            <a:xfrm>
              <a:off x="7526338" y="5640387"/>
              <a:ext cx="111125" cy="233363"/>
            </a:xfrm>
            <a:custGeom>
              <a:pathLst>
                <a:path extrusionOk="0" h="120000" w="120000">
                  <a:moveTo>
                    <a:pt x="94285" y="120000"/>
                  </a:moveTo>
                  <a:cubicBezTo>
                    <a:pt x="119999" y="120000"/>
                    <a:pt x="119999" y="120000"/>
                    <a:pt x="119999" y="120000"/>
                  </a:cubicBezTo>
                  <a:cubicBezTo>
                    <a:pt x="77142" y="81355"/>
                    <a:pt x="38571" y="40677"/>
                    <a:pt x="0" y="0"/>
                  </a:cubicBezTo>
                  <a:cubicBezTo>
                    <a:pt x="25714" y="40677"/>
                    <a:pt x="55714" y="81355"/>
                    <a:pt x="94285" y="12000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0" name="Shape 30"/>
            <p:cNvSpPr/>
            <p:nvPr/>
          </p:nvSpPr>
          <p:spPr>
            <a:xfrm>
              <a:off x="7021513" y="3598862"/>
              <a:ext cx="68263" cy="423863"/>
            </a:xfrm>
            <a:custGeom>
              <a:pathLst>
                <a:path extrusionOk="0" h="120000" w="120000">
                  <a:moveTo>
                    <a:pt x="28235" y="60560"/>
                  </a:moveTo>
                  <a:cubicBezTo>
                    <a:pt x="56470" y="80747"/>
                    <a:pt x="91764" y="99813"/>
                    <a:pt x="120000" y="120000"/>
                  </a:cubicBezTo>
                  <a:cubicBezTo>
                    <a:pt x="98823" y="96448"/>
                    <a:pt x="84705" y="72897"/>
                    <a:pt x="70588" y="49345"/>
                  </a:cubicBezTo>
                  <a:cubicBezTo>
                    <a:pt x="70588" y="49345"/>
                    <a:pt x="63529" y="48224"/>
                    <a:pt x="63529" y="48224"/>
                  </a:cubicBezTo>
                  <a:cubicBezTo>
                    <a:pt x="42352" y="32523"/>
                    <a:pt x="21176" y="15700"/>
                    <a:pt x="0" y="0"/>
                  </a:cubicBezTo>
                  <a:cubicBezTo>
                    <a:pt x="0" y="2242"/>
                    <a:pt x="0" y="5607"/>
                    <a:pt x="0" y="8971"/>
                  </a:cubicBezTo>
                  <a:cubicBezTo>
                    <a:pt x="7058" y="25794"/>
                    <a:pt x="21176" y="43738"/>
                    <a:pt x="28235" y="6056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a:off x="7412038" y="2801938"/>
              <a:ext cx="1168400" cy="2251075"/>
            </a:xfrm>
            <a:custGeom>
              <a:pathLst>
                <a:path extrusionOk="0" h="120000" w="120000">
                  <a:moveTo>
                    <a:pt x="3265" y="116830"/>
                  </a:moveTo>
                  <a:cubicBezTo>
                    <a:pt x="3673" y="105845"/>
                    <a:pt x="7755" y="94647"/>
                    <a:pt x="14285" y="83873"/>
                  </a:cubicBezTo>
                  <a:cubicBezTo>
                    <a:pt x="20816" y="73309"/>
                    <a:pt x="29795" y="62957"/>
                    <a:pt x="40408" y="53239"/>
                  </a:cubicBezTo>
                  <a:cubicBezTo>
                    <a:pt x="50612" y="43309"/>
                    <a:pt x="62857" y="34014"/>
                    <a:pt x="76326" y="25140"/>
                  </a:cubicBezTo>
                  <a:cubicBezTo>
                    <a:pt x="82857" y="20704"/>
                    <a:pt x="89795" y="16267"/>
                    <a:pt x="97142" y="12253"/>
                  </a:cubicBezTo>
                  <a:cubicBezTo>
                    <a:pt x="100816" y="10140"/>
                    <a:pt x="104489" y="8028"/>
                    <a:pt x="108163" y="5915"/>
                  </a:cubicBezTo>
                  <a:cubicBezTo>
                    <a:pt x="111836" y="4014"/>
                    <a:pt x="115918" y="1901"/>
                    <a:pt x="120000" y="0"/>
                  </a:cubicBezTo>
                  <a:cubicBezTo>
                    <a:pt x="119591" y="0"/>
                    <a:pt x="119591" y="0"/>
                    <a:pt x="119591" y="0"/>
                  </a:cubicBezTo>
                  <a:cubicBezTo>
                    <a:pt x="115510" y="1901"/>
                    <a:pt x="111428" y="3802"/>
                    <a:pt x="107755" y="5704"/>
                  </a:cubicBezTo>
                  <a:cubicBezTo>
                    <a:pt x="104081" y="7816"/>
                    <a:pt x="100408" y="9929"/>
                    <a:pt x="96734" y="11830"/>
                  </a:cubicBezTo>
                  <a:cubicBezTo>
                    <a:pt x="88979" y="16056"/>
                    <a:pt x="82040" y="20281"/>
                    <a:pt x="75510" y="24718"/>
                  </a:cubicBezTo>
                  <a:cubicBezTo>
                    <a:pt x="61632" y="33591"/>
                    <a:pt x="49387" y="42887"/>
                    <a:pt x="38775" y="52605"/>
                  </a:cubicBezTo>
                  <a:cubicBezTo>
                    <a:pt x="27755" y="62535"/>
                    <a:pt x="18775" y="72887"/>
                    <a:pt x="12244" y="83661"/>
                  </a:cubicBezTo>
                  <a:cubicBezTo>
                    <a:pt x="5306" y="94014"/>
                    <a:pt x="1224" y="105000"/>
                    <a:pt x="0" y="115985"/>
                  </a:cubicBezTo>
                  <a:cubicBezTo>
                    <a:pt x="1224" y="117253"/>
                    <a:pt x="2040" y="118521"/>
                    <a:pt x="2857" y="120000"/>
                  </a:cubicBezTo>
                  <a:cubicBezTo>
                    <a:pt x="2857" y="118943"/>
                    <a:pt x="2857" y="117887"/>
                    <a:pt x="3265" y="11683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494588" y="5664200"/>
              <a:ext cx="100013" cy="209549"/>
            </a:xfrm>
            <a:custGeom>
              <a:pathLst>
                <a:path extrusionOk="0" h="120000" w="120000">
                  <a:moveTo>
                    <a:pt x="0" y="0"/>
                  </a:moveTo>
                  <a:cubicBezTo>
                    <a:pt x="24000" y="40754"/>
                    <a:pt x="57600" y="81509"/>
                    <a:pt x="91200" y="120000"/>
                  </a:cubicBezTo>
                  <a:cubicBezTo>
                    <a:pt x="120000" y="120000"/>
                    <a:pt x="120000" y="120000"/>
                    <a:pt x="120000" y="120000"/>
                  </a:cubicBezTo>
                  <a:cubicBezTo>
                    <a:pt x="76800" y="81509"/>
                    <a:pt x="38400" y="40754"/>
                    <a:pt x="0" y="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7412038" y="5081587"/>
              <a:ext cx="114300" cy="558799"/>
            </a:xfrm>
            <a:custGeom>
              <a:pathLst>
                <a:path extrusionOk="0" h="120000" w="120000">
                  <a:moveTo>
                    <a:pt x="0" y="0"/>
                  </a:moveTo>
                  <a:cubicBezTo>
                    <a:pt x="0" y="25531"/>
                    <a:pt x="8275" y="51063"/>
                    <a:pt x="28965" y="75744"/>
                  </a:cubicBezTo>
                  <a:cubicBezTo>
                    <a:pt x="45517" y="83404"/>
                    <a:pt x="57931" y="91914"/>
                    <a:pt x="74482" y="99574"/>
                  </a:cubicBezTo>
                  <a:cubicBezTo>
                    <a:pt x="91034" y="106382"/>
                    <a:pt x="103448" y="113191"/>
                    <a:pt x="120000" y="120000"/>
                  </a:cubicBezTo>
                  <a:cubicBezTo>
                    <a:pt x="115862" y="118297"/>
                    <a:pt x="115862" y="116595"/>
                    <a:pt x="111724" y="114893"/>
                  </a:cubicBezTo>
                  <a:cubicBezTo>
                    <a:pt x="66206" y="83404"/>
                    <a:pt x="41379" y="51063"/>
                    <a:pt x="33103" y="18723"/>
                  </a:cubicBezTo>
                  <a:cubicBezTo>
                    <a:pt x="28965" y="15319"/>
                    <a:pt x="20689" y="12765"/>
                    <a:pt x="16551" y="9361"/>
                  </a:cubicBezTo>
                  <a:cubicBezTo>
                    <a:pt x="8275" y="5957"/>
                    <a:pt x="4137" y="2553"/>
                    <a:pt x="0" y="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7412038" y="4978400"/>
              <a:ext cx="31750" cy="188913"/>
            </a:xfrm>
            <a:custGeom>
              <a:pathLst>
                <a:path extrusionOk="0" h="120000" w="120000">
                  <a:moveTo>
                    <a:pt x="0" y="65000"/>
                  </a:moveTo>
                  <a:cubicBezTo>
                    <a:pt x="15000" y="72500"/>
                    <a:pt x="30000" y="82500"/>
                    <a:pt x="60000" y="92500"/>
                  </a:cubicBezTo>
                  <a:cubicBezTo>
                    <a:pt x="75000" y="102500"/>
                    <a:pt x="105000" y="110000"/>
                    <a:pt x="120000" y="120000"/>
                  </a:cubicBezTo>
                  <a:cubicBezTo>
                    <a:pt x="105000" y="95000"/>
                    <a:pt x="105000" y="70000"/>
                    <a:pt x="105000" y="47500"/>
                  </a:cubicBezTo>
                  <a:cubicBezTo>
                    <a:pt x="75000" y="30000"/>
                    <a:pt x="45000" y="15000"/>
                    <a:pt x="0" y="0"/>
                  </a:cubicBezTo>
                  <a:cubicBezTo>
                    <a:pt x="0" y="2500"/>
                    <a:pt x="0" y="7500"/>
                    <a:pt x="0" y="10000"/>
                  </a:cubicBezTo>
                  <a:cubicBezTo>
                    <a:pt x="0" y="27500"/>
                    <a:pt x="0" y="47500"/>
                    <a:pt x="0" y="6500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5" name="Shape 35"/>
            <p:cNvSpPr/>
            <p:nvPr/>
          </p:nvSpPr>
          <p:spPr>
            <a:xfrm>
              <a:off x="7439025" y="5434012"/>
              <a:ext cx="174625" cy="439738"/>
            </a:xfrm>
            <a:custGeom>
              <a:pathLst>
                <a:path extrusionOk="0" h="120000" w="120000">
                  <a:moveTo>
                    <a:pt x="30000" y="30270"/>
                  </a:moveTo>
                  <a:cubicBezTo>
                    <a:pt x="19090" y="20540"/>
                    <a:pt x="10909" y="9729"/>
                    <a:pt x="0" y="0"/>
                  </a:cubicBezTo>
                  <a:cubicBezTo>
                    <a:pt x="8181" y="17297"/>
                    <a:pt x="19090" y="35675"/>
                    <a:pt x="30000" y="52972"/>
                  </a:cubicBezTo>
                  <a:cubicBezTo>
                    <a:pt x="32727" y="56216"/>
                    <a:pt x="35454" y="59459"/>
                    <a:pt x="38181" y="62702"/>
                  </a:cubicBezTo>
                  <a:cubicBezTo>
                    <a:pt x="60000" y="82162"/>
                    <a:pt x="81818" y="101621"/>
                    <a:pt x="106363" y="120000"/>
                  </a:cubicBezTo>
                  <a:cubicBezTo>
                    <a:pt x="120000" y="120000"/>
                    <a:pt x="120000" y="120000"/>
                    <a:pt x="120000" y="120000"/>
                  </a:cubicBezTo>
                  <a:cubicBezTo>
                    <a:pt x="95454" y="99459"/>
                    <a:pt x="76363" y="77837"/>
                    <a:pt x="60000" y="56216"/>
                  </a:cubicBezTo>
                  <a:cubicBezTo>
                    <a:pt x="49090" y="47567"/>
                    <a:pt x="40909" y="38918"/>
                    <a:pt x="30000" y="3027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grpSp>
      <p:sp>
        <p:nvSpPr>
          <p:cNvPr id="36" name="Shape 36"/>
          <p:cNvSpPr/>
          <p:nvPr/>
        </p:nvSpPr>
        <p:spPr>
          <a:xfrm>
            <a:off x="0" y="0"/>
            <a:ext cx="182879" cy="68580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592924"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38" name="Shape 38"/>
          <p:cNvSpPr txBox="1"/>
          <p:nvPr>
            <p:ph idx="1" type="body"/>
          </p:nvPr>
        </p:nvSpPr>
        <p:spPr>
          <a:xfrm>
            <a:off x="2589211" y="2133600"/>
            <a:ext cx="8915400" cy="3886200"/>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39" name="Shape 39"/>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40" name="Shape 40"/>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41" name="Shape 41"/>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Questrial"/>
                <a:ea typeface="Questrial"/>
                <a:cs typeface="Questrial"/>
                <a:sym typeface="Quest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1.jpg"/><Relationship Id="rId4" Type="http://schemas.openxmlformats.org/officeDocument/2006/relationships/image" Target="../media/image11.png"/><Relationship Id="rId5" Type="http://schemas.openxmlformats.org/officeDocument/2006/relationships/image" Target="../media/image20.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1.jp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1" Type="http://schemas.openxmlformats.org/officeDocument/2006/relationships/hyperlink" Target="https://docs.oracle.com/javase/7/docs/api/java/lang/Comparable.html" TargetMode="External"/><Relationship Id="rId10" Type="http://schemas.openxmlformats.org/officeDocument/2006/relationships/hyperlink" Target="https://docs.oracle.com/javase/7/docs/api/java/util/TreeMap.html#comparator()" TargetMode="External"/><Relationship Id="rId13" Type="http://schemas.openxmlformats.org/officeDocument/2006/relationships/hyperlink" Target="https://docs.oracle.com/javase/7/docs/api/java/util/NavigableSet.html" TargetMode="External"/><Relationship Id="rId12" Type="http://schemas.openxmlformats.org/officeDocument/2006/relationships/hyperlink" Target="https://docs.oracle.com/javase/7/docs/api/java/util/TreeMap.html#descendingKeySet()"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1.jpg"/><Relationship Id="rId4" Type="http://schemas.openxmlformats.org/officeDocument/2006/relationships/image" Target="../media/image11.png"/><Relationship Id="rId9" Type="http://schemas.openxmlformats.org/officeDocument/2006/relationships/hyperlink" Target="https://docs.oracle.com/javase/7/docs/api/java/util/TreeMap.html#clone()" TargetMode="External"/><Relationship Id="rId15" Type="http://schemas.openxmlformats.org/officeDocument/2006/relationships/hyperlink" Target="https://docs.oracle.com/javase/7/docs/api/java/util/TreeMap.html#entrySet()" TargetMode="External"/><Relationship Id="rId14" Type="http://schemas.openxmlformats.org/officeDocument/2006/relationships/hyperlink" Target="https://docs.oracle.com/javase/7/docs/api/java/util/TreeMap.html#descendingMap()" TargetMode="External"/><Relationship Id="rId16" Type="http://schemas.openxmlformats.org/officeDocument/2006/relationships/hyperlink" Target="https://docs.oracle.com/javase/7/docs/api/java/util/Set.html" TargetMode="External"/><Relationship Id="rId5" Type="http://schemas.openxmlformats.org/officeDocument/2006/relationships/hyperlink" Target="https://docs.oracle.com/javase/7/docs/api/java/util/TreeMap.html#ceilingEntry(K)" TargetMode="External"/><Relationship Id="rId6" Type="http://schemas.openxmlformats.org/officeDocument/2006/relationships/hyperlink" Target="https://docs.oracle.com/javase/7/docs/api/java/util/TreeMap.html" TargetMode="External"/><Relationship Id="rId7" Type="http://schemas.openxmlformats.org/officeDocument/2006/relationships/hyperlink" Target="https://docs.oracle.com/javase/7/docs/api/java/util/TreeMap.html#ceilingKey(K)" TargetMode="External"/><Relationship Id="rId8" Type="http://schemas.openxmlformats.org/officeDocument/2006/relationships/hyperlink" Target="https://docs.oracle.com/javase/7/docs/api/java/util/TreeMap.html" TargetMode="External"/></Relationships>
</file>

<file path=ppt/slides/_rels/slide13.xml.rels><?xml version="1.0" encoding="UTF-8" standalone="yes"?><Relationships xmlns="http://schemas.openxmlformats.org/package/2006/relationships"><Relationship Id="rId11" Type="http://schemas.openxmlformats.org/officeDocument/2006/relationships/hyperlink" Target="https://docs.oracle.com/javase/7/docs/api/java/util/TreeMap.html#lastEntry()" TargetMode="External"/><Relationship Id="rId10" Type="http://schemas.openxmlformats.org/officeDocument/2006/relationships/hyperlink" Target="https://docs.oracle.com/javase/7/docs/api/java/util/TreeMap.html" TargetMode="External"/><Relationship Id="rId13" Type="http://schemas.openxmlformats.org/officeDocument/2006/relationships/hyperlink" Target="https://docs.oracle.com/javase/7/docs/api/java/util/TreeMap.html" TargetMode="External"/><Relationship Id="rId12" Type="http://schemas.openxmlformats.org/officeDocument/2006/relationships/hyperlink" Target="https://docs.oracle.com/javase/7/docs/api/java/util/TreeMap.html#lowerEntry(K)"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docs.oracle.com/javase/7/docs/api/java/util/TreeMap.html#floorEntry(K)" TargetMode="External"/><Relationship Id="rId4" Type="http://schemas.openxmlformats.org/officeDocument/2006/relationships/hyperlink" Target="https://docs.oracle.com/javase/7/docs/api/java/util/TreeMap.html" TargetMode="External"/><Relationship Id="rId9" Type="http://schemas.openxmlformats.org/officeDocument/2006/relationships/hyperlink" Target="https://docs.oracle.com/javase/7/docs/api/java/util/TreeMap.html#higherKey(K)" TargetMode="External"/><Relationship Id="rId15" Type="http://schemas.openxmlformats.org/officeDocument/2006/relationships/hyperlink" Target="https://docs.oracle.com/javase/7/docs/api/java/util/TreeMap.html" TargetMode="External"/><Relationship Id="rId14" Type="http://schemas.openxmlformats.org/officeDocument/2006/relationships/hyperlink" Target="https://docs.oracle.com/javase/7/docs/api/java/util/TreeMap.html#lowerKey(K)" TargetMode="External"/><Relationship Id="rId17" Type="http://schemas.openxmlformats.org/officeDocument/2006/relationships/hyperlink" Target="https://docs.oracle.com/javase/7/docs/api/java/util/NavigableSet.html" TargetMode="External"/><Relationship Id="rId16" Type="http://schemas.openxmlformats.org/officeDocument/2006/relationships/hyperlink" Target="https://docs.oracle.com/javase/7/docs/api/java/util/TreeMap.html#navigableKeySet()" TargetMode="External"/><Relationship Id="rId5" Type="http://schemas.openxmlformats.org/officeDocument/2006/relationships/hyperlink" Target="https://docs.oracle.com/javase/7/docs/api/java/util/TreeMap.html#floorKey(K)" TargetMode="External"/><Relationship Id="rId19" Type="http://schemas.openxmlformats.org/officeDocument/2006/relationships/image" Target="../media/image11.png"/><Relationship Id="rId6" Type="http://schemas.openxmlformats.org/officeDocument/2006/relationships/hyperlink" Target="https://docs.oracle.com/javase/7/docs/api/java/util/TreeMap.html" TargetMode="External"/><Relationship Id="rId18" Type="http://schemas.openxmlformats.org/officeDocument/2006/relationships/image" Target="../media/image01.jpg"/><Relationship Id="rId7" Type="http://schemas.openxmlformats.org/officeDocument/2006/relationships/hyperlink" Target="https://docs.oracle.com/javase/7/docs/api/java/util/TreeMap.html#higherEntry(K)" TargetMode="External"/><Relationship Id="rId8" Type="http://schemas.openxmlformats.org/officeDocument/2006/relationships/hyperlink" Target="https://docs.oracle.com/javase/7/docs/api/java/util/TreeMap.html" TargetMode="External"/></Relationships>
</file>

<file path=ppt/slides/_rels/slide14.xml.rels><?xml version="1.0" encoding="UTF-8" standalone="yes"?><Relationships xmlns="http://schemas.openxmlformats.org/package/2006/relationships"><Relationship Id="rId10" Type="http://schemas.openxmlformats.org/officeDocument/2006/relationships/hyperlink" Target="https://docs.oracle.com/javase/7/docs/api/java/util/TreeMap.html"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1.jpg"/><Relationship Id="rId4" Type="http://schemas.openxmlformats.org/officeDocument/2006/relationships/image" Target="../media/image11.png"/><Relationship Id="rId9" Type="http://schemas.openxmlformats.org/officeDocument/2006/relationships/hyperlink" Target="https://docs.oracle.com/javase/7/docs/api/java/util/TreeMap.html" TargetMode="External"/><Relationship Id="rId5" Type="http://schemas.openxmlformats.org/officeDocument/2006/relationships/hyperlink" Target="https://docs.oracle.com/javase/7/docs/api/java/util/TreeMap.html#pollFirstEntry()" TargetMode="External"/><Relationship Id="rId6" Type="http://schemas.openxmlformats.org/officeDocument/2006/relationships/hyperlink" Target="https://docs.oracle.com/javase/7/docs/api/java/util/TreeMap.html#pollLastEntry()" TargetMode="External"/><Relationship Id="rId7" Type="http://schemas.openxmlformats.org/officeDocument/2006/relationships/hyperlink" Target="https://docs.oracle.com/javase/7/docs/api/java/util/TreeMap.html#putAll(java.util.Map)" TargetMode="External"/><Relationship Id="rId8" Type="http://schemas.openxmlformats.org/officeDocument/2006/relationships/hyperlink" Target="https://docs.oracle.com/javase/7/docs/api/java/util/Map.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1.jpg"/><Relationship Id="rId4" Type="http://schemas.openxmlformats.org/officeDocument/2006/relationships/image" Target="../media/image11.png"/><Relationship Id="rId5"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1.jpg"/><Relationship Id="rId4" Type="http://schemas.openxmlformats.org/officeDocument/2006/relationships/image" Target="../media/image11.png"/><Relationship Id="rId5"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01.jp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01.jpg"/><Relationship Id="rId4" Type="http://schemas.openxmlformats.org/officeDocument/2006/relationships/image" Target="../media/image11.png"/><Relationship Id="rId5"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01.jpg"/><Relationship Id="rId4" Type="http://schemas.openxmlformats.org/officeDocument/2006/relationships/image" Target="../media/image11.png"/><Relationship Id="rId5"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01.jpg"/><Relationship Id="rId4" Type="http://schemas.openxmlformats.org/officeDocument/2006/relationships/image" Target="../media/image11.png"/><Relationship Id="rId5"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01.jpg"/><Relationship Id="rId4" Type="http://schemas.openxmlformats.org/officeDocument/2006/relationships/image" Target="../media/image11.png"/><Relationship Id="rId5"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01.jpg"/><Relationship Id="rId4" Type="http://schemas.openxmlformats.org/officeDocument/2006/relationships/image" Target="../media/image11.png"/><Relationship Id="rId5"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01.jpg"/><Relationship Id="rId4" Type="http://schemas.openxmlformats.org/officeDocument/2006/relationships/image" Target="../media/image11.png"/><Relationship Id="rId5"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01.jp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01.jp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01.jpg"/><Relationship Id="rId4" Type="http://schemas.openxmlformats.org/officeDocument/2006/relationships/image" Target="../media/image11.png"/><Relationship Id="rId5"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01.jpg"/><Relationship Id="rId4" Type="http://schemas.openxmlformats.org/officeDocument/2006/relationships/image" Target="../media/image11.png"/><Relationship Id="rId5"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01.jpg"/><Relationship Id="rId4" Type="http://schemas.openxmlformats.org/officeDocument/2006/relationships/image" Target="../media/image11.png"/><Relationship Id="rId5"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01.jpg"/><Relationship Id="rId4" Type="http://schemas.openxmlformats.org/officeDocument/2006/relationships/image" Target="../media/image11.png"/><Relationship Id="rId5"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1.jp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01.jpg"/><Relationship Id="rId4" Type="http://schemas.openxmlformats.org/officeDocument/2006/relationships/image" Target="../media/image11.png"/><Relationship Id="rId5"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hyperlink" Target="https://docs.oracle.com/javase/tutorial/collections/interfaces/" TargetMode="External"/><Relationship Id="rId4" Type="http://schemas.openxmlformats.org/officeDocument/2006/relationships/hyperlink" Target="https://docs.oracle.com/javase/8/docs/api/java/util/SortedSet.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1.jp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1.jpg"/><Relationship Id="rId4" Type="http://schemas.openxmlformats.org/officeDocument/2006/relationships/image" Target="../media/image11.png"/><Relationship Id="rId5" Type="http://schemas.openxmlformats.org/officeDocument/2006/relationships/image" Target="../media/image02.png"/><Relationship Id="rId6" Type="http://schemas.openxmlformats.org/officeDocument/2006/relationships/image" Target="../media/image04.png"/><Relationship Id="rId7"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1.jpg"/><Relationship Id="rId4" Type="http://schemas.openxmlformats.org/officeDocument/2006/relationships/image" Target="../media/image11.png"/><Relationship Id="rId5" Type="http://schemas.openxmlformats.org/officeDocument/2006/relationships/image" Target="../media/image05.png"/><Relationship Id="rId6"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1.jpg"/><Relationship Id="rId4" Type="http://schemas.openxmlformats.org/officeDocument/2006/relationships/image" Target="../media/image11.png"/><Relationship Id="rId5" Type="http://schemas.openxmlformats.org/officeDocument/2006/relationships/image" Target="../media/image07.png"/><Relationship Id="rId6" Type="http://schemas.openxmlformats.org/officeDocument/2006/relationships/image" Target="../media/image08.png"/><Relationship Id="rId7" Type="http://schemas.openxmlformats.org/officeDocument/2006/relationships/image" Target="../media/image06.png"/><Relationship Id="rId8" Type="http://schemas.openxmlformats.org/officeDocument/2006/relationships/image" Target="../media/image09.png"/></Relationships>
</file>

<file path=ppt/slides/_rels/slide8.xml.rels><?xml version="1.0" encoding="UTF-8" standalone="yes"?><Relationships xmlns="http://schemas.openxmlformats.org/package/2006/relationships"><Relationship Id="rId11" Type="http://schemas.openxmlformats.org/officeDocument/2006/relationships/image" Target="../media/image14.png"/><Relationship Id="rId10"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docs.oracle.com/javase/7/docs/api/java/util/SortedMap.html" TargetMode="External"/><Relationship Id="rId4" Type="http://schemas.openxmlformats.org/officeDocument/2006/relationships/hyperlink" Target="https://docs.oracle.com/javase/7/docs/api/java/util/SortedMap.html" TargetMode="External"/><Relationship Id="rId9" Type="http://schemas.openxmlformats.org/officeDocument/2006/relationships/image" Target="../media/image15.png"/><Relationship Id="rId5" Type="http://schemas.openxmlformats.org/officeDocument/2006/relationships/image" Target="../media/image10.png"/><Relationship Id="rId6" Type="http://schemas.openxmlformats.org/officeDocument/2006/relationships/image" Target="../media/image01.jpg"/><Relationship Id="rId7" Type="http://schemas.openxmlformats.org/officeDocument/2006/relationships/image" Target="../media/image11.png"/><Relationship Id="rId8" Type="http://schemas.openxmlformats.org/officeDocument/2006/relationships/hyperlink" Target="https://docs.oracle.com/javase/7/docs/api/java/util/SortedMap.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1.jpg"/><Relationship Id="rId4" Type="http://schemas.openxmlformats.org/officeDocument/2006/relationships/image" Target="../media/image11.png"/><Relationship Id="rId9" Type="http://schemas.openxmlformats.org/officeDocument/2006/relationships/image" Target="../media/image17.png"/><Relationship Id="rId5" Type="http://schemas.openxmlformats.org/officeDocument/2006/relationships/hyperlink" Target="https://docs.oracle.com/javase/7/docs/api/java/util/SortedMap.html" TargetMode="External"/><Relationship Id="rId6" Type="http://schemas.openxmlformats.org/officeDocument/2006/relationships/image" Target="../media/image16.png"/><Relationship Id="rId7" Type="http://schemas.openxmlformats.org/officeDocument/2006/relationships/image" Target="../media/image19.png"/><Relationship Id="rId8"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p:nvPr/>
        </p:nvSpPr>
        <p:spPr>
          <a:xfrm>
            <a:off x="1407300" y="117474"/>
            <a:ext cx="9537600" cy="65643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sz="800">
              <a:solidFill>
                <a:srgbClr val="A65E11"/>
              </a:solidFill>
              <a:latin typeface="Arial"/>
              <a:ea typeface="Arial"/>
              <a:cs typeface="Arial"/>
              <a:sym typeface="Arial"/>
            </a:endParaRPr>
          </a:p>
          <a:p>
            <a:pPr indent="0" lvl="0" marL="0" marR="0" rtl="0" algn="ctr">
              <a:spcBef>
                <a:spcPts val="0"/>
              </a:spcBef>
              <a:spcAft>
                <a:spcPts val="0"/>
              </a:spcAft>
              <a:buNone/>
            </a:pPr>
            <a:r>
              <a:t/>
            </a:r>
            <a:endParaRPr b="1" sz="2800">
              <a:solidFill>
                <a:schemeClr val="dk1"/>
              </a:solidFill>
              <a:latin typeface="Arial"/>
              <a:ea typeface="Arial"/>
              <a:cs typeface="Arial"/>
              <a:sym typeface="Arial"/>
            </a:endParaRPr>
          </a:p>
          <a:p>
            <a:pPr indent="0" lvl="0" marL="0" marR="0" rtl="0" algn="ctr">
              <a:spcBef>
                <a:spcPts val="0"/>
              </a:spcBef>
              <a:spcAft>
                <a:spcPts val="0"/>
              </a:spcAft>
              <a:buSzPct val="25000"/>
              <a:buNone/>
            </a:pPr>
            <a:r>
              <a:rPr b="1" lang="en-US" sz="3200">
                <a:solidFill>
                  <a:schemeClr val="dk1"/>
                </a:solidFill>
              </a:rPr>
              <a:t>SortedSet and SortedMap</a:t>
            </a:r>
          </a:p>
          <a:p>
            <a:pPr indent="0" lvl="0" marL="0" marR="0" rtl="0" algn="ctr">
              <a:spcBef>
                <a:spcPts val="0"/>
              </a:spcBef>
              <a:spcAft>
                <a:spcPts val="0"/>
              </a:spcAft>
              <a:buNone/>
            </a:pPr>
            <a:r>
              <a:t/>
            </a:r>
            <a:endParaRPr sz="800">
              <a:solidFill>
                <a:schemeClr val="dk1"/>
              </a:solidFill>
              <a:latin typeface="Arial"/>
              <a:ea typeface="Arial"/>
              <a:cs typeface="Arial"/>
              <a:sym typeface="Arial"/>
            </a:endParaRPr>
          </a:p>
          <a:p>
            <a:pPr indent="0" lvl="0" marL="0" marR="0" rtl="0" algn="ctr">
              <a:spcBef>
                <a:spcPts val="0"/>
              </a:spcBef>
              <a:spcAft>
                <a:spcPts val="0"/>
              </a:spcAft>
              <a:buNone/>
            </a:pPr>
            <a:r>
              <a:t/>
            </a:r>
            <a:endParaRPr b="1" sz="2400">
              <a:solidFill>
                <a:srgbClr val="A65E11"/>
              </a:solidFill>
              <a:latin typeface="Arial"/>
              <a:ea typeface="Arial"/>
              <a:cs typeface="Arial"/>
              <a:sym typeface="Arial"/>
            </a:endParaRPr>
          </a:p>
          <a:p>
            <a:pPr indent="0" lvl="0" marL="0" marR="0" rtl="0" algn="l">
              <a:spcBef>
                <a:spcPts val="0"/>
              </a:spcBef>
              <a:spcAft>
                <a:spcPts val="0"/>
              </a:spcAft>
              <a:buNone/>
            </a:pPr>
            <a:r>
              <a:t/>
            </a:r>
            <a:endParaRPr b="1" sz="2400">
              <a:solidFill>
                <a:srgbClr val="3035A0"/>
              </a:solidFill>
              <a:latin typeface="Arial"/>
              <a:ea typeface="Arial"/>
              <a:cs typeface="Arial"/>
              <a:sym typeface="Arial"/>
            </a:endParaRPr>
          </a:p>
          <a:p>
            <a:pPr indent="0" lvl="6" marL="2743200" marR="0" rtl="0" algn="just">
              <a:spcBef>
                <a:spcPts val="0"/>
              </a:spcBef>
              <a:buNone/>
            </a:pPr>
            <a:r>
              <a:t/>
            </a:r>
            <a:endParaRPr b="1" i="0" sz="2000" u="none" cap="none" strike="noStrike">
              <a:solidFill>
                <a:schemeClr val="dk1"/>
              </a:solidFill>
              <a:latin typeface="Arial"/>
              <a:ea typeface="Arial"/>
              <a:cs typeface="Arial"/>
              <a:sym typeface="Arial"/>
            </a:endParaRPr>
          </a:p>
          <a:p>
            <a:pPr indent="0" lvl="6" marL="2743200" marR="0" rtl="0" algn="r">
              <a:spcBef>
                <a:spcPts val="0"/>
              </a:spcBef>
              <a:buNone/>
            </a:pPr>
            <a:r>
              <a:t/>
            </a:r>
            <a:endParaRPr b="1" i="0" sz="2000" u="none" cap="none" strike="noStrike">
              <a:solidFill>
                <a:schemeClr val="dk1"/>
              </a:solidFill>
              <a:latin typeface="Arial"/>
              <a:ea typeface="Arial"/>
              <a:cs typeface="Arial"/>
              <a:sym typeface="Arial"/>
            </a:endParaRPr>
          </a:p>
          <a:p>
            <a:pPr indent="0" lvl="6" marL="2743200" marR="0" rtl="0" algn="r">
              <a:spcBef>
                <a:spcPts val="0"/>
              </a:spcBef>
              <a:buNone/>
            </a:pPr>
            <a:r>
              <a:t/>
            </a:r>
            <a:endParaRPr b="1" sz="2000">
              <a:solidFill>
                <a:schemeClr val="dk1"/>
              </a:solidFill>
            </a:endParaRPr>
          </a:p>
          <a:p>
            <a:pPr indent="0" lvl="6" marL="2743200" marR="0" rtl="0" algn="r">
              <a:spcBef>
                <a:spcPts val="0"/>
              </a:spcBef>
              <a:buNone/>
            </a:pPr>
            <a:r>
              <a:t/>
            </a:r>
            <a:endParaRPr b="1" sz="2000">
              <a:solidFill>
                <a:schemeClr val="dk1"/>
              </a:solidFill>
            </a:endParaRPr>
          </a:p>
          <a:p>
            <a:pPr indent="0" lvl="6" marL="2743200" marR="0" rtl="0" algn="r">
              <a:spcBef>
                <a:spcPts val="0"/>
              </a:spcBef>
              <a:buNone/>
            </a:pPr>
            <a:r>
              <a:t/>
            </a:r>
            <a:endParaRPr b="1" sz="2000">
              <a:solidFill>
                <a:schemeClr val="dk1"/>
              </a:solidFill>
            </a:endParaRPr>
          </a:p>
          <a:p>
            <a:pPr indent="0" lvl="6" marL="2743200" marR="0" rtl="0" algn="r">
              <a:spcBef>
                <a:spcPts val="0"/>
              </a:spcBef>
              <a:buNone/>
            </a:pPr>
            <a:r>
              <a:t/>
            </a:r>
            <a:endParaRPr b="1" sz="2000">
              <a:solidFill>
                <a:schemeClr val="dk1"/>
              </a:solidFill>
            </a:endParaRPr>
          </a:p>
          <a:p>
            <a:pPr indent="0" lvl="6" marL="2743200" marR="0" rtl="0" algn="r">
              <a:spcBef>
                <a:spcPts val="0"/>
              </a:spcBef>
              <a:buNone/>
            </a:pPr>
            <a:r>
              <a:t/>
            </a:r>
            <a:endParaRPr b="1" sz="2000">
              <a:solidFill>
                <a:schemeClr val="dk1"/>
              </a:solidFill>
            </a:endParaRPr>
          </a:p>
          <a:p>
            <a:pPr indent="0" lvl="6" marL="2743200" marR="0" rtl="0" algn="r">
              <a:spcBef>
                <a:spcPts val="0"/>
              </a:spcBef>
              <a:buNone/>
            </a:pPr>
            <a:r>
              <a:t/>
            </a:r>
            <a:endParaRPr b="1" sz="2000">
              <a:solidFill>
                <a:schemeClr val="dk1"/>
              </a:solidFill>
            </a:endParaRPr>
          </a:p>
          <a:p>
            <a:pPr indent="0" lvl="6" marL="2743200" marR="0" rtl="0" algn="r">
              <a:spcBef>
                <a:spcPts val="0"/>
              </a:spcBef>
              <a:buNone/>
            </a:pPr>
            <a:r>
              <a:t/>
            </a:r>
            <a:endParaRPr b="1" sz="2000">
              <a:solidFill>
                <a:schemeClr val="dk1"/>
              </a:solidFill>
            </a:endParaRPr>
          </a:p>
          <a:p>
            <a:pPr indent="0" lvl="6" marL="2743200" marR="0" rtl="0" algn="r">
              <a:spcBef>
                <a:spcPts val="0"/>
              </a:spcBef>
              <a:buSzPct val="25000"/>
              <a:buNone/>
            </a:pPr>
            <a:r>
              <a:rPr b="1" i="0" lang="en-US" sz="2000" u="none" cap="none" strike="noStrike">
                <a:solidFill>
                  <a:schemeClr val="dk1"/>
                </a:solidFill>
                <a:latin typeface="Arial"/>
                <a:ea typeface="Arial"/>
                <a:cs typeface="Arial"/>
                <a:sym typeface="Arial"/>
              </a:rPr>
              <a:t>GV</a:t>
            </a:r>
            <a:r>
              <a:rPr b="1" lang="en-US" sz="2000">
                <a:solidFill>
                  <a:schemeClr val="dk1"/>
                </a:solidFill>
              </a:rPr>
              <a:t>: KHUẤT THÙY PHƯƠNG</a:t>
            </a:r>
            <a:r>
              <a:rPr b="1" i="0" lang="en-US" sz="2000" u="none" cap="none" strike="noStrike">
                <a:solidFill>
                  <a:schemeClr val="dk1"/>
                </a:solidFill>
                <a:latin typeface="Arial"/>
                <a:ea typeface="Arial"/>
                <a:cs typeface="Arial"/>
                <a:sym typeface="Arial"/>
              </a:rPr>
              <a:t> </a:t>
            </a:r>
          </a:p>
          <a:p>
            <a:pPr indent="0" lvl="6" marL="2743200" marR="0" rtl="0" algn="just">
              <a:spcBef>
                <a:spcPts val="0"/>
              </a:spcBef>
              <a:spcAft>
                <a:spcPts val="0"/>
              </a:spcAft>
              <a:buSzPct val="25000"/>
              <a:buNone/>
            </a:pPr>
            <a:r>
              <a:rPr b="1" i="0" lang="en-US" sz="2000" u="none" cap="none" strike="noStrike">
                <a:solidFill>
                  <a:schemeClr val="dk1"/>
                </a:solidFill>
                <a:latin typeface="Arial"/>
                <a:ea typeface="Arial"/>
                <a:cs typeface="Arial"/>
                <a:sym typeface="Arial"/>
              </a:rPr>
              <a:t>							Nhóm thực hiện : </a:t>
            </a:r>
          </a:p>
          <a:p>
            <a:pPr indent="0" lvl="6" marL="2743200" marR="0" rtl="0" algn="just">
              <a:spcBef>
                <a:spcPts val="0"/>
              </a:spcBef>
              <a:spcAft>
                <a:spcPts val="0"/>
              </a:spcAft>
              <a:buSzPct val="25000"/>
              <a:buNone/>
            </a:pPr>
            <a:r>
              <a:rPr b="1" lang="en-US" sz="2000">
                <a:solidFill>
                  <a:schemeClr val="dk1"/>
                </a:solidFill>
              </a:rPr>
              <a:t>								VÕ VĂN MINH</a:t>
            </a:r>
          </a:p>
          <a:p>
            <a:pPr indent="0" lvl="6" marL="2743200" marR="0" rtl="0" algn="just">
              <a:spcBef>
                <a:spcPts val="0"/>
              </a:spcBef>
              <a:spcAft>
                <a:spcPts val="0"/>
              </a:spcAft>
              <a:buSzPct val="25000"/>
              <a:buNone/>
            </a:pPr>
            <a:r>
              <a:rPr b="1" lang="en-US" sz="2000">
                <a:solidFill>
                  <a:schemeClr val="dk1"/>
                </a:solidFill>
              </a:rPr>
              <a:t>								ĐÀO ĐỨC NHÃ</a:t>
            </a:r>
          </a:p>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pic>
        <p:nvPicPr>
          <p:cNvPr descr="Kết quả hình ảnh cho java advanced" id="170" name="Shape 170"/>
          <p:cNvPicPr preferRelativeResize="0"/>
          <p:nvPr/>
        </p:nvPicPr>
        <p:blipFill>
          <a:blip r:embed="rId3">
            <a:alphaModFix/>
          </a:blip>
          <a:stretch>
            <a:fillRect/>
          </a:stretch>
        </p:blipFill>
        <p:spPr>
          <a:xfrm>
            <a:off x="2971950" y="1709025"/>
            <a:ext cx="6667500" cy="2857500"/>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20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grpSp>
        <p:nvGrpSpPr>
          <p:cNvPr id="324" name="Shape 324"/>
          <p:cNvGrpSpPr/>
          <p:nvPr/>
        </p:nvGrpSpPr>
        <p:grpSpPr>
          <a:xfrm>
            <a:off x="1665354" y="548475"/>
            <a:ext cx="6495853" cy="1219108"/>
            <a:chOff x="1654129" y="469900"/>
            <a:chExt cx="6495853" cy="1219108"/>
          </a:xfrm>
        </p:grpSpPr>
        <p:grpSp>
          <p:nvGrpSpPr>
            <p:cNvPr id="325" name="Shape 325"/>
            <p:cNvGrpSpPr/>
            <p:nvPr/>
          </p:nvGrpSpPr>
          <p:grpSpPr>
            <a:xfrm>
              <a:off x="1654129" y="469900"/>
              <a:ext cx="6495853" cy="1219108"/>
              <a:chOff x="1247729" y="1219200"/>
              <a:chExt cx="6495853" cy="1219108"/>
            </a:xfrm>
          </p:grpSpPr>
          <p:grpSp>
            <p:nvGrpSpPr>
              <p:cNvPr id="326" name="Shape 326"/>
              <p:cNvGrpSpPr/>
              <p:nvPr/>
            </p:nvGrpSpPr>
            <p:grpSpPr>
              <a:xfrm>
                <a:off x="1247729" y="1447859"/>
                <a:ext cx="6495853" cy="558676"/>
                <a:chOff x="1631146" y="1316984"/>
                <a:chExt cx="5761800" cy="558900"/>
              </a:xfrm>
            </p:grpSpPr>
            <p:sp>
              <p:nvSpPr>
                <p:cNvPr id="327" name="Shape 327"/>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328" name="Shape 328"/>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329" name="Shape 329"/>
              <p:cNvGrpSpPr/>
              <p:nvPr/>
            </p:nvGrpSpPr>
            <p:grpSpPr>
              <a:xfrm>
                <a:off x="2168544" y="1219200"/>
                <a:ext cx="4651533" cy="1219108"/>
                <a:chOff x="2530675" y="1066800"/>
                <a:chExt cx="4651998" cy="1220084"/>
              </a:xfrm>
            </p:grpSpPr>
            <p:pic>
              <p:nvPicPr>
                <p:cNvPr descr="C:\Users\dell\Desktop\Icon sale page\Icon tĩnh\200wide.jpg" id="330" name="Shape 330"/>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331" name="Shape 331"/>
                <p:cNvGrpSpPr/>
                <p:nvPr/>
              </p:nvGrpSpPr>
              <p:grpSpPr>
                <a:xfrm>
                  <a:off x="2530675" y="1066800"/>
                  <a:ext cx="4651998" cy="1011299"/>
                  <a:chOff x="2671148" y="1311915"/>
                  <a:chExt cx="3938700" cy="1011299"/>
                </a:xfrm>
              </p:grpSpPr>
              <p:pic>
                <p:nvPicPr>
                  <p:cNvPr id="332" name="Shape 332"/>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333" name="Shape 333"/>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334" name="Shape 334"/>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Arial"/>
                  <a:ea typeface="Arial"/>
                  <a:cs typeface="Arial"/>
                  <a:sym typeface="Arial"/>
                </a:rPr>
                <a:t>1. </a:t>
              </a:r>
              <a:r>
                <a:rPr lang="en-US" sz="2800">
                  <a:solidFill>
                    <a:schemeClr val="dk1"/>
                  </a:solidFill>
                </a:rPr>
                <a:t>SortedMap interface</a:t>
              </a:r>
            </a:p>
          </p:txBody>
        </p:sp>
      </p:grpSp>
      <p:sp>
        <p:nvSpPr>
          <p:cNvPr id="335" name="Shape 335"/>
          <p:cNvSpPr txBox="1"/>
          <p:nvPr/>
        </p:nvSpPr>
        <p:spPr>
          <a:xfrm>
            <a:off x="568475" y="2019900"/>
            <a:ext cx="6712800" cy="1548300"/>
          </a:xfrm>
          <a:prstGeom prst="rect">
            <a:avLst/>
          </a:prstGeom>
          <a:noFill/>
          <a:ln>
            <a:noFill/>
          </a:ln>
        </p:spPr>
        <p:txBody>
          <a:bodyPr anchorCtr="0" anchor="t" bIns="91425" lIns="91425" rIns="91425" tIns="91425">
            <a:noAutofit/>
          </a:bodyPr>
          <a:lstStyle/>
          <a:p>
            <a:pPr indent="-342900" lvl="0" marL="457200" rtl="0">
              <a:spcBef>
                <a:spcPts val="0"/>
              </a:spcBef>
              <a:buSzPct val="100000"/>
              <a:buChar char="-"/>
            </a:pPr>
            <a:r>
              <a:rPr lang="en-US" sz="1800"/>
              <a:t>Hiện thực của sortedMap là TreeMap</a:t>
            </a:r>
          </a:p>
          <a:p>
            <a:pPr indent="-342900" lvl="1" marL="914400" rtl="0">
              <a:spcBef>
                <a:spcPts val="0"/>
              </a:spcBef>
              <a:buSzPct val="100000"/>
              <a:buChar char="-"/>
            </a:pPr>
            <a:r>
              <a:rPr lang="en-US" sz="1800"/>
              <a:t>TreeMap được xây dựng dựa trên cây đỏ đen, nó cung cấp các phưởng thức hiệu quả để sắp các cặp key/value theo thứ tự tăng dần</a:t>
            </a:r>
          </a:p>
          <a:p>
            <a:pPr indent="0" lvl="0" marL="0" rtl="0">
              <a:spcBef>
                <a:spcPts val="0"/>
              </a:spcBef>
              <a:buNone/>
            </a:pPr>
            <a:r>
              <a:t/>
            </a:r>
            <a:endParaRPr sz="1800"/>
          </a:p>
          <a:p>
            <a:pPr lvl="0" rtl="0">
              <a:spcBef>
                <a:spcPts val="0"/>
              </a:spcBef>
              <a:buNone/>
            </a:pPr>
            <a:r>
              <a:t/>
            </a:r>
            <a:endParaRPr sz="1800"/>
          </a:p>
          <a:p>
            <a:pPr lvl="0">
              <a:spcBef>
                <a:spcPts val="0"/>
              </a:spcBef>
              <a:buNone/>
            </a:pPr>
            <a:r>
              <a:t/>
            </a:r>
            <a:endParaRPr sz="1800"/>
          </a:p>
        </p:txBody>
      </p:sp>
      <p:pic>
        <p:nvPicPr>
          <p:cNvPr id="336" name="Shape 336"/>
          <p:cNvPicPr preferRelativeResize="0"/>
          <p:nvPr/>
        </p:nvPicPr>
        <p:blipFill>
          <a:blip r:embed="rId5">
            <a:alphaModFix/>
          </a:blip>
          <a:stretch>
            <a:fillRect/>
          </a:stretch>
        </p:blipFill>
        <p:spPr>
          <a:xfrm>
            <a:off x="7281275" y="2019900"/>
            <a:ext cx="4862275" cy="3325524"/>
          </a:xfrm>
          <a:prstGeom prst="rect">
            <a:avLst/>
          </a:prstGeom>
          <a:noFill/>
          <a:ln>
            <a:noFill/>
          </a:ln>
        </p:spPr>
      </p:pic>
      <p:sp>
        <p:nvSpPr>
          <p:cNvPr id="337" name="Shape 337"/>
          <p:cNvSpPr txBox="1"/>
          <p:nvPr/>
        </p:nvSpPr>
        <p:spPr>
          <a:xfrm>
            <a:off x="485300" y="3617000"/>
            <a:ext cx="7136100" cy="2261700"/>
          </a:xfrm>
          <a:prstGeom prst="rect">
            <a:avLst/>
          </a:prstGeom>
          <a:noFill/>
          <a:ln>
            <a:noFill/>
          </a:ln>
        </p:spPr>
        <p:txBody>
          <a:bodyPr anchorCtr="0" anchor="t" bIns="91425" lIns="91425" rIns="91425" tIns="91425">
            <a:noAutofit/>
          </a:bodyPr>
          <a:lstStyle/>
          <a:p>
            <a:pPr indent="-342900" lvl="0" marL="457200" rtl="0">
              <a:spcBef>
                <a:spcPts val="0"/>
              </a:spcBef>
              <a:buSzPct val="100000"/>
              <a:buChar char="-"/>
            </a:pPr>
            <a:r>
              <a:rPr lang="en-US" sz="1800"/>
              <a:t>TreeMap có 4 constructer</a:t>
            </a:r>
          </a:p>
          <a:p>
            <a:pPr indent="-342900" lvl="1" marL="914400" rtl="0">
              <a:spcBef>
                <a:spcPts val="0"/>
              </a:spcBef>
              <a:buSzPct val="100000"/>
              <a:buChar char="-"/>
            </a:pPr>
            <a:r>
              <a:rPr b="1" lang="en-US" sz="1800">
                <a:highlight>
                  <a:srgbClr val="EEEEEF"/>
                </a:highlight>
                <a:latin typeface="Verdana"/>
                <a:ea typeface="Verdana"/>
                <a:cs typeface="Verdana"/>
                <a:sym typeface="Verdana"/>
              </a:rPr>
              <a:t>TreeMap()</a:t>
            </a:r>
          </a:p>
          <a:p>
            <a:pPr indent="-342900" lvl="1" marL="914400" rtl="0">
              <a:spcBef>
                <a:spcPts val="0"/>
              </a:spcBef>
              <a:buClr>
                <a:schemeClr val="dk1"/>
              </a:buClr>
              <a:buSzPct val="100000"/>
              <a:buChar char="-"/>
            </a:pPr>
            <a:r>
              <a:rPr b="1" lang="en-US" sz="1800">
                <a:solidFill>
                  <a:schemeClr val="dk1"/>
                </a:solidFill>
                <a:highlight>
                  <a:srgbClr val="EEEEEF"/>
                </a:highlight>
                <a:latin typeface="Verdana"/>
                <a:ea typeface="Verdana"/>
                <a:cs typeface="Verdana"/>
                <a:sym typeface="Verdana"/>
              </a:rPr>
              <a:t>TreeMap(Comparator&lt;? super K&gt; comparator)</a:t>
            </a:r>
          </a:p>
          <a:p>
            <a:pPr indent="-342900" lvl="1" marL="914400" rtl="0">
              <a:spcBef>
                <a:spcPts val="0"/>
              </a:spcBef>
              <a:buSzPct val="100000"/>
              <a:buChar char="-"/>
            </a:pPr>
            <a:r>
              <a:rPr b="1" lang="en-US" sz="1800">
                <a:solidFill>
                  <a:schemeClr val="dk1"/>
                </a:solidFill>
                <a:highlight>
                  <a:srgbClr val="EEEEEF"/>
                </a:highlight>
                <a:latin typeface="Verdana"/>
                <a:ea typeface="Verdana"/>
                <a:cs typeface="Verdana"/>
                <a:sym typeface="Verdana"/>
              </a:rPr>
              <a:t>TreeMap</a:t>
            </a:r>
            <a:r>
              <a:rPr lang="en-US" sz="1800">
                <a:solidFill>
                  <a:srgbClr val="353833"/>
                </a:solidFill>
                <a:highlight>
                  <a:srgbClr val="EEEEEF"/>
                </a:highlight>
                <a:latin typeface="Verdana"/>
                <a:ea typeface="Verdana"/>
                <a:cs typeface="Verdana"/>
                <a:sym typeface="Verdana"/>
              </a:rPr>
              <a:t>(</a:t>
            </a:r>
            <a:r>
              <a:rPr b="1" lang="en-US" sz="1800">
                <a:solidFill>
                  <a:srgbClr val="353833"/>
                </a:solidFill>
                <a:highlight>
                  <a:srgbClr val="EEEEEF"/>
                </a:highlight>
                <a:latin typeface="Verdana"/>
                <a:ea typeface="Verdana"/>
                <a:cs typeface="Verdana"/>
                <a:sym typeface="Verdana"/>
              </a:rPr>
              <a:t>Map</a:t>
            </a:r>
            <a:r>
              <a:rPr lang="en-US" sz="1800">
                <a:solidFill>
                  <a:srgbClr val="353833"/>
                </a:solidFill>
                <a:highlight>
                  <a:srgbClr val="EEEEEF"/>
                </a:highlight>
                <a:latin typeface="Verdana"/>
                <a:ea typeface="Verdana"/>
                <a:cs typeface="Verdana"/>
                <a:sym typeface="Verdana"/>
              </a:rPr>
              <a:t>&lt;? extends </a:t>
            </a:r>
            <a:r>
              <a:rPr b="1" lang="en-US" sz="1800">
                <a:solidFill>
                  <a:srgbClr val="353833"/>
                </a:solidFill>
                <a:highlight>
                  <a:srgbClr val="EEEEEF"/>
                </a:highlight>
                <a:latin typeface="Verdana"/>
                <a:ea typeface="Verdana"/>
                <a:cs typeface="Verdana"/>
                <a:sym typeface="Verdana"/>
              </a:rPr>
              <a:t>K</a:t>
            </a:r>
            <a:r>
              <a:rPr lang="en-US" sz="1800">
                <a:solidFill>
                  <a:srgbClr val="353833"/>
                </a:solidFill>
                <a:highlight>
                  <a:srgbClr val="EEEEEF"/>
                </a:highlight>
                <a:latin typeface="Verdana"/>
                <a:ea typeface="Verdana"/>
                <a:cs typeface="Verdana"/>
                <a:sym typeface="Verdana"/>
              </a:rPr>
              <a:t>,? extends </a:t>
            </a:r>
            <a:r>
              <a:rPr b="1" lang="en-US" sz="1800">
                <a:solidFill>
                  <a:srgbClr val="353833"/>
                </a:solidFill>
                <a:highlight>
                  <a:srgbClr val="EEEEEF"/>
                </a:highlight>
                <a:latin typeface="Verdana"/>
                <a:ea typeface="Verdana"/>
                <a:cs typeface="Verdana"/>
                <a:sym typeface="Verdana"/>
              </a:rPr>
              <a:t>V</a:t>
            </a:r>
            <a:r>
              <a:rPr lang="en-US" sz="1800">
                <a:solidFill>
                  <a:srgbClr val="353833"/>
                </a:solidFill>
                <a:highlight>
                  <a:srgbClr val="EEEEEF"/>
                </a:highlight>
                <a:latin typeface="Verdana"/>
                <a:ea typeface="Verdana"/>
                <a:cs typeface="Verdana"/>
                <a:sym typeface="Verdana"/>
              </a:rPr>
              <a:t>&gt; m)</a:t>
            </a:r>
          </a:p>
          <a:p>
            <a:pPr indent="-342900" lvl="1" marL="914400">
              <a:spcBef>
                <a:spcPts val="0"/>
              </a:spcBef>
              <a:buSzPct val="100000"/>
              <a:buChar char="-"/>
            </a:pPr>
            <a:r>
              <a:rPr b="1" lang="en-US" sz="1800">
                <a:solidFill>
                  <a:schemeClr val="dk1"/>
                </a:solidFill>
                <a:highlight>
                  <a:srgbClr val="EEEEEF"/>
                </a:highlight>
                <a:latin typeface="Verdana"/>
                <a:ea typeface="Verdana"/>
                <a:cs typeface="Verdana"/>
                <a:sym typeface="Verdana"/>
              </a:rPr>
              <a:t>TreeMap</a:t>
            </a:r>
            <a:r>
              <a:rPr lang="en-US" sz="1800">
                <a:solidFill>
                  <a:srgbClr val="353833"/>
                </a:solidFill>
                <a:highlight>
                  <a:srgbClr val="FFFFFF"/>
                </a:highlight>
                <a:latin typeface="Verdana"/>
                <a:ea typeface="Verdana"/>
                <a:cs typeface="Verdana"/>
                <a:sym typeface="Verdana"/>
              </a:rPr>
              <a:t>(</a:t>
            </a:r>
            <a:r>
              <a:rPr b="1" lang="en-US" sz="1800">
                <a:solidFill>
                  <a:srgbClr val="353833"/>
                </a:solidFill>
                <a:highlight>
                  <a:srgbClr val="FFFFFF"/>
                </a:highlight>
                <a:latin typeface="Verdana"/>
                <a:ea typeface="Verdana"/>
                <a:cs typeface="Verdana"/>
                <a:sym typeface="Verdana"/>
              </a:rPr>
              <a:t>SortedMap</a:t>
            </a:r>
            <a:r>
              <a:rPr lang="en-US" sz="1800">
                <a:solidFill>
                  <a:srgbClr val="353833"/>
                </a:solidFill>
                <a:highlight>
                  <a:srgbClr val="FFFFFF"/>
                </a:highlight>
                <a:latin typeface="Verdana"/>
                <a:ea typeface="Verdana"/>
                <a:cs typeface="Verdana"/>
                <a:sym typeface="Verdana"/>
              </a:rPr>
              <a:t>&lt;</a:t>
            </a:r>
            <a:r>
              <a:rPr b="1" lang="en-US" sz="1800">
                <a:solidFill>
                  <a:srgbClr val="353833"/>
                </a:solidFill>
                <a:highlight>
                  <a:srgbClr val="FFFFFF"/>
                </a:highlight>
                <a:latin typeface="Verdana"/>
                <a:ea typeface="Verdana"/>
                <a:cs typeface="Verdana"/>
                <a:sym typeface="Verdana"/>
              </a:rPr>
              <a:t>K</a:t>
            </a:r>
            <a:r>
              <a:rPr lang="en-US" sz="1800">
                <a:solidFill>
                  <a:srgbClr val="353833"/>
                </a:solidFill>
                <a:highlight>
                  <a:srgbClr val="FFFFFF"/>
                </a:highlight>
                <a:latin typeface="Verdana"/>
                <a:ea typeface="Verdana"/>
                <a:cs typeface="Verdana"/>
                <a:sym typeface="Verdana"/>
              </a:rPr>
              <a:t>,? extends </a:t>
            </a:r>
            <a:r>
              <a:rPr b="1" lang="en-US" sz="1800">
                <a:solidFill>
                  <a:srgbClr val="353833"/>
                </a:solidFill>
                <a:highlight>
                  <a:srgbClr val="FFFFFF"/>
                </a:highlight>
                <a:latin typeface="Verdana"/>
                <a:ea typeface="Verdana"/>
                <a:cs typeface="Verdana"/>
                <a:sym typeface="Verdana"/>
              </a:rPr>
              <a:t>V</a:t>
            </a:r>
            <a:r>
              <a:rPr lang="en-US" sz="1800">
                <a:solidFill>
                  <a:srgbClr val="353833"/>
                </a:solidFill>
                <a:highlight>
                  <a:srgbClr val="FFFFFF"/>
                </a:highlight>
                <a:latin typeface="Verdana"/>
                <a:ea typeface="Verdana"/>
                <a:cs typeface="Verdana"/>
                <a:sym typeface="Verdana"/>
              </a:rPr>
              <a:t>&gt; m)</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2" name="Shape 342"/>
        <p:cNvGrpSpPr/>
        <p:nvPr/>
      </p:nvGrpSpPr>
      <p:grpSpPr>
        <a:xfrm>
          <a:off x="0" y="0"/>
          <a:ext cx="0" cy="0"/>
          <a:chOff x="0" y="0"/>
          <a:chExt cx="0" cy="0"/>
        </a:xfrm>
      </p:grpSpPr>
      <p:grpSp>
        <p:nvGrpSpPr>
          <p:cNvPr id="343" name="Shape 343"/>
          <p:cNvGrpSpPr/>
          <p:nvPr/>
        </p:nvGrpSpPr>
        <p:grpSpPr>
          <a:xfrm>
            <a:off x="1665354" y="548475"/>
            <a:ext cx="6495853" cy="1219108"/>
            <a:chOff x="1654129" y="469900"/>
            <a:chExt cx="6495853" cy="1219108"/>
          </a:xfrm>
        </p:grpSpPr>
        <p:grpSp>
          <p:nvGrpSpPr>
            <p:cNvPr id="344" name="Shape 344"/>
            <p:cNvGrpSpPr/>
            <p:nvPr/>
          </p:nvGrpSpPr>
          <p:grpSpPr>
            <a:xfrm>
              <a:off x="1654129" y="469900"/>
              <a:ext cx="6495853" cy="1219108"/>
              <a:chOff x="1247729" y="1219200"/>
              <a:chExt cx="6495853" cy="1219108"/>
            </a:xfrm>
          </p:grpSpPr>
          <p:grpSp>
            <p:nvGrpSpPr>
              <p:cNvPr id="345" name="Shape 345"/>
              <p:cNvGrpSpPr/>
              <p:nvPr/>
            </p:nvGrpSpPr>
            <p:grpSpPr>
              <a:xfrm>
                <a:off x="1247729" y="1447859"/>
                <a:ext cx="6495853" cy="558676"/>
                <a:chOff x="1631146" y="1316984"/>
                <a:chExt cx="5761800" cy="558900"/>
              </a:xfrm>
            </p:grpSpPr>
            <p:sp>
              <p:nvSpPr>
                <p:cNvPr id="346" name="Shape 346"/>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347" name="Shape 347"/>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348" name="Shape 348"/>
              <p:cNvGrpSpPr/>
              <p:nvPr/>
            </p:nvGrpSpPr>
            <p:grpSpPr>
              <a:xfrm>
                <a:off x="2168544" y="1219200"/>
                <a:ext cx="4651533" cy="1219108"/>
                <a:chOff x="2530675" y="1066800"/>
                <a:chExt cx="4651998" cy="1220084"/>
              </a:xfrm>
            </p:grpSpPr>
            <p:pic>
              <p:nvPicPr>
                <p:cNvPr descr="C:\Users\dell\Desktop\Icon sale page\Icon tĩnh\200wide.jpg" id="349" name="Shape 349"/>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350" name="Shape 350"/>
                <p:cNvGrpSpPr/>
                <p:nvPr/>
              </p:nvGrpSpPr>
              <p:grpSpPr>
                <a:xfrm>
                  <a:off x="2530675" y="1066800"/>
                  <a:ext cx="4651998" cy="1011299"/>
                  <a:chOff x="2671148" y="1311915"/>
                  <a:chExt cx="3938700" cy="1011299"/>
                </a:xfrm>
              </p:grpSpPr>
              <p:pic>
                <p:nvPicPr>
                  <p:cNvPr id="351" name="Shape 351"/>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352" name="Shape 352"/>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353" name="Shape 353"/>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Arial"/>
                  <a:ea typeface="Arial"/>
                  <a:cs typeface="Arial"/>
                  <a:sym typeface="Arial"/>
                </a:rPr>
                <a:t>1. </a:t>
              </a:r>
              <a:r>
                <a:rPr lang="en-US" sz="2800">
                  <a:solidFill>
                    <a:schemeClr val="dk1"/>
                  </a:solidFill>
                </a:rPr>
                <a:t>SortedMap interface</a:t>
              </a:r>
            </a:p>
          </p:txBody>
        </p:sp>
      </p:grpSp>
      <p:sp>
        <p:nvSpPr>
          <p:cNvPr id="354" name="Shape 354"/>
          <p:cNvSpPr txBox="1"/>
          <p:nvPr/>
        </p:nvSpPr>
        <p:spPr>
          <a:xfrm>
            <a:off x="1378850" y="2189250"/>
            <a:ext cx="10668000" cy="3265800"/>
          </a:xfrm>
          <a:prstGeom prst="rect">
            <a:avLst/>
          </a:prstGeom>
          <a:noFill/>
          <a:ln>
            <a:noFill/>
          </a:ln>
        </p:spPr>
        <p:txBody>
          <a:bodyPr anchorCtr="0" anchor="t" bIns="91425" lIns="91425" rIns="91425" tIns="91425">
            <a:noAutofit/>
          </a:bodyPr>
          <a:lstStyle/>
          <a:p>
            <a:pPr indent="-342900" lvl="0" marL="457200" rtl="0">
              <a:spcBef>
                <a:spcPts val="0"/>
              </a:spcBef>
              <a:buClr>
                <a:schemeClr val="dk1"/>
              </a:buClr>
              <a:buSzPct val="100000"/>
              <a:buChar char="-"/>
            </a:pPr>
            <a:r>
              <a:rPr b="1" lang="en-US" sz="1800">
                <a:solidFill>
                  <a:schemeClr val="dk1"/>
                </a:solidFill>
                <a:highlight>
                  <a:srgbClr val="EEEEEF"/>
                </a:highlight>
                <a:latin typeface="Verdana"/>
                <a:ea typeface="Verdana"/>
                <a:cs typeface="Verdana"/>
                <a:sym typeface="Verdana"/>
              </a:rPr>
              <a:t>TreeMap()</a:t>
            </a:r>
            <a:r>
              <a:rPr lang="en-US" sz="1800">
                <a:solidFill>
                  <a:srgbClr val="353833"/>
                </a:solidFill>
                <a:highlight>
                  <a:srgbClr val="EEEEEF"/>
                </a:highlight>
                <a:latin typeface="Verdana"/>
                <a:ea typeface="Verdana"/>
                <a:cs typeface="Verdana"/>
                <a:sym typeface="Verdana"/>
              </a:rPr>
              <a:t>: </a:t>
            </a:r>
            <a:r>
              <a:rPr lang="en-US" sz="1800">
                <a:solidFill>
                  <a:srgbClr val="353833"/>
                </a:solidFill>
                <a:highlight>
                  <a:srgbClr val="EEEEEF"/>
                </a:highlight>
              </a:rPr>
              <a:t>Constructs a new, empty tree map, using the natural ordering of its keys.(Tạo một cây rỗng, và sử dụng phương thức sắp xếp đã quy định sẵn trong java)</a:t>
            </a:r>
          </a:p>
          <a:p>
            <a:pPr indent="-342900" lvl="0" marL="457200" rtl="0">
              <a:spcBef>
                <a:spcPts val="0"/>
              </a:spcBef>
              <a:buClr>
                <a:schemeClr val="dk1"/>
              </a:buClr>
              <a:buSzPct val="100000"/>
              <a:buChar char="-"/>
            </a:pPr>
            <a:r>
              <a:rPr b="1" lang="en-US" sz="1800">
                <a:solidFill>
                  <a:schemeClr val="dk1"/>
                </a:solidFill>
                <a:highlight>
                  <a:srgbClr val="EEEEEF"/>
                </a:highlight>
                <a:latin typeface="Verdana"/>
                <a:ea typeface="Verdana"/>
                <a:cs typeface="Verdana"/>
                <a:sym typeface="Verdana"/>
              </a:rPr>
              <a:t>TreeMap(Comparator&lt;? super K&gt; comparator)</a:t>
            </a:r>
            <a:r>
              <a:rPr lang="en-US" sz="1800">
                <a:solidFill>
                  <a:srgbClr val="353833"/>
                </a:solidFill>
                <a:highlight>
                  <a:srgbClr val="FFFFFF"/>
                </a:highlight>
                <a:latin typeface="Verdana"/>
                <a:ea typeface="Verdana"/>
                <a:cs typeface="Verdana"/>
                <a:sym typeface="Verdana"/>
              </a:rPr>
              <a:t>: </a:t>
            </a:r>
            <a:r>
              <a:rPr lang="en-US" sz="1800">
                <a:solidFill>
                  <a:srgbClr val="353833"/>
                </a:solidFill>
                <a:highlight>
                  <a:srgbClr val="FFFFFF"/>
                </a:highlight>
              </a:rPr>
              <a:t>Constructs a new, empty tree map, ordered according to the given comparator.(Tạo một tree rỗng , và sắp xếp key theo dịnh nghĩa trong comparator)</a:t>
            </a:r>
          </a:p>
          <a:p>
            <a:pPr indent="-342900" lvl="0" marL="457200" rtl="0">
              <a:spcBef>
                <a:spcPts val="0"/>
              </a:spcBef>
              <a:buClr>
                <a:schemeClr val="dk1"/>
              </a:buClr>
              <a:buSzPct val="100000"/>
              <a:buChar char="-"/>
            </a:pPr>
            <a:r>
              <a:rPr b="1" lang="en-US" sz="1800">
                <a:solidFill>
                  <a:schemeClr val="dk1"/>
                </a:solidFill>
                <a:highlight>
                  <a:srgbClr val="EEEEEF"/>
                </a:highlight>
                <a:latin typeface="Verdana"/>
                <a:ea typeface="Verdana"/>
                <a:cs typeface="Verdana"/>
                <a:sym typeface="Verdana"/>
              </a:rPr>
              <a:t>TreeMap</a:t>
            </a:r>
            <a:r>
              <a:rPr lang="en-US" sz="1800">
                <a:solidFill>
                  <a:srgbClr val="353833"/>
                </a:solidFill>
                <a:highlight>
                  <a:srgbClr val="EEEEEF"/>
                </a:highlight>
                <a:latin typeface="Verdana"/>
                <a:ea typeface="Verdana"/>
                <a:cs typeface="Verdana"/>
                <a:sym typeface="Verdana"/>
              </a:rPr>
              <a:t>(</a:t>
            </a:r>
            <a:r>
              <a:rPr b="1" lang="en-US" sz="1800">
                <a:solidFill>
                  <a:srgbClr val="353833"/>
                </a:solidFill>
                <a:highlight>
                  <a:srgbClr val="EEEEEF"/>
                </a:highlight>
                <a:latin typeface="Verdana"/>
                <a:ea typeface="Verdana"/>
                <a:cs typeface="Verdana"/>
                <a:sym typeface="Verdana"/>
              </a:rPr>
              <a:t>Map</a:t>
            </a:r>
            <a:r>
              <a:rPr lang="en-US" sz="1800">
                <a:solidFill>
                  <a:srgbClr val="353833"/>
                </a:solidFill>
                <a:highlight>
                  <a:srgbClr val="EEEEEF"/>
                </a:highlight>
                <a:latin typeface="Verdana"/>
                <a:ea typeface="Verdana"/>
                <a:cs typeface="Verdana"/>
                <a:sym typeface="Verdana"/>
              </a:rPr>
              <a:t>&lt;? extends </a:t>
            </a:r>
            <a:r>
              <a:rPr b="1" lang="en-US" sz="1800">
                <a:solidFill>
                  <a:srgbClr val="353833"/>
                </a:solidFill>
                <a:highlight>
                  <a:srgbClr val="EEEEEF"/>
                </a:highlight>
                <a:latin typeface="Verdana"/>
                <a:ea typeface="Verdana"/>
                <a:cs typeface="Verdana"/>
                <a:sym typeface="Verdana"/>
              </a:rPr>
              <a:t>K</a:t>
            </a:r>
            <a:r>
              <a:rPr lang="en-US" sz="1800">
                <a:solidFill>
                  <a:srgbClr val="353833"/>
                </a:solidFill>
                <a:highlight>
                  <a:srgbClr val="EEEEEF"/>
                </a:highlight>
                <a:latin typeface="Verdana"/>
                <a:ea typeface="Verdana"/>
                <a:cs typeface="Verdana"/>
                <a:sym typeface="Verdana"/>
              </a:rPr>
              <a:t>,? extends </a:t>
            </a:r>
            <a:r>
              <a:rPr b="1" lang="en-US" sz="1800">
                <a:solidFill>
                  <a:srgbClr val="353833"/>
                </a:solidFill>
                <a:highlight>
                  <a:srgbClr val="EEEEEF"/>
                </a:highlight>
                <a:latin typeface="Verdana"/>
                <a:ea typeface="Verdana"/>
                <a:cs typeface="Verdana"/>
                <a:sym typeface="Verdana"/>
              </a:rPr>
              <a:t>V</a:t>
            </a:r>
            <a:r>
              <a:rPr lang="en-US" sz="1800">
                <a:solidFill>
                  <a:srgbClr val="353833"/>
                </a:solidFill>
                <a:highlight>
                  <a:srgbClr val="EEEEEF"/>
                </a:highlight>
                <a:latin typeface="Verdana"/>
                <a:ea typeface="Verdana"/>
                <a:cs typeface="Verdana"/>
                <a:sym typeface="Verdana"/>
              </a:rPr>
              <a:t>&gt; m): </a:t>
            </a:r>
            <a:r>
              <a:rPr lang="en-US" sz="1800">
                <a:solidFill>
                  <a:srgbClr val="353833"/>
                </a:solidFill>
                <a:highlight>
                  <a:srgbClr val="EEEEEF"/>
                </a:highlight>
              </a:rPr>
              <a:t>Constructs a new tree map containing the same mappings as the given map, ordered according to the </a:t>
            </a:r>
            <a:r>
              <a:rPr i="1" lang="en-US" sz="1800">
                <a:solidFill>
                  <a:srgbClr val="353833"/>
                </a:solidFill>
                <a:highlight>
                  <a:srgbClr val="EEEEEF"/>
                </a:highlight>
              </a:rPr>
              <a:t>natural ordering</a:t>
            </a:r>
            <a:r>
              <a:rPr lang="en-US" sz="1800">
                <a:solidFill>
                  <a:srgbClr val="353833"/>
                </a:solidFill>
                <a:highlight>
                  <a:srgbClr val="EEEEEF"/>
                </a:highlight>
              </a:rPr>
              <a:t> of its keys.(tạo một tree map với các entry tu m, và sắp xếp theo thứ tự tự nhiên các key của nó)</a:t>
            </a:r>
          </a:p>
          <a:p>
            <a:pPr indent="-342900" lvl="0" marL="457200" rtl="0">
              <a:spcBef>
                <a:spcPts val="0"/>
              </a:spcBef>
              <a:buClr>
                <a:schemeClr val="dk1"/>
              </a:buClr>
              <a:buSzPct val="100000"/>
              <a:buChar char="-"/>
            </a:pPr>
            <a:r>
              <a:rPr b="1" lang="en-US" sz="1800">
                <a:solidFill>
                  <a:schemeClr val="dk1"/>
                </a:solidFill>
                <a:highlight>
                  <a:srgbClr val="EEEEEF"/>
                </a:highlight>
                <a:latin typeface="Verdana"/>
                <a:ea typeface="Verdana"/>
                <a:cs typeface="Verdana"/>
                <a:sym typeface="Verdana"/>
              </a:rPr>
              <a:t>TreeMap</a:t>
            </a:r>
            <a:r>
              <a:rPr lang="en-US" sz="1800">
                <a:solidFill>
                  <a:srgbClr val="353833"/>
                </a:solidFill>
                <a:latin typeface="Verdana"/>
                <a:ea typeface="Verdana"/>
                <a:cs typeface="Verdana"/>
                <a:sym typeface="Verdana"/>
              </a:rPr>
              <a:t>(</a:t>
            </a:r>
            <a:r>
              <a:rPr b="1" lang="en-US" sz="1800">
                <a:solidFill>
                  <a:srgbClr val="353833"/>
                </a:solidFill>
                <a:latin typeface="Verdana"/>
                <a:ea typeface="Verdana"/>
                <a:cs typeface="Verdana"/>
                <a:sym typeface="Verdana"/>
              </a:rPr>
              <a:t>SortedMap</a:t>
            </a:r>
            <a:r>
              <a:rPr lang="en-US" sz="1800">
                <a:solidFill>
                  <a:srgbClr val="353833"/>
                </a:solidFill>
                <a:latin typeface="Verdana"/>
                <a:ea typeface="Verdana"/>
                <a:cs typeface="Verdana"/>
                <a:sym typeface="Verdana"/>
              </a:rPr>
              <a:t>&lt;</a:t>
            </a:r>
            <a:r>
              <a:rPr b="1" lang="en-US" sz="1800">
                <a:solidFill>
                  <a:srgbClr val="353833"/>
                </a:solidFill>
                <a:latin typeface="Verdana"/>
                <a:ea typeface="Verdana"/>
                <a:cs typeface="Verdana"/>
                <a:sym typeface="Verdana"/>
              </a:rPr>
              <a:t>K</a:t>
            </a:r>
            <a:r>
              <a:rPr lang="en-US" sz="1800">
                <a:solidFill>
                  <a:srgbClr val="353833"/>
                </a:solidFill>
                <a:latin typeface="Verdana"/>
                <a:ea typeface="Verdana"/>
                <a:cs typeface="Verdana"/>
                <a:sym typeface="Verdana"/>
              </a:rPr>
              <a:t>,? extends </a:t>
            </a:r>
            <a:r>
              <a:rPr b="1" lang="en-US" sz="1800">
                <a:solidFill>
                  <a:srgbClr val="353833"/>
                </a:solidFill>
                <a:latin typeface="Verdana"/>
                <a:ea typeface="Verdana"/>
                <a:cs typeface="Verdana"/>
                <a:sym typeface="Verdana"/>
              </a:rPr>
              <a:t>V</a:t>
            </a:r>
            <a:r>
              <a:rPr lang="en-US" sz="1800">
                <a:solidFill>
                  <a:srgbClr val="353833"/>
                </a:solidFill>
                <a:latin typeface="Verdana"/>
                <a:ea typeface="Verdana"/>
                <a:cs typeface="Verdana"/>
                <a:sym typeface="Verdana"/>
              </a:rPr>
              <a:t>&gt; m)</a:t>
            </a:r>
            <a:r>
              <a:rPr lang="en-US" sz="1800">
                <a:solidFill>
                  <a:srgbClr val="353833"/>
                </a:solidFill>
                <a:highlight>
                  <a:srgbClr val="FFFFFF"/>
                </a:highlight>
                <a:latin typeface="Verdana"/>
                <a:ea typeface="Verdana"/>
                <a:cs typeface="Verdana"/>
                <a:sym typeface="Verdana"/>
              </a:rPr>
              <a:t>: </a:t>
            </a:r>
            <a:r>
              <a:rPr lang="en-US" sz="1800">
                <a:solidFill>
                  <a:srgbClr val="353833"/>
                </a:solidFill>
                <a:highlight>
                  <a:srgbClr val="FFFFFF"/>
                </a:highlight>
              </a:rPr>
              <a:t>Constructs a new tree map containing the same mappings and using the same ordering as the specified sorted map.(tạo một trê map từ các entry tu m, và thứ tự các key được sắp xếp như m)</a:t>
            </a:r>
          </a:p>
          <a:p>
            <a:pPr lvl="0" rtl="0">
              <a:spcBef>
                <a:spcPts val="0"/>
              </a:spcBef>
              <a:buNone/>
            </a:pPr>
            <a:r>
              <a:t/>
            </a:r>
            <a:endParaRPr sz="1800">
              <a:solidFill>
                <a:srgbClr val="353833"/>
              </a:solidFill>
              <a:highlight>
                <a:srgbClr val="EEEEE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9" name="Shape 359"/>
        <p:cNvGrpSpPr/>
        <p:nvPr/>
      </p:nvGrpSpPr>
      <p:grpSpPr>
        <a:xfrm>
          <a:off x="0" y="0"/>
          <a:ext cx="0" cy="0"/>
          <a:chOff x="0" y="0"/>
          <a:chExt cx="0" cy="0"/>
        </a:xfrm>
      </p:grpSpPr>
      <p:grpSp>
        <p:nvGrpSpPr>
          <p:cNvPr id="360" name="Shape 360"/>
          <p:cNvGrpSpPr/>
          <p:nvPr/>
        </p:nvGrpSpPr>
        <p:grpSpPr>
          <a:xfrm>
            <a:off x="1665354" y="548475"/>
            <a:ext cx="6495853" cy="1219108"/>
            <a:chOff x="1654129" y="469900"/>
            <a:chExt cx="6495853" cy="1219108"/>
          </a:xfrm>
        </p:grpSpPr>
        <p:grpSp>
          <p:nvGrpSpPr>
            <p:cNvPr id="361" name="Shape 361"/>
            <p:cNvGrpSpPr/>
            <p:nvPr/>
          </p:nvGrpSpPr>
          <p:grpSpPr>
            <a:xfrm>
              <a:off x="1654129" y="469900"/>
              <a:ext cx="6495853" cy="1219108"/>
              <a:chOff x="1247729" y="1219200"/>
              <a:chExt cx="6495853" cy="1219108"/>
            </a:xfrm>
          </p:grpSpPr>
          <p:grpSp>
            <p:nvGrpSpPr>
              <p:cNvPr id="362" name="Shape 362"/>
              <p:cNvGrpSpPr/>
              <p:nvPr/>
            </p:nvGrpSpPr>
            <p:grpSpPr>
              <a:xfrm>
                <a:off x="1247729" y="1447859"/>
                <a:ext cx="6495853" cy="558676"/>
                <a:chOff x="1631146" y="1316984"/>
                <a:chExt cx="5761800" cy="558900"/>
              </a:xfrm>
            </p:grpSpPr>
            <p:sp>
              <p:nvSpPr>
                <p:cNvPr id="363" name="Shape 363"/>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364" name="Shape 364"/>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365" name="Shape 365"/>
              <p:cNvGrpSpPr/>
              <p:nvPr/>
            </p:nvGrpSpPr>
            <p:grpSpPr>
              <a:xfrm>
                <a:off x="2168544" y="1219200"/>
                <a:ext cx="4651533" cy="1219108"/>
                <a:chOff x="2530675" y="1066800"/>
                <a:chExt cx="4651998" cy="1220084"/>
              </a:xfrm>
            </p:grpSpPr>
            <p:pic>
              <p:nvPicPr>
                <p:cNvPr descr="C:\Users\dell\Desktop\Icon sale page\Icon tĩnh\200wide.jpg" id="366" name="Shape 366"/>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367" name="Shape 367"/>
                <p:cNvGrpSpPr/>
                <p:nvPr/>
              </p:nvGrpSpPr>
              <p:grpSpPr>
                <a:xfrm>
                  <a:off x="2530675" y="1066800"/>
                  <a:ext cx="4651998" cy="1011299"/>
                  <a:chOff x="2671148" y="1311915"/>
                  <a:chExt cx="3938700" cy="1011299"/>
                </a:xfrm>
              </p:grpSpPr>
              <p:pic>
                <p:nvPicPr>
                  <p:cNvPr id="368" name="Shape 368"/>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369" name="Shape 369"/>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370" name="Shape 370"/>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Arial"/>
                  <a:ea typeface="Arial"/>
                  <a:cs typeface="Arial"/>
                  <a:sym typeface="Arial"/>
                </a:rPr>
                <a:t>1. </a:t>
              </a:r>
              <a:r>
                <a:rPr lang="en-US" sz="2800">
                  <a:solidFill>
                    <a:schemeClr val="dk1"/>
                  </a:solidFill>
                </a:rPr>
                <a:t>SortedMap interface</a:t>
              </a:r>
            </a:p>
          </p:txBody>
        </p:sp>
      </p:grpSp>
      <p:graphicFrame>
        <p:nvGraphicFramePr>
          <p:cNvPr id="371" name="Shape 371"/>
          <p:cNvGraphicFramePr/>
          <p:nvPr/>
        </p:nvGraphicFramePr>
        <p:xfrm>
          <a:off x="952500" y="2174675"/>
          <a:ext cx="3000000" cy="3000000"/>
        </p:xfrm>
        <a:graphic>
          <a:graphicData uri="http://schemas.openxmlformats.org/drawingml/2006/table">
            <a:tbl>
              <a:tblPr>
                <a:noFill/>
                <a:tableStyleId>{6492B26F-0F50-4D8C-B68A-FE4524EB7DEE}</a:tableStyleId>
              </a:tblPr>
              <a:tblGrid>
                <a:gridCol w="1349725"/>
                <a:gridCol w="8937275"/>
              </a:tblGrid>
              <a:tr h="179150">
                <a:tc>
                  <a:txBody>
                    <a:bodyPr>
                      <a:noAutofit/>
                    </a:bodyPr>
                    <a:lstStyle/>
                    <a:p>
                      <a:pPr lvl="0">
                        <a:spcBef>
                          <a:spcPts val="0"/>
                        </a:spcBef>
                        <a:buNone/>
                      </a:pPr>
                      <a:r>
                        <a:rPr lang="en-US"/>
                        <a:t>STT</a:t>
                      </a:r>
                    </a:p>
                  </a:txBody>
                  <a:tcPr marT="91425" marB="91425" marR="91425" marL="91425"/>
                </a:tc>
                <a:tc>
                  <a:txBody>
                    <a:bodyPr>
                      <a:noAutofit/>
                    </a:bodyPr>
                    <a:lstStyle/>
                    <a:p>
                      <a:pPr lvl="0">
                        <a:spcBef>
                          <a:spcPts val="0"/>
                        </a:spcBef>
                        <a:buNone/>
                      </a:pPr>
                      <a:r>
                        <a:rPr lang="en-US"/>
                        <a:t>Phương thức và miêu tả</a:t>
                      </a:r>
                    </a:p>
                  </a:txBody>
                  <a:tcPr marT="91425" marB="91425" marR="91425" marL="91425"/>
                </a:tc>
              </a:tr>
              <a:tr h="381000">
                <a:tc>
                  <a:txBody>
                    <a:bodyPr>
                      <a:noAutofit/>
                    </a:bodyPr>
                    <a:lstStyle/>
                    <a:p>
                      <a:pPr lvl="0">
                        <a:spcBef>
                          <a:spcPts val="0"/>
                        </a:spcBef>
                        <a:buNone/>
                      </a:pPr>
                      <a:r>
                        <a:rPr lang="en-US"/>
                        <a:t>1</a:t>
                      </a:r>
                    </a:p>
                  </a:txBody>
                  <a:tcPr marT="91425" marB="91425" marR="91425" marL="91425"/>
                </a:tc>
                <a:tc>
                  <a:txBody>
                    <a:bodyPr>
                      <a:noAutofit/>
                    </a:bodyPr>
                    <a:lstStyle/>
                    <a:p>
                      <a:pPr lvl="0" rtl="0">
                        <a:spcBef>
                          <a:spcPts val="0"/>
                        </a:spcBef>
                        <a:buClr>
                          <a:schemeClr val="dk1"/>
                        </a:buClr>
                        <a:buSzPct val="84615"/>
                        <a:buFont typeface="Arial"/>
                        <a:buNone/>
                      </a:pPr>
                      <a:r>
                        <a:rPr b="1" lang="en-US" sz="1300">
                          <a:solidFill>
                            <a:srgbClr val="BB7A2A"/>
                          </a:solidFill>
                          <a:highlight>
                            <a:srgbClr val="EEEEEF"/>
                          </a:highlight>
                          <a:hlinkClick r:id="rId5"/>
                        </a:rPr>
                        <a:t>ceilingEntry</a:t>
                      </a:r>
                      <a:r>
                        <a:rPr lang="en-US" sz="1300">
                          <a:solidFill>
                            <a:srgbClr val="353833"/>
                          </a:solidFill>
                          <a:highlight>
                            <a:srgbClr val="EEEEEF"/>
                          </a:highlight>
                        </a:rPr>
                        <a:t>(</a:t>
                      </a:r>
                      <a:r>
                        <a:rPr b="1" lang="en-US" sz="1300">
                          <a:solidFill>
                            <a:srgbClr val="4C6B87"/>
                          </a:solidFill>
                          <a:highlight>
                            <a:srgbClr val="EEEEEF"/>
                          </a:highlight>
                          <a:hlinkClick r:id="rId6"/>
                        </a:rPr>
                        <a:t>K</a:t>
                      </a:r>
                      <a:r>
                        <a:rPr lang="en-US" sz="1300">
                          <a:solidFill>
                            <a:srgbClr val="353833"/>
                          </a:solidFill>
                          <a:highlight>
                            <a:srgbClr val="EEEEEF"/>
                          </a:highlight>
                        </a:rPr>
                        <a:t> key)</a:t>
                      </a:r>
                    </a:p>
                    <a:p>
                      <a:pPr lvl="0" rtl="0">
                        <a:lnSpc>
                          <a:spcPct val="115000"/>
                        </a:lnSpc>
                        <a:spcBef>
                          <a:spcPts val="200"/>
                        </a:spcBef>
                        <a:buNone/>
                      </a:pPr>
                      <a:r>
                        <a:rPr lang="en-US" sz="900">
                          <a:solidFill>
                            <a:srgbClr val="353833"/>
                          </a:solidFill>
                          <a:highlight>
                            <a:srgbClr val="EEEEEF"/>
                          </a:highlight>
                        </a:rPr>
                        <a:t>Returns a key-value mapping associated with the least key greater than or equal to the given key, or </a:t>
                      </a:r>
                      <a:r>
                        <a:rPr lang="en-US" sz="1100">
                          <a:solidFill>
                            <a:srgbClr val="353833"/>
                          </a:solidFill>
                          <a:highlight>
                            <a:srgbClr val="EEEEEF"/>
                          </a:highlight>
                        </a:rPr>
                        <a:t>null</a:t>
                      </a:r>
                      <a:r>
                        <a:rPr lang="en-US" sz="900">
                          <a:solidFill>
                            <a:srgbClr val="353833"/>
                          </a:solidFill>
                          <a:highlight>
                            <a:srgbClr val="EEEEEF"/>
                          </a:highlight>
                        </a:rPr>
                        <a:t> if there is no such key.</a:t>
                      </a:r>
                    </a:p>
                  </a:txBody>
                  <a:tcPr marT="91425" marB="91425" marR="91425" marL="91425"/>
                </a:tc>
              </a:tr>
              <a:tr h="381000">
                <a:tc>
                  <a:txBody>
                    <a:bodyPr>
                      <a:noAutofit/>
                    </a:bodyPr>
                    <a:lstStyle/>
                    <a:p>
                      <a:pPr lvl="0">
                        <a:spcBef>
                          <a:spcPts val="0"/>
                        </a:spcBef>
                        <a:buNone/>
                      </a:pPr>
                      <a:r>
                        <a:rPr lang="en-US"/>
                        <a:t>2</a:t>
                      </a:r>
                    </a:p>
                  </a:txBody>
                  <a:tcPr marT="91425" marB="91425" marR="91425" marL="91425"/>
                </a:tc>
                <a:tc>
                  <a:txBody>
                    <a:bodyPr>
                      <a:noAutofit/>
                    </a:bodyPr>
                    <a:lstStyle/>
                    <a:p>
                      <a:pPr lvl="0">
                        <a:spcBef>
                          <a:spcPts val="0"/>
                        </a:spcBef>
                        <a:buClr>
                          <a:schemeClr val="dk1"/>
                        </a:buClr>
                        <a:buSzPct val="84615"/>
                        <a:buFont typeface="Arial"/>
                        <a:buNone/>
                      </a:pPr>
                      <a:r>
                        <a:rPr b="1" lang="en-US" sz="1300">
                          <a:solidFill>
                            <a:srgbClr val="4C6B87"/>
                          </a:solidFill>
                          <a:highlight>
                            <a:srgbClr val="FFFFFF"/>
                          </a:highlight>
                          <a:hlinkClick r:id="rId7"/>
                        </a:rPr>
                        <a:t>ceilingKey</a:t>
                      </a:r>
                      <a:r>
                        <a:rPr lang="en-US" sz="1300">
                          <a:solidFill>
                            <a:srgbClr val="353833"/>
                          </a:solidFill>
                          <a:highlight>
                            <a:srgbClr val="FFFFFF"/>
                          </a:highlight>
                        </a:rPr>
                        <a:t>(</a:t>
                      </a:r>
                      <a:r>
                        <a:rPr b="1" lang="en-US" sz="1300">
                          <a:solidFill>
                            <a:srgbClr val="4C6B87"/>
                          </a:solidFill>
                          <a:highlight>
                            <a:srgbClr val="FFFFFF"/>
                          </a:highlight>
                          <a:hlinkClick r:id="rId8"/>
                        </a:rPr>
                        <a:t>K</a:t>
                      </a:r>
                      <a:r>
                        <a:rPr lang="en-US" sz="1300">
                          <a:solidFill>
                            <a:srgbClr val="353833"/>
                          </a:solidFill>
                          <a:highlight>
                            <a:srgbClr val="FFFFFF"/>
                          </a:highlight>
                        </a:rPr>
                        <a:t> key)</a:t>
                      </a:r>
                    </a:p>
                    <a:p>
                      <a:pPr lvl="0" rtl="0">
                        <a:lnSpc>
                          <a:spcPct val="115000"/>
                        </a:lnSpc>
                        <a:spcBef>
                          <a:spcPts val="200"/>
                        </a:spcBef>
                        <a:buNone/>
                      </a:pPr>
                      <a:r>
                        <a:rPr lang="en-US" sz="900">
                          <a:solidFill>
                            <a:srgbClr val="353833"/>
                          </a:solidFill>
                          <a:highlight>
                            <a:srgbClr val="FFFFFF"/>
                          </a:highlight>
                        </a:rPr>
                        <a:t>Returns the least key greater than or equal to the given key, or </a:t>
                      </a:r>
                      <a:r>
                        <a:rPr lang="en-US" sz="1100">
                          <a:solidFill>
                            <a:srgbClr val="353833"/>
                          </a:solidFill>
                          <a:highlight>
                            <a:srgbClr val="FFFFFF"/>
                          </a:highlight>
                        </a:rPr>
                        <a:t>null</a:t>
                      </a:r>
                      <a:r>
                        <a:rPr lang="en-US" sz="900">
                          <a:solidFill>
                            <a:srgbClr val="353833"/>
                          </a:solidFill>
                          <a:highlight>
                            <a:srgbClr val="FFFFFF"/>
                          </a:highlight>
                        </a:rPr>
                        <a:t> if there is no such key.</a:t>
                      </a:r>
                    </a:p>
                  </a:txBody>
                  <a:tcPr marT="91425" marB="91425" marR="91425" marL="91425"/>
                </a:tc>
              </a:tr>
              <a:tr h="381000">
                <a:tc>
                  <a:txBody>
                    <a:bodyPr>
                      <a:noAutofit/>
                    </a:bodyPr>
                    <a:lstStyle/>
                    <a:p>
                      <a:pPr lvl="0">
                        <a:spcBef>
                          <a:spcPts val="0"/>
                        </a:spcBef>
                        <a:buNone/>
                      </a:pPr>
                      <a:r>
                        <a:rPr lang="en-US"/>
                        <a:t>3</a:t>
                      </a:r>
                    </a:p>
                  </a:txBody>
                  <a:tcPr marT="91425" marB="91425" marR="91425" marL="91425"/>
                </a:tc>
                <a:tc>
                  <a:txBody>
                    <a:bodyPr>
                      <a:noAutofit/>
                    </a:bodyPr>
                    <a:lstStyle/>
                    <a:p>
                      <a:pPr lvl="0">
                        <a:spcBef>
                          <a:spcPts val="0"/>
                        </a:spcBef>
                        <a:buClr>
                          <a:schemeClr val="dk1"/>
                        </a:buClr>
                        <a:buSzPct val="84615"/>
                        <a:buFont typeface="Arial"/>
                        <a:buNone/>
                      </a:pPr>
                      <a:r>
                        <a:rPr b="1" lang="en-US" sz="1300">
                          <a:solidFill>
                            <a:srgbClr val="4C6B87"/>
                          </a:solidFill>
                          <a:highlight>
                            <a:srgbClr val="FFFFFF"/>
                          </a:highlight>
                          <a:hlinkClick r:id="rId9"/>
                        </a:rPr>
                        <a:t>clone</a:t>
                      </a:r>
                      <a:r>
                        <a:rPr lang="en-US" sz="1300">
                          <a:solidFill>
                            <a:srgbClr val="353833"/>
                          </a:solidFill>
                          <a:highlight>
                            <a:srgbClr val="FFFFFF"/>
                          </a:highlight>
                        </a:rPr>
                        <a:t>()</a:t>
                      </a:r>
                    </a:p>
                    <a:p>
                      <a:pPr lvl="0" rtl="0">
                        <a:lnSpc>
                          <a:spcPct val="115000"/>
                        </a:lnSpc>
                        <a:spcBef>
                          <a:spcPts val="200"/>
                        </a:spcBef>
                        <a:buNone/>
                      </a:pPr>
                      <a:r>
                        <a:rPr lang="en-US" sz="900">
                          <a:solidFill>
                            <a:srgbClr val="353833"/>
                          </a:solidFill>
                          <a:highlight>
                            <a:srgbClr val="FFFFFF"/>
                          </a:highlight>
                        </a:rPr>
                        <a:t>Returns a shallow copy of this </a:t>
                      </a:r>
                      <a:r>
                        <a:rPr lang="en-US" sz="1100">
                          <a:solidFill>
                            <a:srgbClr val="353833"/>
                          </a:solidFill>
                          <a:highlight>
                            <a:srgbClr val="FFFFFF"/>
                          </a:highlight>
                        </a:rPr>
                        <a:t>TreeMap</a:t>
                      </a:r>
                      <a:r>
                        <a:rPr lang="en-US" sz="900">
                          <a:solidFill>
                            <a:srgbClr val="353833"/>
                          </a:solidFill>
                          <a:highlight>
                            <a:srgbClr val="FFFFFF"/>
                          </a:highlight>
                        </a:rPr>
                        <a:t> instance.</a:t>
                      </a:r>
                    </a:p>
                  </a:txBody>
                  <a:tcPr marT="91425" marB="91425" marR="91425" marL="91425"/>
                </a:tc>
              </a:tr>
              <a:tr h="381000">
                <a:tc>
                  <a:txBody>
                    <a:bodyPr>
                      <a:noAutofit/>
                    </a:bodyPr>
                    <a:lstStyle/>
                    <a:p>
                      <a:pPr lvl="0">
                        <a:spcBef>
                          <a:spcPts val="0"/>
                        </a:spcBef>
                        <a:buNone/>
                      </a:pPr>
                      <a:r>
                        <a:rPr lang="en-US"/>
                        <a:t>4</a:t>
                      </a:r>
                    </a:p>
                  </a:txBody>
                  <a:tcPr marT="91425" marB="91425" marR="91425" marL="91425"/>
                </a:tc>
                <a:tc>
                  <a:txBody>
                    <a:bodyPr>
                      <a:noAutofit/>
                    </a:bodyPr>
                    <a:lstStyle/>
                    <a:p>
                      <a:pPr lvl="0">
                        <a:spcBef>
                          <a:spcPts val="0"/>
                        </a:spcBef>
                        <a:buNone/>
                      </a:pPr>
                      <a:r>
                        <a:rPr b="1" lang="en-US" sz="1300">
                          <a:solidFill>
                            <a:srgbClr val="4C6B87"/>
                          </a:solidFill>
                          <a:highlight>
                            <a:srgbClr val="EEEEEF"/>
                          </a:highlight>
                          <a:hlinkClick r:id="rId10"/>
                        </a:rPr>
                        <a:t>comparator</a:t>
                      </a:r>
                      <a:r>
                        <a:rPr lang="en-US" sz="1300">
                          <a:solidFill>
                            <a:srgbClr val="353833"/>
                          </a:solidFill>
                          <a:highlight>
                            <a:srgbClr val="EEEEEF"/>
                          </a:highlight>
                        </a:rPr>
                        <a:t>()</a:t>
                      </a:r>
                    </a:p>
                    <a:p>
                      <a:pPr lvl="0" rtl="0">
                        <a:lnSpc>
                          <a:spcPct val="115000"/>
                        </a:lnSpc>
                        <a:spcBef>
                          <a:spcPts val="200"/>
                        </a:spcBef>
                        <a:buNone/>
                      </a:pPr>
                      <a:r>
                        <a:rPr lang="en-US" sz="900">
                          <a:solidFill>
                            <a:srgbClr val="353833"/>
                          </a:solidFill>
                          <a:highlight>
                            <a:srgbClr val="EEEEEF"/>
                          </a:highlight>
                        </a:rPr>
                        <a:t>Returns the comparator used to order the keys in this map, or </a:t>
                      </a:r>
                      <a:r>
                        <a:rPr lang="en-US" sz="1100">
                          <a:solidFill>
                            <a:srgbClr val="353833"/>
                          </a:solidFill>
                          <a:highlight>
                            <a:srgbClr val="EEEEEF"/>
                          </a:highlight>
                        </a:rPr>
                        <a:t>null</a:t>
                      </a:r>
                      <a:r>
                        <a:rPr lang="en-US" sz="900">
                          <a:solidFill>
                            <a:srgbClr val="353833"/>
                          </a:solidFill>
                          <a:highlight>
                            <a:srgbClr val="EEEEEF"/>
                          </a:highlight>
                        </a:rPr>
                        <a:t> if this map uses the </a:t>
                      </a:r>
                      <a:r>
                        <a:rPr b="1" lang="en-US" sz="900">
                          <a:solidFill>
                            <a:srgbClr val="4C6B87"/>
                          </a:solidFill>
                          <a:highlight>
                            <a:srgbClr val="EEEEEF"/>
                          </a:highlight>
                          <a:hlinkClick r:id="rId11"/>
                        </a:rPr>
                        <a:t>natural ordering</a:t>
                      </a:r>
                      <a:r>
                        <a:rPr lang="en-US" sz="900">
                          <a:solidFill>
                            <a:srgbClr val="353833"/>
                          </a:solidFill>
                          <a:highlight>
                            <a:srgbClr val="EEEEEF"/>
                          </a:highlight>
                        </a:rPr>
                        <a:t> of its keys.</a:t>
                      </a:r>
                    </a:p>
                  </a:txBody>
                  <a:tcPr marT="91425" marB="91425" marR="91425" marL="91425"/>
                </a:tc>
              </a:tr>
              <a:tr h="381000">
                <a:tc>
                  <a:txBody>
                    <a:bodyPr>
                      <a:noAutofit/>
                    </a:bodyPr>
                    <a:lstStyle/>
                    <a:p>
                      <a:pPr lvl="0">
                        <a:spcBef>
                          <a:spcPts val="0"/>
                        </a:spcBef>
                        <a:buNone/>
                      </a:pPr>
                      <a:r>
                        <a:rPr lang="en-US"/>
                        <a:t>5</a:t>
                      </a:r>
                    </a:p>
                  </a:txBody>
                  <a:tcPr marT="91425" marB="91425" marR="91425" marL="91425"/>
                </a:tc>
                <a:tc>
                  <a:txBody>
                    <a:bodyPr>
                      <a:noAutofit/>
                    </a:bodyPr>
                    <a:lstStyle/>
                    <a:p>
                      <a:pPr lvl="0">
                        <a:spcBef>
                          <a:spcPts val="0"/>
                        </a:spcBef>
                        <a:buNone/>
                      </a:pPr>
                      <a:r>
                        <a:rPr b="1" lang="en-US" sz="1300">
                          <a:solidFill>
                            <a:srgbClr val="4C6B87"/>
                          </a:solidFill>
                          <a:highlight>
                            <a:srgbClr val="FFFFFF"/>
                          </a:highlight>
                          <a:hlinkClick r:id="rId12"/>
                        </a:rPr>
                        <a:t>descendingKeySet</a:t>
                      </a:r>
                      <a:r>
                        <a:rPr lang="en-US" sz="1300">
                          <a:solidFill>
                            <a:srgbClr val="353833"/>
                          </a:solidFill>
                          <a:highlight>
                            <a:srgbClr val="FFFFFF"/>
                          </a:highlight>
                        </a:rPr>
                        <a:t>()</a:t>
                      </a:r>
                    </a:p>
                    <a:p>
                      <a:pPr lvl="0" rtl="0">
                        <a:lnSpc>
                          <a:spcPct val="115000"/>
                        </a:lnSpc>
                        <a:spcBef>
                          <a:spcPts val="200"/>
                        </a:spcBef>
                        <a:buClr>
                          <a:schemeClr val="dk1"/>
                        </a:buClr>
                        <a:buSzPct val="122222"/>
                        <a:buFont typeface="Arial"/>
                        <a:buNone/>
                      </a:pPr>
                      <a:r>
                        <a:rPr lang="en-US" sz="900">
                          <a:solidFill>
                            <a:srgbClr val="353833"/>
                          </a:solidFill>
                          <a:highlight>
                            <a:srgbClr val="FFFFFF"/>
                          </a:highlight>
                        </a:rPr>
                        <a:t>Returns a reverse order </a:t>
                      </a:r>
                      <a:r>
                        <a:rPr b="1" lang="en-US" sz="1100">
                          <a:solidFill>
                            <a:srgbClr val="4C6B87"/>
                          </a:solidFill>
                          <a:highlight>
                            <a:srgbClr val="FFFFFF"/>
                          </a:highlight>
                          <a:hlinkClick r:id="rId13"/>
                        </a:rPr>
                        <a:t>NavigableSet</a:t>
                      </a:r>
                      <a:r>
                        <a:rPr lang="en-US" sz="900">
                          <a:solidFill>
                            <a:srgbClr val="353833"/>
                          </a:solidFill>
                          <a:highlight>
                            <a:srgbClr val="FFFFFF"/>
                          </a:highlight>
                        </a:rPr>
                        <a:t> view of the keys contained in this map</a:t>
                      </a:r>
                    </a:p>
                  </a:txBody>
                  <a:tcPr marT="91425" marB="91425" marR="91425" marL="91425"/>
                </a:tc>
              </a:tr>
              <a:tr h="381000">
                <a:tc>
                  <a:txBody>
                    <a:bodyPr>
                      <a:noAutofit/>
                    </a:bodyPr>
                    <a:lstStyle/>
                    <a:p>
                      <a:pPr lvl="0" rtl="0">
                        <a:spcBef>
                          <a:spcPts val="0"/>
                        </a:spcBef>
                        <a:buNone/>
                      </a:pPr>
                      <a:r>
                        <a:rPr lang="en-US"/>
                        <a:t>6</a:t>
                      </a:r>
                    </a:p>
                  </a:txBody>
                  <a:tcPr marT="91425" marB="91425" marR="91425" marL="91425"/>
                </a:tc>
                <a:tc>
                  <a:txBody>
                    <a:bodyPr>
                      <a:noAutofit/>
                    </a:bodyPr>
                    <a:lstStyle/>
                    <a:p>
                      <a:pPr lvl="0">
                        <a:spcBef>
                          <a:spcPts val="0"/>
                        </a:spcBef>
                        <a:buClr>
                          <a:schemeClr val="dk1"/>
                        </a:buClr>
                        <a:buSzPct val="84615"/>
                        <a:buFont typeface="Arial"/>
                        <a:buNone/>
                      </a:pPr>
                      <a:r>
                        <a:rPr b="1" lang="en-US" sz="1300">
                          <a:solidFill>
                            <a:srgbClr val="4C6B87"/>
                          </a:solidFill>
                          <a:highlight>
                            <a:srgbClr val="EEEEEF"/>
                          </a:highlight>
                          <a:hlinkClick r:id="rId14"/>
                        </a:rPr>
                        <a:t>descendingMap</a:t>
                      </a:r>
                      <a:r>
                        <a:rPr lang="en-US" sz="1300">
                          <a:solidFill>
                            <a:srgbClr val="353833"/>
                          </a:solidFill>
                          <a:highlight>
                            <a:srgbClr val="EEEEEF"/>
                          </a:highlight>
                        </a:rPr>
                        <a:t>()</a:t>
                      </a:r>
                    </a:p>
                    <a:p>
                      <a:pPr lvl="0" rtl="0">
                        <a:lnSpc>
                          <a:spcPct val="115000"/>
                        </a:lnSpc>
                        <a:spcBef>
                          <a:spcPts val="200"/>
                        </a:spcBef>
                        <a:buNone/>
                      </a:pPr>
                      <a:r>
                        <a:rPr lang="en-US" sz="900">
                          <a:solidFill>
                            <a:srgbClr val="353833"/>
                          </a:solidFill>
                          <a:highlight>
                            <a:srgbClr val="EEEEEF"/>
                          </a:highlight>
                        </a:rPr>
                        <a:t>Returns a reverse order view of the mappings contained in this map.</a:t>
                      </a:r>
                    </a:p>
                  </a:txBody>
                  <a:tcPr marT="91425" marB="91425" marR="91425" marL="91425"/>
                </a:tc>
              </a:tr>
              <a:tr h="381000">
                <a:tc>
                  <a:txBody>
                    <a:bodyPr>
                      <a:noAutofit/>
                    </a:bodyPr>
                    <a:lstStyle/>
                    <a:p>
                      <a:pPr lvl="0" rtl="0">
                        <a:spcBef>
                          <a:spcPts val="0"/>
                        </a:spcBef>
                        <a:buNone/>
                      </a:pPr>
                      <a:r>
                        <a:rPr lang="en-US"/>
                        <a:t>7</a:t>
                      </a:r>
                    </a:p>
                  </a:txBody>
                  <a:tcPr marT="91425" marB="91425" marR="91425" marL="91425"/>
                </a:tc>
                <a:tc>
                  <a:txBody>
                    <a:bodyPr>
                      <a:noAutofit/>
                    </a:bodyPr>
                    <a:lstStyle/>
                    <a:p>
                      <a:pPr lvl="0">
                        <a:spcBef>
                          <a:spcPts val="0"/>
                        </a:spcBef>
                        <a:buClr>
                          <a:schemeClr val="dk1"/>
                        </a:buClr>
                        <a:buSzPct val="84615"/>
                        <a:buFont typeface="Arial"/>
                        <a:buNone/>
                      </a:pPr>
                      <a:r>
                        <a:rPr b="1" lang="en-US" sz="1300">
                          <a:solidFill>
                            <a:srgbClr val="4C6B87"/>
                          </a:solidFill>
                          <a:highlight>
                            <a:srgbClr val="FFFFFF"/>
                          </a:highlight>
                          <a:hlinkClick r:id="rId15"/>
                        </a:rPr>
                        <a:t>entrySet</a:t>
                      </a:r>
                      <a:r>
                        <a:rPr lang="en-US" sz="1300">
                          <a:solidFill>
                            <a:srgbClr val="353833"/>
                          </a:solidFill>
                          <a:highlight>
                            <a:srgbClr val="FFFFFF"/>
                          </a:highlight>
                        </a:rPr>
                        <a:t>()</a:t>
                      </a:r>
                    </a:p>
                    <a:p>
                      <a:pPr lvl="0" rtl="0">
                        <a:lnSpc>
                          <a:spcPct val="115000"/>
                        </a:lnSpc>
                        <a:spcBef>
                          <a:spcPts val="200"/>
                        </a:spcBef>
                        <a:buNone/>
                      </a:pPr>
                      <a:r>
                        <a:rPr lang="en-US" sz="900">
                          <a:solidFill>
                            <a:srgbClr val="353833"/>
                          </a:solidFill>
                          <a:highlight>
                            <a:srgbClr val="FFFFFF"/>
                          </a:highlight>
                        </a:rPr>
                        <a:t>Returns a </a:t>
                      </a:r>
                      <a:r>
                        <a:rPr b="1" lang="en-US" sz="1100">
                          <a:solidFill>
                            <a:srgbClr val="4C6B87"/>
                          </a:solidFill>
                          <a:highlight>
                            <a:srgbClr val="FFFFFF"/>
                          </a:highlight>
                          <a:hlinkClick r:id="rId16"/>
                        </a:rPr>
                        <a:t>Set</a:t>
                      </a:r>
                      <a:r>
                        <a:rPr lang="en-US" sz="900">
                          <a:solidFill>
                            <a:srgbClr val="353833"/>
                          </a:solidFill>
                          <a:highlight>
                            <a:srgbClr val="FFFFFF"/>
                          </a:highlight>
                        </a:rPr>
                        <a:t> view of the mappings contained in this map.</a:t>
                      </a:r>
                    </a:p>
                  </a:txBody>
                  <a:tcPr marT="91425" marB="91425" marR="91425" marL="91425"/>
                </a:tc>
              </a:tr>
            </a:tbl>
          </a:graphicData>
        </a:graphic>
      </p:graphicFrame>
      <p:sp>
        <p:nvSpPr>
          <p:cNvPr id="372" name="Shape 372"/>
          <p:cNvSpPr txBox="1"/>
          <p:nvPr/>
        </p:nvSpPr>
        <p:spPr>
          <a:xfrm>
            <a:off x="952500" y="1672400"/>
            <a:ext cx="6420300" cy="349200"/>
          </a:xfrm>
          <a:prstGeom prst="rect">
            <a:avLst/>
          </a:prstGeom>
          <a:noFill/>
          <a:ln>
            <a:noFill/>
          </a:ln>
        </p:spPr>
        <p:txBody>
          <a:bodyPr anchorCtr="0" anchor="t" bIns="91425" lIns="91425" rIns="91425" tIns="91425">
            <a:noAutofit/>
          </a:bodyPr>
          <a:lstStyle/>
          <a:p>
            <a:pPr indent="-342900" lvl="0" marL="457200">
              <a:spcBef>
                <a:spcPts val="0"/>
              </a:spcBef>
              <a:buSzPct val="100000"/>
              <a:buChar char="-"/>
            </a:pPr>
            <a:r>
              <a:rPr lang="en-US" sz="1800"/>
              <a:t>Một số phương thức của TreeMap</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7" name="Shape 377"/>
        <p:cNvGrpSpPr/>
        <p:nvPr/>
      </p:nvGrpSpPr>
      <p:grpSpPr>
        <a:xfrm>
          <a:off x="0" y="0"/>
          <a:ext cx="0" cy="0"/>
          <a:chOff x="0" y="0"/>
          <a:chExt cx="0" cy="0"/>
        </a:xfrm>
      </p:grpSpPr>
      <p:graphicFrame>
        <p:nvGraphicFramePr>
          <p:cNvPr id="378" name="Shape 378"/>
          <p:cNvGraphicFramePr/>
          <p:nvPr/>
        </p:nvGraphicFramePr>
        <p:xfrm>
          <a:off x="952500" y="1905000"/>
          <a:ext cx="3000000" cy="3000000"/>
        </p:xfrm>
        <a:graphic>
          <a:graphicData uri="http://schemas.openxmlformats.org/drawingml/2006/table">
            <a:tbl>
              <a:tblPr>
                <a:noFill/>
                <a:tableStyleId>{6492B26F-0F50-4D8C-B68A-FE4524EB7DEE}</a:tableStyleId>
              </a:tblPr>
              <a:tblGrid>
                <a:gridCol w="1226250"/>
                <a:gridCol w="9060750"/>
              </a:tblGrid>
              <a:tr h="381000">
                <a:tc>
                  <a:txBody>
                    <a:bodyPr>
                      <a:noAutofit/>
                    </a:bodyPr>
                    <a:lstStyle/>
                    <a:p>
                      <a:pPr lvl="0">
                        <a:spcBef>
                          <a:spcPts val="0"/>
                        </a:spcBef>
                        <a:buNone/>
                      </a:pPr>
                      <a:r>
                        <a:rPr lang="en-US"/>
                        <a:t>8</a:t>
                      </a:r>
                    </a:p>
                  </a:txBody>
                  <a:tcPr marT="91425" marB="91425" marR="91425" marL="91425"/>
                </a:tc>
                <a:tc>
                  <a:txBody>
                    <a:bodyPr>
                      <a:noAutofit/>
                    </a:bodyPr>
                    <a:lstStyle/>
                    <a:p>
                      <a:pPr lvl="0">
                        <a:spcBef>
                          <a:spcPts val="0"/>
                        </a:spcBef>
                        <a:buClr>
                          <a:schemeClr val="dk1"/>
                        </a:buClr>
                        <a:buSzPct val="84615"/>
                        <a:buFont typeface="Arial"/>
                        <a:buNone/>
                      </a:pPr>
                      <a:r>
                        <a:rPr b="1" lang="en-US" sz="1300">
                          <a:solidFill>
                            <a:srgbClr val="4C6B87"/>
                          </a:solidFill>
                          <a:highlight>
                            <a:srgbClr val="EEEEEF"/>
                          </a:highlight>
                          <a:hlinkClick r:id="rId3"/>
                        </a:rPr>
                        <a:t>floorEntry</a:t>
                      </a:r>
                      <a:r>
                        <a:rPr lang="en-US" sz="1300">
                          <a:solidFill>
                            <a:srgbClr val="353833"/>
                          </a:solidFill>
                          <a:highlight>
                            <a:srgbClr val="EEEEEF"/>
                          </a:highlight>
                        </a:rPr>
                        <a:t>(</a:t>
                      </a:r>
                      <a:r>
                        <a:rPr b="1" lang="en-US" sz="1300">
                          <a:solidFill>
                            <a:srgbClr val="4C6B87"/>
                          </a:solidFill>
                          <a:highlight>
                            <a:srgbClr val="EEEEEF"/>
                          </a:highlight>
                          <a:hlinkClick r:id="rId4"/>
                        </a:rPr>
                        <a:t>K</a:t>
                      </a:r>
                      <a:r>
                        <a:rPr lang="en-US" sz="1300">
                          <a:solidFill>
                            <a:srgbClr val="353833"/>
                          </a:solidFill>
                          <a:highlight>
                            <a:srgbClr val="EEEEEF"/>
                          </a:highlight>
                        </a:rPr>
                        <a:t> key)</a:t>
                      </a:r>
                    </a:p>
                    <a:p>
                      <a:pPr lvl="0" rtl="0">
                        <a:lnSpc>
                          <a:spcPct val="115000"/>
                        </a:lnSpc>
                        <a:spcBef>
                          <a:spcPts val="200"/>
                        </a:spcBef>
                        <a:buNone/>
                      </a:pPr>
                      <a:r>
                        <a:rPr lang="en-US" sz="900">
                          <a:solidFill>
                            <a:srgbClr val="353833"/>
                          </a:solidFill>
                          <a:highlight>
                            <a:srgbClr val="EEEEEF"/>
                          </a:highlight>
                        </a:rPr>
                        <a:t>Returns a key-value mapping associated with the greatest key less than or equal to the given key, or </a:t>
                      </a:r>
                      <a:r>
                        <a:rPr lang="en-US" sz="1100">
                          <a:solidFill>
                            <a:srgbClr val="353833"/>
                          </a:solidFill>
                          <a:highlight>
                            <a:srgbClr val="EEEEEF"/>
                          </a:highlight>
                        </a:rPr>
                        <a:t>null</a:t>
                      </a:r>
                      <a:r>
                        <a:rPr lang="en-US" sz="900">
                          <a:solidFill>
                            <a:srgbClr val="353833"/>
                          </a:solidFill>
                          <a:highlight>
                            <a:srgbClr val="EEEEEF"/>
                          </a:highlight>
                        </a:rPr>
                        <a:t> if there is no such key.</a:t>
                      </a:r>
                    </a:p>
                  </a:txBody>
                  <a:tcPr marT="91425" marB="91425" marR="91425" marL="91425"/>
                </a:tc>
              </a:tr>
              <a:tr h="381000">
                <a:tc>
                  <a:txBody>
                    <a:bodyPr>
                      <a:noAutofit/>
                    </a:bodyPr>
                    <a:lstStyle/>
                    <a:p>
                      <a:pPr lvl="0">
                        <a:spcBef>
                          <a:spcPts val="0"/>
                        </a:spcBef>
                        <a:buNone/>
                      </a:pPr>
                      <a:r>
                        <a:rPr lang="en-US"/>
                        <a:t>9</a:t>
                      </a:r>
                    </a:p>
                  </a:txBody>
                  <a:tcPr marT="91425" marB="91425" marR="91425" marL="91425"/>
                </a:tc>
                <a:tc>
                  <a:txBody>
                    <a:bodyPr>
                      <a:noAutofit/>
                    </a:bodyPr>
                    <a:lstStyle/>
                    <a:p>
                      <a:pPr lvl="0">
                        <a:spcBef>
                          <a:spcPts val="0"/>
                        </a:spcBef>
                        <a:buClr>
                          <a:schemeClr val="dk1"/>
                        </a:buClr>
                        <a:buSzPct val="84615"/>
                        <a:buFont typeface="Arial"/>
                        <a:buNone/>
                      </a:pPr>
                      <a:r>
                        <a:rPr b="1" lang="en-US" sz="1300">
                          <a:solidFill>
                            <a:srgbClr val="4C6B87"/>
                          </a:solidFill>
                          <a:highlight>
                            <a:srgbClr val="FFFFFF"/>
                          </a:highlight>
                          <a:hlinkClick r:id="rId5"/>
                        </a:rPr>
                        <a:t>floorKey</a:t>
                      </a:r>
                      <a:r>
                        <a:rPr lang="en-US" sz="1300">
                          <a:solidFill>
                            <a:srgbClr val="353833"/>
                          </a:solidFill>
                          <a:highlight>
                            <a:srgbClr val="FFFFFF"/>
                          </a:highlight>
                        </a:rPr>
                        <a:t>(</a:t>
                      </a:r>
                      <a:r>
                        <a:rPr b="1" lang="en-US" sz="1300">
                          <a:solidFill>
                            <a:srgbClr val="4C6B87"/>
                          </a:solidFill>
                          <a:highlight>
                            <a:srgbClr val="FFFFFF"/>
                          </a:highlight>
                          <a:hlinkClick r:id="rId6"/>
                        </a:rPr>
                        <a:t>K</a:t>
                      </a:r>
                      <a:r>
                        <a:rPr lang="en-US" sz="1300">
                          <a:solidFill>
                            <a:srgbClr val="353833"/>
                          </a:solidFill>
                          <a:highlight>
                            <a:srgbClr val="FFFFFF"/>
                          </a:highlight>
                        </a:rPr>
                        <a:t> key)</a:t>
                      </a:r>
                    </a:p>
                    <a:p>
                      <a:pPr lvl="0" rtl="0">
                        <a:lnSpc>
                          <a:spcPct val="115000"/>
                        </a:lnSpc>
                        <a:spcBef>
                          <a:spcPts val="200"/>
                        </a:spcBef>
                        <a:buNone/>
                      </a:pPr>
                      <a:r>
                        <a:rPr lang="en-US" sz="900">
                          <a:solidFill>
                            <a:srgbClr val="353833"/>
                          </a:solidFill>
                          <a:highlight>
                            <a:srgbClr val="FFFFFF"/>
                          </a:highlight>
                        </a:rPr>
                        <a:t>Returns the greatest key less than or equal to the given key, or </a:t>
                      </a:r>
                      <a:r>
                        <a:rPr lang="en-US" sz="1100">
                          <a:solidFill>
                            <a:srgbClr val="353833"/>
                          </a:solidFill>
                          <a:highlight>
                            <a:srgbClr val="FFFFFF"/>
                          </a:highlight>
                        </a:rPr>
                        <a:t>null</a:t>
                      </a:r>
                      <a:r>
                        <a:rPr lang="en-US" sz="900">
                          <a:solidFill>
                            <a:srgbClr val="353833"/>
                          </a:solidFill>
                          <a:highlight>
                            <a:srgbClr val="FFFFFF"/>
                          </a:highlight>
                        </a:rPr>
                        <a:t> if there is no such key.</a:t>
                      </a:r>
                    </a:p>
                  </a:txBody>
                  <a:tcPr marT="91425" marB="91425" marR="91425" marL="91425"/>
                </a:tc>
              </a:tr>
              <a:tr h="381000">
                <a:tc>
                  <a:txBody>
                    <a:bodyPr>
                      <a:noAutofit/>
                    </a:bodyPr>
                    <a:lstStyle/>
                    <a:p>
                      <a:pPr lvl="0">
                        <a:spcBef>
                          <a:spcPts val="0"/>
                        </a:spcBef>
                        <a:buNone/>
                      </a:pPr>
                      <a:r>
                        <a:rPr lang="en-US"/>
                        <a:t>10</a:t>
                      </a:r>
                    </a:p>
                  </a:txBody>
                  <a:tcPr marT="91425" marB="91425" marR="91425" marL="91425"/>
                </a:tc>
                <a:tc>
                  <a:txBody>
                    <a:bodyPr>
                      <a:noAutofit/>
                    </a:bodyPr>
                    <a:lstStyle/>
                    <a:p>
                      <a:pPr lvl="0">
                        <a:spcBef>
                          <a:spcPts val="0"/>
                        </a:spcBef>
                        <a:buClr>
                          <a:schemeClr val="dk1"/>
                        </a:buClr>
                        <a:buSzPct val="84615"/>
                        <a:buFont typeface="Arial"/>
                        <a:buNone/>
                      </a:pPr>
                      <a:r>
                        <a:rPr b="1" lang="en-US" sz="1300">
                          <a:solidFill>
                            <a:srgbClr val="4C6B87"/>
                          </a:solidFill>
                          <a:highlight>
                            <a:srgbClr val="FFFFFF"/>
                          </a:highlight>
                          <a:hlinkClick r:id="rId7"/>
                        </a:rPr>
                        <a:t>higherEntry</a:t>
                      </a:r>
                      <a:r>
                        <a:rPr lang="en-US" sz="1300">
                          <a:solidFill>
                            <a:srgbClr val="353833"/>
                          </a:solidFill>
                          <a:highlight>
                            <a:srgbClr val="FFFFFF"/>
                          </a:highlight>
                        </a:rPr>
                        <a:t>(</a:t>
                      </a:r>
                      <a:r>
                        <a:rPr b="1" lang="en-US" sz="1300">
                          <a:solidFill>
                            <a:srgbClr val="4C6B87"/>
                          </a:solidFill>
                          <a:highlight>
                            <a:srgbClr val="FFFFFF"/>
                          </a:highlight>
                          <a:hlinkClick r:id="rId8"/>
                        </a:rPr>
                        <a:t>K</a:t>
                      </a:r>
                      <a:r>
                        <a:rPr lang="en-US" sz="1300">
                          <a:solidFill>
                            <a:srgbClr val="353833"/>
                          </a:solidFill>
                          <a:highlight>
                            <a:srgbClr val="FFFFFF"/>
                          </a:highlight>
                        </a:rPr>
                        <a:t> key)</a:t>
                      </a:r>
                    </a:p>
                    <a:p>
                      <a:pPr lvl="0" rtl="0">
                        <a:lnSpc>
                          <a:spcPct val="115000"/>
                        </a:lnSpc>
                        <a:spcBef>
                          <a:spcPts val="200"/>
                        </a:spcBef>
                        <a:buNone/>
                      </a:pPr>
                      <a:r>
                        <a:rPr lang="en-US" sz="900">
                          <a:solidFill>
                            <a:srgbClr val="353833"/>
                          </a:solidFill>
                          <a:highlight>
                            <a:srgbClr val="FFFFFF"/>
                          </a:highlight>
                        </a:rPr>
                        <a:t>Returns a key-value mapping associated with the least key strictly greater than the given key, or </a:t>
                      </a:r>
                      <a:r>
                        <a:rPr lang="en-US" sz="1100">
                          <a:solidFill>
                            <a:srgbClr val="353833"/>
                          </a:solidFill>
                          <a:highlight>
                            <a:srgbClr val="FFFFFF"/>
                          </a:highlight>
                        </a:rPr>
                        <a:t>null</a:t>
                      </a:r>
                      <a:r>
                        <a:rPr lang="en-US" sz="900">
                          <a:solidFill>
                            <a:srgbClr val="353833"/>
                          </a:solidFill>
                          <a:highlight>
                            <a:srgbClr val="FFFFFF"/>
                          </a:highlight>
                        </a:rPr>
                        <a:t> if there is no such key.</a:t>
                      </a:r>
                    </a:p>
                  </a:txBody>
                  <a:tcPr marT="91425" marB="91425" marR="91425" marL="91425"/>
                </a:tc>
              </a:tr>
              <a:tr h="381000">
                <a:tc>
                  <a:txBody>
                    <a:bodyPr>
                      <a:noAutofit/>
                    </a:bodyPr>
                    <a:lstStyle/>
                    <a:p>
                      <a:pPr lvl="0">
                        <a:spcBef>
                          <a:spcPts val="0"/>
                        </a:spcBef>
                        <a:buNone/>
                      </a:pPr>
                      <a:r>
                        <a:rPr lang="en-US"/>
                        <a:t>11</a:t>
                      </a:r>
                    </a:p>
                  </a:txBody>
                  <a:tcPr marT="91425" marB="91425" marR="91425" marL="91425"/>
                </a:tc>
                <a:tc>
                  <a:txBody>
                    <a:bodyPr>
                      <a:noAutofit/>
                    </a:bodyPr>
                    <a:lstStyle/>
                    <a:p>
                      <a:pPr lvl="0">
                        <a:spcBef>
                          <a:spcPts val="0"/>
                        </a:spcBef>
                        <a:buClr>
                          <a:schemeClr val="dk1"/>
                        </a:buClr>
                        <a:buSzPct val="84615"/>
                        <a:buFont typeface="Arial"/>
                        <a:buNone/>
                      </a:pPr>
                      <a:r>
                        <a:rPr b="1" lang="en-US" sz="1300">
                          <a:solidFill>
                            <a:srgbClr val="4C6B87"/>
                          </a:solidFill>
                          <a:highlight>
                            <a:srgbClr val="EEEEEF"/>
                          </a:highlight>
                          <a:hlinkClick r:id="rId9"/>
                        </a:rPr>
                        <a:t>higherKey</a:t>
                      </a:r>
                      <a:r>
                        <a:rPr lang="en-US" sz="1300">
                          <a:solidFill>
                            <a:srgbClr val="353833"/>
                          </a:solidFill>
                          <a:highlight>
                            <a:srgbClr val="EEEEEF"/>
                          </a:highlight>
                        </a:rPr>
                        <a:t>(</a:t>
                      </a:r>
                      <a:r>
                        <a:rPr b="1" lang="en-US" sz="1300">
                          <a:solidFill>
                            <a:srgbClr val="4C6B87"/>
                          </a:solidFill>
                          <a:highlight>
                            <a:srgbClr val="EEEEEF"/>
                          </a:highlight>
                          <a:hlinkClick r:id="rId10"/>
                        </a:rPr>
                        <a:t>K</a:t>
                      </a:r>
                      <a:r>
                        <a:rPr lang="en-US" sz="1300">
                          <a:solidFill>
                            <a:srgbClr val="353833"/>
                          </a:solidFill>
                          <a:highlight>
                            <a:srgbClr val="EEEEEF"/>
                          </a:highlight>
                        </a:rPr>
                        <a:t> key)</a:t>
                      </a:r>
                    </a:p>
                    <a:p>
                      <a:pPr lvl="0" rtl="0">
                        <a:lnSpc>
                          <a:spcPct val="115000"/>
                        </a:lnSpc>
                        <a:spcBef>
                          <a:spcPts val="200"/>
                        </a:spcBef>
                        <a:buNone/>
                      </a:pPr>
                      <a:r>
                        <a:rPr lang="en-US" sz="900">
                          <a:solidFill>
                            <a:srgbClr val="353833"/>
                          </a:solidFill>
                          <a:highlight>
                            <a:srgbClr val="EEEEEF"/>
                          </a:highlight>
                        </a:rPr>
                        <a:t>Returns the least key strictly greater than the given key, or </a:t>
                      </a:r>
                      <a:r>
                        <a:rPr lang="en-US" sz="1100">
                          <a:solidFill>
                            <a:srgbClr val="353833"/>
                          </a:solidFill>
                          <a:highlight>
                            <a:srgbClr val="EEEEEF"/>
                          </a:highlight>
                        </a:rPr>
                        <a:t>null</a:t>
                      </a:r>
                      <a:r>
                        <a:rPr lang="en-US" sz="900">
                          <a:solidFill>
                            <a:srgbClr val="353833"/>
                          </a:solidFill>
                          <a:highlight>
                            <a:srgbClr val="EEEEEF"/>
                          </a:highlight>
                        </a:rPr>
                        <a:t> if there is no such key.</a:t>
                      </a:r>
                    </a:p>
                  </a:txBody>
                  <a:tcPr marT="91425" marB="91425" marR="91425" marL="91425"/>
                </a:tc>
              </a:tr>
              <a:tr h="381000">
                <a:tc>
                  <a:txBody>
                    <a:bodyPr>
                      <a:noAutofit/>
                    </a:bodyPr>
                    <a:lstStyle/>
                    <a:p>
                      <a:pPr lvl="0">
                        <a:spcBef>
                          <a:spcPts val="0"/>
                        </a:spcBef>
                        <a:buNone/>
                      </a:pPr>
                      <a:r>
                        <a:rPr lang="en-US"/>
                        <a:t>12</a:t>
                      </a:r>
                    </a:p>
                  </a:txBody>
                  <a:tcPr marT="91425" marB="91425" marR="91425" marL="91425"/>
                </a:tc>
                <a:tc>
                  <a:txBody>
                    <a:bodyPr>
                      <a:noAutofit/>
                    </a:bodyPr>
                    <a:lstStyle/>
                    <a:p>
                      <a:pPr lvl="0">
                        <a:spcBef>
                          <a:spcPts val="0"/>
                        </a:spcBef>
                        <a:buClr>
                          <a:schemeClr val="dk1"/>
                        </a:buClr>
                        <a:buSzPct val="84615"/>
                        <a:buFont typeface="Arial"/>
                        <a:buNone/>
                      </a:pPr>
                      <a:r>
                        <a:rPr b="1" lang="en-US" sz="1300">
                          <a:solidFill>
                            <a:srgbClr val="4C6B87"/>
                          </a:solidFill>
                          <a:highlight>
                            <a:srgbClr val="EEEEEF"/>
                          </a:highlight>
                          <a:hlinkClick r:id="rId11"/>
                        </a:rPr>
                        <a:t>lastEntry</a:t>
                      </a:r>
                      <a:r>
                        <a:rPr lang="en-US" sz="1300">
                          <a:solidFill>
                            <a:srgbClr val="353833"/>
                          </a:solidFill>
                          <a:highlight>
                            <a:srgbClr val="EEEEEF"/>
                          </a:highlight>
                        </a:rPr>
                        <a:t>()</a:t>
                      </a:r>
                    </a:p>
                    <a:p>
                      <a:pPr lvl="0" rtl="0">
                        <a:lnSpc>
                          <a:spcPct val="115000"/>
                        </a:lnSpc>
                        <a:spcBef>
                          <a:spcPts val="200"/>
                        </a:spcBef>
                        <a:buNone/>
                      </a:pPr>
                      <a:r>
                        <a:rPr lang="en-US" sz="900">
                          <a:solidFill>
                            <a:srgbClr val="353833"/>
                          </a:solidFill>
                          <a:highlight>
                            <a:srgbClr val="EEEEEF"/>
                          </a:highlight>
                        </a:rPr>
                        <a:t>Returns a key-value mapping associated with the greatest key in this map, or </a:t>
                      </a:r>
                      <a:r>
                        <a:rPr lang="en-US" sz="1100">
                          <a:solidFill>
                            <a:srgbClr val="353833"/>
                          </a:solidFill>
                          <a:highlight>
                            <a:srgbClr val="EEEEEF"/>
                          </a:highlight>
                        </a:rPr>
                        <a:t>null</a:t>
                      </a:r>
                      <a:r>
                        <a:rPr lang="en-US" sz="900">
                          <a:solidFill>
                            <a:srgbClr val="353833"/>
                          </a:solidFill>
                          <a:highlight>
                            <a:srgbClr val="EEEEEF"/>
                          </a:highlight>
                        </a:rPr>
                        <a:t> if the map is empty</a:t>
                      </a:r>
                    </a:p>
                  </a:txBody>
                  <a:tcPr marT="91425" marB="91425" marR="91425" marL="91425"/>
                </a:tc>
              </a:tr>
              <a:tr h="381000">
                <a:tc>
                  <a:txBody>
                    <a:bodyPr>
                      <a:noAutofit/>
                    </a:bodyPr>
                    <a:lstStyle/>
                    <a:p>
                      <a:pPr lvl="0">
                        <a:spcBef>
                          <a:spcPts val="0"/>
                        </a:spcBef>
                        <a:buNone/>
                      </a:pPr>
                      <a:r>
                        <a:rPr lang="en-US"/>
                        <a:t>13</a:t>
                      </a:r>
                    </a:p>
                  </a:txBody>
                  <a:tcPr marT="91425" marB="91425" marR="91425" marL="91425"/>
                </a:tc>
                <a:tc>
                  <a:txBody>
                    <a:bodyPr>
                      <a:noAutofit/>
                    </a:bodyPr>
                    <a:lstStyle/>
                    <a:p>
                      <a:pPr lvl="0">
                        <a:spcBef>
                          <a:spcPts val="0"/>
                        </a:spcBef>
                        <a:buClr>
                          <a:schemeClr val="dk1"/>
                        </a:buClr>
                        <a:buSzPct val="84615"/>
                        <a:buFont typeface="Arial"/>
                        <a:buNone/>
                      </a:pPr>
                      <a:r>
                        <a:rPr b="1" lang="en-US" sz="1300">
                          <a:solidFill>
                            <a:srgbClr val="4C6B87"/>
                          </a:solidFill>
                          <a:highlight>
                            <a:srgbClr val="EEEEEF"/>
                          </a:highlight>
                          <a:hlinkClick r:id="rId12"/>
                        </a:rPr>
                        <a:t>lowerEntry</a:t>
                      </a:r>
                      <a:r>
                        <a:rPr lang="en-US" sz="1300">
                          <a:solidFill>
                            <a:srgbClr val="353833"/>
                          </a:solidFill>
                          <a:highlight>
                            <a:srgbClr val="EEEEEF"/>
                          </a:highlight>
                        </a:rPr>
                        <a:t>(</a:t>
                      </a:r>
                      <a:r>
                        <a:rPr b="1" lang="en-US" sz="1300">
                          <a:solidFill>
                            <a:srgbClr val="4C6B87"/>
                          </a:solidFill>
                          <a:highlight>
                            <a:srgbClr val="EEEEEF"/>
                          </a:highlight>
                          <a:hlinkClick r:id="rId13"/>
                        </a:rPr>
                        <a:t>K</a:t>
                      </a:r>
                      <a:r>
                        <a:rPr lang="en-US" sz="1300">
                          <a:solidFill>
                            <a:srgbClr val="353833"/>
                          </a:solidFill>
                          <a:highlight>
                            <a:srgbClr val="EEEEEF"/>
                          </a:highlight>
                        </a:rPr>
                        <a:t> key)</a:t>
                      </a:r>
                    </a:p>
                    <a:p>
                      <a:pPr lvl="0" rtl="0">
                        <a:lnSpc>
                          <a:spcPct val="115000"/>
                        </a:lnSpc>
                        <a:spcBef>
                          <a:spcPts val="200"/>
                        </a:spcBef>
                        <a:buNone/>
                      </a:pPr>
                      <a:r>
                        <a:rPr lang="en-US" sz="900">
                          <a:solidFill>
                            <a:srgbClr val="353833"/>
                          </a:solidFill>
                          <a:highlight>
                            <a:srgbClr val="EEEEEF"/>
                          </a:highlight>
                        </a:rPr>
                        <a:t>Returns a key-value mapping associated with the greatest key strictly less than the given key, or </a:t>
                      </a:r>
                      <a:r>
                        <a:rPr lang="en-US" sz="1100">
                          <a:solidFill>
                            <a:srgbClr val="353833"/>
                          </a:solidFill>
                          <a:highlight>
                            <a:srgbClr val="EEEEEF"/>
                          </a:highlight>
                        </a:rPr>
                        <a:t>null</a:t>
                      </a:r>
                      <a:r>
                        <a:rPr lang="en-US" sz="900">
                          <a:solidFill>
                            <a:srgbClr val="353833"/>
                          </a:solidFill>
                          <a:highlight>
                            <a:srgbClr val="EEEEEF"/>
                          </a:highlight>
                        </a:rPr>
                        <a:t> if there is no such key.</a:t>
                      </a:r>
                    </a:p>
                  </a:txBody>
                  <a:tcPr marT="91425" marB="91425" marR="91425" marL="91425"/>
                </a:tc>
              </a:tr>
              <a:tr h="381000">
                <a:tc>
                  <a:txBody>
                    <a:bodyPr>
                      <a:noAutofit/>
                    </a:bodyPr>
                    <a:lstStyle/>
                    <a:p>
                      <a:pPr lvl="0">
                        <a:spcBef>
                          <a:spcPts val="0"/>
                        </a:spcBef>
                        <a:buNone/>
                      </a:pPr>
                      <a:r>
                        <a:rPr lang="en-US"/>
                        <a:t>13</a:t>
                      </a:r>
                    </a:p>
                  </a:txBody>
                  <a:tcPr marT="91425" marB="91425" marR="91425" marL="91425"/>
                </a:tc>
                <a:tc>
                  <a:txBody>
                    <a:bodyPr>
                      <a:noAutofit/>
                    </a:bodyPr>
                    <a:lstStyle/>
                    <a:p>
                      <a:pPr lvl="0">
                        <a:spcBef>
                          <a:spcPts val="0"/>
                        </a:spcBef>
                        <a:buClr>
                          <a:schemeClr val="dk1"/>
                        </a:buClr>
                        <a:buSzPct val="84615"/>
                        <a:buFont typeface="Arial"/>
                        <a:buNone/>
                      </a:pPr>
                      <a:r>
                        <a:rPr b="1" lang="en-US" sz="1300">
                          <a:solidFill>
                            <a:srgbClr val="4C6B87"/>
                          </a:solidFill>
                          <a:highlight>
                            <a:srgbClr val="FFFFFF"/>
                          </a:highlight>
                          <a:hlinkClick r:id="rId14"/>
                        </a:rPr>
                        <a:t>lowerKey</a:t>
                      </a:r>
                      <a:r>
                        <a:rPr lang="en-US" sz="1300">
                          <a:solidFill>
                            <a:srgbClr val="353833"/>
                          </a:solidFill>
                          <a:highlight>
                            <a:srgbClr val="FFFFFF"/>
                          </a:highlight>
                        </a:rPr>
                        <a:t>(</a:t>
                      </a:r>
                      <a:r>
                        <a:rPr b="1" lang="en-US" sz="1300">
                          <a:solidFill>
                            <a:srgbClr val="4C6B87"/>
                          </a:solidFill>
                          <a:highlight>
                            <a:srgbClr val="FFFFFF"/>
                          </a:highlight>
                          <a:hlinkClick r:id="rId15"/>
                        </a:rPr>
                        <a:t>K</a:t>
                      </a:r>
                      <a:r>
                        <a:rPr lang="en-US" sz="1300">
                          <a:solidFill>
                            <a:srgbClr val="353833"/>
                          </a:solidFill>
                          <a:highlight>
                            <a:srgbClr val="FFFFFF"/>
                          </a:highlight>
                        </a:rPr>
                        <a:t> key)</a:t>
                      </a:r>
                    </a:p>
                    <a:p>
                      <a:pPr lvl="0" rtl="0">
                        <a:lnSpc>
                          <a:spcPct val="115000"/>
                        </a:lnSpc>
                        <a:spcBef>
                          <a:spcPts val="200"/>
                        </a:spcBef>
                        <a:buNone/>
                      </a:pPr>
                      <a:r>
                        <a:rPr lang="en-US" sz="900">
                          <a:solidFill>
                            <a:srgbClr val="353833"/>
                          </a:solidFill>
                          <a:highlight>
                            <a:srgbClr val="FFFFFF"/>
                          </a:highlight>
                        </a:rPr>
                        <a:t>Returns the greatest key strictly less than the given key, or </a:t>
                      </a:r>
                      <a:r>
                        <a:rPr lang="en-US" sz="1100">
                          <a:solidFill>
                            <a:srgbClr val="353833"/>
                          </a:solidFill>
                          <a:highlight>
                            <a:srgbClr val="FFFFFF"/>
                          </a:highlight>
                        </a:rPr>
                        <a:t>null</a:t>
                      </a:r>
                      <a:r>
                        <a:rPr lang="en-US" sz="900">
                          <a:solidFill>
                            <a:srgbClr val="353833"/>
                          </a:solidFill>
                          <a:highlight>
                            <a:srgbClr val="FFFFFF"/>
                          </a:highlight>
                        </a:rPr>
                        <a:t> if there is no such key.</a:t>
                      </a:r>
                    </a:p>
                  </a:txBody>
                  <a:tcPr marT="91425" marB="91425" marR="91425" marL="91425"/>
                </a:tc>
              </a:tr>
              <a:tr h="381000">
                <a:tc>
                  <a:txBody>
                    <a:bodyPr>
                      <a:noAutofit/>
                    </a:bodyPr>
                    <a:lstStyle/>
                    <a:p>
                      <a:pPr lvl="0">
                        <a:spcBef>
                          <a:spcPts val="0"/>
                        </a:spcBef>
                        <a:buNone/>
                      </a:pPr>
                      <a:r>
                        <a:rPr lang="en-US"/>
                        <a:t>14</a:t>
                      </a:r>
                    </a:p>
                  </a:txBody>
                  <a:tcPr marT="91425" marB="91425" marR="91425" marL="91425"/>
                </a:tc>
                <a:tc>
                  <a:txBody>
                    <a:bodyPr>
                      <a:noAutofit/>
                    </a:bodyPr>
                    <a:lstStyle/>
                    <a:p>
                      <a:pPr lvl="0">
                        <a:spcBef>
                          <a:spcPts val="0"/>
                        </a:spcBef>
                        <a:buClr>
                          <a:schemeClr val="dk1"/>
                        </a:buClr>
                        <a:buSzPct val="84615"/>
                        <a:buFont typeface="Arial"/>
                        <a:buNone/>
                      </a:pPr>
                      <a:r>
                        <a:rPr b="1" lang="en-US" sz="1300">
                          <a:solidFill>
                            <a:srgbClr val="4C6B87"/>
                          </a:solidFill>
                          <a:highlight>
                            <a:srgbClr val="EEEEEF"/>
                          </a:highlight>
                          <a:hlinkClick r:id="rId16"/>
                        </a:rPr>
                        <a:t>navigableKeySet</a:t>
                      </a:r>
                      <a:r>
                        <a:rPr lang="en-US" sz="1300">
                          <a:solidFill>
                            <a:srgbClr val="353833"/>
                          </a:solidFill>
                          <a:highlight>
                            <a:srgbClr val="EEEEEF"/>
                          </a:highlight>
                        </a:rPr>
                        <a:t>()</a:t>
                      </a:r>
                    </a:p>
                    <a:p>
                      <a:pPr lvl="0" rtl="0">
                        <a:lnSpc>
                          <a:spcPct val="115000"/>
                        </a:lnSpc>
                        <a:spcBef>
                          <a:spcPts val="200"/>
                        </a:spcBef>
                        <a:buNone/>
                      </a:pPr>
                      <a:r>
                        <a:rPr lang="en-US" sz="900">
                          <a:solidFill>
                            <a:srgbClr val="353833"/>
                          </a:solidFill>
                          <a:highlight>
                            <a:srgbClr val="EEEEEF"/>
                          </a:highlight>
                        </a:rPr>
                        <a:t>Returns a </a:t>
                      </a:r>
                      <a:r>
                        <a:rPr b="1" lang="en-US" sz="1100">
                          <a:solidFill>
                            <a:srgbClr val="4C6B87"/>
                          </a:solidFill>
                          <a:highlight>
                            <a:srgbClr val="EEEEEF"/>
                          </a:highlight>
                          <a:hlinkClick r:id="rId17"/>
                        </a:rPr>
                        <a:t>NavigableSet</a:t>
                      </a:r>
                      <a:r>
                        <a:rPr lang="en-US" sz="900">
                          <a:solidFill>
                            <a:srgbClr val="353833"/>
                          </a:solidFill>
                          <a:highlight>
                            <a:srgbClr val="EEEEEF"/>
                          </a:highlight>
                        </a:rPr>
                        <a:t> view of the keys contained in this map.</a:t>
                      </a:r>
                    </a:p>
                  </a:txBody>
                  <a:tcPr marT="91425" marB="91425" marR="91425" marL="91425"/>
                </a:tc>
              </a:tr>
            </a:tbl>
          </a:graphicData>
        </a:graphic>
      </p:graphicFrame>
      <p:grpSp>
        <p:nvGrpSpPr>
          <p:cNvPr id="379" name="Shape 379"/>
          <p:cNvGrpSpPr/>
          <p:nvPr/>
        </p:nvGrpSpPr>
        <p:grpSpPr>
          <a:xfrm>
            <a:off x="1665354" y="548475"/>
            <a:ext cx="6495853" cy="1219108"/>
            <a:chOff x="1654129" y="469900"/>
            <a:chExt cx="6495853" cy="1219108"/>
          </a:xfrm>
        </p:grpSpPr>
        <p:grpSp>
          <p:nvGrpSpPr>
            <p:cNvPr id="380" name="Shape 380"/>
            <p:cNvGrpSpPr/>
            <p:nvPr/>
          </p:nvGrpSpPr>
          <p:grpSpPr>
            <a:xfrm>
              <a:off x="1654129" y="469900"/>
              <a:ext cx="6495853" cy="1219108"/>
              <a:chOff x="1247729" y="1219200"/>
              <a:chExt cx="6495853" cy="1219108"/>
            </a:xfrm>
          </p:grpSpPr>
          <p:grpSp>
            <p:nvGrpSpPr>
              <p:cNvPr id="381" name="Shape 381"/>
              <p:cNvGrpSpPr/>
              <p:nvPr/>
            </p:nvGrpSpPr>
            <p:grpSpPr>
              <a:xfrm>
                <a:off x="1247729" y="1447859"/>
                <a:ext cx="6495853" cy="558676"/>
                <a:chOff x="1631146" y="1316984"/>
                <a:chExt cx="5761800" cy="558900"/>
              </a:xfrm>
            </p:grpSpPr>
            <p:sp>
              <p:nvSpPr>
                <p:cNvPr id="382" name="Shape 382"/>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383" name="Shape 383"/>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384" name="Shape 384"/>
              <p:cNvGrpSpPr/>
              <p:nvPr/>
            </p:nvGrpSpPr>
            <p:grpSpPr>
              <a:xfrm>
                <a:off x="2168544" y="1219200"/>
                <a:ext cx="4651533" cy="1219108"/>
                <a:chOff x="2530675" y="1066800"/>
                <a:chExt cx="4651998" cy="1220084"/>
              </a:xfrm>
            </p:grpSpPr>
            <p:pic>
              <p:nvPicPr>
                <p:cNvPr descr="C:\Users\dell\Desktop\Icon sale page\Icon tĩnh\200wide.jpg" id="385" name="Shape 385"/>
                <p:cNvPicPr preferRelativeResize="0"/>
                <p:nvPr/>
              </p:nvPicPr>
              <p:blipFill rotWithShape="1">
                <a:blip r:embed="rId18">
                  <a:alphaModFix/>
                </a:blip>
                <a:srcRect b="0" l="14155" r="0" t="0"/>
                <a:stretch/>
              </p:blipFill>
              <p:spPr>
                <a:xfrm flipH="1">
                  <a:off x="2631389" y="2040884"/>
                  <a:ext cx="3744000" cy="246000"/>
                </a:xfrm>
                <a:prstGeom prst="rect">
                  <a:avLst/>
                </a:prstGeom>
                <a:noFill/>
                <a:ln>
                  <a:noFill/>
                </a:ln>
              </p:spPr>
            </p:pic>
            <p:grpSp>
              <p:nvGrpSpPr>
                <p:cNvPr id="386" name="Shape 386"/>
                <p:cNvGrpSpPr/>
                <p:nvPr/>
              </p:nvGrpSpPr>
              <p:grpSpPr>
                <a:xfrm>
                  <a:off x="2530675" y="1066800"/>
                  <a:ext cx="4651998" cy="1011299"/>
                  <a:chOff x="2671148" y="1311915"/>
                  <a:chExt cx="3938700" cy="1011299"/>
                </a:xfrm>
              </p:grpSpPr>
              <p:pic>
                <p:nvPicPr>
                  <p:cNvPr id="387" name="Shape 387"/>
                  <p:cNvPicPr preferRelativeResize="0"/>
                  <p:nvPr/>
                </p:nvPicPr>
                <p:blipFill rotWithShape="1">
                  <a:blip r:embed="rId19">
                    <a:alphaModFix/>
                  </a:blip>
                  <a:srcRect b="0" l="0" r="0" t="0"/>
                  <a:stretch/>
                </p:blipFill>
                <p:spPr>
                  <a:xfrm>
                    <a:off x="2671148" y="1311915"/>
                    <a:ext cx="3938700" cy="1011299"/>
                  </a:xfrm>
                  <a:prstGeom prst="rect">
                    <a:avLst/>
                  </a:prstGeom>
                  <a:noFill/>
                  <a:ln>
                    <a:noFill/>
                  </a:ln>
                </p:spPr>
              </p:pic>
              <p:sp>
                <p:nvSpPr>
                  <p:cNvPr id="388" name="Shape 388"/>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389" name="Shape 389"/>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Arial"/>
                  <a:ea typeface="Arial"/>
                  <a:cs typeface="Arial"/>
                  <a:sym typeface="Arial"/>
                </a:rPr>
                <a:t>1. </a:t>
              </a:r>
              <a:r>
                <a:rPr lang="en-US" sz="2800">
                  <a:solidFill>
                    <a:schemeClr val="dk1"/>
                  </a:solidFill>
                </a:rPr>
                <a:t>SortedMap interface</a:t>
              </a: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4" name="Shape 394"/>
        <p:cNvGrpSpPr/>
        <p:nvPr/>
      </p:nvGrpSpPr>
      <p:grpSpPr>
        <a:xfrm>
          <a:off x="0" y="0"/>
          <a:ext cx="0" cy="0"/>
          <a:chOff x="0" y="0"/>
          <a:chExt cx="0" cy="0"/>
        </a:xfrm>
      </p:grpSpPr>
      <p:grpSp>
        <p:nvGrpSpPr>
          <p:cNvPr id="395" name="Shape 395"/>
          <p:cNvGrpSpPr/>
          <p:nvPr/>
        </p:nvGrpSpPr>
        <p:grpSpPr>
          <a:xfrm>
            <a:off x="1665354" y="548475"/>
            <a:ext cx="6495853" cy="1219108"/>
            <a:chOff x="1654129" y="469900"/>
            <a:chExt cx="6495853" cy="1219108"/>
          </a:xfrm>
        </p:grpSpPr>
        <p:grpSp>
          <p:nvGrpSpPr>
            <p:cNvPr id="396" name="Shape 396"/>
            <p:cNvGrpSpPr/>
            <p:nvPr/>
          </p:nvGrpSpPr>
          <p:grpSpPr>
            <a:xfrm>
              <a:off x="1654129" y="469900"/>
              <a:ext cx="6495853" cy="1219108"/>
              <a:chOff x="1247729" y="1219200"/>
              <a:chExt cx="6495853" cy="1219108"/>
            </a:xfrm>
          </p:grpSpPr>
          <p:grpSp>
            <p:nvGrpSpPr>
              <p:cNvPr id="397" name="Shape 397"/>
              <p:cNvGrpSpPr/>
              <p:nvPr/>
            </p:nvGrpSpPr>
            <p:grpSpPr>
              <a:xfrm>
                <a:off x="1247729" y="1447859"/>
                <a:ext cx="6495853" cy="558676"/>
                <a:chOff x="1631146" y="1316984"/>
                <a:chExt cx="5761800" cy="558900"/>
              </a:xfrm>
            </p:grpSpPr>
            <p:sp>
              <p:nvSpPr>
                <p:cNvPr id="398" name="Shape 398"/>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399" name="Shape 399"/>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400" name="Shape 400"/>
              <p:cNvGrpSpPr/>
              <p:nvPr/>
            </p:nvGrpSpPr>
            <p:grpSpPr>
              <a:xfrm>
                <a:off x="2168544" y="1219200"/>
                <a:ext cx="4651533" cy="1219108"/>
                <a:chOff x="2530675" y="1066800"/>
                <a:chExt cx="4651998" cy="1220084"/>
              </a:xfrm>
            </p:grpSpPr>
            <p:pic>
              <p:nvPicPr>
                <p:cNvPr descr="C:\Users\dell\Desktop\Icon sale page\Icon tĩnh\200wide.jpg" id="401" name="Shape 401"/>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402" name="Shape 402"/>
                <p:cNvGrpSpPr/>
                <p:nvPr/>
              </p:nvGrpSpPr>
              <p:grpSpPr>
                <a:xfrm>
                  <a:off x="2530675" y="1066800"/>
                  <a:ext cx="4651998" cy="1011299"/>
                  <a:chOff x="2671148" y="1311915"/>
                  <a:chExt cx="3938700" cy="1011299"/>
                </a:xfrm>
              </p:grpSpPr>
              <p:pic>
                <p:nvPicPr>
                  <p:cNvPr id="403" name="Shape 403"/>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404" name="Shape 404"/>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405" name="Shape 405"/>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Arial"/>
                  <a:ea typeface="Arial"/>
                  <a:cs typeface="Arial"/>
                  <a:sym typeface="Arial"/>
                </a:rPr>
                <a:t>1. </a:t>
              </a:r>
              <a:r>
                <a:rPr lang="en-US" sz="2800">
                  <a:solidFill>
                    <a:schemeClr val="dk1"/>
                  </a:solidFill>
                </a:rPr>
                <a:t>SortedMap interface</a:t>
              </a:r>
            </a:p>
          </p:txBody>
        </p:sp>
      </p:grpSp>
      <p:graphicFrame>
        <p:nvGraphicFramePr>
          <p:cNvPr id="406" name="Shape 406"/>
          <p:cNvGraphicFramePr/>
          <p:nvPr/>
        </p:nvGraphicFramePr>
        <p:xfrm>
          <a:off x="952500" y="2095500"/>
          <a:ext cx="3000000" cy="3000000"/>
        </p:xfrm>
        <a:graphic>
          <a:graphicData uri="http://schemas.openxmlformats.org/drawingml/2006/table">
            <a:tbl>
              <a:tblPr>
                <a:noFill/>
                <a:tableStyleId>{6492B26F-0F50-4D8C-B68A-FE4524EB7DEE}</a:tableStyleId>
              </a:tblPr>
              <a:tblGrid>
                <a:gridCol w="1125225"/>
                <a:gridCol w="9161775"/>
              </a:tblGrid>
              <a:tr h="381000">
                <a:tc>
                  <a:txBody>
                    <a:bodyPr>
                      <a:noAutofit/>
                    </a:bodyPr>
                    <a:lstStyle/>
                    <a:p>
                      <a:pPr lvl="0">
                        <a:spcBef>
                          <a:spcPts val="0"/>
                        </a:spcBef>
                        <a:buNone/>
                      </a:pPr>
                      <a:r>
                        <a:rPr lang="en-US"/>
                        <a:t>15</a:t>
                      </a:r>
                    </a:p>
                  </a:txBody>
                  <a:tcPr marT="91425" marB="91425" marR="91425" marL="91425"/>
                </a:tc>
                <a:tc>
                  <a:txBody>
                    <a:bodyPr>
                      <a:noAutofit/>
                    </a:bodyPr>
                    <a:lstStyle/>
                    <a:p>
                      <a:pPr lvl="0">
                        <a:spcBef>
                          <a:spcPts val="0"/>
                        </a:spcBef>
                        <a:buClr>
                          <a:schemeClr val="dk1"/>
                        </a:buClr>
                        <a:buSzPct val="84615"/>
                        <a:buFont typeface="Arial"/>
                        <a:buNone/>
                      </a:pPr>
                      <a:r>
                        <a:rPr b="1" lang="en-US" sz="1300">
                          <a:solidFill>
                            <a:srgbClr val="4C6B87"/>
                          </a:solidFill>
                          <a:highlight>
                            <a:srgbClr val="FFFFFF"/>
                          </a:highlight>
                          <a:hlinkClick r:id="rId5"/>
                        </a:rPr>
                        <a:t>pollFirstEntry</a:t>
                      </a:r>
                      <a:r>
                        <a:rPr lang="en-US" sz="1300">
                          <a:solidFill>
                            <a:srgbClr val="353833"/>
                          </a:solidFill>
                          <a:highlight>
                            <a:srgbClr val="FFFFFF"/>
                          </a:highlight>
                        </a:rPr>
                        <a:t>()</a:t>
                      </a:r>
                    </a:p>
                    <a:p>
                      <a:pPr lvl="0" rtl="0">
                        <a:lnSpc>
                          <a:spcPct val="115000"/>
                        </a:lnSpc>
                        <a:spcBef>
                          <a:spcPts val="200"/>
                        </a:spcBef>
                        <a:buNone/>
                      </a:pPr>
                      <a:r>
                        <a:rPr lang="en-US" sz="900">
                          <a:solidFill>
                            <a:srgbClr val="353833"/>
                          </a:solidFill>
                          <a:highlight>
                            <a:srgbClr val="FFFFFF"/>
                          </a:highlight>
                        </a:rPr>
                        <a:t>Removes and returns a key-value mapping associated with the least key in this map, or </a:t>
                      </a:r>
                      <a:r>
                        <a:rPr lang="en-US" sz="1100">
                          <a:solidFill>
                            <a:srgbClr val="353833"/>
                          </a:solidFill>
                          <a:highlight>
                            <a:srgbClr val="FFFFFF"/>
                          </a:highlight>
                        </a:rPr>
                        <a:t>null</a:t>
                      </a:r>
                      <a:r>
                        <a:rPr lang="en-US" sz="900">
                          <a:solidFill>
                            <a:srgbClr val="353833"/>
                          </a:solidFill>
                          <a:highlight>
                            <a:srgbClr val="FFFFFF"/>
                          </a:highlight>
                        </a:rPr>
                        <a:t> if the map is empty.</a:t>
                      </a:r>
                    </a:p>
                  </a:txBody>
                  <a:tcPr marT="91425" marB="91425" marR="91425" marL="91425"/>
                </a:tc>
              </a:tr>
              <a:tr h="381000">
                <a:tc>
                  <a:txBody>
                    <a:bodyPr>
                      <a:noAutofit/>
                    </a:bodyPr>
                    <a:lstStyle/>
                    <a:p>
                      <a:pPr lvl="0">
                        <a:spcBef>
                          <a:spcPts val="0"/>
                        </a:spcBef>
                        <a:buNone/>
                      </a:pPr>
                      <a:r>
                        <a:rPr lang="en-US"/>
                        <a:t>16</a:t>
                      </a:r>
                    </a:p>
                  </a:txBody>
                  <a:tcPr marT="91425" marB="91425" marR="91425" marL="91425"/>
                </a:tc>
                <a:tc>
                  <a:txBody>
                    <a:bodyPr>
                      <a:noAutofit/>
                    </a:bodyPr>
                    <a:lstStyle/>
                    <a:p>
                      <a:pPr lvl="0">
                        <a:spcBef>
                          <a:spcPts val="0"/>
                        </a:spcBef>
                        <a:buClr>
                          <a:schemeClr val="dk1"/>
                        </a:buClr>
                        <a:buSzPct val="84615"/>
                        <a:buFont typeface="Arial"/>
                        <a:buNone/>
                      </a:pPr>
                      <a:r>
                        <a:rPr b="1" lang="en-US" sz="1300">
                          <a:solidFill>
                            <a:srgbClr val="4C6B87"/>
                          </a:solidFill>
                          <a:highlight>
                            <a:srgbClr val="EEEEEF"/>
                          </a:highlight>
                          <a:hlinkClick r:id="rId6"/>
                        </a:rPr>
                        <a:t>pollLastEntry</a:t>
                      </a:r>
                      <a:r>
                        <a:rPr lang="en-US" sz="1300">
                          <a:solidFill>
                            <a:srgbClr val="353833"/>
                          </a:solidFill>
                          <a:highlight>
                            <a:srgbClr val="EEEEEF"/>
                          </a:highlight>
                        </a:rPr>
                        <a:t>()</a:t>
                      </a:r>
                    </a:p>
                    <a:p>
                      <a:pPr lvl="0" rtl="0">
                        <a:lnSpc>
                          <a:spcPct val="115000"/>
                        </a:lnSpc>
                        <a:spcBef>
                          <a:spcPts val="200"/>
                        </a:spcBef>
                        <a:buNone/>
                      </a:pPr>
                      <a:r>
                        <a:rPr lang="en-US" sz="900">
                          <a:solidFill>
                            <a:srgbClr val="353833"/>
                          </a:solidFill>
                          <a:highlight>
                            <a:srgbClr val="EEEEEF"/>
                          </a:highlight>
                        </a:rPr>
                        <a:t>Removes and returns a key-value mapping associated with the greatest key in this map, or </a:t>
                      </a:r>
                      <a:r>
                        <a:rPr lang="en-US" sz="1100">
                          <a:solidFill>
                            <a:srgbClr val="353833"/>
                          </a:solidFill>
                          <a:highlight>
                            <a:srgbClr val="EEEEEF"/>
                          </a:highlight>
                        </a:rPr>
                        <a:t>null</a:t>
                      </a:r>
                      <a:r>
                        <a:rPr lang="en-US" sz="900">
                          <a:solidFill>
                            <a:srgbClr val="353833"/>
                          </a:solidFill>
                          <a:highlight>
                            <a:srgbClr val="EEEEEF"/>
                          </a:highlight>
                        </a:rPr>
                        <a:t> if the map is empty</a:t>
                      </a:r>
                    </a:p>
                  </a:txBody>
                  <a:tcPr marT="91425" marB="91425" marR="91425" marL="91425"/>
                </a:tc>
              </a:tr>
              <a:tr h="381000">
                <a:tc>
                  <a:txBody>
                    <a:bodyPr>
                      <a:noAutofit/>
                    </a:bodyPr>
                    <a:lstStyle/>
                    <a:p>
                      <a:pPr lvl="0">
                        <a:spcBef>
                          <a:spcPts val="0"/>
                        </a:spcBef>
                        <a:buNone/>
                      </a:pPr>
                      <a:r>
                        <a:rPr lang="en-US"/>
                        <a:t>17</a:t>
                      </a:r>
                    </a:p>
                  </a:txBody>
                  <a:tcPr marT="91425" marB="91425" marR="91425" marL="91425"/>
                </a:tc>
                <a:tc>
                  <a:txBody>
                    <a:bodyPr>
                      <a:noAutofit/>
                    </a:bodyPr>
                    <a:lstStyle/>
                    <a:p>
                      <a:pPr lvl="0">
                        <a:spcBef>
                          <a:spcPts val="0"/>
                        </a:spcBef>
                        <a:buClr>
                          <a:schemeClr val="dk1"/>
                        </a:buClr>
                        <a:buSzPct val="84615"/>
                        <a:buFont typeface="Arial"/>
                        <a:buNone/>
                      </a:pPr>
                      <a:r>
                        <a:rPr b="1" lang="en-US" sz="1300">
                          <a:solidFill>
                            <a:srgbClr val="BB7A2A"/>
                          </a:solidFill>
                          <a:highlight>
                            <a:srgbClr val="EEEEEF"/>
                          </a:highlight>
                          <a:hlinkClick r:id="rId7"/>
                        </a:rPr>
                        <a:t>putAll</a:t>
                      </a:r>
                      <a:r>
                        <a:rPr lang="en-US" sz="1300">
                          <a:solidFill>
                            <a:srgbClr val="353833"/>
                          </a:solidFill>
                          <a:highlight>
                            <a:srgbClr val="EEEEEF"/>
                          </a:highlight>
                        </a:rPr>
                        <a:t>(</a:t>
                      </a:r>
                      <a:r>
                        <a:rPr b="1" lang="en-US" sz="1300">
                          <a:solidFill>
                            <a:srgbClr val="4C6B87"/>
                          </a:solidFill>
                          <a:highlight>
                            <a:srgbClr val="EEEEEF"/>
                          </a:highlight>
                          <a:hlinkClick r:id="rId8"/>
                        </a:rPr>
                        <a:t>Map</a:t>
                      </a:r>
                      <a:r>
                        <a:rPr lang="en-US" sz="1300">
                          <a:solidFill>
                            <a:srgbClr val="353833"/>
                          </a:solidFill>
                          <a:highlight>
                            <a:srgbClr val="EEEEEF"/>
                          </a:highlight>
                        </a:rPr>
                        <a:t>&lt;? extends </a:t>
                      </a:r>
                      <a:r>
                        <a:rPr b="1" lang="en-US" sz="1300">
                          <a:solidFill>
                            <a:srgbClr val="4C6B87"/>
                          </a:solidFill>
                          <a:highlight>
                            <a:srgbClr val="EEEEEF"/>
                          </a:highlight>
                          <a:hlinkClick r:id="rId9"/>
                        </a:rPr>
                        <a:t>K</a:t>
                      </a:r>
                      <a:r>
                        <a:rPr lang="en-US" sz="1300">
                          <a:solidFill>
                            <a:srgbClr val="353833"/>
                          </a:solidFill>
                          <a:highlight>
                            <a:srgbClr val="EEEEEF"/>
                          </a:highlight>
                        </a:rPr>
                        <a:t>,? extends </a:t>
                      </a:r>
                      <a:r>
                        <a:rPr b="1" lang="en-US" sz="1300">
                          <a:solidFill>
                            <a:srgbClr val="4C6B87"/>
                          </a:solidFill>
                          <a:highlight>
                            <a:srgbClr val="EEEEEF"/>
                          </a:highlight>
                          <a:hlinkClick r:id="rId10"/>
                        </a:rPr>
                        <a:t>V</a:t>
                      </a:r>
                      <a:r>
                        <a:rPr lang="en-US" sz="1300">
                          <a:solidFill>
                            <a:srgbClr val="353833"/>
                          </a:solidFill>
                          <a:highlight>
                            <a:srgbClr val="EEEEEF"/>
                          </a:highlight>
                        </a:rPr>
                        <a:t>&gt; map)</a:t>
                      </a:r>
                    </a:p>
                    <a:p>
                      <a:pPr lvl="0" rtl="0">
                        <a:lnSpc>
                          <a:spcPct val="115000"/>
                        </a:lnSpc>
                        <a:spcBef>
                          <a:spcPts val="200"/>
                        </a:spcBef>
                        <a:buNone/>
                      </a:pPr>
                      <a:r>
                        <a:rPr lang="en-US" sz="900">
                          <a:solidFill>
                            <a:srgbClr val="353833"/>
                          </a:solidFill>
                          <a:highlight>
                            <a:srgbClr val="EEEEEF"/>
                          </a:highlight>
                        </a:rPr>
                        <a:t>Copies all of the mappings from the specified map to this map</a:t>
                      </a: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1" name="Shape 411"/>
        <p:cNvGrpSpPr/>
        <p:nvPr/>
      </p:nvGrpSpPr>
      <p:grpSpPr>
        <a:xfrm>
          <a:off x="0" y="0"/>
          <a:ext cx="0" cy="0"/>
          <a:chOff x="0" y="0"/>
          <a:chExt cx="0" cy="0"/>
        </a:xfrm>
      </p:grpSpPr>
      <p:grpSp>
        <p:nvGrpSpPr>
          <p:cNvPr id="412" name="Shape 412"/>
          <p:cNvGrpSpPr/>
          <p:nvPr/>
        </p:nvGrpSpPr>
        <p:grpSpPr>
          <a:xfrm>
            <a:off x="1665354" y="548475"/>
            <a:ext cx="6495853" cy="1219108"/>
            <a:chOff x="1654129" y="469900"/>
            <a:chExt cx="6495853" cy="1219108"/>
          </a:xfrm>
        </p:grpSpPr>
        <p:grpSp>
          <p:nvGrpSpPr>
            <p:cNvPr id="413" name="Shape 413"/>
            <p:cNvGrpSpPr/>
            <p:nvPr/>
          </p:nvGrpSpPr>
          <p:grpSpPr>
            <a:xfrm>
              <a:off x="1654129" y="469900"/>
              <a:ext cx="6495853" cy="1219108"/>
              <a:chOff x="1247729" y="1219200"/>
              <a:chExt cx="6495853" cy="1219108"/>
            </a:xfrm>
          </p:grpSpPr>
          <p:grpSp>
            <p:nvGrpSpPr>
              <p:cNvPr id="414" name="Shape 414"/>
              <p:cNvGrpSpPr/>
              <p:nvPr/>
            </p:nvGrpSpPr>
            <p:grpSpPr>
              <a:xfrm>
                <a:off x="1247729" y="1447859"/>
                <a:ext cx="6495853" cy="558676"/>
                <a:chOff x="1631146" y="1316984"/>
                <a:chExt cx="5761800" cy="558900"/>
              </a:xfrm>
            </p:grpSpPr>
            <p:sp>
              <p:nvSpPr>
                <p:cNvPr id="415" name="Shape 415"/>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416" name="Shape 416"/>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417" name="Shape 417"/>
              <p:cNvGrpSpPr/>
              <p:nvPr/>
            </p:nvGrpSpPr>
            <p:grpSpPr>
              <a:xfrm>
                <a:off x="2168544" y="1219200"/>
                <a:ext cx="4651533" cy="1219108"/>
                <a:chOff x="2530675" y="1066800"/>
                <a:chExt cx="4651998" cy="1220084"/>
              </a:xfrm>
            </p:grpSpPr>
            <p:pic>
              <p:nvPicPr>
                <p:cNvPr descr="C:\Users\dell\Desktop\Icon sale page\Icon tĩnh\200wide.jpg" id="418" name="Shape 418"/>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419" name="Shape 419"/>
                <p:cNvGrpSpPr/>
                <p:nvPr/>
              </p:nvGrpSpPr>
              <p:grpSpPr>
                <a:xfrm>
                  <a:off x="2530675" y="1066800"/>
                  <a:ext cx="4651998" cy="1011299"/>
                  <a:chOff x="2671148" y="1311915"/>
                  <a:chExt cx="3938700" cy="1011299"/>
                </a:xfrm>
              </p:grpSpPr>
              <p:pic>
                <p:nvPicPr>
                  <p:cNvPr id="420" name="Shape 420"/>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421" name="Shape 421"/>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422" name="Shape 422"/>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a:t>
              </a:r>
              <a:r>
                <a:rPr lang="en-US" sz="2800">
                  <a:solidFill>
                    <a:schemeClr val="dk1"/>
                  </a:solidFill>
                  <a:latin typeface="Arial"/>
                  <a:ea typeface="Arial"/>
                  <a:cs typeface="Arial"/>
                  <a:sym typeface="Arial"/>
                </a:rPr>
                <a:t>. </a:t>
              </a:r>
              <a:r>
                <a:rPr lang="en-US" sz="2800">
                  <a:solidFill>
                    <a:schemeClr val="dk1"/>
                  </a:solidFill>
                </a:rPr>
                <a:t>SortedS</a:t>
              </a:r>
              <a:r>
                <a:rPr lang="en-US" sz="2800">
                  <a:solidFill>
                    <a:schemeClr val="dk1"/>
                  </a:solidFill>
                </a:rPr>
                <a:t>et</a:t>
              </a:r>
              <a:r>
                <a:rPr lang="en-US" sz="2800">
                  <a:solidFill>
                    <a:schemeClr val="dk1"/>
                  </a:solidFill>
                </a:rPr>
                <a:t> interface</a:t>
              </a:r>
            </a:p>
          </p:txBody>
        </p:sp>
      </p:grpSp>
      <p:sp>
        <p:nvSpPr>
          <p:cNvPr id="423" name="Shape 423"/>
          <p:cNvSpPr txBox="1"/>
          <p:nvPr/>
        </p:nvSpPr>
        <p:spPr>
          <a:xfrm>
            <a:off x="2525850" y="3920950"/>
            <a:ext cx="8311800" cy="4302900"/>
          </a:xfrm>
          <a:prstGeom prst="rect">
            <a:avLst/>
          </a:prstGeom>
          <a:noFill/>
          <a:ln>
            <a:noFill/>
          </a:ln>
        </p:spPr>
        <p:txBody>
          <a:bodyPr anchorCtr="0" anchor="t" bIns="91425" lIns="91425" rIns="91425" tIns="91425">
            <a:noAutofit/>
          </a:bodyPr>
          <a:lstStyle/>
          <a:p>
            <a:pPr indent="-342900" lvl="0" marL="457200" rtl="0">
              <a:spcBef>
                <a:spcPts val="0"/>
              </a:spcBef>
              <a:buSzPct val="100000"/>
              <a:buChar char="●"/>
            </a:pPr>
            <a:r>
              <a:rPr lang="en-US" sz="1800"/>
              <a:t>SortedSet Interface kế thừa Set nên có đầy đủ tính năng của Set.</a:t>
            </a:r>
          </a:p>
          <a:p>
            <a:pPr indent="-342900" lvl="0" marL="457200" rtl="0">
              <a:spcBef>
                <a:spcPts val="0"/>
              </a:spcBef>
              <a:buSzPct val="100000"/>
              <a:buChar char="●"/>
            </a:pPr>
            <a:r>
              <a:rPr lang="en-US" sz="1800"/>
              <a:t>SortedSet là một tập hợp có sắp xếp, các phần tử được thêm mới vào tập hợp tự động theo thứ tự tăng dần.</a:t>
            </a:r>
          </a:p>
          <a:p>
            <a:pPr indent="-342900" lvl="0" marL="457200" rtl="0">
              <a:spcBef>
                <a:spcPts val="0"/>
              </a:spcBef>
              <a:buSzPct val="100000"/>
              <a:buChar char="●"/>
            </a:pPr>
            <a:r>
              <a:rPr lang="en-US" sz="1800"/>
              <a:t>Class hiện thực Interface SortedSet: TreeSet.</a:t>
            </a:r>
          </a:p>
          <a:p>
            <a:pPr indent="-342900" lvl="0" marL="457200">
              <a:spcBef>
                <a:spcPts val="0"/>
              </a:spcBef>
              <a:buSzPct val="100000"/>
              <a:buChar char="●"/>
            </a:pPr>
            <a:r>
              <a:rPr lang="en-US" sz="1800"/>
              <a:t>TreeSet lưu trữ một danh sách các đối tượng.</a:t>
            </a:r>
          </a:p>
        </p:txBody>
      </p:sp>
      <p:pic>
        <p:nvPicPr>
          <p:cNvPr id="424" name="Shape 424"/>
          <p:cNvPicPr preferRelativeResize="0"/>
          <p:nvPr/>
        </p:nvPicPr>
        <p:blipFill>
          <a:blip r:embed="rId5">
            <a:alphaModFix/>
          </a:blip>
          <a:stretch>
            <a:fillRect/>
          </a:stretch>
        </p:blipFill>
        <p:spPr>
          <a:xfrm>
            <a:off x="2781050" y="1767575"/>
            <a:ext cx="2990850" cy="2162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grpSp>
        <p:nvGrpSpPr>
          <p:cNvPr id="430" name="Shape 430"/>
          <p:cNvGrpSpPr/>
          <p:nvPr/>
        </p:nvGrpSpPr>
        <p:grpSpPr>
          <a:xfrm>
            <a:off x="1665354" y="548475"/>
            <a:ext cx="6495853" cy="1219108"/>
            <a:chOff x="1654129" y="469900"/>
            <a:chExt cx="6495853" cy="1219108"/>
          </a:xfrm>
        </p:grpSpPr>
        <p:grpSp>
          <p:nvGrpSpPr>
            <p:cNvPr id="431" name="Shape 431"/>
            <p:cNvGrpSpPr/>
            <p:nvPr/>
          </p:nvGrpSpPr>
          <p:grpSpPr>
            <a:xfrm>
              <a:off x="1654129" y="469900"/>
              <a:ext cx="6495853" cy="1219108"/>
              <a:chOff x="1247729" y="1219200"/>
              <a:chExt cx="6495853" cy="1219108"/>
            </a:xfrm>
          </p:grpSpPr>
          <p:grpSp>
            <p:nvGrpSpPr>
              <p:cNvPr id="432" name="Shape 432"/>
              <p:cNvGrpSpPr/>
              <p:nvPr/>
            </p:nvGrpSpPr>
            <p:grpSpPr>
              <a:xfrm>
                <a:off x="1247729" y="1447859"/>
                <a:ext cx="6495853" cy="558676"/>
                <a:chOff x="1631146" y="1316984"/>
                <a:chExt cx="5761800" cy="558900"/>
              </a:xfrm>
            </p:grpSpPr>
            <p:sp>
              <p:nvSpPr>
                <p:cNvPr id="433" name="Shape 433"/>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434" name="Shape 434"/>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435" name="Shape 435"/>
              <p:cNvGrpSpPr/>
              <p:nvPr/>
            </p:nvGrpSpPr>
            <p:grpSpPr>
              <a:xfrm>
                <a:off x="2168544" y="1219200"/>
                <a:ext cx="4651533" cy="1219108"/>
                <a:chOff x="2530675" y="1066800"/>
                <a:chExt cx="4651998" cy="1220084"/>
              </a:xfrm>
            </p:grpSpPr>
            <p:pic>
              <p:nvPicPr>
                <p:cNvPr descr="C:\Users\dell\Desktop\Icon sale page\Icon tĩnh\200wide.jpg" id="436" name="Shape 436"/>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437" name="Shape 437"/>
                <p:cNvGrpSpPr/>
                <p:nvPr/>
              </p:nvGrpSpPr>
              <p:grpSpPr>
                <a:xfrm>
                  <a:off x="2530675" y="1066800"/>
                  <a:ext cx="4651998" cy="1011299"/>
                  <a:chOff x="2671148" y="1311915"/>
                  <a:chExt cx="3938700" cy="1011299"/>
                </a:xfrm>
              </p:grpSpPr>
              <p:pic>
                <p:nvPicPr>
                  <p:cNvPr id="438" name="Shape 438"/>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439" name="Shape 439"/>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440" name="Shape 440"/>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a:t>
              </a:r>
              <a:r>
                <a:rPr lang="en-US" sz="2800">
                  <a:solidFill>
                    <a:schemeClr val="dk1"/>
                  </a:solidFill>
                  <a:latin typeface="Arial"/>
                  <a:ea typeface="Arial"/>
                  <a:cs typeface="Arial"/>
                  <a:sym typeface="Arial"/>
                </a:rPr>
                <a:t>. </a:t>
              </a:r>
              <a:r>
                <a:rPr lang="en-US" sz="2800">
                  <a:solidFill>
                    <a:schemeClr val="dk1"/>
                  </a:solidFill>
                </a:rPr>
                <a:t>SortedSet interface</a:t>
              </a:r>
            </a:p>
          </p:txBody>
        </p:sp>
      </p:grpSp>
      <p:sp>
        <p:nvSpPr>
          <p:cNvPr id="441" name="Shape 441"/>
          <p:cNvSpPr txBox="1"/>
          <p:nvPr/>
        </p:nvSpPr>
        <p:spPr>
          <a:xfrm>
            <a:off x="2760800" y="1835650"/>
            <a:ext cx="8311800" cy="4302900"/>
          </a:xfrm>
          <a:prstGeom prst="rect">
            <a:avLst/>
          </a:prstGeom>
          <a:noFill/>
          <a:ln>
            <a:noFill/>
          </a:ln>
        </p:spPr>
        <p:txBody>
          <a:bodyPr anchorCtr="0" anchor="t" bIns="91425" lIns="91425" rIns="91425" tIns="91425">
            <a:noAutofit/>
          </a:bodyPr>
          <a:lstStyle/>
          <a:p>
            <a:pPr lvl="0" rtl="0">
              <a:spcBef>
                <a:spcPts val="0"/>
              </a:spcBef>
              <a:buNone/>
            </a:pPr>
            <a:r>
              <a:rPr lang="en-US" sz="1800"/>
              <a:t>The SortedSet interface provides operations for the following:</a:t>
            </a:r>
          </a:p>
          <a:p>
            <a:pPr indent="-342900" lvl="0" marL="457200" rtl="0">
              <a:spcBef>
                <a:spcPts val="0"/>
              </a:spcBef>
              <a:buSzPct val="100000"/>
              <a:buChar char="●"/>
            </a:pPr>
            <a:r>
              <a:rPr lang="en-US" sz="1800"/>
              <a:t>Range view — allows arbitrary range operations on the sorted set</a:t>
            </a:r>
          </a:p>
          <a:p>
            <a:pPr indent="-342900" lvl="0" marL="457200" rtl="0">
              <a:spcBef>
                <a:spcPts val="0"/>
              </a:spcBef>
              <a:buSzPct val="100000"/>
              <a:buChar char="●"/>
            </a:pPr>
            <a:r>
              <a:rPr lang="en-US" sz="1800"/>
              <a:t>Endpoints — returns the first or last element in the sorted set</a:t>
            </a:r>
          </a:p>
          <a:p>
            <a:pPr indent="-342900" lvl="0" marL="457200" rtl="0">
              <a:spcBef>
                <a:spcPts val="0"/>
              </a:spcBef>
              <a:buSzPct val="100000"/>
              <a:buChar char="●"/>
            </a:pPr>
            <a:r>
              <a:rPr lang="en-US" sz="1800"/>
              <a:t>Comparator access — returns the Comparator, if any, used to sort the set</a:t>
            </a:r>
          </a:p>
          <a:p>
            <a:pPr lvl="0" rtl="0">
              <a:spcBef>
                <a:spcPts val="0"/>
              </a:spcBef>
              <a:buNone/>
            </a:pPr>
            <a:r>
              <a:t/>
            </a:r>
            <a:endParaRPr sz="1800"/>
          </a:p>
        </p:txBody>
      </p:sp>
      <p:pic>
        <p:nvPicPr>
          <p:cNvPr id="442" name="Shape 442"/>
          <p:cNvPicPr preferRelativeResize="0"/>
          <p:nvPr/>
        </p:nvPicPr>
        <p:blipFill>
          <a:blip r:embed="rId5">
            <a:alphaModFix/>
          </a:blip>
          <a:stretch>
            <a:fillRect/>
          </a:stretch>
        </p:blipFill>
        <p:spPr>
          <a:xfrm>
            <a:off x="3377600" y="3294125"/>
            <a:ext cx="5032850" cy="28444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7" name="Shape 447"/>
        <p:cNvGrpSpPr/>
        <p:nvPr/>
      </p:nvGrpSpPr>
      <p:grpSpPr>
        <a:xfrm>
          <a:off x="0" y="0"/>
          <a:ext cx="0" cy="0"/>
          <a:chOff x="0" y="0"/>
          <a:chExt cx="0" cy="0"/>
        </a:xfrm>
      </p:grpSpPr>
      <p:grpSp>
        <p:nvGrpSpPr>
          <p:cNvPr id="448" name="Shape 448"/>
          <p:cNvGrpSpPr/>
          <p:nvPr/>
        </p:nvGrpSpPr>
        <p:grpSpPr>
          <a:xfrm>
            <a:off x="1665354" y="548475"/>
            <a:ext cx="6495853" cy="1219108"/>
            <a:chOff x="1654129" y="469900"/>
            <a:chExt cx="6495853" cy="1219108"/>
          </a:xfrm>
        </p:grpSpPr>
        <p:grpSp>
          <p:nvGrpSpPr>
            <p:cNvPr id="449" name="Shape 449"/>
            <p:cNvGrpSpPr/>
            <p:nvPr/>
          </p:nvGrpSpPr>
          <p:grpSpPr>
            <a:xfrm>
              <a:off x="1654129" y="469900"/>
              <a:ext cx="6495853" cy="1219108"/>
              <a:chOff x="1247729" y="1219200"/>
              <a:chExt cx="6495853" cy="1219108"/>
            </a:xfrm>
          </p:grpSpPr>
          <p:grpSp>
            <p:nvGrpSpPr>
              <p:cNvPr id="450" name="Shape 450"/>
              <p:cNvGrpSpPr/>
              <p:nvPr/>
            </p:nvGrpSpPr>
            <p:grpSpPr>
              <a:xfrm>
                <a:off x="1247729" y="1447859"/>
                <a:ext cx="6495853" cy="558676"/>
                <a:chOff x="1631146" y="1316984"/>
                <a:chExt cx="5761800" cy="558900"/>
              </a:xfrm>
            </p:grpSpPr>
            <p:sp>
              <p:nvSpPr>
                <p:cNvPr id="451" name="Shape 451"/>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452" name="Shape 452"/>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453" name="Shape 453"/>
              <p:cNvGrpSpPr/>
              <p:nvPr/>
            </p:nvGrpSpPr>
            <p:grpSpPr>
              <a:xfrm>
                <a:off x="2168544" y="1219200"/>
                <a:ext cx="4651533" cy="1219108"/>
                <a:chOff x="2530675" y="1066800"/>
                <a:chExt cx="4651998" cy="1220084"/>
              </a:xfrm>
            </p:grpSpPr>
            <p:pic>
              <p:nvPicPr>
                <p:cNvPr descr="C:\Users\dell\Desktop\Icon sale page\Icon tĩnh\200wide.jpg" id="454" name="Shape 454"/>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455" name="Shape 455"/>
                <p:cNvGrpSpPr/>
                <p:nvPr/>
              </p:nvGrpSpPr>
              <p:grpSpPr>
                <a:xfrm>
                  <a:off x="2530675" y="1066800"/>
                  <a:ext cx="4651998" cy="1011299"/>
                  <a:chOff x="2671148" y="1311915"/>
                  <a:chExt cx="3938700" cy="1011299"/>
                </a:xfrm>
              </p:grpSpPr>
              <p:pic>
                <p:nvPicPr>
                  <p:cNvPr id="456" name="Shape 456"/>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457" name="Shape 457"/>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458" name="Shape 458"/>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a:t>
              </a:r>
              <a:r>
                <a:rPr lang="en-US" sz="2800">
                  <a:solidFill>
                    <a:schemeClr val="dk1"/>
                  </a:solidFill>
                  <a:latin typeface="Arial"/>
                  <a:ea typeface="Arial"/>
                  <a:cs typeface="Arial"/>
                  <a:sym typeface="Arial"/>
                </a:rPr>
                <a:t>. </a:t>
              </a:r>
              <a:r>
                <a:rPr lang="en-US" sz="2800">
                  <a:solidFill>
                    <a:schemeClr val="dk1"/>
                  </a:solidFill>
                </a:rPr>
                <a:t>SortedSet interface</a:t>
              </a:r>
            </a:p>
          </p:txBody>
        </p:sp>
      </p:grpSp>
      <p:sp>
        <p:nvSpPr>
          <p:cNvPr id="459" name="Shape 459"/>
          <p:cNvSpPr txBox="1"/>
          <p:nvPr/>
        </p:nvSpPr>
        <p:spPr>
          <a:xfrm>
            <a:off x="2819550" y="2055925"/>
            <a:ext cx="8311800" cy="4302900"/>
          </a:xfrm>
          <a:prstGeom prst="rect">
            <a:avLst/>
          </a:prstGeom>
          <a:noFill/>
          <a:ln>
            <a:noFill/>
          </a:ln>
        </p:spPr>
        <p:txBody>
          <a:bodyPr anchorCtr="0" anchor="t" bIns="91425" lIns="91425" rIns="91425" tIns="91425">
            <a:noAutofit/>
          </a:bodyPr>
          <a:lstStyle/>
          <a:p>
            <a:pPr lvl="0" rtl="0">
              <a:spcBef>
                <a:spcPts val="0"/>
              </a:spcBef>
              <a:buNone/>
            </a:pPr>
            <a:r>
              <a:rPr lang="en-US" sz="1800"/>
              <a:t>Set Operations</a:t>
            </a:r>
          </a:p>
          <a:p>
            <a:pPr lvl="0" rtl="0">
              <a:spcBef>
                <a:spcPts val="0"/>
              </a:spcBef>
              <a:buNone/>
            </a:pPr>
            <a:r>
              <a:t/>
            </a:r>
            <a:endParaRPr sz="1800"/>
          </a:p>
          <a:p>
            <a:pPr lvl="0" rtl="0">
              <a:spcBef>
                <a:spcPts val="0"/>
              </a:spcBef>
              <a:buNone/>
            </a:pPr>
            <a:r>
              <a:rPr lang="en-US" sz="1800"/>
              <a:t>The operations that SortedSet inherits from Set behave identically on sorted sets and normal sets with two exceptions:</a:t>
            </a:r>
          </a:p>
          <a:p>
            <a:pPr indent="-342900" lvl="0" marL="457200" rtl="0">
              <a:spcBef>
                <a:spcPts val="0"/>
              </a:spcBef>
              <a:buSzPct val="100000"/>
              <a:buChar char="●"/>
            </a:pPr>
            <a:r>
              <a:rPr lang="en-US" sz="1800"/>
              <a:t>The Iterator returned by the iterator operation traverses the sorted set in order.</a:t>
            </a:r>
          </a:p>
          <a:p>
            <a:pPr indent="-342900" lvl="0" marL="457200" rtl="0">
              <a:spcBef>
                <a:spcPts val="0"/>
              </a:spcBef>
              <a:buSzPct val="100000"/>
              <a:buChar char="●"/>
            </a:pPr>
            <a:r>
              <a:rPr lang="en-US" sz="1800"/>
              <a:t>The array returned by toArray contains the sorted set's elements in order.</a:t>
            </a:r>
          </a:p>
          <a:p>
            <a:pPr indent="0" lvl="0" marL="457200" rtl="0">
              <a:spcBef>
                <a:spcPts val="0"/>
              </a:spcBef>
              <a:buNone/>
            </a:pPr>
            <a:r>
              <a:rPr lang="en-US" sz="1800"/>
              <a:t>The toString method of the Java platform's SortedSet implementations returns a string containing all the elements of the sorted set, in order.</a:t>
            </a:r>
          </a:p>
          <a:p>
            <a:pPr lvl="0" rtl="0">
              <a:spcBef>
                <a:spcPts val="0"/>
              </a:spcBef>
              <a:buNone/>
            </a:pPr>
            <a:r>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4" name="Shape 464"/>
        <p:cNvGrpSpPr/>
        <p:nvPr/>
      </p:nvGrpSpPr>
      <p:grpSpPr>
        <a:xfrm>
          <a:off x="0" y="0"/>
          <a:ext cx="0" cy="0"/>
          <a:chOff x="0" y="0"/>
          <a:chExt cx="0" cy="0"/>
        </a:xfrm>
      </p:grpSpPr>
      <p:grpSp>
        <p:nvGrpSpPr>
          <p:cNvPr id="465" name="Shape 465"/>
          <p:cNvGrpSpPr/>
          <p:nvPr/>
        </p:nvGrpSpPr>
        <p:grpSpPr>
          <a:xfrm>
            <a:off x="1665354" y="548475"/>
            <a:ext cx="6495853" cy="1219108"/>
            <a:chOff x="1654129" y="469900"/>
            <a:chExt cx="6495853" cy="1219108"/>
          </a:xfrm>
        </p:grpSpPr>
        <p:grpSp>
          <p:nvGrpSpPr>
            <p:cNvPr id="466" name="Shape 466"/>
            <p:cNvGrpSpPr/>
            <p:nvPr/>
          </p:nvGrpSpPr>
          <p:grpSpPr>
            <a:xfrm>
              <a:off x="1654129" y="469900"/>
              <a:ext cx="6495853" cy="1219108"/>
              <a:chOff x="1247729" y="1219200"/>
              <a:chExt cx="6495853" cy="1219108"/>
            </a:xfrm>
          </p:grpSpPr>
          <p:grpSp>
            <p:nvGrpSpPr>
              <p:cNvPr id="467" name="Shape 467"/>
              <p:cNvGrpSpPr/>
              <p:nvPr/>
            </p:nvGrpSpPr>
            <p:grpSpPr>
              <a:xfrm>
                <a:off x="1247729" y="1447859"/>
                <a:ext cx="6495853" cy="558676"/>
                <a:chOff x="1631146" y="1316984"/>
                <a:chExt cx="5761800" cy="558900"/>
              </a:xfrm>
            </p:grpSpPr>
            <p:sp>
              <p:nvSpPr>
                <p:cNvPr id="468" name="Shape 468"/>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469" name="Shape 469"/>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470" name="Shape 470"/>
              <p:cNvGrpSpPr/>
              <p:nvPr/>
            </p:nvGrpSpPr>
            <p:grpSpPr>
              <a:xfrm>
                <a:off x="2168544" y="1219200"/>
                <a:ext cx="4651533" cy="1219108"/>
                <a:chOff x="2530675" y="1066800"/>
                <a:chExt cx="4651998" cy="1220084"/>
              </a:xfrm>
            </p:grpSpPr>
            <p:pic>
              <p:nvPicPr>
                <p:cNvPr descr="C:\Users\dell\Desktop\Icon sale page\Icon tĩnh\200wide.jpg" id="471" name="Shape 471"/>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472" name="Shape 472"/>
                <p:cNvGrpSpPr/>
                <p:nvPr/>
              </p:nvGrpSpPr>
              <p:grpSpPr>
                <a:xfrm>
                  <a:off x="2530675" y="1066800"/>
                  <a:ext cx="4651998" cy="1011299"/>
                  <a:chOff x="2671148" y="1311915"/>
                  <a:chExt cx="3938700" cy="1011299"/>
                </a:xfrm>
              </p:grpSpPr>
              <p:pic>
                <p:nvPicPr>
                  <p:cNvPr id="473" name="Shape 473"/>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474" name="Shape 474"/>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475" name="Shape 475"/>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a:t>
              </a:r>
              <a:r>
                <a:rPr lang="en-US" sz="2800">
                  <a:solidFill>
                    <a:schemeClr val="dk1"/>
                  </a:solidFill>
                  <a:latin typeface="Arial"/>
                  <a:ea typeface="Arial"/>
                  <a:cs typeface="Arial"/>
                  <a:sym typeface="Arial"/>
                </a:rPr>
                <a:t>. </a:t>
              </a:r>
              <a:r>
                <a:rPr lang="en-US" sz="2800">
                  <a:solidFill>
                    <a:schemeClr val="dk1"/>
                  </a:solidFill>
                </a:rPr>
                <a:t>SortedSet interface</a:t>
              </a:r>
            </a:p>
          </p:txBody>
        </p:sp>
      </p:grpSp>
      <p:sp>
        <p:nvSpPr>
          <p:cNvPr id="476" name="Shape 476"/>
          <p:cNvSpPr txBox="1"/>
          <p:nvPr/>
        </p:nvSpPr>
        <p:spPr>
          <a:xfrm>
            <a:off x="2702075" y="1767575"/>
            <a:ext cx="8311800" cy="4302900"/>
          </a:xfrm>
          <a:prstGeom prst="rect">
            <a:avLst/>
          </a:prstGeom>
          <a:noFill/>
          <a:ln>
            <a:noFill/>
          </a:ln>
        </p:spPr>
        <p:txBody>
          <a:bodyPr anchorCtr="0" anchor="t" bIns="91425" lIns="91425" rIns="91425" tIns="91425">
            <a:noAutofit/>
          </a:bodyPr>
          <a:lstStyle/>
          <a:p>
            <a:pPr lvl="0" rtl="0">
              <a:spcBef>
                <a:spcPts val="0"/>
              </a:spcBef>
              <a:buNone/>
            </a:pPr>
            <a:r>
              <a:rPr lang="en-US" sz="1800"/>
              <a:t>Set Operations</a:t>
            </a:r>
          </a:p>
          <a:p>
            <a:pPr lvl="0" rtl="0">
              <a:spcBef>
                <a:spcPts val="0"/>
              </a:spcBef>
              <a:buNone/>
            </a:pPr>
            <a:r>
              <a:t/>
            </a:r>
            <a:endParaRPr sz="1800"/>
          </a:p>
        </p:txBody>
      </p:sp>
      <p:pic>
        <p:nvPicPr>
          <p:cNvPr id="477" name="Shape 477"/>
          <p:cNvPicPr preferRelativeResize="0"/>
          <p:nvPr/>
        </p:nvPicPr>
        <p:blipFill>
          <a:blip r:embed="rId5">
            <a:alphaModFix/>
          </a:blip>
          <a:stretch>
            <a:fillRect/>
          </a:stretch>
        </p:blipFill>
        <p:spPr>
          <a:xfrm>
            <a:off x="954550" y="2502025"/>
            <a:ext cx="10455876" cy="3166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2" name="Shape 482"/>
        <p:cNvGrpSpPr/>
        <p:nvPr/>
      </p:nvGrpSpPr>
      <p:grpSpPr>
        <a:xfrm>
          <a:off x="0" y="0"/>
          <a:ext cx="0" cy="0"/>
          <a:chOff x="0" y="0"/>
          <a:chExt cx="0" cy="0"/>
        </a:xfrm>
      </p:grpSpPr>
      <p:grpSp>
        <p:nvGrpSpPr>
          <p:cNvPr id="483" name="Shape 483"/>
          <p:cNvGrpSpPr/>
          <p:nvPr/>
        </p:nvGrpSpPr>
        <p:grpSpPr>
          <a:xfrm>
            <a:off x="1665354" y="548475"/>
            <a:ext cx="6495853" cy="1219108"/>
            <a:chOff x="1654129" y="469900"/>
            <a:chExt cx="6495853" cy="1219108"/>
          </a:xfrm>
        </p:grpSpPr>
        <p:grpSp>
          <p:nvGrpSpPr>
            <p:cNvPr id="484" name="Shape 484"/>
            <p:cNvGrpSpPr/>
            <p:nvPr/>
          </p:nvGrpSpPr>
          <p:grpSpPr>
            <a:xfrm>
              <a:off x="1654129" y="469900"/>
              <a:ext cx="6495853" cy="1219108"/>
              <a:chOff x="1247729" y="1219200"/>
              <a:chExt cx="6495853" cy="1219108"/>
            </a:xfrm>
          </p:grpSpPr>
          <p:grpSp>
            <p:nvGrpSpPr>
              <p:cNvPr id="485" name="Shape 485"/>
              <p:cNvGrpSpPr/>
              <p:nvPr/>
            </p:nvGrpSpPr>
            <p:grpSpPr>
              <a:xfrm>
                <a:off x="1247729" y="1447859"/>
                <a:ext cx="6495853" cy="558676"/>
                <a:chOff x="1631146" y="1316984"/>
                <a:chExt cx="5761800" cy="558900"/>
              </a:xfrm>
            </p:grpSpPr>
            <p:sp>
              <p:nvSpPr>
                <p:cNvPr id="486" name="Shape 486"/>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487" name="Shape 487"/>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488" name="Shape 488"/>
              <p:cNvGrpSpPr/>
              <p:nvPr/>
            </p:nvGrpSpPr>
            <p:grpSpPr>
              <a:xfrm>
                <a:off x="2168544" y="1219200"/>
                <a:ext cx="4651533" cy="1219108"/>
                <a:chOff x="2530675" y="1066800"/>
                <a:chExt cx="4651998" cy="1220084"/>
              </a:xfrm>
            </p:grpSpPr>
            <p:pic>
              <p:nvPicPr>
                <p:cNvPr descr="C:\Users\dell\Desktop\Icon sale page\Icon tĩnh\200wide.jpg" id="489" name="Shape 489"/>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490" name="Shape 490"/>
                <p:cNvGrpSpPr/>
                <p:nvPr/>
              </p:nvGrpSpPr>
              <p:grpSpPr>
                <a:xfrm>
                  <a:off x="2530675" y="1066800"/>
                  <a:ext cx="4651998" cy="1011299"/>
                  <a:chOff x="2671148" y="1311915"/>
                  <a:chExt cx="3938700" cy="1011299"/>
                </a:xfrm>
              </p:grpSpPr>
              <p:pic>
                <p:nvPicPr>
                  <p:cNvPr id="491" name="Shape 491"/>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492" name="Shape 492"/>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493" name="Shape 493"/>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a:t>
              </a:r>
              <a:r>
                <a:rPr lang="en-US" sz="2800">
                  <a:solidFill>
                    <a:schemeClr val="dk1"/>
                  </a:solidFill>
                  <a:latin typeface="Arial"/>
                  <a:ea typeface="Arial"/>
                  <a:cs typeface="Arial"/>
                  <a:sym typeface="Arial"/>
                </a:rPr>
                <a:t>. </a:t>
              </a:r>
              <a:r>
                <a:rPr lang="en-US" sz="2800">
                  <a:solidFill>
                    <a:schemeClr val="dk1"/>
                  </a:solidFill>
                </a:rPr>
                <a:t>SortedSet interface</a:t>
              </a:r>
            </a:p>
          </p:txBody>
        </p:sp>
      </p:grpSp>
      <p:sp>
        <p:nvSpPr>
          <p:cNvPr id="494" name="Shape 494"/>
          <p:cNvSpPr txBox="1"/>
          <p:nvPr/>
        </p:nvSpPr>
        <p:spPr>
          <a:xfrm>
            <a:off x="2702075" y="1767575"/>
            <a:ext cx="8311800" cy="4302900"/>
          </a:xfrm>
          <a:prstGeom prst="rect">
            <a:avLst/>
          </a:prstGeom>
          <a:noFill/>
          <a:ln>
            <a:noFill/>
          </a:ln>
        </p:spPr>
        <p:txBody>
          <a:bodyPr anchorCtr="0" anchor="t" bIns="91425" lIns="91425" rIns="91425" tIns="91425">
            <a:noAutofit/>
          </a:bodyPr>
          <a:lstStyle/>
          <a:p>
            <a:pPr lvl="0" rtl="0">
              <a:spcBef>
                <a:spcPts val="0"/>
              </a:spcBef>
              <a:buNone/>
            </a:pPr>
            <a:r>
              <a:rPr lang="en-US" sz="1800"/>
              <a:t>Set Operations</a:t>
            </a:r>
          </a:p>
          <a:p>
            <a:pPr lvl="0" rtl="0">
              <a:spcBef>
                <a:spcPts val="0"/>
              </a:spcBef>
              <a:buNone/>
            </a:pPr>
            <a:r>
              <a:t/>
            </a:r>
            <a:endParaRPr sz="1800"/>
          </a:p>
        </p:txBody>
      </p:sp>
      <p:pic>
        <p:nvPicPr>
          <p:cNvPr id="495" name="Shape 495"/>
          <p:cNvPicPr preferRelativeResize="0"/>
          <p:nvPr/>
        </p:nvPicPr>
        <p:blipFill>
          <a:blip r:embed="rId5">
            <a:alphaModFix/>
          </a:blip>
          <a:stretch>
            <a:fillRect/>
          </a:stretch>
        </p:blipFill>
        <p:spPr>
          <a:xfrm>
            <a:off x="1173125" y="2375699"/>
            <a:ext cx="10782300" cy="26172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idx="1" type="body"/>
          </p:nvPr>
        </p:nvSpPr>
        <p:spPr>
          <a:xfrm>
            <a:off x="2230747" y="2519896"/>
            <a:ext cx="8915400" cy="377762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None/>
            </a:pPr>
            <a:r>
              <a:rPr lang="en-US" sz="3600">
                <a:latin typeface="Arial"/>
                <a:ea typeface="Arial"/>
                <a:cs typeface="Arial"/>
                <a:sym typeface="Arial"/>
              </a:rPr>
              <a:t>Tìm hiểu về:</a:t>
            </a:r>
          </a:p>
          <a:p>
            <a:pPr indent="0" lvl="0" marL="0" marR="0" rtl="0" algn="l">
              <a:spcBef>
                <a:spcPts val="0"/>
              </a:spcBef>
              <a:spcAft>
                <a:spcPts val="0"/>
              </a:spcAft>
              <a:buNone/>
            </a:pPr>
            <a:r>
              <a:rPr lang="en-US" sz="3600">
                <a:latin typeface="Arial"/>
                <a:ea typeface="Arial"/>
                <a:cs typeface="Arial"/>
                <a:sym typeface="Arial"/>
              </a:rPr>
              <a:t>1. SortedSet interface</a:t>
            </a:r>
          </a:p>
          <a:p>
            <a:pPr indent="0" lvl="0" marL="0" marR="0" rtl="0" algn="l">
              <a:spcBef>
                <a:spcPts val="0"/>
              </a:spcBef>
              <a:spcAft>
                <a:spcPts val="0"/>
              </a:spcAft>
              <a:buNone/>
            </a:pPr>
            <a:r>
              <a:rPr lang="en-US" sz="3600">
                <a:latin typeface="Arial"/>
                <a:ea typeface="Arial"/>
                <a:cs typeface="Arial"/>
                <a:sym typeface="Arial"/>
              </a:rPr>
              <a:t>2. SortedMap interface</a:t>
            </a:r>
          </a:p>
        </p:txBody>
      </p:sp>
      <p:grpSp>
        <p:nvGrpSpPr>
          <p:cNvPr id="176" name="Shape 176"/>
          <p:cNvGrpSpPr/>
          <p:nvPr/>
        </p:nvGrpSpPr>
        <p:grpSpPr>
          <a:xfrm>
            <a:off x="2844800" y="635000"/>
            <a:ext cx="7365999" cy="1409700"/>
            <a:chOff x="0" y="0"/>
            <a:chExt cx="7365999" cy="1409700"/>
          </a:xfrm>
        </p:grpSpPr>
        <p:sp>
          <p:nvSpPr>
            <p:cNvPr id="177" name="Shape 177"/>
            <p:cNvSpPr/>
            <p:nvPr/>
          </p:nvSpPr>
          <p:spPr>
            <a:xfrm>
              <a:off x="0" y="0"/>
              <a:ext cx="7365999" cy="1409700"/>
            </a:xfrm>
            <a:prstGeom prst="roundRect">
              <a:avLst>
                <a:gd fmla="val 10000" name="adj"/>
              </a:avLst>
            </a:prstGeom>
            <a:solidFill>
              <a:srgbClr val="A52F0D"/>
            </a:solidFill>
            <a:ln cap="rnd" cmpd="sng" w="158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8" name="Shape 178"/>
            <p:cNvSpPr txBox="1"/>
            <p:nvPr/>
          </p:nvSpPr>
          <p:spPr>
            <a:xfrm>
              <a:off x="41289" y="41289"/>
              <a:ext cx="7283421" cy="1327121"/>
            </a:xfrm>
            <a:prstGeom prst="rect">
              <a:avLst/>
            </a:prstGeom>
            <a:noFill/>
            <a:ln>
              <a:noFill/>
            </a:ln>
          </p:spPr>
          <p:txBody>
            <a:bodyPr anchorCtr="0" anchor="ctr" bIns="152400" lIns="152400" rIns="152400" tIns="152400">
              <a:noAutofit/>
            </a:bodyPr>
            <a:lstStyle/>
            <a:p>
              <a:pPr indent="0" lvl="0" marL="0" marR="0" rtl="0" algn="ctr">
                <a:lnSpc>
                  <a:spcPct val="90000"/>
                </a:lnSpc>
                <a:spcBef>
                  <a:spcPts val="0"/>
                </a:spcBef>
                <a:spcAft>
                  <a:spcPts val="0"/>
                </a:spcAft>
                <a:buSzPct val="25000"/>
                <a:buNone/>
              </a:pPr>
              <a:r>
                <a:rPr b="1" lang="en-US" sz="4000">
                  <a:solidFill>
                    <a:schemeClr val="lt1"/>
                  </a:solidFill>
                  <a:latin typeface="Arial"/>
                  <a:ea typeface="Arial"/>
                  <a:cs typeface="Arial"/>
                  <a:sym typeface="Arial"/>
                </a:rPr>
                <a:t>NỘI DUNG CƠ BẢN</a:t>
              </a:r>
            </a:p>
          </p:txBody>
        </p:sp>
      </p:grpSp>
      <p:pic>
        <p:nvPicPr>
          <p:cNvPr descr="Kết quả hình ảnh cho training" id="179" name="Shape 179"/>
          <p:cNvPicPr preferRelativeResize="0"/>
          <p:nvPr/>
        </p:nvPicPr>
        <p:blipFill>
          <a:blip r:embed="rId3">
            <a:alphaModFix/>
          </a:blip>
          <a:stretch>
            <a:fillRect/>
          </a:stretch>
        </p:blipFill>
        <p:spPr>
          <a:xfrm>
            <a:off x="7480325" y="2402425"/>
            <a:ext cx="4381500" cy="3333750"/>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0" name="Shape 500"/>
        <p:cNvGrpSpPr/>
        <p:nvPr/>
      </p:nvGrpSpPr>
      <p:grpSpPr>
        <a:xfrm>
          <a:off x="0" y="0"/>
          <a:ext cx="0" cy="0"/>
          <a:chOff x="0" y="0"/>
          <a:chExt cx="0" cy="0"/>
        </a:xfrm>
      </p:grpSpPr>
      <p:grpSp>
        <p:nvGrpSpPr>
          <p:cNvPr id="501" name="Shape 501"/>
          <p:cNvGrpSpPr/>
          <p:nvPr/>
        </p:nvGrpSpPr>
        <p:grpSpPr>
          <a:xfrm>
            <a:off x="1665354" y="548475"/>
            <a:ext cx="6495853" cy="1219108"/>
            <a:chOff x="1654129" y="469900"/>
            <a:chExt cx="6495853" cy="1219108"/>
          </a:xfrm>
        </p:grpSpPr>
        <p:grpSp>
          <p:nvGrpSpPr>
            <p:cNvPr id="502" name="Shape 502"/>
            <p:cNvGrpSpPr/>
            <p:nvPr/>
          </p:nvGrpSpPr>
          <p:grpSpPr>
            <a:xfrm>
              <a:off x="1654129" y="469900"/>
              <a:ext cx="6495853" cy="1219108"/>
              <a:chOff x="1247729" y="1219200"/>
              <a:chExt cx="6495853" cy="1219108"/>
            </a:xfrm>
          </p:grpSpPr>
          <p:grpSp>
            <p:nvGrpSpPr>
              <p:cNvPr id="503" name="Shape 503"/>
              <p:cNvGrpSpPr/>
              <p:nvPr/>
            </p:nvGrpSpPr>
            <p:grpSpPr>
              <a:xfrm>
                <a:off x="1247729" y="1447859"/>
                <a:ext cx="6495853" cy="558676"/>
                <a:chOff x="1631146" y="1316984"/>
                <a:chExt cx="5761800" cy="558900"/>
              </a:xfrm>
            </p:grpSpPr>
            <p:sp>
              <p:nvSpPr>
                <p:cNvPr id="504" name="Shape 504"/>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505" name="Shape 505"/>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506" name="Shape 506"/>
              <p:cNvGrpSpPr/>
              <p:nvPr/>
            </p:nvGrpSpPr>
            <p:grpSpPr>
              <a:xfrm>
                <a:off x="2168544" y="1219200"/>
                <a:ext cx="4651533" cy="1219108"/>
                <a:chOff x="2530675" y="1066800"/>
                <a:chExt cx="4651998" cy="1220084"/>
              </a:xfrm>
            </p:grpSpPr>
            <p:pic>
              <p:nvPicPr>
                <p:cNvPr descr="C:\Users\dell\Desktop\Icon sale page\Icon tĩnh\200wide.jpg" id="507" name="Shape 507"/>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508" name="Shape 508"/>
                <p:cNvGrpSpPr/>
                <p:nvPr/>
              </p:nvGrpSpPr>
              <p:grpSpPr>
                <a:xfrm>
                  <a:off x="2530675" y="1066800"/>
                  <a:ext cx="4651998" cy="1011299"/>
                  <a:chOff x="2671148" y="1311915"/>
                  <a:chExt cx="3938700" cy="1011299"/>
                </a:xfrm>
              </p:grpSpPr>
              <p:pic>
                <p:nvPicPr>
                  <p:cNvPr id="509" name="Shape 509"/>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510" name="Shape 510"/>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511" name="Shape 511"/>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a:t>
              </a:r>
              <a:r>
                <a:rPr lang="en-US" sz="2800">
                  <a:solidFill>
                    <a:schemeClr val="dk1"/>
                  </a:solidFill>
                  <a:latin typeface="Arial"/>
                  <a:ea typeface="Arial"/>
                  <a:cs typeface="Arial"/>
                  <a:sym typeface="Arial"/>
                </a:rPr>
                <a:t>. </a:t>
              </a:r>
              <a:r>
                <a:rPr lang="en-US" sz="2800">
                  <a:solidFill>
                    <a:schemeClr val="dk1"/>
                  </a:solidFill>
                </a:rPr>
                <a:t>SortedSet interface</a:t>
              </a:r>
            </a:p>
          </p:txBody>
        </p:sp>
      </p:grpSp>
      <p:sp>
        <p:nvSpPr>
          <p:cNvPr id="512" name="Shape 512"/>
          <p:cNvSpPr txBox="1"/>
          <p:nvPr/>
        </p:nvSpPr>
        <p:spPr>
          <a:xfrm>
            <a:off x="2702075" y="1767575"/>
            <a:ext cx="8311800" cy="4302900"/>
          </a:xfrm>
          <a:prstGeom prst="rect">
            <a:avLst/>
          </a:prstGeom>
          <a:noFill/>
          <a:ln>
            <a:noFill/>
          </a:ln>
        </p:spPr>
        <p:txBody>
          <a:bodyPr anchorCtr="0" anchor="t" bIns="91425" lIns="91425" rIns="91425" tIns="91425">
            <a:noAutofit/>
          </a:bodyPr>
          <a:lstStyle/>
          <a:p>
            <a:pPr lvl="0" rtl="0">
              <a:spcBef>
                <a:spcPts val="0"/>
              </a:spcBef>
              <a:buNone/>
            </a:pPr>
            <a:r>
              <a:rPr lang="en-US" sz="1800"/>
              <a:t>Set Operations</a:t>
            </a:r>
          </a:p>
          <a:p>
            <a:pPr lvl="0" rtl="0">
              <a:spcBef>
                <a:spcPts val="0"/>
              </a:spcBef>
              <a:buNone/>
            </a:pPr>
            <a:r>
              <a:t/>
            </a:r>
            <a:endParaRPr sz="1800"/>
          </a:p>
        </p:txBody>
      </p:sp>
      <p:pic>
        <p:nvPicPr>
          <p:cNvPr id="513" name="Shape 513"/>
          <p:cNvPicPr preferRelativeResize="0"/>
          <p:nvPr/>
        </p:nvPicPr>
        <p:blipFill>
          <a:blip r:embed="rId5">
            <a:alphaModFix/>
          </a:blip>
          <a:stretch>
            <a:fillRect/>
          </a:stretch>
        </p:blipFill>
        <p:spPr>
          <a:xfrm>
            <a:off x="1606525" y="2416562"/>
            <a:ext cx="10267950" cy="3004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8" name="Shape 518"/>
        <p:cNvGrpSpPr/>
        <p:nvPr/>
      </p:nvGrpSpPr>
      <p:grpSpPr>
        <a:xfrm>
          <a:off x="0" y="0"/>
          <a:ext cx="0" cy="0"/>
          <a:chOff x="0" y="0"/>
          <a:chExt cx="0" cy="0"/>
        </a:xfrm>
      </p:grpSpPr>
      <p:grpSp>
        <p:nvGrpSpPr>
          <p:cNvPr id="519" name="Shape 519"/>
          <p:cNvGrpSpPr/>
          <p:nvPr/>
        </p:nvGrpSpPr>
        <p:grpSpPr>
          <a:xfrm>
            <a:off x="1665354" y="548475"/>
            <a:ext cx="6495853" cy="1219108"/>
            <a:chOff x="1654129" y="469900"/>
            <a:chExt cx="6495853" cy="1219108"/>
          </a:xfrm>
        </p:grpSpPr>
        <p:grpSp>
          <p:nvGrpSpPr>
            <p:cNvPr id="520" name="Shape 520"/>
            <p:cNvGrpSpPr/>
            <p:nvPr/>
          </p:nvGrpSpPr>
          <p:grpSpPr>
            <a:xfrm>
              <a:off x="1654129" y="469900"/>
              <a:ext cx="6495853" cy="1219108"/>
              <a:chOff x="1247729" y="1219200"/>
              <a:chExt cx="6495853" cy="1219108"/>
            </a:xfrm>
          </p:grpSpPr>
          <p:grpSp>
            <p:nvGrpSpPr>
              <p:cNvPr id="521" name="Shape 521"/>
              <p:cNvGrpSpPr/>
              <p:nvPr/>
            </p:nvGrpSpPr>
            <p:grpSpPr>
              <a:xfrm>
                <a:off x="1247729" y="1447859"/>
                <a:ext cx="6495853" cy="558676"/>
                <a:chOff x="1631146" y="1316984"/>
                <a:chExt cx="5761800" cy="558900"/>
              </a:xfrm>
            </p:grpSpPr>
            <p:sp>
              <p:nvSpPr>
                <p:cNvPr id="522" name="Shape 522"/>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523" name="Shape 523"/>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524" name="Shape 524"/>
              <p:cNvGrpSpPr/>
              <p:nvPr/>
            </p:nvGrpSpPr>
            <p:grpSpPr>
              <a:xfrm>
                <a:off x="2168544" y="1219200"/>
                <a:ext cx="4651533" cy="1219108"/>
                <a:chOff x="2530675" y="1066800"/>
                <a:chExt cx="4651998" cy="1220084"/>
              </a:xfrm>
            </p:grpSpPr>
            <p:pic>
              <p:nvPicPr>
                <p:cNvPr descr="C:\Users\dell\Desktop\Icon sale page\Icon tĩnh\200wide.jpg" id="525" name="Shape 525"/>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526" name="Shape 526"/>
                <p:cNvGrpSpPr/>
                <p:nvPr/>
              </p:nvGrpSpPr>
              <p:grpSpPr>
                <a:xfrm>
                  <a:off x="2530675" y="1066800"/>
                  <a:ext cx="4651998" cy="1011299"/>
                  <a:chOff x="2671148" y="1311915"/>
                  <a:chExt cx="3938700" cy="1011299"/>
                </a:xfrm>
              </p:grpSpPr>
              <p:pic>
                <p:nvPicPr>
                  <p:cNvPr id="527" name="Shape 527"/>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528" name="Shape 528"/>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529" name="Shape 529"/>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a:t>
              </a:r>
              <a:r>
                <a:rPr lang="en-US" sz="2800">
                  <a:solidFill>
                    <a:schemeClr val="dk1"/>
                  </a:solidFill>
                  <a:latin typeface="Arial"/>
                  <a:ea typeface="Arial"/>
                  <a:cs typeface="Arial"/>
                  <a:sym typeface="Arial"/>
                </a:rPr>
                <a:t>. </a:t>
              </a:r>
              <a:r>
                <a:rPr lang="en-US" sz="2800">
                  <a:solidFill>
                    <a:schemeClr val="dk1"/>
                  </a:solidFill>
                </a:rPr>
                <a:t>SortedSet interface</a:t>
              </a:r>
            </a:p>
          </p:txBody>
        </p:sp>
      </p:grpSp>
      <p:sp>
        <p:nvSpPr>
          <p:cNvPr id="530" name="Shape 530"/>
          <p:cNvSpPr txBox="1"/>
          <p:nvPr/>
        </p:nvSpPr>
        <p:spPr>
          <a:xfrm>
            <a:off x="2702075" y="1767575"/>
            <a:ext cx="8311800" cy="4302900"/>
          </a:xfrm>
          <a:prstGeom prst="rect">
            <a:avLst/>
          </a:prstGeom>
          <a:noFill/>
          <a:ln>
            <a:noFill/>
          </a:ln>
        </p:spPr>
        <p:txBody>
          <a:bodyPr anchorCtr="0" anchor="t" bIns="91425" lIns="91425" rIns="91425" tIns="91425">
            <a:noAutofit/>
          </a:bodyPr>
          <a:lstStyle/>
          <a:p>
            <a:pPr lvl="0" rtl="0">
              <a:spcBef>
                <a:spcPts val="0"/>
              </a:spcBef>
              <a:buNone/>
            </a:pPr>
            <a:r>
              <a:rPr lang="en-US" sz="1800"/>
              <a:t>Tree</a:t>
            </a:r>
            <a:r>
              <a:rPr lang="en-US" sz="1800"/>
              <a:t>Set Operations</a:t>
            </a:r>
          </a:p>
          <a:p>
            <a:pPr lvl="0" rtl="0">
              <a:spcBef>
                <a:spcPts val="0"/>
              </a:spcBef>
              <a:buNone/>
            </a:pPr>
            <a:r>
              <a:rPr lang="en-US" sz="1800"/>
              <a:t>Ngoài các phương thức được kế thừa từ các lớp cha, lớp TreeSet cũng định nghĩa các phương thức sau:</a:t>
            </a:r>
          </a:p>
        </p:txBody>
      </p:sp>
      <p:pic>
        <p:nvPicPr>
          <p:cNvPr id="531" name="Shape 531"/>
          <p:cNvPicPr preferRelativeResize="0"/>
          <p:nvPr/>
        </p:nvPicPr>
        <p:blipFill>
          <a:blip r:embed="rId5">
            <a:alphaModFix/>
          </a:blip>
          <a:stretch>
            <a:fillRect/>
          </a:stretch>
        </p:blipFill>
        <p:spPr>
          <a:xfrm>
            <a:off x="3224212" y="2782875"/>
            <a:ext cx="5743575" cy="3781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6" name="Shape 536"/>
        <p:cNvGrpSpPr/>
        <p:nvPr/>
      </p:nvGrpSpPr>
      <p:grpSpPr>
        <a:xfrm>
          <a:off x="0" y="0"/>
          <a:ext cx="0" cy="0"/>
          <a:chOff x="0" y="0"/>
          <a:chExt cx="0" cy="0"/>
        </a:xfrm>
      </p:grpSpPr>
      <p:grpSp>
        <p:nvGrpSpPr>
          <p:cNvPr id="537" name="Shape 537"/>
          <p:cNvGrpSpPr/>
          <p:nvPr/>
        </p:nvGrpSpPr>
        <p:grpSpPr>
          <a:xfrm>
            <a:off x="1665354" y="548475"/>
            <a:ext cx="6495853" cy="1219108"/>
            <a:chOff x="1654129" y="469900"/>
            <a:chExt cx="6495853" cy="1219108"/>
          </a:xfrm>
        </p:grpSpPr>
        <p:grpSp>
          <p:nvGrpSpPr>
            <p:cNvPr id="538" name="Shape 538"/>
            <p:cNvGrpSpPr/>
            <p:nvPr/>
          </p:nvGrpSpPr>
          <p:grpSpPr>
            <a:xfrm>
              <a:off x="1654129" y="469900"/>
              <a:ext cx="6495853" cy="1219108"/>
              <a:chOff x="1247729" y="1219200"/>
              <a:chExt cx="6495853" cy="1219108"/>
            </a:xfrm>
          </p:grpSpPr>
          <p:grpSp>
            <p:nvGrpSpPr>
              <p:cNvPr id="539" name="Shape 539"/>
              <p:cNvGrpSpPr/>
              <p:nvPr/>
            </p:nvGrpSpPr>
            <p:grpSpPr>
              <a:xfrm>
                <a:off x="1247729" y="1447859"/>
                <a:ext cx="6495853" cy="558676"/>
                <a:chOff x="1631146" y="1316984"/>
                <a:chExt cx="5761800" cy="558900"/>
              </a:xfrm>
            </p:grpSpPr>
            <p:sp>
              <p:nvSpPr>
                <p:cNvPr id="540" name="Shape 540"/>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541" name="Shape 541"/>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542" name="Shape 542"/>
              <p:cNvGrpSpPr/>
              <p:nvPr/>
            </p:nvGrpSpPr>
            <p:grpSpPr>
              <a:xfrm>
                <a:off x="2168544" y="1219200"/>
                <a:ext cx="4651533" cy="1219108"/>
                <a:chOff x="2530675" y="1066800"/>
                <a:chExt cx="4651998" cy="1220084"/>
              </a:xfrm>
            </p:grpSpPr>
            <p:pic>
              <p:nvPicPr>
                <p:cNvPr descr="C:\Users\dell\Desktop\Icon sale page\Icon tĩnh\200wide.jpg" id="543" name="Shape 543"/>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544" name="Shape 544"/>
                <p:cNvGrpSpPr/>
                <p:nvPr/>
              </p:nvGrpSpPr>
              <p:grpSpPr>
                <a:xfrm>
                  <a:off x="2530675" y="1066800"/>
                  <a:ext cx="4651998" cy="1011299"/>
                  <a:chOff x="2671148" y="1311915"/>
                  <a:chExt cx="3938700" cy="1011299"/>
                </a:xfrm>
              </p:grpSpPr>
              <p:pic>
                <p:nvPicPr>
                  <p:cNvPr id="545" name="Shape 545"/>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546" name="Shape 546"/>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547" name="Shape 547"/>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a:t>
              </a:r>
              <a:r>
                <a:rPr lang="en-US" sz="2800">
                  <a:solidFill>
                    <a:schemeClr val="dk1"/>
                  </a:solidFill>
                  <a:latin typeface="Arial"/>
                  <a:ea typeface="Arial"/>
                  <a:cs typeface="Arial"/>
                  <a:sym typeface="Arial"/>
                </a:rPr>
                <a:t>. </a:t>
              </a:r>
              <a:r>
                <a:rPr lang="en-US" sz="2800">
                  <a:solidFill>
                    <a:schemeClr val="dk1"/>
                  </a:solidFill>
                </a:rPr>
                <a:t>SortedSet interface</a:t>
              </a:r>
            </a:p>
          </p:txBody>
        </p:sp>
      </p:grpSp>
      <p:sp>
        <p:nvSpPr>
          <p:cNvPr id="548" name="Shape 548"/>
          <p:cNvSpPr txBox="1"/>
          <p:nvPr/>
        </p:nvSpPr>
        <p:spPr>
          <a:xfrm>
            <a:off x="2702075" y="1767575"/>
            <a:ext cx="8311800" cy="4302900"/>
          </a:xfrm>
          <a:prstGeom prst="rect">
            <a:avLst/>
          </a:prstGeom>
          <a:noFill/>
          <a:ln>
            <a:noFill/>
          </a:ln>
        </p:spPr>
        <p:txBody>
          <a:bodyPr anchorCtr="0" anchor="t" bIns="91425" lIns="91425" rIns="91425" tIns="91425">
            <a:noAutofit/>
          </a:bodyPr>
          <a:lstStyle/>
          <a:p>
            <a:pPr lvl="0" rtl="0">
              <a:spcBef>
                <a:spcPts val="0"/>
              </a:spcBef>
              <a:buNone/>
            </a:pPr>
            <a:r>
              <a:rPr lang="en-US" sz="1800"/>
              <a:t>Tree</a:t>
            </a:r>
            <a:r>
              <a:rPr lang="en-US" sz="1800"/>
              <a:t>Set Operations</a:t>
            </a:r>
          </a:p>
          <a:p>
            <a:pPr lvl="0" rtl="0">
              <a:spcBef>
                <a:spcPts val="0"/>
              </a:spcBef>
              <a:buNone/>
            </a:pPr>
            <a:r>
              <a:rPr lang="en-US" sz="1800"/>
              <a:t>Ngoài các phương thức được kế thừa từ các lớp cha, lớp TreeSet cũng định nghĩa các phương thức sau:</a:t>
            </a:r>
          </a:p>
        </p:txBody>
      </p:sp>
      <p:pic>
        <p:nvPicPr>
          <p:cNvPr id="549" name="Shape 549"/>
          <p:cNvPicPr preferRelativeResize="0"/>
          <p:nvPr/>
        </p:nvPicPr>
        <p:blipFill>
          <a:blip r:embed="rId5">
            <a:alphaModFix/>
          </a:blip>
          <a:stretch>
            <a:fillRect/>
          </a:stretch>
        </p:blipFill>
        <p:spPr>
          <a:xfrm>
            <a:off x="3272900" y="2898550"/>
            <a:ext cx="4991100" cy="3590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4" name="Shape 554"/>
        <p:cNvGrpSpPr/>
        <p:nvPr/>
      </p:nvGrpSpPr>
      <p:grpSpPr>
        <a:xfrm>
          <a:off x="0" y="0"/>
          <a:ext cx="0" cy="0"/>
          <a:chOff x="0" y="0"/>
          <a:chExt cx="0" cy="0"/>
        </a:xfrm>
      </p:grpSpPr>
      <p:grpSp>
        <p:nvGrpSpPr>
          <p:cNvPr id="555" name="Shape 555"/>
          <p:cNvGrpSpPr/>
          <p:nvPr/>
        </p:nvGrpSpPr>
        <p:grpSpPr>
          <a:xfrm>
            <a:off x="1665354" y="548475"/>
            <a:ext cx="6495853" cy="1219108"/>
            <a:chOff x="1654129" y="469900"/>
            <a:chExt cx="6495853" cy="1219108"/>
          </a:xfrm>
        </p:grpSpPr>
        <p:grpSp>
          <p:nvGrpSpPr>
            <p:cNvPr id="556" name="Shape 556"/>
            <p:cNvGrpSpPr/>
            <p:nvPr/>
          </p:nvGrpSpPr>
          <p:grpSpPr>
            <a:xfrm>
              <a:off x="1654129" y="469900"/>
              <a:ext cx="6495853" cy="1219108"/>
              <a:chOff x="1247729" y="1219200"/>
              <a:chExt cx="6495853" cy="1219108"/>
            </a:xfrm>
          </p:grpSpPr>
          <p:grpSp>
            <p:nvGrpSpPr>
              <p:cNvPr id="557" name="Shape 557"/>
              <p:cNvGrpSpPr/>
              <p:nvPr/>
            </p:nvGrpSpPr>
            <p:grpSpPr>
              <a:xfrm>
                <a:off x="1247729" y="1447859"/>
                <a:ext cx="6495853" cy="558676"/>
                <a:chOff x="1631146" y="1316984"/>
                <a:chExt cx="5761800" cy="558900"/>
              </a:xfrm>
            </p:grpSpPr>
            <p:sp>
              <p:nvSpPr>
                <p:cNvPr id="558" name="Shape 558"/>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559" name="Shape 559"/>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560" name="Shape 560"/>
              <p:cNvGrpSpPr/>
              <p:nvPr/>
            </p:nvGrpSpPr>
            <p:grpSpPr>
              <a:xfrm>
                <a:off x="2168544" y="1219200"/>
                <a:ext cx="4651533" cy="1219108"/>
                <a:chOff x="2530675" y="1066800"/>
                <a:chExt cx="4651998" cy="1220084"/>
              </a:xfrm>
            </p:grpSpPr>
            <p:pic>
              <p:nvPicPr>
                <p:cNvPr descr="C:\Users\dell\Desktop\Icon sale page\Icon tĩnh\200wide.jpg" id="561" name="Shape 561"/>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562" name="Shape 562"/>
                <p:cNvGrpSpPr/>
                <p:nvPr/>
              </p:nvGrpSpPr>
              <p:grpSpPr>
                <a:xfrm>
                  <a:off x="2530675" y="1066800"/>
                  <a:ext cx="4651998" cy="1011299"/>
                  <a:chOff x="2671148" y="1311915"/>
                  <a:chExt cx="3938700" cy="1011299"/>
                </a:xfrm>
              </p:grpSpPr>
              <p:pic>
                <p:nvPicPr>
                  <p:cNvPr id="563" name="Shape 563"/>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564" name="Shape 564"/>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565" name="Shape 565"/>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a:t>
              </a:r>
              <a:r>
                <a:rPr lang="en-US" sz="2800">
                  <a:solidFill>
                    <a:schemeClr val="dk1"/>
                  </a:solidFill>
                  <a:latin typeface="Arial"/>
                  <a:ea typeface="Arial"/>
                  <a:cs typeface="Arial"/>
                  <a:sym typeface="Arial"/>
                </a:rPr>
                <a:t>. </a:t>
              </a:r>
              <a:r>
                <a:rPr lang="en-US" sz="2800">
                  <a:solidFill>
                    <a:schemeClr val="dk1"/>
                  </a:solidFill>
                </a:rPr>
                <a:t>SortedSet interface</a:t>
              </a:r>
            </a:p>
          </p:txBody>
        </p:sp>
      </p:grpSp>
      <p:sp>
        <p:nvSpPr>
          <p:cNvPr id="566" name="Shape 566"/>
          <p:cNvSpPr txBox="1"/>
          <p:nvPr/>
        </p:nvSpPr>
        <p:spPr>
          <a:xfrm>
            <a:off x="2702075" y="1767575"/>
            <a:ext cx="8311800" cy="4302900"/>
          </a:xfrm>
          <a:prstGeom prst="rect">
            <a:avLst/>
          </a:prstGeom>
          <a:noFill/>
          <a:ln>
            <a:noFill/>
          </a:ln>
        </p:spPr>
        <p:txBody>
          <a:bodyPr anchorCtr="0" anchor="t" bIns="91425" lIns="91425" rIns="91425" tIns="91425">
            <a:noAutofit/>
          </a:bodyPr>
          <a:lstStyle/>
          <a:p>
            <a:pPr lvl="0" rtl="0">
              <a:spcBef>
                <a:spcPts val="0"/>
              </a:spcBef>
              <a:buNone/>
            </a:pPr>
            <a:r>
              <a:rPr lang="en-US" sz="1800"/>
              <a:t>Tree</a:t>
            </a:r>
            <a:r>
              <a:rPr lang="en-US" sz="1800"/>
              <a:t>Set Operations</a:t>
            </a:r>
          </a:p>
          <a:p>
            <a:pPr lvl="0" rtl="0">
              <a:spcBef>
                <a:spcPts val="0"/>
              </a:spcBef>
              <a:buNone/>
            </a:pPr>
            <a:r>
              <a:rPr lang="en-US" sz="1800"/>
              <a:t>Ngoài các phương thức được kế thừa từ các lớp cha, lớp TreeSet cũng định nghĩa các phương thức sau:</a:t>
            </a:r>
          </a:p>
        </p:txBody>
      </p:sp>
      <p:pic>
        <p:nvPicPr>
          <p:cNvPr id="567" name="Shape 567"/>
          <p:cNvPicPr preferRelativeResize="0"/>
          <p:nvPr/>
        </p:nvPicPr>
        <p:blipFill>
          <a:blip r:embed="rId5">
            <a:alphaModFix/>
          </a:blip>
          <a:stretch>
            <a:fillRect/>
          </a:stretch>
        </p:blipFill>
        <p:spPr>
          <a:xfrm>
            <a:off x="2810425" y="2971975"/>
            <a:ext cx="6235674" cy="3562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2" name="Shape 572"/>
        <p:cNvGrpSpPr/>
        <p:nvPr/>
      </p:nvGrpSpPr>
      <p:grpSpPr>
        <a:xfrm>
          <a:off x="0" y="0"/>
          <a:ext cx="0" cy="0"/>
          <a:chOff x="0" y="0"/>
          <a:chExt cx="0" cy="0"/>
        </a:xfrm>
      </p:grpSpPr>
      <p:grpSp>
        <p:nvGrpSpPr>
          <p:cNvPr id="573" name="Shape 573"/>
          <p:cNvGrpSpPr/>
          <p:nvPr/>
        </p:nvGrpSpPr>
        <p:grpSpPr>
          <a:xfrm>
            <a:off x="1665354" y="548475"/>
            <a:ext cx="6495853" cy="1219108"/>
            <a:chOff x="1654129" y="469900"/>
            <a:chExt cx="6495853" cy="1219108"/>
          </a:xfrm>
        </p:grpSpPr>
        <p:grpSp>
          <p:nvGrpSpPr>
            <p:cNvPr id="574" name="Shape 574"/>
            <p:cNvGrpSpPr/>
            <p:nvPr/>
          </p:nvGrpSpPr>
          <p:grpSpPr>
            <a:xfrm>
              <a:off x="1654129" y="469900"/>
              <a:ext cx="6495853" cy="1219108"/>
              <a:chOff x="1247729" y="1219200"/>
              <a:chExt cx="6495853" cy="1219108"/>
            </a:xfrm>
          </p:grpSpPr>
          <p:grpSp>
            <p:nvGrpSpPr>
              <p:cNvPr id="575" name="Shape 575"/>
              <p:cNvGrpSpPr/>
              <p:nvPr/>
            </p:nvGrpSpPr>
            <p:grpSpPr>
              <a:xfrm>
                <a:off x="1247729" y="1447859"/>
                <a:ext cx="6495853" cy="558676"/>
                <a:chOff x="1631146" y="1316984"/>
                <a:chExt cx="5761800" cy="558900"/>
              </a:xfrm>
            </p:grpSpPr>
            <p:sp>
              <p:nvSpPr>
                <p:cNvPr id="576" name="Shape 576"/>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577" name="Shape 577"/>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578" name="Shape 578"/>
              <p:cNvGrpSpPr/>
              <p:nvPr/>
            </p:nvGrpSpPr>
            <p:grpSpPr>
              <a:xfrm>
                <a:off x="2168544" y="1219200"/>
                <a:ext cx="4651533" cy="1219108"/>
                <a:chOff x="2530675" y="1066800"/>
                <a:chExt cx="4651998" cy="1220084"/>
              </a:xfrm>
            </p:grpSpPr>
            <p:pic>
              <p:nvPicPr>
                <p:cNvPr descr="C:\Users\dell\Desktop\Icon sale page\Icon tĩnh\200wide.jpg" id="579" name="Shape 579"/>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580" name="Shape 580"/>
                <p:cNvGrpSpPr/>
                <p:nvPr/>
              </p:nvGrpSpPr>
              <p:grpSpPr>
                <a:xfrm>
                  <a:off x="2530675" y="1066800"/>
                  <a:ext cx="4651998" cy="1011299"/>
                  <a:chOff x="2671148" y="1311915"/>
                  <a:chExt cx="3938700" cy="1011299"/>
                </a:xfrm>
              </p:grpSpPr>
              <p:pic>
                <p:nvPicPr>
                  <p:cNvPr id="581" name="Shape 581"/>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582" name="Shape 582"/>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583" name="Shape 583"/>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a:t>
              </a:r>
              <a:r>
                <a:rPr lang="en-US" sz="2800">
                  <a:solidFill>
                    <a:schemeClr val="dk1"/>
                  </a:solidFill>
                  <a:latin typeface="Arial"/>
                  <a:ea typeface="Arial"/>
                  <a:cs typeface="Arial"/>
                  <a:sym typeface="Arial"/>
                </a:rPr>
                <a:t>. </a:t>
              </a:r>
              <a:r>
                <a:rPr lang="en-US" sz="2800">
                  <a:solidFill>
                    <a:schemeClr val="dk1"/>
                  </a:solidFill>
                </a:rPr>
                <a:t>SortedSet interface</a:t>
              </a:r>
            </a:p>
          </p:txBody>
        </p:sp>
      </p:grpSp>
      <p:sp>
        <p:nvSpPr>
          <p:cNvPr id="584" name="Shape 584"/>
          <p:cNvSpPr txBox="1"/>
          <p:nvPr/>
        </p:nvSpPr>
        <p:spPr>
          <a:xfrm>
            <a:off x="2702075" y="1767575"/>
            <a:ext cx="8311800" cy="4302900"/>
          </a:xfrm>
          <a:prstGeom prst="rect">
            <a:avLst/>
          </a:prstGeom>
          <a:noFill/>
          <a:ln>
            <a:noFill/>
          </a:ln>
        </p:spPr>
        <p:txBody>
          <a:bodyPr anchorCtr="0" anchor="t" bIns="91425" lIns="91425" rIns="91425" tIns="91425">
            <a:noAutofit/>
          </a:bodyPr>
          <a:lstStyle/>
          <a:p>
            <a:pPr lvl="0">
              <a:spcBef>
                <a:spcPts val="0"/>
              </a:spcBef>
              <a:buNone/>
            </a:pPr>
            <a:r>
              <a:rPr lang="en-US" sz="1800"/>
              <a:t>Standard Constructors</a:t>
            </a:r>
          </a:p>
          <a:p>
            <a:pPr lvl="0">
              <a:spcBef>
                <a:spcPts val="0"/>
              </a:spcBef>
              <a:buNone/>
            </a:pPr>
            <a:r>
              <a:rPr lang="en-US" sz="1800"/>
              <a:t>Lớp TreeSet hỗ trợ 4 constructor. </a:t>
            </a:r>
          </a:p>
          <a:p>
            <a:pPr indent="-342900" lvl="0" marL="457200" rtl="0">
              <a:spcBef>
                <a:spcPts val="0"/>
              </a:spcBef>
              <a:buSzPct val="100000"/>
              <a:buChar char="●"/>
            </a:pPr>
            <a:r>
              <a:rPr lang="en-US" sz="1800"/>
              <a:t>Mẫu đầu tiên xây dựng một Tree Set trống mà sẽ được xếp thứ tự tăng dần theo thứ tự tự nhiên của các phần tử của nó.</a:t>
            </a:r>
          </a:p>
          <a:p>
            <a:pPr indent="457200" lvl="0" marL="457200" rtl="0">
              <a:spcBef>
                <a:spcPts val="0"/>
              </a:spcBef>
              <a:buNone/>
            </a:pPr>
            <a:r>
              <a:rPr lang="en-US" sz="1800"/>
              <a:t>TreeSet()</a:t>
            </a:r>
          </a:p>
          <a:p>
            <a:pPr indent="-342900" lvl="0" marL="457200" rtl="0">
              <a:spcBef>
                <a:spcPts val="0"/>
              </a:spcBef>
              <a:buSzPct val="100000"/>
              <a:buChar char="●"/>
            </a:pPr>
            <a:r>
              <a:rPr lang="en-US" sz="1800"/>
              <a:t>Mẫu constructor thứ hai xây dựng một Tree set mà chứa các phần tử của collection.</a:t>
            </a:r>
          </a:p>
          <a:p>
            <a:pPr indent="457200" lvl="0" marL="457200" rtl="0">
              <a:spcBef>
                <a:spcPts val="0"/>
              </a:spcBef>
              <a:buNone/>
            </a:pPr>
            <a:r>
              <a:rPr lang="en-US" sz="1800"/>
              <a:t>TreeSet(Collection c)</a:t>
            </a:r>
          </a:p>
          <a:p>
            <a:pPr indent="-342900" lvl="0" marL="457200" rtl="0">
              <a:spcBef>
                <a:spcPts val="0"/>
              </a:spcBef>
              <a:buSzPct val="100000"/>
              <a:buChar char="●"/>
            </a:pPr>
            <a:r>
              <a:rPr lang="en-US" sz="1800"/>
              <a:t>Mẫu constructor thứ 3 xây dựng một tree set trống mà sẽ được xếp thứ tự theo bộ so sánh được xác định bởi comparator.</a:t>
            </a:r>
          </a:p>
          <a:p>
            <a:pPr indent="457200" lvl="0" marL="457200" rtl="0">
              <a:spcBef>
                <a:spcPts val="0"/>
              </a:spcBef>
              <a:buNone/>
            </a:pPr>
            <a:r>
              <a:rPr lang="en-US" sz="1800"/>
              <a:t>TreeSet(Comparator comp)</a:t>
            </a:r>
          </a:p>
          <a:p>
            <a:pPr indent="-342900" lvl="0" marL="457200" rtl="0">
              <a:spcBef>
                <a:spcPts val="0"/>
              </a:spcBef>
              <a:buSzPct val="100000"/>
              <a:buChar char="●"/>
            </a:pPr>
            <a:r>
              <a:rPr lang="en-US" sz="1800"/>
              <a:t>Mẫu thứ 4 xây dựng một tree set mà chứa các phần tử của sortedSet:</a:t>
            </a:r>
          </a:p>
          <a:p>
            <a:pPr indent="457200" lvl="0" marL="457200" rtl="0">
              <a:spcBef>
                <a:spcPts val="0"/>
              </a:spcBef>
              <a:buNone/>
            </a:pPr>
            <a:r>
              <a:rPr lang="en-US" sz="1800"/>
              <a:t>TreeSet(SortedSet ss)</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9" name="Shape 589"/>
        <p:cNvGrpSpPr/>
        <p:nvPr/>
      </p:nvGrpSpPr>
      <p:grpSpPr>
        <a:xfrm>
          <a:off x="0" y="0"/>
          <a:ext cx="0" cy="0"/>
          <a:chOff x="0" y="0"/>
          <a:chExt cx="0" cy="0"/>
        </a:xfrm>
      </p:grpSpPr>
      <p:grpSp>
        <p:nvGrpSpPr>
          <p:cNvPr id="590" name="Shape 590"/>
          <p:cNvGrpSpPr/>
          <p:nvPr/>
        </p:nvGrpSpPr>
        <p:grpSpPr>
          <a:xfrm>
            <a:off x="1665354" y="548475"/>
            <a:ext cx="6495853" cy="1219108"/>
            <a:chOff x="1654129" y="469900"/>
            <a:chExt cx="6495853" cy="1219108"/>
          </a:xfrm>
        </p:grpSpPr>
        <p:grpSp>
          <p:nvGrpSpPr>
            <p:cNvPr id="591" name="Shape 591"/>
            <p:cNvGrpSpPr/>
            <p:nvPr/>
          </p:nvGrpSpPr>
          <p:grpSpPr>
            <a:xfrm>
              <a:off x="1654129" y="469900"/>
              <a:ext cx="6495853" cy="1219108"/>
              <a:chOff x="1247729" y="1219200"/>
              <a:chExt cx="6495853" cy="1219108"/>
            </a:xfrm>
          </p:grpSpPr>
          <p:grpSp>
            <p:nvGrpSpPr>
              <p:cNvPr id="592" name="Shape 592"/>
              <p:cNvGrpSpPr/>
              <p:nvPr/>
            </p:nvGrpSpPr>
            <p:grpSpPr>
              <a:xfrm>
                <a:off x="1247729" y="1447859"/>
                <a:ext cx="6495853" cy="558676"/>
                <a:chOff x="1631146" y="1316984"/>
                <a:chExt cx="5761800" cy="558900"/>
              </a:xfrm>
            </p:grpSpPr>
            <p:sp>
              <p:nvSpPr>
                <p:cNvPr id="593" name="Shape 593"/>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594" name="Shape 594"/>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595" name="Shape 595"/>
              <p:cNvGrpSpPr/>
              <p:nvPr/>
            </p:nvGrpSpPr>
            <p:grpSpPr>
              <a:xfrm>
                <a:off x="2168544" y="1219200"/>
                <a:ext cx="4651533" cy="1219108"/>
                <a:chOff x="2530675" y="1066800"/>
                <a:chExt cx="4651998" cy="1220084"/>
              </a:xfrm>
            </p:grpSpPr>
            <p:pic>
              <p:nvPicPr>
                <p:cNvPr descr="C:\Users\dell\Desktop\Icon sale page\Icon tĩnh\200wide.jpg" id="596" name="Shape 596"/>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597" name="Shape 597"/>
                <p:cNvGrpSpPr/>
                <p:nvPr/>
              </p:nvGrpSpPr>
              <p:grpSpPr>
                <a:xfrm>
                  <a:off x="2530675" y="1066800"/>
                  <a:ext cx="4651998" cy="1011299"/>
                  <a:chOff x="2671148" y="1311915"/>
                  <a:chExt cx="3938700" cy="1011299"/>
                </a:xfrm>
              </p:grpSpPr>
              <p:pic>
                <p:nvPicPr>
                  <p:cNvPr id="598" name="Shape 598"/>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599" name="Shape 599"/>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600" name="Shape 600"/>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a:t>
              </a:r>
              <a:r>
                <a:rPr lang="en-US" sz="2800">
                  <a:solidFill>
                    <a:schemeClr val="dk1"/>
                  </a:solidFill>
                  <a:latin typeface="Arial"/>
                  <a:ea typeface="Arial"/>
                  <a:cs typeface="Arial"/>
                  <a:sym typeface="Arial"/>
                </a:rPr>
                <a:t>. </a:t>
              </a:r>
              <a:r>
                <a:rPr lang="en-US" sz="2800">
                  <a:solidFill>
                    <a:schemeClr val="dk1"/>
                  </a:solidFill>
                </a:rPr>
                <a:t>SortedSet interface</a:t>
              </a:r>
            </a:p>
          </p:txBody>
        </p:sp>
      </p:grpSp>
      <p:sp>
        <p:nvSpPr>
          <p:cNvPr id="601" name="Shape 601"/>
          <p:cNvSpPr txBox="1"/>
          <p:nvPr/>
        </p:nvSpPr>
        <p:spPr>
          <a:xfrm>
            <a:off x="2702075" y="1767575"/>
            <a:ext cx="8311800" cy="4302900"/>
          </a:xfrm>
          <a:prstGeom prst="rect">
            <a:avLst/>
          </a:prstGeom>
          <a:noFill/>
          <a:ln>
            <a:noFill/>
          </a:ln>
        </p:spPr>
        <p:txBody>
          <a:bodyPr anchorCtr="0" anchor="t" bIns="91425" lIns="91425" rIns="91425" tIns="91425">
            <a:noAutofit/>
          </a:bodyPr>
          <a:lstStyle/>
          <a:p>
            <a:pPr lvl="0" rtl="0">
              <a:lnSpc>
                <a:spcPct val="115000"/>
              </a:lnSpc>
              <a:spcBef>
                <a:spcPts val="1800"/>
              </a:spcBef>
              <a:spcAft>
                <a:spcPts val="400"/>
              </a:spcAft>
              <a:buClr>
                <a:schemeClr val="dk1"/>
              </a:buClr>
              <a:buSzPct val="61111"/>
              <a:buFont typeface="Arial"/>
              <a:buNone/>
            </a:pPr>
            <a:r>
              <a:rPr lang="en-US" sz="1800">
                <a:solidFill>
                  <a:schemeClr val="dk1"/>
                </a:solidFill>
              </a:rPr>
              <a:t>Range-view Operations</a:t>
            </a:r>
          </a:p>
          <a:p>
            <a:pPr indent="-342900" lvl="0" marL="457200" rtl="0">
              <a:spcBef>
                <a:spcPts val="0"/>
              </a:spcBef>
              <a:buSzPct val="100000"/>
              <a:buChar char="●"/>
            </a:pPr>
            <a:r>
              <a:rPr lang="en-US" sz="1800"/>
              <a:t>Cung cấp một view từ phần tử a -&gt; b trong danh sách.</a:t>
            </a:r>
          </a:p>
          <a:p>
            <a:pPr indent="-342900" lvl="0" marL="457200" rtl="0">
              <a:spcBef>
                <a:spcPts val="0"/>
              </a:spcBef>
              <a:buSzPct val="100000"/>
              <a:buChar char="●"/>
            </a:pPr>
            <a:r>
              <a:rPr lang="en-US" sz="1800"/>
              <a:t>Gồm các phương thức:</a:t>
            </a:r>
          </a:p>
          <a:p>
            <a:pPr indent="-342900" lvl="1" marL="914400" rtl="0">
              <a:spcBef>
                <a:spcPts val="0"/>
              </a:spcBef>
              <a:buSzPct val="100000"/>
              <a:buChar char="○"/>
            </a:pPr>
            <a:r>
              <a:rPr lang="en-US" sz="1800"/>
              <a:t>subSet()</a:t>
            </a:r>
          </a:p>
          <a:p>
            <a:pPr indent="-342900" lvl="1" marL="914400" rtl="0">
              <a:spcBef>
                <a:spcPts val="0"/>
              </a:spcBef>
              <a:buSzPct val="100000"/>
              <a:buChar char="○"/>
            </a:pPr>
            <a:r>
              <a:rPr lang="en-US" sz="1800"/>
              <a:t>headSet()</a:t>
            </a:r>
          </a:p>
          <a:p>
            <a:pPr indent="-342900" lvl="1" marL="914400" rtl="0">
              <a:spcBef>
                <a:spcPts val="0"/>
              </a:spcBef>
              <a:buSzPct val="100000"/>
              <a:buChar char="○"/>
            </a:pPr>
            <a:r>
              <a:rPr lang="en-US" sz="1800"/>
              <a:t>tailSet()</a:t>
            </a:r>
          </a:p>
        </p:txBody>
      </p:sp>
      <p:sp>
        <p:nvSpPr>
          <p:cNvPr id="602" name="Shape 602"/>
          <p:cNvSpPr txBox="1"/>
          <p:nvPr/>
        </p:nvSpPr>
        <p:spPr>
          <a:xfrm>
            <a:off x="2702075" y="3764750"/>
            <a:ext cx="8047500" cy="2305800"/>
          </a:xfrm>
          <a:prstGeom prst="rect">
            <a:avLst/>
          </a:prstGeom>
          <a:noFill/>
          <a:ln>
            <a:noFill/>
          </a:ln>
        </p:spPr>
        <p:txBody>
          <a:bodyPr anchorCtr="0" anchor="t" bIns="91425" lIns="91425" rIns="91425" tIns="91425">
            <a:noAutofit/>
          </a:bodyPr>
          <a:lstStyle/>
          <a:p>
            <a:pPr lvl="0" rtl="0">
              <a:lnSpc>
                <a:spcPct val="115000"/>
              </a:lnSpc>
              <a:spcBef>
                <a:spcPts val="1800"/>
              </a:spcBef>
              <a:spcAft>
                <a:spcPts val="400"/>
              </a:spcAft>
              <a:buNone/>
            </a:pPr>
            <a:r>
              <a:rPr lang="en-US" sz="1800">
                <a:solidFill>
                  <a:schemeClr val="dk1"/>
                </a:solidFill>
              </a:rPr>
              <a:t>Endpoint Operations</a:t>
            </a:r>
          </a:p>
          <a:p>
            <a:pPr lvl="0" rtl="0">
              <a:spcBef>
                <a:spcPts val="0"/>
              </a:spcBef>
              <a:buNone/>
            </a:pPr>
            <a:r>
              <a:rPr lang="en-US" sz="1800">
                <a:solidFill>
                  <a:schemeClr val="dk1"/>
                </a:solidFill>
              </a:rPr>
              <a:t>Sử dụng các phương thức:</a:t>
            </a:r>
          </a:p>
          <a:p>
            <a:pPr indent="-342900" lvl="0" marL="457200" rtl="0">
              <a:spcBef>
                <a:spcPts val="0"/>
              </a:spcBef>
              <a:buClr>
                <a:schemeClr val="dk1"/>
              </a:buClr>
              <a:buSzPct val="100000"/>
              <a:buChar char="●"/>
            </a:pPr>
            <a:r>
              <a:rPr lang="en-US" sz="1800">
                <a:solidFill>
                  <a:schemeClr val="dk1"/>
                </a:solidFill>
              </a:rPr>
              <a:t>first()</a:t>
            </a:r>
          </a:p>
          <a:p>
            <a:pPr indent="-342900" lvl="0" marL="457200" rtl="0">
              <a:spcBef>
                <a:spcPts val="0"/>
              </a:spcBef>
              <a:buClr>
                <a:schemeClr val="dk1"/>
              </a:buClr>
              <a:buSzPct val="100000"/>
              <a:buChar char="●"/>
            </a:pPr>
            <a:r>
              <a:rPr lang="en-US" sz="1800">
                <a:solidFill>
                  <a:schemeClr val="dk1"/>
                </a:solidFill>
              </a:rPr>
              <a:t>last()</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7" name="Shape 607"/>
        <p:cNvGrpSpPr/>
        <p:nvPr/>
      </p:nvGrpSpPr>
      <p:grpSpPr>
        <a:xfrm>
          <a:off x="0" y="0"/>
          <a:ext cx="0" cy="0"/>
          <a:chOff x="0" y="0"/>
          <a:chExt cx="0" cy="0"/>
        </a:xfrm>
      </p:grpSpPr>
      <p:grpSp>
        <p:nvGrpSpPr>
          <p:cNvPr id="608" name="Shape 608"/>
          <p:cNvGrpSpPr/>
          <p:nvPr/>
        </p:nvGrpSpPr>
        <p:grpSpPr>
          <a:xfrm>
            <a:off x="1665354" y="548475"/>
            <a:ext cx="6495853" cy="1219108"/>
            <a:chOff x="1654129" y="469900"/>
            <a:chExt cx="6495853" cy="1219108"/>
          </a:xfrm>
        </p:grpSpPr>
        <p:grpSp>
          <p:nvGrpSpPr>
            <p:cNvPr id="609" name="Shape 609"/>
            <p:cNvGrpSpPr/>
            <p:nvPr/>
          </p:nvGrpSpPr>
          <p:grpSpPr>
            <a:xfrm>
              <a:off x="1654129" y="469900"/>
              <a:ext cx="6495853" cy="1219108"/>
              <a:chOff x="1247729" y="1219200"/>
              <a:chExt cx="6495853" cy="1219108"/>
            </a:xfrm>
          </p:grpSpPr>
          <p:grpSp>
            <p:nvGrpSpPr>
              <p:cNvPr id="610" name="Shape 610"/>
              <p:cNvGrpSpPr/>
              <p:nvPr/>
            </p:nvGrpSpPr>
            <p:grpSpPr>
              <a:xfrm>
                <a:off x="1247729" y="1447859"/>
                <a:ext cx="6495853" cy="558676"/>
                <a:chOff x="1631146" y="1316984"/>
                <a:chExt cx="5761800" cy="558900"/>
              </a:xfrm>
            </p:grpSpPr>
            <p:sp>
              <p:nvSpPr>
                <p:cNvPr id="611" name="Shape 611"/>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612" name="Shape 612"/>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613" name="Shape 613"/>
              <p:cNvGrpSpPr/>
              <p:nvPr/>
            </p:nvGrpSpPr>
            <p:grpSpPr>
              <a:xfrm>
                <a:off x="2168544" y="1219200"/>
                <a:ext cx="4651533" cy="1219108"/>
                <a:chOff x="2530675" y="1066800"/>
                <a:chExt cx="4651998" cy="1220084"/>
              </a:xfrm>
            </p:grpSpPr>
            <p:pic>
              <p:nvPicPr>
                <p:cNvPr descr="C:\Users\dell\Desktop\Icon sale page\Icon tĩnh\200wide.jpg" id="614" name="Shape 614"/>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615" name="Shape 615"/>
                <p:cNvGrpSpPr/>
                <p:nvPr/>
              </p:nvGrpSpPr>
              <p:grpSpPr>
                <a:xfrm>
                  <a:off x="2530675" y="1066800"/>
                  <a:ext cx="4651998" cy="1011299"/>
                  <a:chOff x="2671148" y="1311915"/>
                  <a:chExt cx="3938700" cy="1011299"/>
                </a:xfrm>
              </p:grpSpPr>
              <p:pic>
                <p:nvPicPr>
                  <p:cNvPr id="616" name="Shape 616"/>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617" name="Shape 617"/>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618" name="Shape 618"/>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a:t>
              </a:r>
              <a:r>
                <a:rPr lang="en-US" sz="2800">
                  <a:solidFill>
                    <a:schemeClr val="dk1"/>
                  </a:solidFill>
                  <a:latin typeface="Arial"/>
                  <a:ea typeface="Arial"/>
                  <a:cs typeface="Arial"/>
                  <a:sym typeface="Arial"/>
                </a:rPr>
                <a:t>. </a:t>
              </a:r>
              <a:r>
                <a:rPr lang="en-US" sz="2800">
                  <a:solidFill>
                    <a:schemeClr val="dk1"/>
                  </a:solidFill>
                </a:rPr>
                <a:t>SortedSet interface</a:t>
              </a:r>
            </a:p>
          </p:txBody>
        </p:sp>
      </p:grpSp>
      <p:sp>
        <p:nvSpPr>
          <p:cNvPr id="619" name="Shape 619"/>
          <p:cNvSpPr txBox="1"/>
          <p:nvPr/>
        </p:nvSpPr>
        <p:spPr>
          <a:xfrm>
            <a:off x="2393700" y="1767575"/>
            <a:ext cx="2922300" cy="455100"/>
          </a:xfrm>
          <a:prstGeom prst="rect">
            <a:avLst/>
          </a:prstGeom>
          <a:noFill/>
          <a:ln>
            <a:noFill/>
          </a:ln>
        </p:spPr>
        <p:txBody>
          <a:bodyPr anchorCtr="0" anchor="t" bIns="91425" lIns="91425" rIns="91425" tIns="91425">
            <a:noAutofit/>
          </a:bodyPr>
          <a:lstStyle/>
          <a:p>
            <a:pPr lvl="0">
              <a:spcBef>
                <a:spcPts val="0"/>
              </a:spcBef>
              <a:buNone/>
            </a:pPr>
            <a:r>
              <a:rPr lang="en-US" sz="1800"/>
              <a:t>M</a:t>
            </a:r>
            <a:r>
              <a:rPr lang="en-US" sz="1800"/>
              <a:t>ột số ví dụ:</a:t>
            </a:r>
          </a:p>
        </p:txBody>
      </p:sp>
      <p:pic>
        <p:nvPicPr>
          <p:cNvPr id="620" name="Shape 620"/>
          <p:cNvPicPr preferRelativeResize="0"/>
          <p:nvPr/>
        </p:nvPicPr>
        <p:blipFill>
          <a:blip r:embed="rId5">
            <a:alphaModFix/>
          </a:blip>
          <a:stretch>
            <a:fillRect/>
          </a:stretch>
        </p:blipFill>
        <p:spPr>
          <a:xfrm>
            <a:off x="2223025" y="2222675"/>
            <a:ext cx="7286625" cy="46353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5" name="Shape 625"/>
        <p:cNvGrpSpPr/>
        <p:nvPr/>
      </p:nvGrpSpPr>
      <p:grpSpPr>
        <a:xfrm>
          <a:off x="0" y="0"/>
          <a:ext cx="0" cy="0"/>
          <a:chOff x="0" y="0"/>
          <a:chExt cx="0" cy="0"/>
        </a:xfrm>
      </p:grpSpPr>
      <p:grpSp>
        <p:nvGrpSpPr>
          <p:cNvPr id="626" name="Shape 626"/>
          <p:cNvGrpSpPr/>
          <p:nvPr/>
        </p:nvGrpSpPr>
        <p:grpSpPr>
          <a:xfrm>
            <a:off x="1665354" y="548475"/>
            <a:ext cx="6495853" cy="1219108"/>
            <a:chOff x="1654129" y="469900"/>
            <a:chExt cx="6495853" cy="1219108"/>
          </a:xfrm>
        </p:grpSpPr>
        <p:grpSp>
          <p:nvGrpSpPr>
            <p:cNvPr id="627" name="Shape 627"/>
            <p:cNvGrpSpPr/>
            <p:nvPr/>
          </p:nvGrpSpPr>
          <p:grpSpPr>
            <a:xfrm>
              <a:off x="1654129" y="469900"/>
              <a:ext cx="6495853" cy="1219108"/>
              <a:chOff x="1247729" y="1219200"/>
              <a:chExt cx="6495853" cy="1219108"/>
            </a:xfrm>
          </p:grpSpPr>
          <p:grpSp>
            <p:nvGrpSpPr>
              <p:cNvPr id="628" name="Shape 628"/>
              <p:cNvGrpSpPr/>
              <p:nvPr/>
            </p:nvGrpSpPr>
            <p:grpSpPr>
              <a:xfrm>
                <a:off x="1247729" y="1447859"/>
                <a:ext cx="6495853" cy="558676"/>
                <a:chOff x="1631146" y="1316984"/>
                <a:chExt cx="5761800" cy="558900"/>
              </a:xfrm>
            </p:grpSpPr>
            <p:sp>
              <p:nvSpPr>
                <p:cNvPr id="629" name="Shape 629"/>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630" name="Shape 630"/>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631" name="Shape 631"/>
              <p:cNvGrpSpPr/>
              <p:nvPr/>
            </p:nvGrpSpPr>
            <p:grpSpPr>
              <a:xfrm>
                <a:off x="2168544" y="1219200"/>
                <a:ext cx="4651533" cy="1219108"/>
                <a:chOff x="2530675" y="1066800"/>
                <a:chExt cx="4651998" cy="1220084"/>
              </a:xfrm>
            </p:grpSpPr>
            <p:pic>
              <p:nvPicPr>
                <p:cNvPr descr="C:\Users\dell\Desktop\Icon sale page\Icon tĩnh\200wide.jpg" id="632" name="Shape 632"/>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633" name="Shape 633"/>
                <p:cNvGrpSpPr/>
                <p:nvPr/>
              </p:nvGrpSpPr>
              <p:grpSpPr>
                <a:xfrm>
                  <a:off x="2530675" y="1066800"/>
                  <a:ext cx="4651998" cy="1011299"/>
                  <a:chOff x="2671148" y="1311915"/>
                  <a:chExt cx="3938700" cy="1011299"/>
                </a:xfrm>
              </p:grpSpPr>
              <p:pic>
                <p:nvPicPr>
                  <p:cNvPr id="634" name="Shape 634"/>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635" name="Shape 635"/>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636" name="Shape 636"/>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a:t>
              </a:r>
              <a:r>
                <a:rPr lang="en-US" sz="2800">
                  <a:solidFill>
                    <a:schemeClr val="dk1"/>
                  </a:solidFill>
                  <a:latin typeface="Arial"/>
                  <a:ea typeface="Arial"/>
                  <a:cs typeface="Arial"/>
                  <a:sym typeface="Arial"/>
                </a:rPr>
                <a:t>. </a:t>
              </a:r>
              <a:r>
                <a:rPr lang="en-US" sz="2800">
                  <a:solidFill>
                    <a:schemeClr val="dk1"/>
                  </a:solidFill>
                </a:rPr>
                <a:t>SortedSet interface</a:t>
              </a:r>
            </a:p>
          </p:txBody>
        </p:sp>
      </p:grpSp>
      <p:sp>
        <p:nvSpPr>
          <p:cNvPr id="637" name="Shape 637"/>
          <p:cNvSpPr txBox="1"/>
          <p:nvPr/>
        </p:nvSpPr>
        <p:spPr>
          <a:xfrm>
            <a:off x="2393700" y="1767575"/>
            <a:ext cx="2922300" cy="455100"/>
          </a:xfrm>
          <a:prstGeom prst="rect">
            <a:avLst/>
          </a:prstGeom>
          <a:noFill/>
          <a:ln>
            <a:noFill/>
          </a:ln>
        </p:spPr>
        <p:txBody>
          <a:bodyPr anchorCtr="0" anchor="t" bIns="91425" lIns="91425" rIns="91425" tIns="91425">
            <a:noAutofit/>
          </a:bodyPr>
          <a:lstStyle/>
          <a:p>
            <a:pPr lvl="0" rtl="0">
              <a:spcBef>
                <a:spcPts val="0"/>
              </a:spcBef>
              <a:buNone/>
            </a:pPr>
            <a:r>
              <a:rPr lang="en-US" sz="1800"/>
              <a:t>Một số ví dụ:</a:t>
            </a:r>
          </a:p>
        </p:txBody>
      </p:sp>
      <p:pic>
        <p:nvPicPr>
          <p:cNvPr id="638" name="Shape 638"/>
          <p:cNvPicPr preferRelativeResize="0"/>
          <p:nvPr/>
        </p:nvPicPr>
        <p:blipFill>
          <a:blip r:embed="rId5">
            <a:alphaModFix/>
          </a:blip>
          <a:stretch>
            <a:fillRect/>
          </a:stretch>
        </p:blipFill>
        <p:spPr>
          <a:xfrm>
            <a:off x="2590125" y="2222675"/>
            <a:ext cx="6705600" cy="45472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3" name="Shape 643"/>
        <p:cNvGrpSpPr/>
        <p:nvPr/>
      </p:nvGrpSpPr>
      <p:grpSpPr>
        <a:xfrm>
          <a:off x="0" y="0"/>
          <a:ext cx="0" cy="0"/>
          <a:chOff x="0" y="0"/>
          <a:chExt cx="0" cy="0"/>
        </a:xfrm>
      </p:grpSpPr>
      <p:grpSp>
        <p:nvGrpSpPr>
          <p:cNvPr id="644" name="Shape 644"/>
          <p:cNvGrpSpPr/>
          <p:nvPr/>
        </p:nvGrpSpPr>
        <p:grpSpPr>
          <a:xfrm>
            <a:off x="1665354" y="548475"/>
            <a:ext cx="6495853" cy="1219108"/>
            <a:chOff x="1654129" y="469900"/>
            <a:chExt cx="6495853" cy="1219108"/>
          </a:xfrm>
        </p:grpSpPr>
        <p:grpSp>
          <p:nvGrpSpPr>
            <p:cNvPr id="645" name="Shape 645"/>
            <p:cNvGrpSpPr/>
            <p:nvPr/>
          </p:nvGrpSpPr>
          <p:grpSpPr>
            <a:xfrm>
              <a:off x="1654129" y="469900"/>
              <a:ext cx="6495853" cy="1219108"/>
              <a:chOff x="1247729" y="1219200"/>
              <a:chExt cx="6495853" cy="1219108"/>
            </a:xfrm>
          </p:grpSpPr>
          <p:grpSp>
            <p:nvGrpSpPr>
              <p:cNvPr id="646" name="Shape 646"/>
              <p:cNvGrpSpPr/>
              <p:nvPr/>
            </p:nvGrpSpPr>
            <p:grpSpPr>
              <a:xfrm>
                <a:off x="1247729" y="1447859"/>
                <a:ext cx="6495853" cy="558676"/>
                <a:chOff x="1631146" y="1316984"/>
                <a:chExt cx="5761800" cy="558900"/>
              </a:xfrm>
            </p:grpSpPr>
            <p:sp>
              <p:nvSpPr>
                <p:cNvPr id="647" name="Shape 647"/>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648" name="Shape 648"/>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649" name="Shape 649"/>
              <p:cNvGrpSpPr/>
              <p:nvPr/>
            </p:nvGrpSpPr>
            <p:grpSpPr>
              <a:xfrm>
                <a:off x="2168544" y="1219200"/>
                <a:ext cx="4651533" cy="1219108"/>
                <a:chOff x="2530675" y="1066800"/>
                <a:chExt cx="4651998" cy="1220084"/>
              </a:xfrm>
            </p:grpSpPr>
            <p:pic>
              <p:nvPicPr>
                <p:cNvPr descr="C:\Users\dell\Desktop\Icon sale page\Icon tĩnh\200wide.jpg" id="650" name="Shape 650"/>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651" name="Shape 651"/>
                <p:cNvGrpSpPr/>
                <p:nvPr/>
              </p:nvGrpSpPr>
              <p:grpSpPr>
                <a:xfrm>
                  <a:off x="2530675" y="1066800"/>
                  <a:ext cx="4651998" cy="1011299"/>
                  <a:chOff x="2671148" y="1311915"/>
                  <a:chExt cx="3938700" cy="1011299"/>
                </a:xfrm>
              </p:grpSpPr>
              <p:pic>
                <p:nvPicPr>
                  <p:cNvPr id="652" name="Shape 652"/>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653" name="Shape 653"/>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654" name="Shape 654"/>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a:t>
              </a:r>
              <a:r>
                <a:rPr lang="en-US" sz="2800">
                  <a:solidFill>
                    <a:schemeClr val="dk1"/>
                  </a:solidFill>
                  <a:latin typeface="Arial"/>
                  <a:ea typeface="Arial"/>
                  <a:cs typeface="Arial"/>
                  <a:sym typeface="Arial"/>
                </a:rPr>
                <a:t>. </a:t>
              </a:r>
              <a:r>
                <a:rPr lang="en-US" sz="2800">
                  <a:solidFill>
                    <a:schemeClr val="dk1"/>
                  </a:solidFill>
                </a:rPr>
                <a:t>SortedSet interface</a:t>
              </a:r>
            </a:p>
          </p:txBody>
        </p:sp>
      </p:grpSp>
      <p:sp>
        <p:nvSpPr>
          <p:cNvPr id="655" name="Shape 655"/>
          <p:cNvSpPr txBox="1"/>
          <p:nvPr/>
        </p:nvSpPr>
        <p:spPr>
          <a:xfrm>
            <a:off x="2393700" y="1767575"/>
            <a:ext cx="2922300" cy="455100"/>
          </a:xfrm>
          <a:prstGeom prst="rect">
            <a:avLst/>
          </a:prstGeom>
          <a:noFill/>
          <a:ln>
            <a:noFill/>
          </a:ln>
        </p:spPr>
        <p:txBody>
          <a:bodyPr anchorCtr="0" anchor="t" bIns="91425" lIns="91425" rIns="91425" tIns="91425">
            <a:noAutofit/>
          </a:bodyPr>
          <a:lstStyle/>
          <a:p>
            <a:pPr lvl="0" rtl="0">
              <a:spcBef>
                <a:spcPts val="0"/>
              </a:spcBef>
              <a:buNone/>
            </a:pPr>
            <a:r>
              <a:rPr lang="en-US" sz="1800"/>
              <a:t>Một số ví dụ: </a:t>
            </a:r>
            <a:r>
              <a:rPr lang="en-US" sz="1800"/>
              <a:t>output: </a:t>
            </a:r>
          </a:p>
        </p:txBody>
      </p:sp>
      <p:pic>
        <p:nvPicPr>
          <p:cNvPr id="656" name="Shape 656"/>
          <p:cNvPicPr preferRelativeResize="0"/>
          <p:nvPr/>
        </p:nvPicPr>
        <p:blipFill>
          <a:blip r:embed="rId5">
            <a:alphaModFix/>
          </a:blip>
          <a:stretch>
            <a:fillRect/>
          </a:stretch>
        </p:blipFill>
        <p:spPr>
          <a:xfrm>
            <a:off x="2575425" y="2222675"/>
            <a:ext cx="3636400" cy="4419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1" name="Shape 661"/>
        <p:cNvGrpSpPr/>
        <p:nvPr/>
      </p:nvGrpSpPr>
      <p:grpSpPr>
        <a:xfrm>
          <a:off x="0" y="0"/>
          <a:ext cx="0" cy="0"/>
          <a:chOff x="0" y="0"/>
          <a:chExt cx="0" cy="0"/>
        </a:xfrm>
      </p:grpSpPr>
      <p:grpSp>
        <p:nvGrpSpPr>
          <p:cNvPr id="662" name="Shape 662"/>
          <p:cNvGrpSpPr/>
          <p:nvPr/>
        </p:nvGrpSpPr>
        <p:grpSpPr>
          <a:xfrm>
            <a:off x="1665354" y="548475"/>
            <a:ext cx="6495853" cy="1219108"/>
            <a:chOff x="1654129" y="469900"/>
            <a:chExt cx="6495853" cy="1219108"/>
          </a:xfrm>
        </p:grpSpPr>
        <p:grpSp>
          <p:nvGrpSpPr>
            <p:cNvPr id="663" name="Shape 663"/>
            <p:cNvGrpSpPr/>
            <p:nvPr/>
          </p:nvGrpSpPr>
          <p:grpSpPr>
            <a:xfrm>
              <a:off x="1654129" y="469900"/>
              <a:ext cx="6495853" cy="1219108"/>
              <a:chOff x="1247729" y="1219200"/>
              <a:chExt cx="6495853" cy="1219108"/>
            </a:xfrm>
          </p:grpSpPr>
          <p:grpSp>
            <p:nvGrpSpPr>
              <p:cNvPr id="664" name="Shape 664"/>
              <p:cNvGrpSpPr/>
              <p:nvPr/>
            </p:nvGrpSpPr>
            <p:grpSpPr>
              <a:xfrm>
                <a:off x="1247729" y="1447859"/>
                <a:ext cx="6495853" cy="558676"/>
                <a:chOff x="1631146" y="1316984"/>
                <a:chExt cx="5761800" cy="558900"/>
              </a:xfrm>
            </p:grpSpPr>
            <p:sp>
              <p:nvSpPr>
                <p:cNvPr id="665" name="Shape 665"/>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666" name="Shape 666"/>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667" name="Shape 667"/>
              <p:cNvGrpSpPr/>
              <p:nvPr/>
            </p:nvGrpSpPr>
            <p:grpSpPr>
              <a:xfrm>
                <a:off x="2168544" y="1219200"/>
                <a:ext cx="4651533" cy="1219108"/>
                <a:chOff x="2530675" y="1066800"/>
                <a:chExt cx="4651998" cy="1220084"/>
              </a:xfrm>
            </p:grpSpPr>
            <p:pic>
              <p:nvPicPr>
                <p:cNvPr descr="C:\Users\dell\Desktop\Icon sale page\Icon tĩnh\200wide.jpg" id="668" name="Shape 668"/>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669" name="Shape 669"/>
                <p:cNvGrpSpPr/>
                <p:nvPr/>
              </p:nvGrpSpPr>
              <p:grpSpPr>
                <a:xfrm>
                  <a:off x="2530675" y="1066800"/>
                  <a:ext cx="4651998" cy="1011299"/>
                  <a:chOff x="2671148" y="1311915"/>
                  <a:chExt cx="3938700" cy="1011299"/>
                </a:xfrm>
              </p:grpSpPr>
              <p:pic>
                <p:nvPicPr>
                  <p:cNvPr id="670" name="Shape 670"/>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671" name="Shape 671"/>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672" name="Shape 672"/>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a:t>
              </a:r>
              <a:r>
                <a:rPr lang="en-US" sz="2800">
                  <a:solidFill>
                    <a:schemeClr val="dk1"/>
                  </a:solidFill>
                  <a:latin typeface="Arial"/>
                  <a:ea typeface="Arial"/>
                  <a:cs typeface="Arial"/>
                  <a:sym typeface="Arial"/>
                </a:rPr>
                <a:t>. </a:t>
              </a:r>
              <a:r>
                <a:rPr lang="en-US" sz="2800">
                  <a:solidFill>
                    <a:schemeClr val="dk1"/>
                  </a:solidFill>
                </a:rPr>
                <a:t>SortedSet interface</a:t>
              </a:r>
            </a:p>
          </p:txBody>
        </p:sp>
      </p:grpSp>
      <p:pic>
        <p:nvPicPr>
          <p:cNvPr id="673" name="Shape 673"/>
          <p:cNvPicPr preferRelativeResize="0"/>
          <p:nvPr/>
        </p:nvPicPr>
        <p:blipFill>
          <a:blip r:embed="rId5">
            <a:alphaModFix/>
          </a:blip>
          <a:stretch>
            <a:fillRect/>
          </a:stretch>
        </p:blipFill>
        <p:spPr>
          <a:xfrm>
            <a:off x="2737000" y="2222675"/>
            <a:ext cx="5676900" cy="4238625"/>
          </a:xfrm>
          <a:prstGeom prst="rect">
            <a:avLst/>
          </a:prstGeom>
          <a:noFill/>
          <a:ln>
            <a:noFill/>
          </a:ln>
        </p:spPr>
      </p:pic>
      <p:sp>
        <p:nvSpPr>
          <p:cNvPr id="674" name="Shape 674"/>
          <p:cNvSpPr txBox="1"/>
          <p:nvPr/>
        </p:nvSpPr>
        <p:spPr>
          <a:xfrm>
            <a:off x="2393700" y="1767575"/>
            <a:ext cx="2922300" cy="455100"/>
          </a:xfrm>
          <a:prstGeom prst="rect">
            <a:avLst/>
          </a:prstGeom>
          <a:noFill/>
          <a:ln>
            <a:noFill/>
          </a:ln>
        </p:spPr>
        <p:txBody>
          <a:bodyPr anchorCtr="0" anchor="t" bIns="91425" lIns="91425" rIns="91425" tIns="91425">
            <a:noAutofit/>
          </a:bodyPr>
          <a:lstStyle/>
          <a:p>
            <a:pPr lvl="0" rtl="0">
              <a:spcBef>
                <a:spcPts val="0"/>
              </a:spcBef>
              <a:buNone/>
            </a:pPr>
            <a:r>
              <a:rPr lang="en-US" sz="1800"/>
              <a:t>Một số ví dụ:</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nvSpPr>
        <p:spPr>
          <a:xfrm>
            <a:off x="2580974" y="1980600"/>
            <a:ext cx="8544300" cy="4023300"/>
          </a:xfrm>
          <a:prstGeom prst="rect">
            <a:avLst/>
          </a:prstGeom>
          <a:noFill/>
          <a:ln>
            <a:noFill/>
          </a:ln>
        </p:spPr>
        <p:txBody>
          <a:bodyPr anchorCtr="0" anchor="t" bIns="45700" lIns="91425" rIns="91425" tIns="45700">
            <a:noAutofit/>
          </a:bodyPr>
          <a:lstStyle/>
          <a:p>
            <a:pPr indent="-381000" lvl="0" marL="4572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SortedMap interface</a:t>
            </a:r>
          </a:p>
          <a:p>
            <a:pPr indent="-381000" lvl="0" marL="9144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Map Operations</a:t>
            </a:r>
          </a:p>
          <a:p>
            <a:pPr indent="-381000" lvl="0" marL="4572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SortedSet interface</a:t>
            </a:r>
          </a:p>
          <a:p>
            <a:pPr indent="-381000" lvl="0" marL="9144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Set Operations</a:t>
            </a:r>
          </a:p>
          <a:p>
            <a:pPr indent="-381000" lvl="0" marL="9144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Standard Constructors</a:t>
            </a:r>
          </a:p>
          <a:p>
            <a:pPr indent="-381000" lvl="0" marL="9144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Range-view Operations</a:t>
            </a:r>
          </a:p>
          <a:p>
            <a:pPr indent="-381000" lvl="0" marL="9144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Endpoint Operations</a:t>
            </a:r>
          </a:p>
        </p:txBody>
      </p:sp>
      <p:grpSp>
        <p:nvGrpSpPr>
          <p:cNvPr id="186" name="Shape 186"/>
          <p:cNvGrpSpPr/>
          <p:nvPr/>
        </p:nvGrpSpPr>
        <p:grpSpPr>
          <a:xfrm>
            <a:off x="1654174" y="469900"/>
            <a:ext cx="6496049" cy="1219199"/>
            <a:chOff x="1654174" y="469900"/>
            <a:chExt cx="6496049" cy="1219199"/>
          </a:xfrm>
        </p:grpSpPr>
        <p:grpSp>
          <p:nvGrpSpPr>
            <p:cNvPr id="187" name="Shape 187"/>
            <p:cNvGrpSpPr/>
            <p:nvPr/>
          </p:nvGrpSpPr>
          <p:grpSpPr>
            <a:xfrm>
              <a:off x="1654174" y="469900"/>
              <a:ext cx="6496049" cy="1219199"/>
              <a:chOff x="1247774" y="1219200"/>
              <a:chExt cx="6496049" cy="1219199"/>
            </a:xfrm>
          </p:grpSpPr>
          <p:grpSp>
            <p:nvGrpSpPr>
              <p:cNvPr id="188" name="Shape 188"/>
              <p:cNvGrpSpPr/>
              <p:nvPr/>
            </p:nvGrpSpPr>
            <p:grpSpPr>
              <a:xfrm>
                <a:off x="1247774" y="1447799"/>
                <a:ext cx="6496049" cy="558799"/>
                <a:chOff x="1631146" y="1316984"/>
                <a:chExt cx="5761831" cy="559048"/>
              </a:xfrm>
            </p:grpSpPr>
            <p:sp>
              <p:nvSpPr>
                <p:cNvPr id="189" name="Shape 189"/>
                <p:cNvSpPr/>
                <p:nvPr/>
              </p:nvSpPr>
              <p:spPr>
                <a:xfrm>
                  <a:off x="1631146" y="1316984"/>
                  <a:ext cx="5761831" cy="559048"/>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190" name="Shape 190"/>
                <p:cNvSpPr/>
                <p:nvPr/>
              </p:nvSpPr>
              <p:spPr>
                <a:xfrm>
                  <a:off x="1732527" y="1374159"/>
                  <a:ext cx="5563294" cy="452639"/>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191" name="Shape 191"/>
              <p:cNvGrpSpPr/>
              <p:nvPr/>
            </p:nvGrpSpPr>
            <p:grpSpPr>
              <a:xfrm>
                <a:off x="2168525" y="1219200"/>
                <a:ext cx="4651374" cy="1219199"/>
                <a:chOff x="2530645" y="1066800"/>
                <a:chExt cx="4651819" cy="1220176"/>
              </a:xfrm>
            </p:grpSpPr>
            <p:pic>
              <p:nvPicPr>
                <p:cNvPr descr="C:\Users\dell\Desktop\Icon sale page\Icon tĩnh\200wide.jpg" id="192" name="Shape 192"/>
                <p:cNvPicPr preferRelativeResize="0"/>
                <p:nvPr/>
              </p:nvPicPr>
              <p:blipFill rotWithShape="1">
                <a:blip r:embed="rId3">
                  <a:alphaModFix/>
                </a:blip>
                <a:srcRect b="0" l="14158" r="0" t="0"/>
                <a:stretch/>
              </p:blipFill>
              <p:spPr>
                <a:xfrm flipH="1">
                  <a:off x="2631271" y="2040884"/>
                  <a:ext cx="3744118" cy="246092"/>
                </a:xfrm>
                <a:prstGeom prst="rect">
                  <a:avLst/>
                </a:prstGeom>
                <a:noFill/>
                <a:ln>
                  <a:noFill/>
                </a:ln>
              </p:spPr>
            </p:pic>
            <p:grpSp>
              <p:nvGrpSpPr>
                <p:cNvPr id="193" name="Shape 193"/>
                <p:cNvGrpSpPr/>
                <p:nvPr/>
              </p:nvGrpSpPr>
              <p:grpSpPr>
                <a:xfrm>
                  <a:off x="2530645" y="1066800"/>
                  <a:ext cx="4651819" cy="1011238"/>
                  <a:chOff x="2671148" y="1311915"/>
                  <a:chExt cx="3938586" cy="1011238"/>
                </a:xfrm>
              </p:grpSpPr>
              <p:pic>
                <p:nvPicPr>
                  <p:cNvPr id="194" name="Shape 194"/>
                  <p:cNvPicPr preferRelativeResize="0"/>
                  <p:nvPr/>
                </p:nvPicPr>
                <p:blipFill rotWithShape="1">
                  <a:blip r:embed="rId4">
                    <a:alphaModFix/>
                  </a:blip>
                  <a:srcRect b="0" l="0" r="0" t="0"/>
                  <a:stretch/>
                </p:blipFill>
                <p:spPr>
                  <a:xfrm>
                    <a:off x="2671148" y="1311915"/>
                    <a:ext cx="3938586" cy="1011238"/>
                  </a:xfrm>
                  <a:prstGeom prst="rect">
                    <a:avLst/>
                  </a:prstGeom>
                  <a:noFill/>
                  <a:ln>
                    <a:noFill/>
                  </a:ln>
                </p:spPr>
              </p:pic>
              <p:sp>
                <p:nvSpPr>
                  <p:cNvPr id="195" name="Shape 195"/>
                  <p:cNvSpPr/>
                  <p:nvPr/>
                </p:nvSpPr>
                <p:spPr>
                  <a:xfrm>
                    <a:off x="2762555" y="1386587"/>
                    <a:ext cx="3777279" cy="861114"/>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196" name="Shape 196"/>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Nội dung chi tiết</a:t>
              </a:r>
            </a:p>
          </p:txBody>
        </p:sp>
      </p:grpSp>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9" name="Shape 679"/>
        <p:cNvGrpSpPr/>
        <p:nvPr/>
      </p:nvGrpSpPr>
      <p:grpSpPr>
        <a:xfrm>
          <a:off x="0" y="0"/>
          <a:ext cx="0" cy="0"/>
          <a:chOff x="0" y="0"/>
          <a:chExt cx="0" cy="0"/>
        </a:xfrm>
      </p:grpSpPr>
      <p:grpSp>
        <p:nvGrpSpPr>
          <p:cNvPr id="680" name="Shape 680"/>
          <p:cNvGrpSpPr/>
          <p:nvPr/>
        </p:nvGrpSpPr>
        <p:grpSpPr>
          <a:xfrm>
            <a:off x="1665354" y="548475"/>
            <a:ext cx="6495853" cy="1219108"/>
            <a:chOff x="1654129" y="469900"/>
            <a:chExt cx="6495853" cy="1219108"/>
          </a:xfrm>
        </p:grpSpPr>
        <p:grpSp>
          <p:nvGrpSpPr>
            <p:cNvPr id="681" name="Shape 681"/>
            <p:cNvGrpSpPr/>
            <p:nvPr/>
          </p:nvGrpSpPr>
          <p:grpSpPr>
            <a:xfrm>
              <a:off x="1654129" y="469900"/>
              <a:ext cx="6495853" cy="1219108"/>
              <a:chOff x="1247729" y="1219200"/>
              <a:chExt cx="6495853" cy="1219108"/>
            </a:xfrm>
          </p:grpSpPr>
          <p:grpSp>
            <p:nvGrpSpPr>
              <p:cNvPr id="682" name="Shape 682"/>
              <p:cNvGrpSpPr/>
              <p:nvPr/>
            </p:nvGrpSpPr>
            <p:grpSpPr>
              <a:xfrm>
                <a:off x="1247729" y="1447859"/>
                <a:ext cx="6495853" cy="558676"/>
                <a:chOff x="1631146" y="1316984"/>
                <a:chExt cx="5761800" cy="558900"/>
              </a:xfrm>
            </p:grpSpPr>
            <p:sp>
              <p:nvSpPr>
                <p:cNvPr id="683" name="Shape 683"/>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684" name="Shape 684"/>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685" name="Shape 685"/>
              <p:cNvGrpSpPr/>
              <p:nvPr/>
            </p:nvGrpSpPr>
            <p:grpSpPr>
              <a:xfrm>
                <a:off x="2168544" y="1219200"/>
                <a:ext cx="4651533" cy="1219108"/>
                <a:chOff x="2530675" y="1066800"/>
                <a:chExt cx="4651998" cy="1220084"/>
              </a:xfrm>
            </p:grpSpPr>
            <p:pic>
              <p:nvPicPr>
                <p:cNvPr descr="C:\Users\dell\Desktop\Icon sale page\Icon tĩnh\200wide.jpg" id="686" name="Shape 686"/>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687" name="Shape 687"/>
                <p:cNvGrpSpPr/>
                <p:nvPr/>
              </p:nvGrpSpPr>
              <p:grpSpPr>
                <a:xfrm>
                  <a:off x="2530675" y="1066800"/>
                  <a:ext cx="4651998" cy="1011299"/>
                  <a:chOff x="2671148" y="1311915"/>
                  <a:chExt cx="3938700" cy="1011299"/>
                </a:xfrm>
              </p:grpSpPr>
              <p:pic>
                <p:nvPicPr>
                  <p:cNvPr id="688" name="Shape 688"/>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689" name="Shape 689"/>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690" name="Shape 690"/>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a:t>
              </a:r>
              <a:r>
                <a:rPr lang="en-US" sz="2800">
                  <a:solidFill>
                    <a:schemeClr val="dk1"/>
                  </a:solidFill>
                  <a:latin typeface="Arial"/>
                  <a:ea typeface="Arial"/>
                  <a:cs typeface="Arial"/>
                  <a:sym typeface="Arial"/>
                </a:rPr>
                <a:t>. </a:t>
              </a:r>
              <a:r>
                <a:rPr lang="en-US" sz="2800">
                  <a:solidFill>
                    <a:schemeClr val="dk1"/>
                  </a:solidFill>
                </a:rPr>
                <a:t>SortedSet interface</a:t>
              </a:r>
            </a:p>
          </p:txBody>
        </p:sp>
      </p:grpSp>
      <p:sp>
        <p:nvSpPr>
          <p:cNvPr id="691" name="Shape 691"/>
          <p:cNvSpPr txBox="1"/>
          <p:nvPr/>
        </p:nvSpPr>
        <p:spPr>
          <a:xfrm>
            <a:off x="2393700" y="1767575"/>
            <a:ext cx="2922300" cy="455100"/>
          </a:xfrm>
          <a:prstGeom prst="rect">
            <a:avLst/>
          </a:prstGeom>
          <a:noFill/>
          <a:ln>
            <a:noFill/>
          </a:ln>
        </p:spPr>
        <p:txBody>
          <a:bodyPr anchorCtr="0" anchor="t" bIns="91425" lIns="91425" rIns="91425" tIns="91425">
            <a:noAutofit/>
          </a:bodyPr>
          <a:lstStyle/>
          <a:p>
            <a:pPr lvl="0" rtl="0">
              <a:spcBef>
                <a:spcPts val="0"/>
              </a:spcBef>
              <a:buNone/>
            </a:pPr>
            <a:r>
              <a:rPr lang="en-US" sz="1800"/>
              <a:t>Một số ví dụ:</a:t>
            </a:r>
          </a:p>
        </p:txBody>
      </p:sp>
      <p:pic>
        <p:nvPicPr>
          <p:cNvPr id="692" name="Shape 692"/>
          <p:cNvPicPr preferRelativeResize="0"/>
          <p:nvPr/>
        </p:nvPicPr>
        <p:blipFill>
          <a:blip r:embed="rId5">
            <a:alphaModFix/>
          </a:blip>
          <a:stretch>
            <a:fillRect/>
          </a:stretch>
        </p:blipFill>
        <p:spPr>
          <a:xfrm>
            <a:off x="2481800" y="2296425"/>
            <a:ext cx="6813949" cy="4032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7" name="Shape 697"/>
        <p:cNvGrpSpPr/>
        <p:nvPr/>
      </p:nvGrpSpPr>
      <p:grpSpPr>
        <a:xfrm>
          <a:off x="0" y="0"/>
          <a:ext cx="0" cy="0"/>
          <a:chOff x="0" y="0"/>
          <a:chExt cx="0" cy="0"/>
        </a:xfrm>
      </p:grpSpPr>
      <p:sp>
        <p:nvSpPr>
          <p:cNvPr id="698" name="Shape 698"/>
          <p:cNvSpPr txBox="1"/>
          <p:nvPr>
            <p:ph type="title"/>
          </p:nvPr>
        </p:nvSpPr>
        <p:spPr>
          <a:xfrm>
            <a:off x="1988165" y="1147805"/>
            <a:ext cx="8596800" cy="777300"/>
          </a:xfrm>
          <a:prstGeom prst="rect">
            <a:avLst/>
          </a:prstGeom>
          <a:noFill/>
          <a:ln>
            <a:noFill/>
          </a:ln>
        </p:spPr>
        <p:txBody>
          <a:bodyPr anchorCtr="0" anchor="t" bIns="45700" lIns="91425" rIns="91425" tIns="45700">
            <a:noAutofit/>
          </a:bodyPr>
          <a:lstStyle/>
          <a:p>
            <a:pPr indent="0" lvl="0" marL="0" marR="0" rtl="0" algn="ctr">
              <a:spcBef>
                <a:spcPts val="0"/>
              </a:spcBef>
              <a:buClr>
                <a:srgbClr val="55643E"/>
              </a:buClr>
              <a:buSzPct val="25000"/>
              <a:buFont typeface="Arial"/>
              <a:buNone/>
            </a:pPr>
            <a:r>
              <a:rPr i="1" lang="en-US" sz="4800">
                <a:solidFill>
                  <a:srgbClr val="55643E"/>
                </a:solidFill>
                <a:latin typeface="Arial"/>
                <a:ea typeface="Arial"/>
                <a:cs typeface="Arial"/>
                <a:sym typeface="Arial"/>
              </a:rPr>
              <a:t>Thank you for your time and attention!</a:t>
            </a:r>
          </a:p>
        </p:txBody>
      </p:sp>
      <p:sp>
        <p:nvSpPr>
          <p:cNvPr id="699" name="Shape 699"/>
          <p:cNvSpPr/>
          <p:nvPr/>
        </p:nvSpPr>
        <p:spPr>
          <a:xfrm>
            <a:off x="6003633" y="2967334"/>
            <a:ext cx="184800" cy="923400"/>
          </a:xfrm>
          <a:prstGeom prst="rect">
            <a:avLst/>
          </a:prstGeom>
          <a:noFill/>
          <a:ln>
            <a:noFill/>
          </a:ln>
        </p:spPr>
        <p:txBody>
          <a:bodyPr anchorCtr="0" anchor="t" bIns="45700" lIns="91425" rIns="91425" tIns="45700">
            <a:noAutofit/>
          </a:bodyPr>
          <a:lstStyle/>
          <a:p>
            <a:pPr indent="0" lvl="0" marL="0" marR="0" rtl="0" algn="ctr">
              <a:spcBef>
                <a:spcPts val="0"/>
              </a:spcBef>
              <a:buNone/>
            </a:pPr>
            <a:r>
              <a:t/>
            </a:r>
            <a:endParaRPr b="1" sz="5400" cap="none">
              <a:solidFill>
                <a:schemeClr val="accent5"/>
              </a:solidFill>
              <a:latin typeface="Questrial"/>
              <a:ea typeface="Questrial"/>
              <a:cs typeface="Questrial"/>
              <a:sym typeface="Questrial"/>
            </a:endParaRPr>
          </a:p>
        </p:txBody>
      </p:sp>
      <p:sp>
        <p:nvSpPr>
          <p:cNvPr id="700" name="Shape 700"/>
          <p:cNvSpPr txBox="1"/>
          <p:nvPr/>
        </p:nvSpPr>
        <p:spPr>
          <a:xfrm>
            <a:off x="2305575" y="2893000"/>
            <a:ext cx="8502600" cy="2070600"/>
          </a:xfrm>
          <a:prstGeom prst="rect">
            <a:avLst/>
          </a:prstGeom>
          <a:noFill/>
          <a:ln>
            <a:noFill/>
          </a:ln>
        </p:spPr>
        <p:txBody>
          <a:bodyPr anchorCtr="0" anchor="t" bIns="91425" lIns="91425" rIns="91425" tIns="91425">
            <a:noAutofit/>
          </a:bodyPr>
          <a:lstStyle/>
          <a:p>
            <a:pPr lvl="0">
              <a:spcBef>
                <a:spcPts val="0"/>
              </a:spcBef>
              <a:buNone/>
            </a:pPr>
            <a:r>
              <a:rPr lang="en-US" sz="1800"/>
              <a:t>S</a:t>
            </a:r>
            <a:r>
              <a:rPr lang="en-US" sz="1800"/>
              <a:t>ources:</a:t>
            </a:r>
          </a:p>
          <a:p>
            <a:pPr indent="-342900" lvl="0" marL="457200" rtl="0">
              <a:spcBef>
                <a:spcPts val="0"/>
              </a:spcBef>
              <a:buSzPct val="100000"/>
              <a:buChar char="●"/>
            </a:pPr>
            <a:r>
              <a:rPr lang="en-US" sz="1800" u="sng">
                <a:solidFill>
                  <a:schemeClr val="hlink"/>
                </a:solidFill>
                <a:hlinkClick r:id="rId3"/>
              </a:rPr>
              <a:t>https://docs.oracle.com/javase/tutorial/collections/interfaces/</a:t>
            </a:r>
          </a:p>
          <a:p>
            <a:pPr indent="-342900" lvl="0" marL="457200" rtl="0">
              <a:spcBef>
                <a:spcPts val="0"/>
              </a:spcBef>
              <a:buSzPct val="100000"/>
              <a:buChar char="●"/>
            </a:pPr>
            <a:r>
              <a:rPr lang="en-US" sz="1800" u="sng">
                <a:solidFill>
                  <a:schemeClr val="hlink"/>
                </a:solidFill>
                <a:hlinkClick r:id="rId4"/>
              </a:rPr>
              <a:t>https://docs.oracle.com/javase/8/docs/api/java/util/SortedSet.html</a:t>
            </a: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grpSp>
        <p:nvGrpSpPr>
          <p:cNvPr id="202" name="Shape 202"/>
          <p:cNvGrpSpPr/>
          <p:nvPr/>
        </p:nvGrpSpPr>
        <p:grpSpPr>
          <a:xfrm>
            <a:off x="1654129" y="469900"/>
            <a:ext cx="6495853" cy="1219108"/>
            <a:chOff x="1654129" y="469900"/>
            <a:chExt cx="6495853" cy="1219108"/>
          </a:xfrm>
        </p:grpSpPr>
        <p:grpSp>
          <p:nvGrpSpPr>
            <p:cNvPr id="203" name="Shape 203"/>
            <p:cNvGrpSpPr/>
            <p:nvPr/>
          </p:nvGrpSpPr>
          <p:grpSpPr>
            <a:xfrm>
              <a:off x="1654129" y="469900"/>
              <a:ext cx="6495853" cy="1219108"/>
              <a:chOff x="1247729" y="1219200"/>
              <a:chExt cx="6495853" cy="1219108"/>
            </a:xfrm>
          </p:grpSpPr>
          <p:grpSp>
            <p:nvGrpSpPr>
              <p:cNvPr id="204" name="Shape 204"/>
              <p:cNvGrpSpPr/>
              <p:nvPr/>
            </p:nvGrpSpPr>
            <p:grpSpPr>
              <a:xfrm>
                <a:off x="1247729" y="1447859"/>
                <a:ext cx="6495853" cy="558676"/>
                <a:chOff x="1631146" y="1316984"/>
                <a:chExt cx="5761800" cy="558900"/>
              </a:xfrm>
            </p:grpSpPr>
            <p:sp>
              <p:nvSpPr>
                <p:cNvPr id="205" name="Shape 205"/>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206" name="Shape 206"/>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207" name="Shape 207"/>
              <p:cNvGrpSpPr/>
              <p:nvPr/>
            </p:nvGrpSpPr>
            <p:grpSpPr>
              <a:xfrm>
                <a:off x="2168544" y="1219200"/>
                <a:ext cx="4651533" cy="1219108"/>
                <a:chOff x="2530675" y="1066800"/>
                <a:chExt cx="4651998" cy="1220084"/>
              </a:xfrm>
            </p:grpSpPr>
            <p:pic>
              <p:nvPicPr>
                <p:cNvPr descr="C:\Users\dell\Desktop\Icon sale page\Icon tĩnh\200wide.jpg" id="208" name="Shape 208"/>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209" name="Shape 209"/>
                <p:cNvGrpSpPr/>
                <p:nvPr/>
              </p:nvGrpSpPr>
              <p:grpSpPr>
                <a:xfrm>
                  <a:off x="2530675" y="1066800"/>
                  <a:ext cx="4651998" cy="1011299"/>
                  <a:chOff x="2671148" y="1311915"/>
                  <a:chExt cx="3938700" cy="1011299"/>
                </a:xfrm>
              </p:grpSpPr>
              <p:pic>
                <p:nvPicPr>
                  <p:cNvPr id="210" name="Shape 210"/>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211" name="Shape 211"/>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212" name="Shape 212"/>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Arial"/>
                  <a:ea typeface="Arial"/>
                  <a:cs typeface="Arial"/>
                  <a:sym typeface="Arial"/>
                </a:rPr>
                <a:t>1. </a:t>
              </a:r>
              <a:r>
                <a:rPr lang="en-US" sz="2800">
                  <a:solidFill>
                    <a:schemeClr val="dk1"/>
                  </a:solidFill>
                </a:rPr>
                <a:t>SortedMap interface</a:t>
              </a:r>
            </a:p>
          </p:txBody>
        </p:sp>
      </p:grpSp>
      <p:sp>
        <p:nvSpPr>
          <p:cNvPr id="213" name="Shape 213"/>
          <p:cNvSpPr txBox="1"/>
          <p:nvPr/>
        </p:nvSpPr>
        <p:spPr>
          <a:xfrm>
            <a:off x="2578500" y="1846425"/>
            <a:ext cx="8703900" cy="3469800"/>
          </a:xfrm>
          <a:prstGeom prst="rect">
            <a:avLst/>
          </a:prstGeom>
          <a:noFill/>
          <a:ln>
            <a:noFill/>
          </a:ln>
        </p:spPr>
        <p:txBody>
          <a:bodyPr anchorCtr="0" anchor="t" bIns="91425" lIns="91425" rIns="91425" tIns="91425">
            <a:noAutofit/>
          </a:bodyPr>
          <a:lstStyle/>
          <a:p>
            <a:pPr lvl="0" rtl="0">
              <a:spcBef>
                <a:spcPts val="0"/>
              </a:spcBef>
              <a:buNone/>
            </a:pPr>
            <a:r>
              <a:rPr lang="en-US" sz="1800"/>
              <a:t>Map Operations</a:t>
            </a:r>
          </a:p>
          <a:p>
            <a:pPr lvl="0" rtl="0">
              <a:spcBef>
                <a:spcPts val="0"/>
              </a:spcBef>
              <a:buNone/>
            </a:pPr>
            <a:r>
              <a:rPr lang="en-US" sz="1800"/>
              <a:t>The operations SortedMap inherits from Map behave identically on sorted maps and normal maps with two exceptions:</a:t>
            </a:r>
          </a:p>
          <a:p>
            <a:pPr indent="-342900" lvl="0" marL="457200" rtl="0">
              <a:spcBef>
                <a:spcPts val="0"/>
              </a:spcBef>
              <a:buSzPct val="100000"/>
              <a:buChar char="●"/>
            </a:pPr>
            <a:r>
              <a:rPr lang="en-US" sz="1800"/>
              <a:t>The Iterator returned by the iterator operation on any of the sorted map's Collection views traverse the collections in order.</a:t>
            </a:r>
          </a:p>
          <a:p>
            <a:pPr indent="-342900" lvl="0" marL="457200" rtl="0">
              <a:spcBef>
                <a:spcPts val="0"/>
              </a:spcBef>
              <a:buSzPct val="100000"/>
              <a:buChar char="●"/>
            </a:pPr>
            <a:r>
              <a:rPr lang="en-US" sz="1800"/>
              <a:t>The arrays returned by the Collection views' toArray operations contain the keys, values, or entries in order.</a:t>
            </a:r>
          </a:p>
          <a:p>
            <a:pPr indent="-342900" lvl="0" marL="457200" rtl="0">
              <a:spcBef>
                <a:spcPts val="0"/>
              </a:spcBef>
              <a:buSzPct val="100000"/>
              <a:buChar char="●"/>
            </a:pPr>
            <a:r>
              <a:rPr lang="en-US" sz="1800"/>
              <a:t>Nó là tập hợp các phần tử được sắp xếp theo các key theo thứ tự được quy định trong java, hoặc có thể override phương thức </a:t>
            </a:r>
            <a:r>
              <a:rPr lang="en-US" sz="1800"/>
              <a:t>Comparator trong interface Comparable để quy định thứ tự của việc sắp xếp.</a:t>
            </a:r>
          </a:p>
          <a:p>
            <a:pPr indent="-342900" lvl="0" marL="457200" rtl="0">
              <a:spcBef>
                <a:spcPts val="0"/>
              </a:spcBef>
              <a:buSzPct val="100000"/>
              <a:buChar char="●"/>
            </a:pPr>
            <a:r>
              <a:rPr lang="en-US" sz="1800"/>
              <a:t>Thể hiện của nó là lớp TreeMap.</a:t>
            </a:r>
          </a:p>
          <a:p>
            <a:pPr lvl="0" rtl="0">
              <a:spcBef>
                <a:spcPts val="0"/>
              </a:spcBef>
              <a:buNone/>
            </a:pPr>
            <a:r>
              <a:t/>
            </a:r>
            <a:endParaRPr sz="1800"/>
          </a:p>
          <a:p>
            <a:pPr lvl="0" rtl="0">
              <a:spcBef>
                <a:spcPts val="0"/>
              </a:spcBef>
              <a:buNone/>
            </a:pPr>
            <a:r>
              <a:t/>
            </a:r>
            <a:endParaRPr sz="1800"/>
          </a:p>
          <a:p>
            <a:pPr lvl="0">
              <a:spcBef>
                <a:spcPts val="0"/>
              </a:spcBef>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grpSp>
        <p:nvGrpSpPr>
          <p:cNvPr id="219" name="Shape 219"/>
          <p:cNvGrpSpPr/>
          <p:nvPr/>
        </p:nvGrpSpPr>
        <p:grpSpPr>
          <a:xfrm>
            <a:off x="1654129" y="469900"/>
            <a:ext cx="6495853" cy="1219108"/>
            <a:chOff x="1654129" y="469900"/>
            <a:chExt cx="6495853" cy="1219108"/>
          </a:xfrm>
        </p:grpSpPr>
        <p:grpSp>
          <p:nvGrpSpPr>
            <p:cNvPr id="220" name="Shape 220"/>
            <p:cNvGrpSpPr/>
            <p:nvPr/>
          </p:nvGrpSpPr>
          <p:grpSpPr>
            <a:xfrm>
              <a:off x="1654129" y="469900"/>
              <a:ext cx="6495853" cy="1219108"/>
              <a:chOff x="1247729" y="1219200"/>
              <a:chExt cx="6495853" cy="1219108"/>
            </a:xfrm>
          </p:grpSpPr>
          <p:grpSp>
            <p:nvGrpSpPr>
              <p:cNvPr id="221" name="Shape 221"/>
              <p:cNvGrpSpPr/>
              <p:nvPr/>
            </p:nvGrpSpPr>
            <p:grpSpPr>
              <a:xfrm>
                <a:off x="1247729" y="1447859"/>
                <a:ext cx="6495853" cy="558676"/>
                <a:chOff x="1631146" y="1316984"/>
                <a:chExt cx="5761800" cy="558900"/>
              </a:xfrm>
            </p:grpSpPr>
            <p:sp>
              <p:nvSpPr>
                <p:cNvPr id="222" name="Shape 222"/>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223" name="Shape 223"/>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224" name="Shape 224"/>
              <p:cNvGrpSpPr/>
              <p:nvPr/>
            </p:nvGrpSpPr>
            <p:grpSpPr>
              <a:xfrm>
                <a:off x="2168544" y="1219200"/>
                <a:ext cx="4651533" cy="1219108"/>
                <a:chOff x="2530675" y="1066800"/>
                <a:chExt cx="4651998" cy="1220084"/>
              </a:xfrm>
            </p:grpSpPr>
            <p:pic>
              <p:nvPicPr>
                <p:cNvPr descr="C:\Users\dell\Desktop\Icon sale page\Icon tĩnh\200wide.jpg" id="225" name="Shape 225"/>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226" name="Shape 226"/>
                <p:cNvGrpSpPr/>
                <p:nvPr/>
              </p:nvGrpSpPr>
              <p:grpSpPr>
                <a:xfrm>
                  <a:off x="2530675" y="1066800"/>
                  <a:ext cx="4651998" cy="1011299"/>
                  <a:chOff x="2671148" y="1311915"/>
                  <a:chExt cx="3938700" cy="1011299"/>
                </a:xfrm>
              </p:grpSpPr>
              <p:pic>
                <p:nvPicPr>
                  <p:cNvPr id="227" name="Shape 227"/>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228" name="Shape 228"/>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229" name="Shape 229"/>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Arial"/>
                  <a:ea typeface="Arial"/>
                  <a:cs typeface="Arial"/>
                  <a:sym typeface="Arial"/>
                </a:rPr>
                <a:t>1. </a:t>
              </a:r>
              <a:r>
                <a:rPr lang="en-US" sz="2800">
                  <a:solidFill>
                    <a:schemeClr val="dk1"/>
                  </a:solidFill>
                </a:rPr>
                <a:t>SortedMap interface</a:t>
              </a:r>
            </a:p>
          </p:txBody>
        </p:sp>
      </p:grpSp>
      <p:sp>
        <p:nvSpPr>
          <p:cNvPr id="230" name="Shape 230"/>
          <p:cNvSpPr txBox="1"/>
          <p:nvPr/>
        </p:nvSpPr>
        <p:spPr>
          <a:xfrm>
            <a:off x="1093250" y="1996350"/>
            <a:ext cx="10183800" cy="3933300"/>
          </a:xfrm>
          <a:prstGeom prst="rect">
            <a:avLst/>
          </a:prstGeom>
          <a:noFill/>
          <a:ln>
            <a:noFill/>
          </a:ln>
        </p:spPr>
        <p:txBody>
          <a:bodyPr anchorCtr="0" anchor="t" bIns="91425" lIns="91425" rIns="91425" tIns="91425">
            <a:noAutofit/>
          </a:bodyPr>
          <a:lstStyle/>
          <a:p>
            <a:pPr lvl="0">
              <a:spcBef>
                <a:spcPts val="0"/>
              </a:spcBef>
              <a:buNone/>
            </a:pPr>
            <a:r>
              <a:rPr lang="en-US" sz="1800"/>
              <a:t>Các phương thức của SortedMap</a:t>
            </a:r>
          </a:p>
          <a:p>
            <a:pPr indent="-342900" lvl="0" marL="457200" rtl="0">
              <a:spcBef>
                <a:spcPts val="0"/>
              </a:spcBef>
              <a:buSzPct val="100000"/>
              <a:buChar char="-"/>
            </a:pPr>
            <a:r>
              <a:rPr lang="en-US" sz="1800"/>
              <a:t>phương thức khởi tạo</a:t>
            </a:r>
          </a:p>
          <a:p>
            <a:pPr indent="-342900" lvl="1" marL="914400" rtl="0">
              <a:spcBef>
                <a:spcPts val="0"/>
              </a:spcBef>
              <a:buSzPct val="100000"/>
              <a:buChar char="-"/>
            </a:pPr>
            <a:r>
              <a:rPr lang="en-US" sz="1800"/>
              <a:t>SortedMap sortedMap = new TreeMap();</a:t>
            </a:r>
          </a:p>
          <a:p>
            <a:pPr indent="0" lvl="0" marL="0" rtl="0">
              <a:spcBef>
                <a:spcPts val="0"/>
              </a:spcBef>
              <a:buNone/>
            </a:pPr>
            <a:r>
              <a:t/>
            </a:r>
            <a:endParaRPr sz="1800"/>
          </a:p>
          <a:p>
            <a:pPr indent="-342900" lvl="0" marL="457200" rtl="0">
              <a:spcBef>
                <a:spcPts val="0"/>
              </a:spcBef>
              <a:buSzPct val="100000"/>
              <a:buChar char="-"/>
            </a:pPr>
            <a:r>
              <a:rPr lang="en-US" sz="1800"/>
              <a:t>Phương thức comparator() trả về cách sắp xếp của các key, trả về null nếu key sử dụng cách sắp xếp tự nhiên.</a:t>
            </a:r>
          </a:p>
          <a:p>
            <a:pPr lvl="0" rtl="0">
              <a:spcBef>
                <a:spcPts val="0"/>
              </a:spcBef>
              <a:buNone/>
            </a:pPr>
            <a:r>
              <a:rPr lang="en-US" sz="1800"/>
              <a:t>		</a:t>
            </a:r>
          </a:p>
          <a:p>
            <a:pPr lvl="0" rtl="0">
              <a:spcBef>
                <a:spcPts val="0"/>
              </a:spcBef>
              <a:buNone/>
            </a:pPr>
            <a:r>
              <a:t/>
            </a:r>
            <a:endParaRPr sz="1800"/>
          </a:p>
          <a:p>
            <a:pPr lvl="0" rtl="0">
              <a:spcBef>
                <a:spcPts val="0"/>
              </a:spcBef>
              <a:buNone/>
            </a:pPr>
            <a:r>
              <a:t/>
            </a:r>
            <a:endParaRPr sz="1800"/>
          </a:p>
          <a:p>
            <a:pPr lvl="0" rtl="0">
              <a:spcBef>
                <a:spcPts val="0"/>
              </a:spcBef>
              <a:buNone/>
            </a:pPr>
            <a:r>
              <a:t/>
            </a:r>
            <a:endParaRPr sz="1800"/>
          </a:p>
          <a:p>
            <a:pPr lvl="0" rtl="0">
              <a:spcBef>
                <a:spcPts val="0"/>
              </a:spcBef>
              <a:buNone/>
            </a:pPr>
            <a:r>
              <a:t/>
            </a:r>
            <a:endParaRPr sz="1800"/>
          </a:p>
          <a:p>
            <a:pPr lvl="0" rtl="0">
              <a:spcBef>
                <a:spcPts val="0"/>
              </a:spcBef>
              <a:buNone/>
            </a:pPr>
            <a:r>
              <a:t/>
            </a:r>
            <a:endParaRPr sz="1800"/>
          </a:p>
        </p:txBody>
      </p:sp>
      <p:pic>
        <p:nvPicPr>
          <p:cNvPr id="231" name="Shape 231"/>
          <p:cNvPicPr preferRelativeResize="0"/>
          <p:nvPr/>
        </p:nvPicPr>
        <p:blipFill rotWithShape="1">
          <a:blip r:embed="rId5">
            <a:alphaModFix/>
          </a:blip>
          <a:srcRect b="8240" l="0" r="8240" t="0"/>
          <a:stretch/>
        </p:blipFill>
        <p:spPr>
          <a:xfrm>
            <a:off x="1574237" y="3933300"/>
            <a:ext cx="3933825" cy="895350"/>
          </a:xfrm>
          <a:prstGeom prst="rect">
            <a:avLst/>
          </a:prstGeom>
          <a:noFill/>
          <a:ln>
            <a:noFill/>
          </a:ln>
        </p:spPr>
      </p:pic>
      <p:pic>
        <p:nvPicPr>
          <p:cNvPr id="232" name="Shape 232"/>
          <p:cNvPicPr preferRelativeResize="0"/>
          <p:nvPr/>
        </p:nvPicPr>
        <p:blipFill>
          <a:blip r:embed="rId6">
            <a:alphaModFix/>
          </a:blip>
          <a:stretch>
            <a:fillRect/>
          </a:stretch>
        </p:blipFill>
        <p:spPr>
          <a:xfrm>
            <a:off x="6638475" y="4113533"/>
            <a:ext cx="4084775" cy="534899"/>
          </a:xfrm>
          <a:prstGeom prst="rect">
            <a:avLst/>
          </a:prstGeom>
          <a:noFill/>
          <a:ln>
            <a:noFill/>
          </a:ln>
        </p:spPr>
      </p:pic>
      <p:pic>
        <p:nvPicPr>
          <p:cNvPr id="233" name="Shape 233"/>
          <p:cNvPicPr preferRelativeResize="0"/>
          <p:nvPr/>
        </p:nvPicPr>
        <p:blipFill>
          <a:blip r:embed="rId7">
            <a:alphaModFix/>
          </a:blip>
          <a:stretch>
            <a:fillRect/>
          </a:stretch>
        </p:blipFill>
        <p:spPr>
          <a:xfrm>
            <a:off x="1388850" y="5187775"/>
            <a:ext cx="10272199" cy="534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grpSp>
        <p:nvGrpSpPr>
          <p:cNvPr id="239" name="Shape 239"/>
          <p:cNvGrpSpPr/>
          <p:nvPr/>
        </p:nvGrpSpPr>
        <p:grpSpPr>
          <a:xfrm>
            <a:off x="1654129" y="469900"/>
            <a:ext cx="6495853" cy="1219108"/>
            <a:chOff x="1654129" y="469900"/>
            <a:chExt cx="6495853" cy="1219108"/>
          </a:xfrm>
        </p:grpSpPr>
        <p:grpSp>
          <p:nvGrpSpPr>
            <p:cNvPr id="240" name="Shape 240"/>
            <p:cNvGrpSpPr/>
            <p:nvPr/>
          </p:nvGrpSpPr>
          <p:grpSpPr>
            <a:xfrm>
              <a:off x="1654129" y="469900"/>
              <a:ext cx="6495853" cy="1219108"/>
              <a:chOff x="1247729" y="1219200"/>
              <a:chExt cx="6495853" cy="1219108"/>
            </a:xfrm>
          </p:grpSpPr>
          <p:grpSp>
            <p:nvGrpSpPr>
              <p:cNvPr id="241" name="Shape 241"/>
              <p:cNvGrpSpPr/>
              <p:nvPr/>
            </p:nvGrpSpPr>
            <p:grpSpPr>
              <a:xfrm>
                <a:off x="1247729" y="1447859"/>
                <a:ext cx="6495853" cy="558676"/>
                <a:chOff x="1631146" y="1316984"/>
                <a:chExt cx="5761800" cy="558900"/>
              </a:xfrm>
            </p:grpSpPr>
            <p:sp>
              <p:nvSpPr>
                <p:cNvPr id="242" name="Shape 242"/>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243" name="Shape 243"/>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244" name="Shape 244"/>
              <p:cNvGrpSpPr/>
              <p:nvPr/>
            </p:nvGrpSpPr>
            <p:grpSpPr>
              <a:xfrm>
                <a:off x="2168544" y="1219200"/>
                <a:ext cx="4651533" cy="1219108"/>
                <a:chOff x="2530675" y="1066800"/>
                <a:chExt cx="4651998" cy="1220084"/>
              </a:xfrm>
            </p:grpSpPr>
            <p:pic>
              <p:nvPicPr>
                <p:cNvPr descr="C:\Users\dell\Desktop\Icon sale page\Icon tĩnh\200wide.jpg" id="245" name="Shape 245"/>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246" name="Shape 246"/>
                <p:cNvGrpSpPr/>
                <p:nvPr/>
              </p:nvGrpSpPr>
              <p:grpSpPr>
                <a:xfrm>
                  <a:off x="2530675" y="1066800"/>
                  <a:ext cx="4651998" cy="1011299"/>
                  <a:chOff x="2671148" y="1311915"/>
                  <a:chExt cx="3938700" cy="1011299"/>
                </a:xfrm>
              </p:grpSpPr>
              <p:pic>
                <p:nvPicPr>
                  <p:cNvPr id="247" name="Shape 247"/>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248" name="Shape 248"/>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249" name="Shape 249"/>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Arial"/>
                  <a:ea typeface="Arial"/>
                  <a:cs typeface="Arial"/>
                  <a:sym typeface="Arial"/>
                </a:rPr>
                <a:t>1. </a:t>
              </a:r>
              <a:r>
                <a:rPr lang="en-US" sz="2800">
                  <a:solidFill>
                    <a:schemeClr val="dk1"/>
                  </a:solidFill>
                </a:rPr>
                <a:t>SortedMap interface</a:t>
              </a:r>
            </a:p>
          </p:txBody>
        </p:sp>
      </p:grpSp>
      <p:sp>
        <p:nvSpPr>
          <p:cNvPr id="250" name="Shape 250"/>
          <p:cNvSpPr txBox="1"/>
          <p:nvPr/>
        </p:nvSpPr>
        <p:spPr>
          <a:xfrm>
            <a:off x="903125" y="1829975"/>
            <a:ext cx="9447000" cy="4170900"/>
          </a:xfrm>
          <a:prstGeom prst="rect">
            <a:avLst/>
          </a:prstGeom>
          <a:noFill/>
          <a:ln>
            <a:noFill/>
          </a:ln>
        </p:spPr>
        <p:txBody>
          <a:bodyPr anchorCtr="0" anchor="t" bIns="91425" lIns="91425" rIns="91425" tIns="91425">
            <a:noAutofit/>
          </a:bodyPr>
          <a:lstStyle/>
          <a:p>
            <a:pPr indent="-342900" lvl="0" marL="457200" rtl="0">
              <a:spcBef>
                <a:spcPts val="0"/>
              </a:spcBef>
              <a:buClr>
                <a:schemeClr val="dk1"/>
              </a:buClr>
              <a:buSzPct val="100000"/>
              <a:buChar char="-"/>
            </a:pPr>
            <a:r>
              <a:rPr lang="en-US" sz="1800">
                <a:solidFill>
                  <a:schemeClr val="dk1"/>
                </a:solidFill>
              </a:rPr>
              <a:t>Phương thức entrySet() là một hàm trả về một Set chứa các Map entry</a:t>
            </a:r>
          </a:p>
          <a:p>
            <a:pPr lvl="0">
              <a:spcBef>
                <a:spcPts val="0"/>
              </a:spcBef>
              <a:buNone/>
            </a:pPr>
            <a:r>
              <a:rPr lang="en-US"/>
              <a:t> </a:t>
            </a:r>
          </a:p>
        </p:txBody>
      </p:sp>
      <p:pic>
        <p:nvPicPr>
          <p:cNvPr id="251" name="Shape 251"/>
          <p:cNvPicPr preferRelativeResize="0"/>
          <p:nvPr/>
        </p:nvPicPr>
        <p:blipFill>
          <a:blip r:embed="rId5">
            <a:alphaModFix/>
          </a:blip>
          <a:stretch>
            <a:fillRect/>
          </a:stretch>
        </p:blipFill>
        <p:spPr>
          <a:xfrm>
            <a:off x="2824625" y="2648350"/>
            <a:ext cx="5252249" cy="2271200"/>
          </a:xfrm>
          <a:prstGeom prst="rect">
            <a:avLst/>
          </a:prstGeom>
          <a:noFill/>
          <a:ln>
            <a:noFill/>
          </a:ln>
        </p:spPr>
      </p:pic>
      <p:pic>
        <p:nvPicPr>
          <p:cNvPr id="252" name="Shape 252"/>
          <p:cNvPicPr preferRelativeResize="0"/>
          <p:nvPr/>
        </p:nvPicPr>
        <p:blipFill>
          <a:blip r:embed="rId6">
            <a:alphaModFix/>
          </a:blip>
          <a:stretch>
            <a:fillRect/>
          </a:stretch>
        </p:blipFill>
        <p:spPr>
          <a:xfrm>
            <a:off x="1106750" y="5017000"/>
            <a:ext cx="10272199" cy="5348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grpSp>
        <p:nvGrpSpPr>
          <p:cNvPr id="258" name="Shape 258"/>
          <p:cNvGrpSpPr/>
          <p:nvPr/>
        </p:nvGrpSpPr>
        <p:grpSpPr>
          <a:xfrm>
            <a:off x="1654129" y="469900"/>
            <a:ext cx="6495853" cy="1219108"/>
            <a:chOff x="1654129" y="469900"/>
            <a:chExt cx="6495853" cy="1219108"/>
          </a:xfrm>
        </p:grpSpPr>
        <p:grpSp>
          <p:nvGrpSpPr>
            <p:cNvPr id="259" name="Shape 259"/>
            <p:cNvGrpSpPr/>
            <p:nvPr/>
          </p:nvGrpSpPr>
          <p:grpSpPr>
            <a:xfrm>
              <a:off x="1654129" y="469900"/>
              <a:ext cx="6495853" cy="1219108"/>
              <a:chOff x="1247729" y="1219200"/>
              <a:chExt cx="6495853" cy="1219108"/>
            </a:xfrm>
          </p:grpSpPr>
          <p:grpSp>
            <p:nvGrpSpPr>
              <p:cNvPr id="260" name="Shape 260"/>
              <p:cNvGrpSpPr/>
              <p:nvPr/>
            </p:nvGrpSpPr>
            <p:grpSpPr>
              <a:xfrm>
                <a:off x="1247729" y="1447859"/>
                <a:ext cx="6495853" cy="558676"/>
                <a:chOff x="1631146" y="1316984"/>
                <a:chExt cx="5761800" cy="558900"/>
              </a:xfrm>
            </p:grpSpPr>
            <p:sp>
              <p:nvSpPr>
                <p:cNvPr id="261" name="Shape 261"/>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262" name="Shape 262"/>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263" name="Shape 263"/>
              <p:cNvGrpSpPr/>
              <p:nvPr/>
            </p:nvGrpSpPr>
            <p:grpSpPr>
              <a:xfrm>
                <a:off x="2168544" y="1219200"/>
                <a:ext cx="4651533" cy="1219108"/>
                <a:chOff x="2530675" y="1066800"/>
                <a:chExt cx="4651998" cy="1220084"/>
              </a:xfrm>
            </p:grpSpPr>
            <p:pic>
              <p:nvPicPr>
                <p:cNvPr descr="C:\Users\dell\Desktop\Icon sale page\Icon tĩnh\200wide.jpg" id="264" name="Shape 264"/>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265" name="Shape 265"/>
                <p:cNvGrpSpPr/>
                <p:nvPr/>
              </p:nvGrpSpPr>
              <p:grpSpPr>
                <a:xfrm>
                  <a:off x="2530675" y="1066800"/>
                  <a:ext cx="4651998" cy="1011299"/>
                  <a:chOff x="2671148" y="1311915"/>
                  <a:chExt cx="3938700" cy="1011299"/>
                </a:xfrm>
              </p:grpSpPr>
              <p:pic>
                <p:nvPicPr>
                  <p:cNvPr id="266" name="Shape 266"/>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267" name="Shape 267"/>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268" name="Shape 268"/>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Arial"/>
                  <a:ea typeface="Arial"/>
                  <a:cs typeface="Arial"/>
                  <a:sym typeface="Arial"/>
                </a:rPr>
                <a:t>1. </a:t>
              </a:r>
              <a:r>
                <a:rPr lang="en-US" sz="2800">
                  <a:solidFill>
                    <a:schemeClr val="dk1"/>
                  </a:solidFill>
                </a:rPr>
                <a:t>SortedMap interface</a:t>
              </a:r>
            </a:p>
          </p:txBody>
        </p:sp>
      </p:grpSp>
      <p:sp>
        <p:nvSpPr>
          <p:cNvPr id="269" name="Shape 269"/>
          <p:cNvSpPr txBox="1"/>
          <p:nvPr/>
        </p:nvSpPr>
        <p:spPr>
          <a:xfrm>
            <a:off x="1132662" y="1750975"/>
            <a:ext cx="6049800" cy="2458200"/>
          </a:xfrm>
          <a:prstGeom prst="rect">
            <a:avLst/>
          </a:prstGeom>
          <a:noFill/>
          <a:ln>
            <a:noFill/>
          </a:ln>
        </p:spPr>
        <p:txBody>
          <a:bodyPr anchorCtr="0" anchor="t" bIns="91425" lIns="91425" rIns="91425" tIns="91425">
            <a:noAutofit/>
          </a:bodyPr>
          <a:lstStyle/>
          <a:p>
            <a:pPr indent="-228600" lvl="0" marL="457200">
              <a:spcBef>
                <a:spcPts val="0"/>
              </a:spcBef>
              <a:buChar char="-"/>
            </a:pPr>
            <a:r>
              <a:rPr lang="en-US"/>
              <a:t>Phuong thức </a:t>
            </a:r>
            <a:r>
              <a:rPr lang="en-US" sz="1450">
                <a:solidFill>
                  <a:srgbClr val="353833"/>
                </a:solidFill>
              </a:rPr>
              <a:t>firstKey() trả về key đầu tiên hiện tại trong Map</a:t>
            </a:r>
          </a:p>
          <a:p>
            <a:pPr lvl="0">
              <a:spcBef>
                <a:spcPts val="0"/>
              </a:spcBef>
              <a:buNone/>
            </a:pPr>
            <a:r>
              <a:t/>
            </a:r>
            <a:endParaRPr/>
          </a:p>
        </p:txBody>
      </p:sp>
      <p:pic>
        <p:nvPicPr>
          <p:cNvPr id="270" name="Shape 270"/>
          <p:cNvPicPr preferRelativeResize="0"/>
          <p:nvPr/>
        </p:nvPicPr>
        <p:blipFill>
          <a:blip r:embed="rId5">
            <a:alphaModFix/>
          </a:blip>
          <a:stretch>
            <a:fillRect/>
          </a:stretch>
        </p:blipFill>
        <p:spPr>
          <a:xfrm>
            <a:off x="1714387" y="2317062"/>
            <a:ext cx="4886325" cy="1438275"/>
          </a:xfrm>
          <a:prstGeom prst="rect">
            <a:avLst/>
          </a:prstGeom>
          <a:noFill/>
          <a:ln>
            <a:noFill/>
          </a:ln>
        </p:spPr>
      </p:pic>
      <p:pic>
        <p:nvPicPr>
          <p:cNvPr id="271" name="Shape 271"/>
          <p:cNvPicPr preferRelativeResize="0"/>
          <p:nvPr/>
        </p:nvPicPr>
        <p:blipFill>
          <a:blip r:embed="rId6">
            <a:alphaModFix/>
          </a:blip>
          <a:stretch>
            <a:fillRect/>
          </a:stretch>
        </p:blipFill>
        <p:spPr>
          <a:xfrm>
            <a:off x="7035334" y="2317050"/>
            <a:ext cx="5093975" cy="1095124"/>
          </a:xfrm>
          <a:prstGeom prst="rect">
            <a:avLst/>
          </a:prstGeom>
          <a:noFill/>
          <a:ln>
            <a:noFill/>
          </a:ln>
        </p:spPr>
      </p:pic>
      <p:sp>
        <p:nvSpPr>
          <p:cNvPr id="272" name="Shape 272"/>
          <p:cNvSpPr txBox="1"/>
          <p:nvPr/>
        </p:nvSpPr>
        <p:spPr>
          <a:xfrm>
            <a:off x="1504050" y="3962150"/>
            <a:ext cx="6465300" cy="7542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US"/>
              <a:t>Phương thức </a:t>
            </a:r>
            <a:r>
              <a:rPr lang="en-US" sz="1450">
                <a:solidFill>
                  <a:srgbClr val="353833"/>
                </a:solidFill>
              </a:rPr>
              <a:t>lastKey() trả về key cuối cùng hiện tai của map</a:t>
            </a:r>
          </a:p>
          <a:p>
            <a:pPr lvl="0">
              <a:spcBef>
                <a:spcPts val="0"/>
              </a:spcBef>
              <a:buNone/>
            </a:pPr>
            <a:r>
              <a:t/>
            </a:r>
            <a:endParaRPr/>
          </a:p>
        </p:txBody>
      </p:sp>
      <p:pic>
        <p:nvPicPr>
          <p:cNvPr id="273" name="Shape 273"/>
          <p:cNvPicPr preferRelativeResize="0"/>
          <p:nvPr/>
        </p:nvPicPr>
        <p:blipFill>
          <a:blip r:embed="rId7">
            <a:alphaModFix/>
          </a:blip>
          <a:stretch>
            <a:fillRect/>
          </a:stretch>
        </p:blipFill>
        <p:spPr>
          <a:xfrm>
            <a:off x="1714400" y="4619729"/>
            <a:ext cx="4886324" cy="1101321"/>
          </a:xfrm>
          <a:prstGeom prst="rect">
            <a:avLst/>
          </a:prstGeom>
          <a:noFill/>
          <a:ln>
            <a:noFill/>
          </a:ln>
        </p:spPr>
      </p:pic>
      <p:pic>
        <p:nvPicPr>
          <p:cNvPr id="274" name="Shape 274"/>
          <p:cNvPicPr preferRelativeResize="0"/>
          <p:nvPr/>
        </p:nvPicPr>
        <p:blipFill>
          <a:blip r:embed="rId8">
            <a:alphaModFix/>
          </a:blip>
          <a:stretch>
            <a:fillRect/>
          </a:stretch>
        </p:blipFill>
        <p:spPr>
          <a:xfrm>
            <a:off x="7101249" y="4619724"/>
            <a:ext cx="4394625" cy="902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nvSpPr>
        <p:spPr>
          <a:xfrm>
            <a:off x="1313225" y="1913525"/>
            <a:ext cx="7654800" cy="1178400"/>
          </a:xfrm>
          <a:prstGeom prst="rect">
            <a:avLst/>
          </a:prstGeom>
          <a:noFill/>
          <a:ln>
            <a:noFill/>
          </a:ln>
        </p:spPr>
        <p:txBody>
          <a:bodyPr anchorCtr="0" anchor="t" bIns="91425" lIns="91425" rIns="91425" tIns="91425">
            <a:noAutofit/>
          </a:bodyPr>
          <a:lstStyle/>
          <a:p>
            <a:pPr indent="-228600" lvl="0" marL="457200">
              <a:spcBef>
                <a:spcPts val="0"/>
              </a:spcBef>
              <a:buChar char="-"/>
            </a:pPr>
            <a:r>
              <a:rPr lang="en-US"/>
              <a:t>Phương thức </a:t>
            </a:r>
            <a:r>
              <a:rPr lang="en-US" sz="1450">
                <a:solidFill>
                  <a:srgbClr val="353833"/>
                </a:solidFill>
              </a:rPr>
              <a:t>subMap(</a:t>
            </a:r>
            <a:r>
              <a:rPr lang="en-US" sz="1450">
                <a:solidFill>
                  <a:srgbClr val="4C6B87"/>
                </a:solidFill>
                <a:hlinkClick r:id="rId3"/>
              </a:rPr>
              <a:t>K</a:t>
            </a:r>
            <a:r>
              <a:rPr lang="en-US" sz="1450">
                <a:solidFill>
                  <a:srgbClr val="353833"/>
                </a:solidFill>
              </a:rPr>
              <a:t> fromKey, </a:t>
            </a:r>
            <a:r>
              <a:rPr lang="en-US" sz="1450">
                <a:solidFill>
                  <a:srgbClr val="4C6B87"/>
                </a:solidFill>
                <a:hlinkClick r:id="rId4"/>
              </a:rPr>
              <a:t>K</a:t>
            </a:r>
            <a:r>
              <a:rPr lang="en-US" sz="1450">
                <a:solidFill>
                  <a:srgbClr val="353833"/>
                </a:solidFill>
              </a:rPr>
              <a:t> toKey) trả về 1 subMap của map tinh từ from key đến to key, nếu from key = to key thì subMap = null</a:t>
            </a:r>
          </a:p>
          <a:p>
            <a:pPr lvl="0">
              <a:spcBef>
                <a:spcPts val="0"/>
              </a:spcBef>
              <a:buNone/>
            </a:pPr>
            <a:r>
              <a:t/>
            </a:r>
            <a:endParaRPr/>
          </a:p>
        </p:txBody>
      </p:sp>
      <p:pic>
        <p:nvPicPr>
          <p:cNvPr id="281" name="Shape 281"/>
          <p:cNvPicPr preferRelativeResize="0"/>
          <p:nvPr/>
        </p:nvPicPr>
        <p:blipFill>
          <a:blip r:embed="rId5">
            <a:alphaModFix/>
          </a:blip>
          <a:stretch>
            <a:fillRect/>
          </a:stretch>
        </p:blipFill>
        <p:spPr>
          <a:xfrm>
            <a:off x="1620437" y="2884050"/>
            <a:ext cx="4543425" cy="1314450"/>
          </a:xfrm>
          <a:prstGeom prst="rect">
            <a:avLst/>
          </a:prstGeom>
          <a:noFill/>
          <a:ln>
            <a:noFill/>
          </a:ln>
        </p:spPr>
      </p:pic>
      <p:grpSp>
        <p:nvGrpSpPr>
          <p:cNvPr id="282" name="Shape 282"/>
          <p:cNvGrpSpPr/>
          <p:nvPr/>
        </p:nvGrpSpPr>
        <p:grpSpPr>
          <a:xfrm>
            <a:off x="1665354" y="548475"/>
            <a:ext cx="6495853" cy="1219108"/>
            <a:chOff x="1654129" y="469900"/>
            <a:chExt cx="6495853" cy="1219108"/>
          </a:xfrm>
        </p:grpSpPr>
        <p:grpSp>
          <p:nvGrpSpPr>
            <p:cNvPr id="283" name="Shape 283"/>
            <p:cNvGrpSpPr/>
            <p:nvPr/>
          </p:nvGrpSpPr>
          <p:grpSpPr>
            <a:xfrm>
              <a:off x="1654129" y="469900"/>
              <a:ext cx="6495853" cy="1219108"/>
              <a:chOff x="1247729" y="1219200"/>
              <a:chExt cx="6495853" cy="1219108"/>
            </a:xfrm>
          </p:grpSpPr>
          <p:grpSp>
            <p:nvGrpSpPr>
              <p:cNvPr id="284" name="Shape 284"/>
              <p:cNvGrpSpPr/>
              <p:nvPr/>
            </p:nvGrpSpPr>
            <p:grpSpPr>
              <a:xfrm>
                <a:off x="1247729" y="1447859"/>
                <a:ext cx="6495853" cy="558676"/>
                <a:chOff x="1631146" y="1316984"/>
                <a:chExt cx="5761800" cy="558900"/>
              </a:xfrm>
            </p:grpSpPr>
            <p:sp>
              <p:nvSpPr>
                <p:cNvPr id="285" name="Shape 285"/>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286" name="Shape 286"/>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287" name="Shape 287"/>
              <p:cNvGrpSpPr/>
              <p:nvPr/>
            </p:nvGrpSpPr>
            <p:grpSpPr>
              <a:xfrm>
                <a:off x="2168544" y="1219200"/>
                <a:ext cx="4651533" cy="1219108"/>
                <a:chOff x="2530675" y="1066800"/>
                <a:chExt cx="4651998" cy="1220084"/>
              </a:xfrm>
            </p:grpSpPr>
            <p:pic>
              <p:nvPicPr>
                <p:cNvPr descr="C:\Users\dell\Desktop\Icon sale page\Icon tĩnh\200wide.jpg" id="288" name="Shape 288"/>
                <p:cNvPicPr preferRelativeResize="0"/>
                <p:nvPr/>
              </p:nvPicPr>
              <p:blipFill rotWithShape="1">
                <a:blip r:embed="rId6">
                  <a:alphaModFix/>
                </a:blip>
                <a:srcRect b="0" l="14155" r="0" t="0"/>
                <a:stretch/>
              </p:blipFill>
              <p:spPr>
                <a:xfrm flipH="1">
                  <a:off x="2631389" y="2040884"/>
                  <a:ext cx="3744000" cy="246000"/>
                </a:xfrm>
                <a:prstGeom prst="rect">
                  <a:avLst/>
                </a:prstGeom>
                <a:noFill/>
                <a:ln>
                  <a:noFill/>
                </a:ln>
              </p:spPr>
            </p:pic>
            <p:grpSp>
              <p:nvGrpSpPr>
                <p:cNvPr id="289" name="Shape 289"/>
                <p:cNvGrpSpPr/>
                <p:nvPr/>
              </p:nvGrpSpPr>
              <p:grpSpPr>
                <a:xfrm>
                  <a:off x="2530675" y="1066800"/>
                  <a:ext cx="4651998" cy="1011299"/>
                  <a:chOff x="2671148" y="1311915"/>
                  <a:chExt cx="3938700" cy="1011299"/>
                </a:xfrm>
              </p:grpSpPr>
              <p:pic>
                <p:nvPicPr>
                  <p:cNvPr id="290" name="Shape 290"/>
                  <p:cNvPicPr preferRelativeResize="0"/>
                  <p:nvPr/>
                </p:nvPicPr>
                <p:blipFill rotWithShape="1">
                  <a:blip r:embed="rId7">
                    <a:alphaModFix/>
                  </a:blip>
                  <a:srcRect b="0" l="0" r="0" t="0"/>
                  <a:stretch/>
                </p:blipFill>
                <p:spPr>
                  <a:xfrm>
                    <a:off x="2671148" y="1311915"/>
                    <a:ext cx="3938700" cy="1011299"/>
                  </a:xfrm>
                  <a:prstGeom prst="rect">
                    <a:avLst/>
                  </a:prstGeom>
                  <a:noFill/>
                  <a:ln>
                    <a:noFill/>
                  </a:ln>
                </p:spPr>
              </p:pic>
              <p:sp>
                <p:nvSpPr>
                  <p:cNvPr id="291" name="Shape 291"/>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292" name="Shape 292"/>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Arial"/>
                  <a:ea typeface="Arial"/>
                  <a:cs typeface="Arial"/>
                  <a:sym typeface="Arial"/>
                </a:rPr>
                <a:t>1. </a:t>
              </a:r>
              <a:r>
                <a:rPr lang="en-US" sz="2800">
                  <a:solidFill>
                    <a:schemeClr val="dk1"/>
                  </a:solidFill>
                </a:rPr>
                <a:t>SortedMap interface</a:t>
              </a:r>
            </a:p>
          </p:txBody>
        </p:sp>
      </p:grpSp>
      <p:sp>
        <p:nvSpPr>
          <p:cNvPr id="293" name="Shape 293"/>
          <p:cNvSpPr txBox="1"/>
          <p:nvPr/>
        </p:nvSpPr>
        <p:spPr>
          <a:xfrm>
            <a:off x="1620450" y="4332550"/>
            <a:ext cx="7347600" cy="6996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US"/>
              <a:t>Phương thức </a:t>
            </a:r>
            <a:r>
              <a:rPr lang="en-US" sz="1450">
                <a:solidFill>
                  <a:srgbClr val="353833"/>
                </a:solidFill>
              </a:rPr>
              <a:t>headMap(</a:t>
            </a:r>
            <a:r>
              <a:rPr lang="en-US" sz="1450">
                <a:solidFill>
                  <a:srgbClr val="4C6B87"/>
                </a:solidFill>
                <a:hlinkClick r:id="rId8"/>
              </a:rPr>
              <a:t>K</a:t>
            </a:r>
            <a:r>
              <a:rPr lang="en-US" sz="1450">
                <a:solidFill>
                  <a:srgbClr val="353833"/>
                </a:solidFill>
              </a:rPr>
              <a:t> toKey) trả về các portion phía trước toKey</a:t>
            </a:r>
          </a:p>
          <a:p>
            <a:pPr lvl="0">
              <a:spcBef>
                <a:spcPts val="0"/>
              </a:spcBef>
              <a:buNone/>
            </a:pPr>
            <a:r>
              <a:t/>
            </a:r>
            <a:endParaRPr/>
          </a:p>
        </p:txBody>
      </p:sp>
      <p:pic>
        <p:nvPicPr>
          <p:cNvPr id="294" name="Shape 294"/>
          <p:cNvPicPr preferRelativeResize="0"/>
          <p:nvPr/>
        </p:nvPicPr>
        <p:blipFill>
          <a:blip r:embed="rId9">
            <a:alphaModFix/>
          </a:blip>
          <a:stretch>
            <a:fillRect/>
          </a:stretch>
        </p:blipFill>
        <p:spPr>
          <a:xfrm>
            <a:off x="1807000" y="5080275"/>
            <a:ext cx="4222800" cy="1314450"/>
          </a:xfrm>
          <a:prstGeom prst="rect">
            <a:avLst/>
          </a:prstGeom>
          <a:noFill/>
          <a:ln>
            <a:noFill/>
          </a:ln>
        </p:spPr>
      </p:pic>
      <p:pic>
        <p:nvPicPr>
          <p:cNvPr id="295" name="Shape 295"/>
          <p:cNvPicPr preferRelativeResize="0"/>
          <p:nvPr/>
        </p:nvPicPr>
        <p:blipFill>
          <a:blip r:embed="rId10">
            <a:alphaModFix/>
          </a:blip>
          <a:stretch>
            <a:fillRect/>
          </a:stretch>
        </p:blipFill>
        <p:spPr>
          <a:xfrm>
            <a:off x="6709750" y="5080275"/>
            <a:ext cx="5050850" cy="1003250"/>
          </a:xfrm>
          <a:prstGeom prst="rect">
            <a:avLst/>
          </a:prstGeom>
          <a:noFill/>
          <a:ln>
            <a:noFill/>
          </a:ln>
        </p:spPr>
      </p:pic>
      <p:pic>
        <p:nvPicPr>
          <p:cNvPr id="296" name="Shape 296"/>
          <p:cNvPicPr preferRelativeResize="0"/>
          <p:nvPr/>
        </p:nvPicPr>
        <p:blipFill>
          <a:blip r:embed="rId11">
            <a:alphaModFix/>
          </a:blip>
          <a:stretch>
            <a:fillRect/>
          </a:stretch>
        </p:blipFill>
        <p:spPr>
          <a:xfrm>
            <a:off x="6709750" y="2884057"/>
            <a:ext cx="4689138" cy="1090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grpSp>
        <p:nvGrpSpPr>
          <p:cNvPr id="302" name="Shape 302"/>
          <p:cNvGrpSpPr/>
          <p:nvPr/>
        </p:nvGrpSpPr>
        <p:grpSpPr>
          <a:xfrm>
            <a:off x="1665354" y="548475"/>
            <a:ext cx="6495853" cy="1219108"/>
            <a:chOff x="1654129" y="469900"/>
            <a:chExt cx="6495853" cy="1219108"/>
          </a:xfrm>
        </p:grpSpPr>
        <p:grpSp>
          <p:nvGrpSpPr>
            <p:cNvPr id="303" name="Shape 303"/>
            <p:cNvGrpSpPr/>
            <p:nvPr/>
          </p:nvGrpSpPr>
          <p:grpSpPr>
            <a:xfrm>
              <a:off x="1654129" y="469900"/>
              <a:ext cx="6495853" cy="1219108"/>
              <a:chOff x="1247729" y="1219200"/>
              <a:chExt cx="6495853" cy="1219108"/>
            </a:xfrm>
          </p:grpSpPr>
          <p:grpSp>
            <p:nvGrpSpPr>
              <p:cNvPr id="304" name="Shape 304"/>
              <p:cNvGrpSpPr/>
              <p:nvPr/>
            </p:nvGrpSpPr>
            <p:grpSpPr>
              <a:xfrm>
                <a:off x="1247729" y="1447859"/>
                <a:ext cx="6495853" cy="558676"/>
                <a:chOff x="1631146" y="1316984"/>
                <a:chExt cx="5761800" cy="558900"/>
              </a:xfrm>
            </p:grpSpPr>
            <p:sp>
              <p:nvSpPr>
                <p:cNvPr id="305" name="Shape 305"/>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306" name="Shape 306"/>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307" name="Shape 307"/>
              <p:cNvGrpSpPr/>
              <p:nvPr/>
            </p:nvGrpSpPr>
            <p:grpSpPr>
              <a:xfrm>
                <a:off x="2168544" y="1219200"/>
                <a:ext cx="4651533" cy="1219108"/>
                <a:chOff x="2530675" y="1066800"/>
                <a:chExt cx="4651998" cy="1220084"/>
              </a:xfrm>
            </p:grpSpPr>
            <p:pic>
              <p:nvPicPr>
                <p:cNvPr descr="C:\Users\dell\Desktop\Icon sale page\Icon tĩnh\200wide.jpg" id="308" name="Shape 308"/>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309" name="Shape 309"/>
                <p:cNvGrpSpPr/>
                <p:nvPr/>
              </p:nvGrpSpPr>
              <p:grpSpPr>
                <a:xfrm>
                  <a:off x="2530675" y="1066800"/>
                  <a:ext cx="4651998" cy="1011299"/>
                  <a:chOff x="2671148" y="1311915"/>
                  <a:chExt cx="3938700" cy="1011299"/>
                </a:xfrm>
              </p:grpSpPr>
              <p:pic>
                <p:nvPicPr>
                  <p:cNvPr id="310" name="Shape 310"/>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311" name="Shape 311"/>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312" name="Shape 312"/>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Arial"/>
                  <a:ea typeface="Arial"/>
                  <a:cs typeface="Arial"/>
                  <a:sym typeface="Arial"/>
                </a:rPr>
                <a:t>1. </a:t>
              </a:r>
              <a:r>
                <a:rPr lang="en-US" sz="2800">
                  <a:solidFill>
                    <a:schemeClr val="dk1"/>
                  </a:solidFill>
                </a:rPr>
                <a:t>SortedMap interface</a:t>
              </a:r>
            </a:p>
          </p:txBody>
        </p:sp>
      </p:grpSp>
      <p:sp>
        <p:nvSpPr>
          <p:cNvPr id="313" name="Shape 313"/>
          <p:cNvSpPr txBox="1"/>
          <p:nvPr/>
        </p:nvSpPr>
        <p:spPr>
          <a:xfrm>
            <a:off x="1268325" y="2054025"/>
            <a:ext cx="7778400" cy="6060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US"/>
              <a:t>Phương thức </a:t>
            </a:r>
            <a:r>
              <a:rPr lang="en-US" sz="1450">
                <a:solidFill>
                  <a:srgbClr val="353833"/>
                </a:solidFill>
              </a:rPr>
              <a:t>tailMap(</a:t>
            </a:r>
            <a:r>
              <a:rPr lang="en-US" sz="1450">
                <a:solidFill>
                  <a:srgbClr val="4C6B87"/>
                </a:solidFill>
                <a:hlinkClick r:id="rId5"/>
              </a:rPr>
              <a:t>K</a:t>
            </a:r>
            <a:r>
              <a:rPr lang="en-US" sz="1450">
                <a:solidFill>
                  <a:srgbClr val="353833"/>
                </a:solidFill>
              </a:rPr>
              <a:t> fromKey) sẽ trả về các portion phía sau fromKey </a:t>
            </a:r>
            <a:r>
              <a:rPr lang="en-US"/>
              <a:t> </a:t>
            </a:r>
          </a:p>
        </p:txBody>
      </p:sp>
      <p:pic>
        <p:nvPicPr>
          <p:cNvPr id="314" name="Shape 314"/>
          <p:cNvPicPr preferRelativeResize="0"/>
          <p:nvPr/>
        </p:nvPicPr>
        <p:blipFill>
          <a:blip r:embed="rId6">
            <a:alphaModFix/>
          </a:blip>
          <a:stretch>
            <a:fillRect/>
          </a:stretch>
        </p:blipFill>
        <p:spPr>
          <a:xfrm>
            <a:off x="1665350" y="2596600"/>
            <a:ext cx="5040624" cy="1466574"/>
          </a:xfrm>
          <a:prstGeom prst="rect">
            <a:avLst/>
          </a:prstGeom>
          <a:noFill/>
          <a:ln>
            <a:noFill/>
          </a:ln>
        </p:spPr>
      </p:pic>
      <p:pic>
        <p:nvPicPr>
          <p:cNvPr id="315" name="Shape 315"/>
          <p:cNvPicPr preferRelativeResize="0"/>
          <p:nvPr/>
        </p:nvPicPr>
        <p:blipFill>
          <a:blip r:embed="rId7">
            <a:alphaModFix/>
          </a:blip>
          <a:stretch>
            <a:fillRect/>
          </a:stretch>
        </p:blipFill>
        <p:spPr>
          <a:xfrm>
            <a:off x="7468901" y="2596600"/>
            <a:ext cx="4080825" cy="1412024"/>
          </a:xfrm>
          <a:prstGeom prst="rect">
            <a:avLst/>
          </a:prstGeom>
          <a:noFill/>
          <a:ln>
            <a:noFill/>
          </a:ln>
        </p:spPr>
      </p:pic>
      <p:pic>
        <p:nvPicPr>
          <p:cNvPr id="316" name="Shape 316"/>
          <p:cNvPicPr preferRelativeResize="0"/>
          <p:nvPr/>
        </p:nvPicPr>
        <p:blipFill>
          <a:blip r:embed="rId8">
            <a:alphaModFix/>
          </a:blip>
          <a:stretch>
            <a:fillRect/>
          </a:stretch>
        </p:blipFill>
        <p:spPr>
          <a:xfrm>
            <a:off x="1665337" y="4975150"/>
            <a:ext cx="4714875" cy="1333500"/>
          </a:xfrm>
          <a:prstGeom prst="rect">
            <a:avLst/>
          </a:prstGeom>
          <a:noFill/>
          <a:ln>
            <a:noFill/>
          </a:ln>
        </p:spPr>
      </p:pic>
      <p:pic>
        <p:nvPicPr>
          <p:cNvPr id="317" name="Shape 317"/>
          <p:cNvPicPr preferRelativeResize="0"/>
          <p:nvPr/>
        </p:nvPicPr>
        <p:blipFill>
          <a:blip r:embed="rId9">
            <a:alphaModFix/>
          </a:blip>
          <a:stretch>
            <a:fillRect/>
          </a:stretch>
        </p:blipFill>
        <p:spPr>
          <a:xfrm>
            <a:off x="7468900" y="5032350"/>
            <a:ext cx="4080825" cy="1219099"/>
          </a:xfrm>
          <a:prstGeom prst="rect">
            <a:avLst/>
          </a:prstGeom>
          <a:noFill/>
          <a:ln>
            <a:noFill/>
          </a:ln>
        </p:spPr>
      </p:pic>
      <p:sp>
        <p:nvSpPr>
          <p:cNvPr id="318" name="Shape 318"/>
          <p:cNvSpPr txBox="1"/>
          <p:nvPr/>
        </p:nvSpPr>
        <p:spPr>
          <a:xfrm>
            <a:off x="1268325" y="4366875"/>
            <a:ext cx="6465300" cy="754200"/>
          </a:xfrm>
          <a:prstGeom prst="rect">
            <a:avLst/>
          </a:prstGeom>
          <a:noFill/>
          <a:ln>
            <a:noFill/>
          </a:ln>
        </p:spPr>
        <p:txBody>
          <a:bodyPr anchorCtr="0" anchor="t" bIns="91425" lIns="91425" rIns="91425" tIns="91425">
            <a:noAutofit/>
          </a:bodyPr>
          <a:lstStyle/>
          <a:p>
            <a:pPr indent="-228600" lvl="0" marL="457200">
              <a:spcBef>
                <a:spcPts val="0"/>
              </a:spcBef>
              <a:buChar char="-"/>
            </a:pPr>
            <a:r>
              <a:rPr lang="en-US"/>
              <a:t>Phương thức values() trả về danh sách các value trong map</a:t>
            </a:r>
          </a:p>
        </p:txBody>
      </p:sp>
    </p:spTree>
  </p:cSld>
  <p:clrMapOvr>
    <a:masterClrMapping/>
  </p:clrMapOvr>
</p:sld>
</file>

<file path=ppt/theme/theme1.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