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StringBuffer.html" TargetMode="External"/><Relationship Id="rId2" Type="http://schemas.openxmlformats.org/officeDocument/2006/relationships/hyperlink" Target="https://docs.oracle.com/javase/7/docs/api/java/lang/StringBuil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7801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473200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Nhã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62200"/>
            <a:ext cx="8382000" cy="3450696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appends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inserts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buffer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33608" y="2209800"/>
            <a:ext cx="8053192" cy="1981200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clone, equals, finalize,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notify,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wait, wait(long timeout), wait(long timeout,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nanos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56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86000"/>
            <a:ext cx="8305800" cy="3450696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StringBuffer,nhưng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appends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inserts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String Builder 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2.StringBuilder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3608" y="2209800"/>
            <a:ext cx="7408333" cy="1447800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java.lang.Object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clone, equals, finalize,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getClass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notify, 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notifyAll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 wait, wait(long timeout), wait(long timeout,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nanos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mtClean="0"/>
              <a:t>2.StringBuilder 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4267200"/>
            <a:ext cx="8534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java.lang.CharSequence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legth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subSequence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</a:t>
            </a:r>
            <a:r>
              <a:rPr lang="en-US" dirty="0" err="1" smtClean="0"/>
              <a:t>Bảng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StringBuffer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10736"/>
              </p:ext>
            </p:extLst>
          </p:nvPr>
        </p:nvGraphicFramePr>
        <p:xfrm>
          <a:off x="304800" y="1828798"/>
          <a:ext cx="8458200" cy="428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652"/>
                <a:gridCol w="2451652"/>
                <a:gridCol w="3554896"/>
              </a:tblGrid>
              <a:tr h="3722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StringBuffer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StringBuilder</a:t>
                      </a:r>
                      <a:endParaRPr lang="en-US" dirty="0"/>
                    </a:p>
                  </a:txBody>
                  <a:tcPr/>
                </a:tc>
              </a:tr>
              <a:tr h="148882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Hỗ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luồng</a:t>
                      </a:r>
                      <a:r>
                        <a:rPr lang="en-US" baseline="0" dirty="0" smtClean="0"/>
                        <a:t> 2 thread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2 thread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</a:tr>
              <a:tr h="377377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an </a:t>
                      </a:r>
                      <a:r>
                        <a:rPr lang="en-US" baseline="0" dirty="0" err="1" smtClean="0"/>
                        <a:t>toàn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 </a:t>
                      </a:r>
                      <a:r>
                        <a:rPr lang="en-US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 </a:t>
                      </a:r>
                      <a:r>
                        <a:rPr lang="en-US" dirty="0" err="1" smtClean="0"/>
                        <a:t>toàn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thấp</a:t>
                      </a:r>
                      <a:endParaRPr lang="en-US" dirty="0"/>
                    </a:p>
                  </a:txBody>
                  <a:tcPr/>
                </a:tc>
              </a:tr>
              <a:tr h="3773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</a:tr>
              <a:tr h="6513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Java.lang.Object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Java.lang.Object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err="1" smtClean="0"/>
                        <a:t>Java.lang.Charsequence</a:t>
                      </a:r>
                      <a:endParaRPr lang="en-US" dirty="0"/>
                    </a:p>
                  </a:txBody>
                  <a:tcPr/>
                </a:tc>
              </a:tr>
              <a:tr h="3773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Hỗ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endParaRPr lang="en-US" dirty="0"/>
                    </a:p>
                  </a:txBody>
                  <a:tcPr/>
                </a:tc>
              </a:tr>
              <a:tr h="3773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Hiệu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suất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Thấp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trữ</a:t>
                      </a:r>
                      <a:r>
                        <a:rPr lang="en-US" baseline="0" dirty="0" smtClean="0"/>
                        <a:t> ở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đệm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7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docs.oracle.com/javase/7/docs/api/java/lang/StringBuilder.html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docs.oracle.com/javase/7/docs/api/java/lang/StringBuffer.html</a:t>
            </a:r>
            <a:endParaRPr lang="en-US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69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Words>316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Bài Tìm hiểu về sự khác nhau của StringBuffer và StringBuilder</vt:lpstr>
      <vt:lpstr>1. StringBuffer:</vt:lpstr>
      <vt:lpstr>1. StringBuffer:</vt:lpstr>
      <vt:lpstr>2.StringBuilder </vt:lpstr>
      <vt:lpstr>PowerPoint Presentation</vt:lpstr>
      <vt:lpstr>3. Bảng so sánh giữa StringBuffer và StringBuilder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Tìm hiểu về sự khác nhau của StringBuffer và StringBuilder</dc:title>
  <dc:creator>hv</dc:creator>
  <cp:lastModifiedBy>NHA</cp:lastModifiedBy>
  <cp:revision>11</cp:revision>
  <dcterms:created xsi:type="dcterms:W3CDTF">2006-08-16T00:00:00Z</dcterms:created>
  <dcterms:modified xsi:type="dcterms:W3CDTF">2016-08-03T14:55:46Z</dcterms:modified>
</cp:coreProperties>
</file>