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embeddedFontLst>
    <p:embeddedFont>
      <p:font typeface="Cabin" panose="020B0604020202020204" charset="0"/>
      <p:regular r:id="rId20"/>
      <p:bold r:id="rId21"/>
      <p:italic r:id="rId22"/>
      <p:boldItalic r:id="rId23"/>
    </p:embeddedFont>
    <p:embeddedFont>
      <p:font typeface="Domine" panose="020B060402020202020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30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5991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219200" y="3886200"/>
            <a:ext cx="68580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Domine"/>
              <a:buNone/>
              <a:defRPr sz="32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L="457200" marR="0" lvl="1" indent="0" algn="ctr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spcBef>
                <a:spcPts val="500"/>
              </a:spcBef>
              <a:buClr>
                <a:srgbClr val="BABABA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8BA1B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646C8F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BABABA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9FB8CD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1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216151" y="6355080"/>
            <a:ext cx="1219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904875" y="3648075"/>
            <a:ext cx="7315200" cy="1280159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914400" y="5048250"/>
            <a:ext cx="7315200" cy="685799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904875" y="3648075"/>
            <a:ext cx="228600" cy="12801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914400" y="5048250"/>
            <a:ext cx="228600" cy="685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Domine"/>
              <a:buNone/>
              <a:defRPr sz="32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116835" y="-440436"/>
            <a:ext cx="4910327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●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4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Domine"/>
              <a:buNone/>
              <a:defRPr sz="32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●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4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98" name="Shape 9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9" name="Shape 99"/>
          <p:cNvSpPr/>
          <p:nvPr/>
        </p:nvSpPr>
        <p:spPr>
          <a:xfrm rot="5400000">
            <a:off x="419099" y="6467474"/>
            <a:ext cx="190849" cy="1203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00" name="Shape 100"/>
          <p:cNvCxnSpPr/>
          <p:nvPr/>
        </p:nvCxnSpPr>
        <p:spPr>
          <a:xfrm rot="5400000">
            <a:off x="3629606" y="3201951"/>
            <a:ext cx="585215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Domine"/>
              <a:buNone/>
              <a:defRPr sz="32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●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219200" y="2971800"/>
            <a:ext cx="68580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chemeClr val="lt2"/>
              </a:buClr>
              <a:buFont typeface="Domine"/>
              <a:buNone/>
              <a:defRPr sz="3200" b="0" i="0" u="none" strike="noStrike" cap="none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8194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238760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233680" algn="l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22860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1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069848" y="6355080"/>
            <a:ext cx="1520951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400">
              <a:solidFill>
                <a:schemeClr val="l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914400" y="2819400"/>
            <a:ext cx="7315200" cy="1280159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914400" y="2819400"/>
            <a:ext cx="228600" cy="12801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Domine"/>
              <a:buNone/>
              <a:defRPr sz="32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4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●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32198" y="1216151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●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Domine"/>
              <a:buNone/>
              <a:defRPr sz="32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4040187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8194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238760" algn="l" rtl="0">
              <a:spcBef>
                <a:spcPts val="500"/>
              </a:spcBef>
              <a:buClr>
                <a:srgbClr val="BABABA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233680" algn="l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22860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41774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8194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238760" algn="l" rtl="0">
              <a:spcBef>
                <a:spcPts val="500"/>
              </a:spcBef>
              <a:buClr>
                <a:srgbClr val="BABABA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233680" algn="l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22860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4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457200" y="2133600"/>
            <a:ext cx="4038599" cy="403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●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4648200" y="2133600"/>
            <a:ext cx="4038599" cy="403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●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Domine"/>
              <a:buNone/>
              <a:defRPr sz="32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4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9" name="Shape 59"/>
          <p:cNvSpPr/>
          <p:nvPr/>
        </p:nvSpPr>
        <p:spPr>
          <a:xfrm rot="5400000">
            <a:off x="419099" y="6467474"/>
            <a:ext cx="190849" cy="1203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4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5" name="Shape 65"/>
          <p:cNvSpPr/>
          <p:nvPr/>
        </p:nvSpPr>
        <p:spPr>
          <a:xfrm rot="5400000">
            <a:off x="419099" y="6467474"/>
            <a:ext cx="190849" cy="1203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324600" y="304800"/>
            <a:ext cx="2514599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bin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324600" y="1219200"/>
            <a:ext cx="2514599" cy="4843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7500"/>
              </a:lnSpc>
              <a:spcBef>
                <a:spcPts val="60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8194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238760" algn="l" rtl="0">
              <a:spcBef>
                <a:spcPts val="500"/>
              </a:spcBef>
              <a:buClr>
                <a:srgbClr val="BABABA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233680" algn="l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22860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4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2" name="Shape 7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3" name="Shape 73"/>
          <p:cNvCxnSpPr/>
          <p:nvPr/>
        </p:nvCxnSpPr>
        <p:spPr>
          <a:xfrm rot="5400000">
            <a:off x="3160645" y="3324224"/>
            <a:ext cx="603503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4" name="Shape 74"/>
          <p:cNvSpPr/>
          <p:nvPr/>
        </p:nvSpPr>
        <p:spPr>
          <a:xfrm rot="5400000">
            <a:off x="419099" y="6467474"/>
            <a:ext cx="190849" cy="1203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304800" y="304800"/>
            <a:ext cx="5714999" cy="571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●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solidFill>
          <a:schemeClr val="dk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500856"/>
            <a:ext cx="8229600" cy="6746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Domine"/>
              <a:buNone/>
              <a:defRPr sz="2000" b="0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●"/>
              <a:defRPr sz="23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chemeClr val="dk1"/>
              </a:buClr>
              <a:buSzPct val="76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24028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●"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90500" algn="l" rtl="0">
              <a:spcBef>
                <a:spcPts val="500"/>
              </a:spcBef>
              <a:buClr>
                <a:schemeClr val="dk1"/>
              </a:buClr>
              <a:buSzPct val="76000"/>
              <a:buFont typeface="Noto Sans Symbols"/>
              <a:buChar char="●"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93675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88594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400">
              <a:solidFill>
                <a:schemeClr val="l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83" name="Shape 8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4" name="Shape 84"/>
          <p:cNvSpPr/>
          <p:nvPr/>
        </p:nvSpPr>
        <p:spPr>
          <a:xfrm rot="5400000">
            <a:off x="419099" y="6467474"/>
            <a:ext cx="190849" cy="1203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57200" y="500856"/>
            <a:ext cx="18287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Domine"/>
              <a:buNone/>
              <a:defRPr sz="32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●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/>
          <p:nvPr/>
        </p:nvSpPr>
        <p:spPr>
          <a:xfrm rot="5400000">
            <a:off x="419099" y="6467474"/>
            <a:ext cx="190849" cy="1203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ppconus.com/2015/09/21/so-sanh-enum-trong-java-toan-tu-hay-phuong-thuc-equal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7planning.org/vi/10199/huong-dan-su-dung-java-enu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219200" y="3810000"/>
            <a:ext cx="68580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Domine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TÌM HIỂU ENUM TRNG JAVA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Nguyễn Thị Lan Phương</a:t>
            </a:r>
          </a:p>
          <a:p>
            <a:pPr marL="2286000" marR="0" lvl="0" indent="457200" algn="l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/>
              <a:t>                Đào Đức Nhã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Enum trong Enum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5177275" y="1219200"/>
            <a:ext cx="3509400" cy="493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Có thể tạo enum trong enum. Enum test được xem như là một giá trị của congTy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Trong class testEnum1 buộc phải có thêm trường tName có kiểu là test để định nghĩa cho đầy đủ các giá trị trong enum congTy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364750"/>
            <a:ext cx="4365649" cy="37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70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Enum trong Enum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5987625" y="1219200"/>
            <a:ext cx="2699100" cy="493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75" y="855287"/>
            <a:ext cx="4781550" cy="42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512" y="4721237"/>
            <a:ext cx="45815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Một class chứa nhiều enum: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28725"/>
            <a:ext cx="4164825" cy="49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450" y="1316250"/>
            <a:ext cx="4324350" cy="27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627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class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187" y="780287"/>
            <a:ext cx="8229600" cy="137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khi enum không thuộc class thì không chứa static, final , abstract, protected , or private nếu không trình biên dịch sẽ báo lỗi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12275"/>
            <a:ext cx="7631349" cy="184454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260100" y="4228850"/>
            <a:ext cx="8883900" cy="51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5476" lvl="0" indent="0" rtl="0">
              <a:spcBef>
                <a:spcPts val="600"/>
              </a:spcBef>
              <a:buNone/>
            </a:pPr>
            <a:r>
              <a:rPr lang="en-US"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khi enum nằm trong class thì được quyền dùng các modifier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811075"/>
            <a:ext cx="4675049" cy="19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n-US" sz="2800" dirty="0" smtClean="0"/>
              <a:t>So </a:t>
            </a:r>
            <a:r>
              <a:rPr lang="en-US" sz="2800" dirty="0" err="1" smtClean="0"/>
              <a:t>sánh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kiểu</a:t>
            </a:r>
            <a:r>
              <a:rPr lang="en-US" sz="2800" dirty="0" smtClean="0"/>
              <a:t> </a:t>
            </a:r>
            <a:r>
              <a:rPr lang="en-US" sz="2800" dirty="0" err="1" smtClean="0"/>
              <a:t>enum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nhau</a:t>
            </a:r>
            <a:endParaRPr lang="en-US" sz="2880" b="1" i="0" u="none" strike="noStrike" cap="none" dirty="0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685800" y="1447800"/>
            <a:ext cx="78485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Khi bạn so sánh 2 enum khác kiểu bằng toán tử ==, thì trình biên dịch sẽ báo lỗi</a:t>
            </a: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094122"/>
            <a:ext cx="61056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n-US" sz="2800" dirty="0"/>
              <a:t>So </a:t>
            </a:r>
            <a:r>
              <a:rPr lang="en-US" sz="2800" dirty="0" err="1"/>
              <a:t>sánh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enum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endParaRPr lang="en-US" sz="2880" b="1" i="0" u="none" strike="noStrike" cap="none" dirty="0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20050" y="1219200"/>
            <a:ext cx="88539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61620" algn="l" rtl="0">
              <a:spcBef>
                <a:spcPts val="0"/>
              </a:spcBef>
              <a:buClr>
                <a:schemeClr val="accent1"/>
              </a:buClr>
              <a:buSzPct val="74000"/>
              <a:buFont typeface="Noto Sans Symbols"/>
              <a:buChar char="●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Khi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gọi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phương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thức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equals 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trên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một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null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enum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thì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NullPointerException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sẽ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được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ném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ra.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Nhưng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nếu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dùng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toán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tử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== 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để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so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sánh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thì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không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ngoại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lệ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ném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ra.</a:t>
            </a:r>
            <a:endParaRPr lang="en-US" sz="24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530" y="3048000"/>
            <a:ext cx="6696000" cy="28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vi-VN" dirty="0"/>
              <a:t>Nếu bạn dùng toán tử </a:t>
            </a:r>
            <a:r>
              <a:rPr lang="vi-VN" dirty="0" smtClean="0"/>
              <a:t>== </a:t>
            </a:r>
            <a:r>
              <a:rPr lang="vi-VN" dirty="0"/>
              <a:t>khi so sánh với enum TransactionType.PURCHASE hoặc TransactionType.REFUND thì kết quả trả về luôn false ⇒ chương trình của bạn sẽ tiếp tục thực hiện các công việc tiếp theo ⇒ </a:t>
            </a:r>
            <a:r>
              <a:rPr lang="vi-VN" b="1" i="1" dirty="0"/>
              <a:t>không  biết rằng dữ liệu cần chuyển có vấn đề.</a:t>
            </a:r>
          </a:p>
          <a:p>
            <a:pPr lvl="0">
              <a:spcBef>
                <a:spcPts val="0"/>
              </a:spcBef>
              <a:buNone/>
            </a:pPr>
            <a:endParaRPr lang="vi-VN" b="1" i="1" dirty="0"/>
          </a:p>
          <a:p>
            <a:pPr lvl="0">
              <a:spcBef>
                <a:spcPts val="0"/>
              </a:spcBef>
              <a:buNone/>
            </a:pPr>
            <a:r>
              <a:rPr lang="vi-VN" dirty="0"/>
              <a:t>Nếu bạn dùng phương thức equals, ngoại lệ NullPointerException được ném ra, đây là một dấu hiệu rõ ràng để bạn có thể điều tra dữ liệu.</a:t>
            </a:r>
          </a:p>
          <a:p>
            <a:pPr lvl="0">
              <a:spcBef>
                <a:spcPts val="0"/>
              </a:spcBef>
              <a:buNone/>
            </a:pP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7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Domine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Tài liệu tham khảo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●"/>
            </a:pPr>
            <a:r>
              <a:rPr lang="en-US" sz="26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http://blog.appconus.com/2015/09/21/so-sanh-enum-trong-java-toan-tu-hay-phuong-thuc-equals/</a:t>
            </a:r>
            <a:r>
              <a:rPr lang="en-US"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●"/>
            </a:pPr>
            <a:r>
              <a:rPr lang="en-US" sz="26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http://o7planning.org/vi/10199/huong-dan-su-dung-java-enum</a:t>
            </a:r>
            <a:r>
              <a:rPr lang="en-US"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Domine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Khái niệm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●"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Kiểu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dữ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liệu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Enum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gần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giống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với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kiểu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dữ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liệu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Array,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nhưng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các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phần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tử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có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thể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bổ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sung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thêm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các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phương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thức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Enum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là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1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kiểu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dữ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liệu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liệt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kê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Giúp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bạn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tổ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chức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dữ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liệu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khoa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học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hơn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code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được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trong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sáng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dễ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hiểu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hơn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●"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Enum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là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một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kiểu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giá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trị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tùy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chỉnh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được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lưu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trong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stack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và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được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khởi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tạo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từ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0.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●"/>
            </a:pP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java.lang.Enum</a:t>
            </a:r>
            <a:r>
              <a:rPr lang="en-US" dirty="0"/>
              <a:t>. 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●"/>
            </a:pPr>
            <a:r>
              <a:rPr lang="en-US" dirty="0" err="1"/>
              <a:t>Trong</a:t>
            </a:r>
            <a:r>
              <a:rPr lang="en-US" dirty="0"/>
              <a:t> Java,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107350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Khái niệm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95075" y="1221600"/>
            <a:ext cx="8431800" cy="44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Enum là kiểu dữ liệu liệt kê. Giúp bạn tổ chức dữ liệu khoa học hơn, code được trong sáng dễ hiểu hơn.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75" y="2296000"/>
            <a:ext cx="5554774" cy="40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5749850" y="2019075"/>
            <a:ext cx="3000000" cy="45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class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testEnum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có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thuộc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tính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congTy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chứa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một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danh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sách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các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kiểu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công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ty</a:t>
            </a:r>
          </a:p>
          <a:p>
            <a:pPr marL="0" lvl="0" indent="0" rtl="0">
              <a:spcBef>
                <a:spcPts val="600"/>
              </a:spcBef>
              <a:buNone/>
            </a:pPr>
            <a:endParaRPr sz="20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rtl="0">
              <a:spcBef>
                <a:spcPts val="600"/>
              </a:spcBef>
              <a:buNone/>
            </a:pP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Sử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dụng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enum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trong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trường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hợp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này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khá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hay==&gt;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giúp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người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lập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trình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quy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định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được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danh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sách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các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giá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trị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công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ty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mà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không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cần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phải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quy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định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trong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phần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khởi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tạo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get(), set()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thuộc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tính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cName</a:t>
            </a:r>
            <a:endParaRPr lang="en-US" sz="20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Khái niệm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20758" y="3886200"/>
            <a:ext cx="7696075" cy="211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1902551"/>
            <a:ext cx="5455374" cy="1847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01450" y="1057950"/>
            <a:ext cx="8141100" cy="88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nhiều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values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từng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thành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phần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kiểu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đó,và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lượng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values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mỗi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thành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phần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phải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nhau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cùng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kiểu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dữ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liệu</a:t>
            </a:r>
            <a:endParaRPr lang="en-US"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endParaRPr sz="2600" dirty="0"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25" y="2624812"/>
            <a:ext cx="6105525" cy="24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525" y="4953100"/>
            <a:ext cx="54102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7" y="2164950"/>
            <a:ext cx="6791325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212" y="3095225"/>
            <a:ext cx="38385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144" name="Shape 144"/>
          <p:cNvSpPr txBox="1"/>
          <p:nvPr/>
        </p:nvSpPr>
        <p:spPr>
          <a:xfrm>
            <a:off x="798425" y="1268950"/>
            <a:ext cx="79698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600"/>
              <a:t>Kết quả khi có nhiều values của từng thành phần trong enum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ở </a:t>
            </a:r>
            <a:r>
              <a:rPr lang="en-US" dirty="0" err="1" smtClean="0"/>
              <a:t>đâu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50" name="Shape 150"/>
          <p:cNvSpPr txBox="1"/>
          <p:nvPr/>
        </p:nvSpPr>
        <p:spPr>
          <a:xfrm>
            <a:off x="684375" y="1397275"/>
            <a:ext cx="7157400" cy="82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600"/>
              <a:t>-Có thể đặt enum ở trong và ngoài lớp 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137" y="2290500"/>
            <a:ext cx="380047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75" y="2433625"/>
            <a:ext cx="40957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1525" y="4633600"/>
            <a:ext cx="4210050" cy="17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655850" y="4576750"/>
            <a:ext cx="2338200" cy="20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600"/>
              <a:t>-Nhưng nó không thể đặt trong hàm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ở </a:t>
            </a:r>
            <a:r>
              <a:rPr lang="en-US" dirty="0" err="1" smtClean="0"/>
              <a:t>đâu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0" name="Shape 160"/>
          <p:cNvSpPr txBox="1"/>
          <p:nvPr/>
        </p:nvSpPr>
        <p:spPr>
          <a:xfrm>
            <a:off x="129275" y="1057425"/>
            <a:ext cx="8084100" cy="72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buSzPct val="100000"/>
              <a:buChar char="-"/>
            </a:pPr>
            <a:r>
              <a:rPr lang="en-US" sz="2600"/>
              <a:t>Ta có thể import static một enum trong cùng một namespace với class và sử dụng enum đó như bình thường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275" y="1967600"/>
            <a:ext cx="40197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875" y="3880412"/>
            <a:ext cx="5390924" cy="27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9300" y="4754837"/>
            <a:ext cx="28575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169" name="Shape 169"/>
          <p:cNvSpPr txBox="1"/>
          <p:nvPr/>
        </p:nvSpPr>
        <p:spPr>
          <a:xfrm>
            <a:off x="556050" y="1454300"/>
            <a:ext cx="8027100" cy="7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>
              <a:spcBef>
                <a:spcPts val="0"/>
              </a:spcBef>
              <a:buSzPct val="100000"/>
              <a:buChar char="-"/>
            </a:pPr>
            <a:r>
              <a:rPr lang="en-US" sz="2600"/>
              <a:t>Ta có thể in ra thứ tự của từng thành phần của enum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25" y="2396825"/>
            <a:ext cx="546735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825" y="4964962"/>
            <a:ext cx="37147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512</Words>
  <Application>Microsoft Office PowerPoint</Application>
  <PresentationFormat>On-screen Show (4:3)</PresentationFormat>
  <Paragraphs>47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Noto Sans Symbols</vt:lpstr>
      <vt:lpstr>Cabin</vt:lpstr>
      <vt:lpstr>Domine</vt:lpstr>
      <vt:lpstr>Calibri</vt:lpstr>
      <vt:lpstr>Origin</vt:lpstr>
      <vt:lpstr>TÌM HIỂU ENUM TRNG JAVA</vt:lpstr>
      <vt:lpstr>Khái niệm</vt:lpstr>
      <vt:lpstr>Khái niệm</vt:lpstr>
      <vt:lpstr>Khái niệm</vt:lpstr>
      <vt:lpstr>Thành phần của enum</vt:lpstr>
      <vt:lpstr>Thành phần của enum</vt:lpstr>
      <vt:lpstr>Nên đặt enum ở đâu?</vt:lpstr>
      <vt:lpstr>Nên đặt enum ở đâu?</vt:lpstr>
      <vt:lpstr>In ra các thành phần trong enum</vt:lpstr>
      <vt:lpstr>Enum trong Enum</vt:lpstr>
      <vt:lpstr>Enum trong Enum</vt:lpstr>
      <vt:lpstr>Một class chứa nhiều enum:</vt:lpstr>
      <vt:lpstr>Enum nằm ngoài class</vt:lpstr>
      <vt:lpstr>So sánh các kiểu enum với nhau</vt:lpstr>
      <vt:lpstr>So sánh các kiểu enum với nhau</vt:lpstr>
      <vt:lpstr>So sánh các kiểu enum với nhau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ENUM TRNG JAVA</dc:title>
  <cp:lastModifiedBy>phuong nguyen</cp:lastModifiedBy>
  <cp:revision>3</cp:revision>
  <dcterms:modified xsi:type="dcterms:W3CDTF">2016-08-01T16:56:08Z</dcterms:modified>
</cp:coreProperties>
</file>