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780108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StringBuilder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473200"/>
          </a:xfrm>
        </p:spPr>
        <p:txBody>
          <a:bodyPr>
            <a:normAutofit/>
          </a:bodyPr>
          <a:lstStyle/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Đào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Nhã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4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362200"/>
            <a:ext cx="8382000" cy="3450696"/>
          </a:xfrm>
        </p:spPr>
        <p:txBody>
          <a:bodyPr>
            <a:normAutofit/>
          </a:bodyPr>
          <a:lstStyle/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luồng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chiếu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bấ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tuần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sang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String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appends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inserts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string buffer</a:t>
            </a: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36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633608" y="2209800"/>
            <a:ext cx="8053192" cy="1981200"/>
          </a:xfrm>
        </p:spPr>
        <p:txBody>
          <a:bodyPr>
            <a:noAutofit/>
          </a:bodyPr>
          <a:lstStyle/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thừa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java.lang.Object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clone, equals, finalize, 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getClass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hashCode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 notify, 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notifyAll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 wait, 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wait(long timeout),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wait(long timeout,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nanos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356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86000"/>
            <a:ext cx="8305800" cy="3450696"/>
          </a:xfrm>
        </p:spPr>
        <p:txBody>
          <a:bodyPr>
            <a:noAutofit/>
          </a:bodyPr>
          <a:lstStyle/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StringBuffer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API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StringBuffer,nhưng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luồng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hầu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sang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String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appends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inserts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String Builder </a:t>
            </a: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2.StringBuilder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6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3608" y="2209800"/>
            <a:ext cx="7408333" cy="1447800"/>
          </a:xfrm>
        </p:spPr>
        <p:txBody>
          <a:bodyPr>
            <a:noAutofit/>
          </a:bodyPr>
          <a:lstStyle/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thừa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java.lang.Object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clone, equals, finalize, 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getClass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hashCode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 notify, 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notifyAll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 wait, 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wait(long timeout),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wait(long timeout,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nanos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mtClean="0"/>
              <a:t>2.StringBuilder </a:t>
            </a:r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609600" y="4267200"/>
            <a:ext cx="85344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thừa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java.lang.CharSequence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charAt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legth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subSequence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419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3. </a:t>
            </a:r>
            <a:r>
              <a:rPr lang="en-US" dirty="0" err="1" smtClean="0"/>
              <a:t>Bảng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StringBuffer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StringBuilder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852372"/>
              </p:ext>
            </p:extLst>
          </p:nvPr>
        </p:nvGraphicFramePr>
        <p:xfrm>
          <a:off x="1752600" y="1905000"/>
          <a:ext cx="7010400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94640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StringBuffer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StringBuilder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Hỗ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trợ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luồng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hỗ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luồng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hỗ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trợ</a:t>
                      </a:r>
                      <a:r>
                        <a:rPr lang="en-US" baseline="0" dirty="0" smtClean="0"/>
                        <a:t> 1 </a:t>
                      </a:r>
                      <a:r>
                        <a:rPr lang="en-US" baseline="0" dirty="0" err="1" smtClean="0"/>
                        <a:t>luồng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/>
                        <a:t>Độ</a:t>
                      </a:r>
                      <a:r>
                        <a:rPr lang="en-US" baseline="0" dirty="0" smtClean="0"/>
                        <a:t> an </a:t>
                      </a:r>
                      <a:r>
                        <a:rPr lang="en-US" baseline="0" dirty="0" err="1" smtClean="0"/>
                        <a:t>toàn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 </a:t>
                      </a:r>
                      <a:r>
                        <a:rPr lang="en-US" dirty="0" err="1" smtClean="0"/>
                        <a:t>toàn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 </a:t>
                      </a:r>
                      <a:r>
                        <a:rPr lang="en-US" dirty="0" err="1" smtClean="0"/>
                        <a:t>toàn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thấp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Đặc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tính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lớp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kế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thừa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Java.lang.Object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Java.lang.Object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aseline="0" dirty="0" err="1" smtClean="0"/>
                        <a:t>Java.lang.Charsequence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Lưu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Buffer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Đồng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bộ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hóa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Hỗ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trợ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đồng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hỗ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đồng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Hiệu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suất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Thấp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758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154</TotalTime>
  <Words>283</Words>
  <Application>Microsoft Office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Waveform</vt:lpstr>
      <vt:lpstr>Bài Tìm hiểu về sự khác nhau của StringBuffer và StringBuilder</vt:lpstr>
      <vt:lpstr>1. StringBuffer:</vt:lpstr>
      <vt:lpstr>1. StringBuffer:</vt:lpstr>
      <vt:lpstr>2.StringBuilder </vt:lpstr>
      <vt:lpstr>PowerPoint Presentation</vt:lpstr>
      <vt:lpstr>3. Bảng so sánh giữa StringBuffer và StringBuilder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Tìm hiểu về sự khác nhau của StringBuffer và StringBuilder</dc:title>
  <dc:creator>hv</dc:creator>
  <cp:lastModifiedBy>NHA</cp:lastModifiedBy>
  <cp:revision>10</cp:revision>
  <dcterms:created xsi:type="dcterms:W3CDTF">2006-08-16T00:00:00Z</dcterms:created>
  <dcterms:modified xsi:type="dcterms:W3CDTF">2016-08-02T15:15:28Z</dcterms:modified>
</cp:coreProperties>
</file>