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regex/Matcher.html#find-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114800"/>
            <a:ext cx="6400800" cy="1473200"/>
          </a:xfrm>
        </p:spPr>
        <p:txBody>
          <a:bodyPr/>
          <a:lstStyle/>
          <a:p>
            <a:r>
              <a:rPr lang="vi-VN" dirty="0" smtClean="0"/>
              <a:t>			Người </a:t>
            </a:r>
            <a:r>
              <a:rPr lang="vi-VN" dirty="0"/>
              <a:t>thực </a:t>
            </a:r>
            <a:r>
              <a:rPr lang="vi-VN" dirty="0" smtClean="0"/>
              <a:t>hiện</a:t>
            </a:r>
            <a:r>
              <a:rPr lang="vi-VN" dirty="0"/>
              <a:t>:</a:t>
            </a:r>
          </a:p>
          <a:p>
            <a:r>
              <a:rPr lang="vi-VN" dirty="0" smtClean="0"/>
              <a:t>				Đào </a:t>
            </a:r>
            <a:r>
              <a:rPr lang="vi-VN" dirty="0"/>
              <a:t>Đức Nhã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1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So sánh sự khác nhau giữa find() và matcher()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306581"/>
              </p:ext>
            </p:extLst>
          </p:nvPr>
        </p:nvGraphicFramePr>
        <p:xfrm>
          <a:off x="304800" y="2209800"/>
          <a:ext cx="85344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530358">
                <a:tc>
                  <a:txBody>
                    <a:bodyPr/>
                    <a:lstStyle/>
                    <a:p>
                      <a:pPr algn="ctr"/>
                      <a:r>
                        <a:rPr lang="vi-VN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Matches()</a:t>
                      </a:r>
                      <a:endParaRPr lang="en-US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Find()</a:t>
                      </a:r>
                      <a:endParaRPr lang="en-US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36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en-US" sz="2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Kiểm</a:t>
                      </a:r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tra</a:t>
                      </a:r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sự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giống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nhau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một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cách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chính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xác</a:t>
                      </a:r>
                      <a:endParaRPr lang="en-US" sz="2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vi-VN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Cố gắng</a:t>
                      </a:r>
                      <a:r>
                        <a:rPr lang="vi-VN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để so khớp pattern</a:t>
                      </a:r>
                      <a:endParaRPr lang="en-US" sz="2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vi-VN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với toàn bộ chuỗi. Nó chỉ đúng khi toàn bộ chuỗi phù hợp với pattern</a:t>
                      </a:r>
                      <a:endParaRPr lang="en-US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en-US" sz="2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Tìm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kiếm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1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phần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nó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hữu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dụng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khi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chỉ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quan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tâm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đến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chuỗi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con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trong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chuỗi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đầu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6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vào</a:t>
                      </a:r>
                      <a:r>
                        <a:rPr lang="en-US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vi-VN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Cố gắng</a:t>
                      </a:r>
                      <a:r>
                        <a:rPr lang="vi-VN" sz="2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tìm kiếm các chuỗi con trong chuỗi đầu vào phù hợp với pattern. Nó chỉ đúng khi có một chuỗi con phù hợp với pattern</a:t>
                      </a:r>
                      <a:endParaRPr lang="en-US" sz="2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US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57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So sánh sự khác nhau giữa find() và matcher()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95" y="2406481"/>
            <a:ext cx="54387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29200"/>
            <a:ext cx="29622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241935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matches()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so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/>
              <a:t>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42672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find()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gắng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pattern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24400" y="3200401"/>
            <a:ext cx="609600" cy="41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95800" y="41910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Arrow 13"/>
          <p:cNvSpPr/>
          <p:nvPr/>
        </p:nvSpPr>
        <p:spPr>
          <a:xfrm>
            <a:off x="2590800" y="5029200"/>
            <a:ext cx="8382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68674"/>
            <a:ext cx="61341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33975"/>
            <a:ext cx="326707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vi-VN" dirty="0" smtClean="0"/>
              <a:t>So sánh sự khác nhau giữa find() và matcher()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02782" y="2133600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ở String chuoi2.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matcher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true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khớp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02782" y="4495800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find()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false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so </a:t>
            </a:r>
            <a:r>
              <a:rPr lang="en-US" dirty="0" err="1" smtClean="0"/>
              <a:t>khơp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con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43137" y="2362200"/>
            <a:ext cx="9572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32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https://docs.oracle.com/javase/8/docs/api/java/util/regex/Matcher.html#find-</a:t>
            </a:r>
            <a:r>
              <a:rPr lang="en-US" dirty="0" smtClean="0">
                <a:hlinkClick r:id="rId2"/>
              </a:rPr>
              <a:t>-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37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81</TotalTime>
  <Words>228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Waveform</vt:lpstr>
      <vt:lpstr>Bài tìm hiểu về Regular Expression</vt:lpstr>
      <vt:lpstr>So sánh sự khác nhau giữa find() và matcher()</vt:lpstr>
      <vt:lpstr>So sánh sự khác nhau giữa find() và matcher()</vt:lpstr>
      <vt:lpstr>So sánh sự khác nhau giữa find() và matcher()</vt:lpstr>
      <vt:lpstr>Tài liệu tham khảo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tìm hiểu về Regular Expression</dc:title>
  <dc:creator>hv</dc:creator>
  <cp:lastModifiedBy>NHA</cp:lastModifiedBy>
  <cp:revision>8</cp:revision>
  <dcterms:created xsi:type="dcterms:W3CDTF">2006-08-16T00:00:00Z</dcterms:created>
  <dcterms:modified xsi:type="dcterms:W3CDTF">2016-08-03T14:43:10Z</dcterms:modified>
</cp:coreProperties>
</file>