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4" r:id="rId6"/>
    <p:sldId id="265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600"/>
    <a:srgbClr val="FF9E1D"/>
    <a:srgbClr val="D68B1C"/>
    <a:srgbClr val="6CA800"/>
    <a:srgbClr val="EE7D00"/>
    <a:srgbClr val="253600"/>
    <a:srgbClr val="552579"/>
    <a:srgbClr val="2597FF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4039820"/>
            <a:ext cx="7940660" cy="1221640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5261460"/>
            <a:ext cx="7940660" cy="106893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6096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38424"/>
            <a:ext cx="8229600" cy="45811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0"/>
            <a:ext cx="8229600" cy="3970330"/>
          </a:xfrm>
        </p:spPr>
        <p:txBody>
          <a:bodyPr/>
          <a:lstStyle>
            <a:lvl1pPr>
              <a:defRPr sz="2800">
                <a:solidFill>
                  <a:srgbClr val="253600"/>
                </a:solidFill>
              </a:defRPr>
            </a:lvl1pPr>
            <a:lvl2pPr>
              <a:defRPr>
                <a:solidFill>
                  <a:srgbClr val="253600"/>
                </a:solidFill>
              </a:defRPr>
            </a:lvl2pPr>
            <a:lvl3pPr>
              <a:defRPr>
                <a:solidFill>
                  <a:srgbClr val="253600"/>
                </a:solidFill>
              </a:defRPr>
            </a:lvl3pPr>
            <a:lvl4pPr>
              <a:defRPr>
                <a:solidFill>
                  <a:srgbClr val="253600"/>
                </a:solidFill>
              </a:defRPr>
            </a:lvl4pPr>
            <a:lvl5pPr>
              <a:defRPr>
                <a:solidFill>
                  <a:srgbClr val="2536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09" y="527605"/>
            <a:ext cx="6871724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291130"/>
            <a:ext cx="6871724" cy="4428445"/>
          </a:xfrm>
        </p:spPr>
        <p:txBody>
          <a:bodyPr/>
          <a:lstStyle>
            <a:lvl1pPr>
              <a:defRPr sz="2800">
                <a:solidFill>
                  <a:srgbClr val="253600"/>
                </a:solidFill>
              </a:defRPr>
            </a:lvl1pPr>
            <a:lvl2pPr>
              <a:defRPr>
                <a:solidFill>
                  <a:srgbClr val="253600"/>
                </a:solidFill>
              </a:defRPr>
            </a:lvl2pPr>
            <a:lvl3pPr>
              <a:defRPr>
                <a:solidFill>
                  <a:srgbClr val="253600"/>
                </a:solidFill>
              </a:defRPr>
            </a:lvl3pPr>
            <a:lvl4pPr>
              <a:defRPr>
                <a:solidFill>
                  <a:srgbClr val="253600"/>
                </a:solidFill>
              </a:defRPr>
            </a:lvl4pPr>
            <a:lvl5pPr>
              <a:defRPr>
                <a:solidFill>
                  <a:srgbClr val="2536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985720"/>
            <a:ext cx="8229600" cy="53218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57749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536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207360"/>
            <a:ext cx="4040188" cy="3035058"/>
          </a:xfrm>
        </p:spPr>
        <p:txBody>
          <a:bodyPr/>
          <a:lstStyle>
            <a:lvl1pPr>
              <a:defRPr sz="2400">
                <a:solidFill>
                  <a:srgbClr val="253600"/>
                </a:solidFill>
              </a:defRPr>
            </a:lvl1pPr>
            <a:lvl2pPr>
              <a:defRPr sz="2000">
                <a:solidFill>
                  <a:srgbClr val="253600"/>
                </a:solidFill>
              </a:defRPr>
            </a:lvl2pPr>
            <a:lvl3pPr>
              <a:defRPr sz="1800">
                <a:solidFill>
                  <a:srgbClr val="253600"/>
                </a:solidFill>
              </a:defRPr>
            </a:lvl3pPr>
            <a:lvl4pPr>
              <a:defRPr sz="1600">
                <a:solidFill>
                  <a:srgbClr val="253600"/>
                </a:solidFill>
              </a:defRPr>
            </a:lvl4pPr>
            <a:lvl5pPr>
              <a:defRPr sz="1600">
                <a:solidFill>
                  <a:srgbClr val="2536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7749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536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207360"/>
            <a:ext cx="4041775" cy="3035058"/>
          </a:xfrm>
        </p:spPr>
        <p:txBody>
          <a:bodyPr/>
          <a:lstStyle>
            <a:lvl1pPr>
              <a:defRPr sz="2400">
                <a:solidFill>
                  <a:srgbClr val="253600"/>
                </a:solidFill>
              </a:defRPr>
            </a:lvl1pPr>
            <a:lvl2pPr>
              <a:defRPr sz="2000">
                <a:solidFill>
                  <a:srgbClr val="253600"/>
                </a:solidFill>
              </a:defRPr>
            </a:lvl2pPr>
            <a:lvl3pPr>
              <a:defRPr sz="1800">
                <a:solidFill>
                  <a:srgbClr val="253600"/>
                </a:solidFill>
              </a:defRPr>
            </a:lvl3pPr>
            <a:lvl4pPr>
              <a:defRPr sz="1600">
                <a:solidFill>
                  <a:srgbClr val="253600"/>
                </a:solidFill>
              </a:defRPr>
            </a:lvl4pPr>
            <a:lvl5pPr>
              <a:defRPr sz="1600">
                <a:solidFill>
                  <a:srgbClr val="2536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07360"/>
            <a:ext cx="9179327" cy="1679756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TÌM HIỂU VỀ ARRAY TRONG JAVA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2819" y="4497935"/>
            <a:ext cx="3512215" cy="1374347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/>
              <a:t>:</a:t>
            </a:r>
            <a:r>
              <a:rPr lang="en-US" dirty="0" smtClean="0"/>
              <a:t>     </a:t>
            </a:r>
          </a:p>
          <a:p>
            <a:pPr algn="l"/>
            <a:r>
              <a:rPr lang="en-US" dirty="0" smtClean="0"/>
              <a:t>1.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Nhã</a:t>
            </a:r>
            <a:endParaRPr lang="en-US" dirty="0"/>
          </a:p>
          <a:p>
            <a:pPr algn="l"/>
            <a:r>
              <a:rPr lang="en-US" dirty="0" smtClean="0"/>
              <a:t>2.Trương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I. MẢNG MỘT CHIỀU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670" y="1749245"/>
            <a:ext cx="82460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 </a:t>
            </a:r>
            <a:r>
              <a:rPr lang="en-US" dirty="0" err="1"/>
              <a:t>hoặc</a:t>
            </a:r>
            <a:r>
              <a:rPr lang="en-US" dirty="0"/>
              <a:t> 0.0.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String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null .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char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empty</a:t>
            </a:r>
          </a:p>
          <a:p>
            <a:endParaRPr lang="en-US" dirty="0" smtClean="0"/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 smtClean="0"/>
              <a:t>mất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vi-V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" y="3624068"/>
            <a:ext cx="442844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15" y="4497935"/>
            <a:ext cx="386069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I. MẢNG MỘT CHIỀU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/>
              <a:t>mảng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/>
              <a:t>đó</a:t>
            </a:r>
            <a:r>
              <a:rPr lang="en-US" dirty="0"/>
              <a:t> sang </a:t>
            </a:r>
            <a:r>
              <a:rPr lang="en-US" dirty="0" err="1"/>
              <a:t>mảng</a:t>
            </a:r>
            <a:r>
              <a:rPr lang="en-US" dirty="0"/>
              <a:t> char[]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char </a:t>
            </a:r>
            <a:r>
              <a:rPr lang="en-US" dirty="0" err="1"/>
              <a:t>đó</a:t>
            </a:r>
            <a:endParaRPr lang="en-US" dirty="0"/>
          </a:p>
          <a:p>
            <a:endParaRPr lang="vi-V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3127144"/>
            <a:ext cx="6566315" cy="3730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127144"/>
            <a:ext cx="39719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88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I. MẢNG MỘT CHIỀU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/>
              <a:t>thường</a:t>
            </a:r>
            <a:r>
              <a:rPr lang="en-US" dirty="0"/>
              <a:t> . </a:t>
            </a:r>
            <a:r>
              <a:rPr lang="en-US" dirty="0" err="1"/>
              <a:t>Chúng</a:t>
            </a:r>
            <a:r>
              <a:rPr lang="en-US" dirty="0"/>
              <a:t> ta co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  <a:p>
            <a:endParaRPr lang="vi-V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65" y="2736374"/>
            <a:ext cx="5500254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I. MẢNG MỘT CHIỀU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Wrapper Class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đẻ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đôi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object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lại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363" y="2667000"/>
            <a:ext cx="6325274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90" y="4956050"/>
            <a:ext cx="6325274" cy="1146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>
            <a:off x="3994127" y="4194050"/>
            <a:ext cx="762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3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I. MẢNG MỘT CHIỀU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0"/>
            <a:ext cx="8229600" cy="5261460"/>
          </a:xfrm>
        </p:spPr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non-primitive objects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kiêu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vi-V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2512770"/>
            <a:ext cx="6096000" cy="257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 Arrow 4"/>
          <p:cNvSpPr/>
          <p:nvPr/>
        </p:nvSpPr>
        <p:spPr>
          <a:xfrm>
            <a:off x="4724705" y="3273468"/>
            <a:ext cx="20574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60" y="5566870"/>
            <a:ext cx="5181600" cy="109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own Arrow 6"/>
          <p:cNvSpPr/>
          <p:nvPr/>
        </p:nvSpPr>
        <p:spPr>
          <a:xfrm>
            <a:off x="3044950" y="4956050"/>
            <a:ext cx="1143000" cy="777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82105" y="2970885"/>
            <a:ext cx="2218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8731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II. MẢNG HAI CHIỀU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39"/>
            <a:ext cx="8229600" cy="4886561"/>
          </a:xfrm>
        </p:spPr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2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 </a:t>
            </a:r>
          </a:p>
          <a:p>
            <a:endParaRPr lang="vi-V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3429000"/>
            <a:ext cx="43815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039820"/>
            <a:ext cx="36195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876800" y="4214812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0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II. MẢNG HAI CHIỀU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</a:p>
          <a:p>
            <a:endParaRPr lang="vi-V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76295"/>
            <a:ext cx="49149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04969"/>
            <a:ext cx="30003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5334000" y="4290706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9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305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TÌM HIỂU VỀ ARRAY TRONG JAVA</vt:lpstr>
      <vt:lpstr>I. MẢNG MỘT CHIỀU</vt:lpstr>
      <vt:lpstr>I. MẢNG MỘT CHIỀU</vt:lpstr>
      <vt:lpstr>I. MẢNG MỘT CHIỀU</vt:lpstr>
      <vt:lpstr>I. MẢNG MỘT CHIỀU</vt:lpstr>
      <vt:lpstr>I. MẢNG MỘT CHIỀU</vt:lpstr>
      <vt:lpstr>II. MẢNG HAI CHIỀU</vt:lpstr>
      <vt:lpstr>II. MẢNG HAI CHIỀU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NHA</cp:lastModifiedBy>
  <cp:revision>52</cp:revision>
  <dcterms:created xsi:type="dcterms:W3CDTF">2013-08-21T19:17:07Z</dcterms:created>
  <dcterms:modified xsi:type="dcterms:W3CDTF">2016-07-28T16:35:41Z</dcterms:modified>
</cp:coreProperties>
</file>