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6AA2260-EE00-419F-8697-8EE2B3305090}"/>
              </a:ext>
            </a:extLst>
          </p:cNvPr>
          <p:cNvSpPr txBox="1"/>
          <p:nvPr/>
        </p:nvSpPr>
        <p:spPr>
          <a:xfrm>
            <a:off x="1597982" y="399495"/>
            <a:ext cx="7519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NHIỆT LIỆT CHÀO MỪNG THẦY CÔ ĐÃ ĐẾN VỚI BUỔI BẢO VỆ ĐỒ ÁN NGÀY HÔM NAY </a:t>
            </a:r>
          </a:p>
        </p:txBody>
      </p:sp>
    </p:spTree>
    <p:extLst>
      <p:ext uri="{BB962C8B-B14F-4D97-AF65-F5344CB8AC3E}">
        <p14:creationId xmlns:p14="http://schemas.microsoft.com/office/powerpoint/2010/main" val="289701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CF6CD09-C10C-47BE-943E-260B111F3F1B}"/>
              </a:ext>
            </a:extLst>
          </p:cNvPr>
          <p:cNvSpPr txBox="1"/>
          <p:nvPr/>
        </p:nvSpPr>
        <p:spPr>
          <a:xfrm>
            <a:off x="3533313" y="328472"/>
            <a:ext cx="545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A4903B8-C3AE-4DEF-BEFE-F3153EA0A10F}"/>
              </a:ext>
            </a:extLst>
          </p:cNvPr>
          <p:cNvSpPr txBox="1"/>
          <p:nvPr/>
        </p:nvSpPr>
        <p:spPr>
          <a:xfrm>
            <a:off x="896645" y="1189608"/>
            <a:ext cx="7448365" cy="251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 dung, phạm vi của đề tài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Thiết kế, xây dựng một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phép người dùng có thể mua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 đến mọi đối tượng khác hàng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Đề tài có hướng nâng cao trải nghiệm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người dùng thông qua việc xây dựng giao diện người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CF6CD09-C10C-47BE-943E-260B111F3F1B}"/>
              </a:ext>
            </a:extLst>
          </p:cNvPr>
          <p:cNvSpPr txBox="1"/>
          <p:nvPr/>
        </p:nvSpPr>
        <p:spPr>
          <a:xfrm>
            <a:off x="3533313" y="328472"/>
            <a:ext cx="545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A4903B8-C3AE-4DEF-BEFE-F3153EA0A10F}"/>
              </a:ext>
            </a:extLst>
          </p:cNvPr>
          <p:cNvSpPr txBox="1"/>
          <p:nvPr/>
        </p:nvSpPr>
        <p:spPr>
          <a:xfrm>
            <a:off x="896645" y="1189608"/>
            <a:ext cx="744836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 nghệ, công cụ và ngôn ngữ lập trình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LinQ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Công cụ Microsoft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Stuidio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SQL Server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 ngôn ngữ lập trình 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268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CF6CD09-C10C-47BE-943E-260B111F3F1B}"/>
              </a:ext>
            </a:extLst>
          </p:cNvPr>
          <p:cNvSpPr txBox="1"/>
          <p:nvPr/>
        </p:nvSpPr>
        <p:spPr>
          <a:xfrm>
            <a:off x="3533313" y="328472"/>
            <a:ext cx="545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A4903B8-C3AE-4DEF-BEFE-F3153EA0A10F}"/>
              </a:ext>
            </a:extLst>
          </p:cNvPr>
          <p:cNvSpPr txBox="1"/>
          <p:nvPr/>
        </p:nvSpPr>
        <p:spPr>
          <a:xfrm>
            <a:off x="896645" y="1189608"/>
            <a:ext cx="7448365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kết quả đạt được 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Một giao diện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người dùng có thể xem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xem chi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Giao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thêm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Người dùng có thể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Capcha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Trang tin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nhìn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sẻ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yêu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…)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Gửi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 thanh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gmail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64248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316</Words>
  <Application>Microsoft Office PowerPoint</Application>
  <PresentationFormat>Màn hình rộng</PresentationFormat>
  <Paragraphs>20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Tahoma</vt:lpstr>
      <vt:lpstr>Times New Roman</vt:lpstr>
      <vt:lpstr>Trebuchet MS</vt:lpstr>
      <vt:lpstr>Wingdings 3</vt:lpstr>
      <vt:lpstr>Mặt kim cương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Dao Duc  Thao</dc:creator>
  <cp:lastModifiedBy>Dao Duc  Thao</cp:lastModifiedBy>
  <cp:revision>2</cp:revision>
  <dcterms:created xsi:type="dcterms:W3CDTF">2021-05-21T03:27:54Z</dcterms:created>
  <dcterms:modified xsi:type="dcterms:W3CDTF">2021-05-21T04:19:44Z</dcterms:modified>
</cp:coreProperties>
</file>