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>
        <p:scale>
          <a:sx n="79" d="100"/>
          <a:sy n="79" d="100"/>
        </p:scale>
        <p:origin x="1320" y="44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3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master.vn/khoa-hoc/25511/machine-learning-co-b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21498"/>
            <a:ext cx="8610600" cy="1293028"/>
          </a:xfrm>
        </p:spPr>
        <p:txBody>
          <a:bodyPr/>
          <a:lstStyle/>
          <a:p>
            <a:pPr algn="ctr"/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b="1" dirty="0" smtClean="0"/>
              <a:t> Robot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1358" y="3734481"/>
            <a:ext cx="6057900" cy="2797175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Tùng</a:t>
            </a:r>
            <a:endParaRPr lang="en-US" sz="2800" dirty="0" smtClean="0"/>
          </a:p>
          <a:p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r>
              <a:rPr lang="en-US" sz="2800" dirty="0" smtClean="0"/>
              <a:t> Thao</a:t>
            </a:r>
          </a:p>
          <a:p>
            <a:r>
              <a:rPr lang="en-US" sz="2800" dirty="0" err="1" smtClean="0"/>
              <a:t>Đào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Dương</a:t>
            </a:r>
            <a:endParaRPr lang="en-US" sz="2800" dirty="0" smtClean="0"/>
          </a:p>
          <a:p>
            <a:r>
              <a:rPr lang="en-US" sz="2800" dirty="0" err="1" smtClean="0"/>
              <a:t>Đoàn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Thảo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5931" y="1914526"/>
            <a:ext cx="10283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Challenge-01</a:t>
            </a:r>
          </a:p>
          <a:p>
            <a:r>
              <a:rPr lang="en-US" sz="2800" dirty="0" smtClean="0"/>
              <a:t>Object </a:t>
            </a:r>
            <a:r>
              <a:rPr lang="en-US" sz="2800" dirty="0"/>
              <a:t>detection and </a:t>
            </a:r>
            <a:r>
              <a:rPr lang="en-US" sz="2800" dirty="0" err="1"/>
              <a:t>Classificationon</a:t>
            </a:r>
            <a:r>
              <a:rPr lang="en-US" sz="2800" dirty="0"/>
              <a:t> First View Cameras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1358" y="3638441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Nhóm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522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4" y="682731"/>
            <a:ext cx="3831771" cy="1293028"/>
          </a:xfrm>
        </p:spPr>
        <p:txBody>
          <a:bodyPr/>
          <a:lstStyle/>
          <a:p>
            <a:pPr algn="ctr"/>
            <a:r>
              <a:rPr lang="en-US" dirty="0" smtClean="0"/>
              <a:t>Open CV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4786" y="2334986"/>
            <a:ext cx="9682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OpenCV</a:t>
            </a:r>
            <a:r>
              <a:rPr lang="en-US" sz="2400" dirty="0" smtClean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(computer vision), </a:t>
            </a:r>
            <a:endParaRPr lang="en-US" sz="2400" dirty="0" smtClean="0"/>
          </a:p>
          <a:p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máy học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GPU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12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OpenCV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street view</a:t>
            </a:r>
          </a:p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r>
              <a:rPr lang="en-US" sz="2800" dirty="0"/>
              <a:t>Robot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xe</a:t>
            </a:r>
            <a:r>
              <a:rPr lang="en-US" sz="2800" dirty="0"/>
              <a:t> </a:t>
            </a:r>
            <a:r>
              <a:rPr lang="en-US" sz="2800" dirty="0" err="1"/>
              <a:t>hơi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lái</a:t>
            </a:r>
            <a:endParaRPr lang="en-US" sz="2800" dirty="0"/>
          </a:p>
          <a:p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y </a:t>
            </a:r>
            <a:r>
              <a:rPr lang="en-US" sz="2800" dirty="0" err="1"/>
              <a:t>tế</a:t>
            </a:r>
            <a:endParaRPr lang="en-US" sz="2800" dirty="0"/>
          </a:p>
          <a:p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/video</a:t>
            </a:r>
          </a:p>
          <a:p>
            <a:r>
              <a:rPr lang="en-US" sz="2800" dirty="0" err="1"/>
              <a:t>Phim</a:t>
            </a:r>
            <a:r>
              <a:rPr lang="en-US" sz="2800" dirty="0"/>
              <a:t> -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3D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 smtClean="0"/>
              <a:t>tác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82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OpenCV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Image/video I/O,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,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(core, </a:t>
            </a:r>
            <a:r>
              <a:rPr lang="en-US" sz="2800" dirty="0" err="1"/>
              <a:t>imgproc</a:t>
            </a:r>
            <a:r>
              <a:rPr lang="en-US" sz="2800" dirty="0"/>
              <a:t>, </a:t>
            </a:r>
            <a:r>
              <a:rPr lang="en-US" sz="2800" dirty="0" err="1"/>
              <a:t>highgui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(</a:t>
            </a:r>
            <a:r>
              <a:rPr lang="en-US" sz="2800" dirty="0" err="1"/>
              <a:t>objdetect</a:t>
            </a:r>
            <a:r>
              <a:rPr lang="en-US" sz="2800" dirty="0"/>
              <a:t>, features2d, </a:t>
            </a:r>
            <a:r>
              <a:rPr lang="en-US" sz="2800" dirty="0" err="1"/>
              <a:t>nonfree</a:t>
            </a:r>
            <a:r>
              <a:rPr lang="en-US" sz="2800" dirty="0"/>
              <a:t>)</a:t>
            </a:r>
          </a:p>
          <a:p>
            <a:r>
              <a:rPr lang="en-US" sz="2800" dirty="0"/>
              <a:t>Geometry-based monocular or stereo computer vision (calib3d, stitching, </a:t>
            </a:r>
            <a:r>
              <a:rPr lang="en-US" sz="2800" dirty="0" err="1"/>
              <a:t>videostab</a:t>
            </a:r>
            <a:r>
              <a:rPr lang="en-US" sz="2800" dirty="0"/>
              <a:t>)</a:t>
            </a:r>
          </a:p>
          <a:p>
            <a:r>
              <a:rPr lang="en-US" sz="2800" dirty="0"/>
              <a:t>Computational photography (photo, video, </a:t>
            </a:r>
            <a:r>
              <a:rPr lang="en-US" sz="2800" dirty="0" err="1"/>
              <a:t>superres</a:t>
            </a:r>
            <a:r>
              <a:rPr lang="en-US" sz="2800" dirty="0"/>
              <a:t>)</a:t>
            </a:r>
          </a:p>
          <a:p>
            <a:r>
              <a:rPr lang="en-US" sz="2800" dirty="0"/>
              <a:t>Machine learning &amp; clustering (ml, </a:t>
            </a:r>
            <a:r>
              <a:rPr lang="en-US" sz="2800" dirty="0" err="1"/>
              <a:t>flann</a:t>
            </a:r>
            <a:r>
              <a:rPr lang="en-US" sz="2800" dirty="0"/>
              <a:t>)</a:t>
            </a:r>
          </a:p>
          <a:p>
            <a:r>
              <a:rPr lang="en-US" sz="2800" dirty="0"/>
              <a:t>CUDA  acceleration (</a:t>
            </a:r>
            <a:r>
              <a:rPr lang="en-US" sz="2800" dirty="0" err="1"/>
              <a:t>gpu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4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041958"/>
            <a:ext cx="9982200" cy="1293028"/>
          </a:xfrm>
        </p:spPr>
        <p:txBody>
          <a:bodyPr/>
          <a:lstStyle/>
          <a:p>
            <a:pPr algn="ctr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ssd</a:t>
            </a:r>
            <a:r>
              <a:rPr lang="en-US" dirty="0" smtClean="0"/>
              <a:t>(</a:t>
            </a:r>
            <a:r>
              <a:rPr lang="en-US" dirty="0"/>
              <a:t>Single shot detect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72146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/>
              <a:t>SSD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single shot detector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VGG19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.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những</a:t>
            </a:r>
            <a:r>
              <a:rPr lang="en-US" sz="2400" dirty="0"/>
              <a:t> conv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xanh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biển</a:t>
            </a:r>
            <a:r>
              <a:rPr lang="en-US" sz="2400" dirty="0"/>
              <a:t> </a:t>
            </a:r>
            <a:r>
              <a:rPr lang="en-US" sz="2400" dirty="0" err="1"/>
              <a:t>nhạt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custom convolution </a:t>
            </a:r>
            <a:r>
              <a:rPr lang="en-US" sz="2400" dirty="0" err="1"/>
              <a:t>layter</a:t>
            </a:r>
            <a:r>
              <a:rPr lang="en-US" sz="2400" dirty="0"/>
              <a:t> (ta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bớt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nhiêu</a:t>
            </a:r>
            <a:r>
              <a:rPr lang="en-US" sz="2400" dirty="0"/>
              <a:t> </a:t>
            </a:r>
            <a:r>
              <a:rPr lang="en-US" sz="2400" dirty="0" err="1"/>
              <a:t>tuỳ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). Convolutional filter </a:t>
            </a:r>
            <a:r>
              <a:rPr lang="en-US" sz="2400" dirty="0" err="1"/>
              <a:t>layter</a:t>
            </a:r>
            <a:r>
              <a:rPr lang="en-US" sz="2400" dirty="0"/>
              <a:t> (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xanh</a:t>
            </a:r>
            <a:r>
              <a:rPr lang="en-US" sz="2400" dirty="0"/>
              <a:t> </a:t>
            </a:r>
            <a:r>
              <a:rPr lang="en-US" sz="2400" dirty="0" err="1"/>
              <a:t>lá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)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Single shot detect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 smtClean="0"/>
              <a:t>nhanh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1754"/>
            <a:ext cx="12192001" cy="13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6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 </a:t>
            </a: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8336"/>
            <a:ext cx="10820400" cy="3815490"/>
          </a:xfrm>
        </p:spPr>
      </p:pic>
    </p:spTree>
    <p:extLst>
      <p:ext uri="{BB962C8B-B14F-4D97-AF65-F5344CB8AC3E}">
        <p14:creationId xmlns:p14="http://schemas.microsoft.com/office/powerpoint/2010/main" val="12891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0" y="1384859"/>
            <a:ext cx="11919857" cy="129302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SSD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layter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41" y="2275568"/>
            <a:ext cx="7161711" cy="4435475"/>
          </a:xfrm>
        </p:spPr>
      </p:pic>
    </p:spTree>
    <p:extLst>
      <p:ext uri="{BB962C8B-B14F-4D97-AF65-F5344CB8AC3E}">
        <p14:creationId xmlns:p14="http://schemas.microsoft.com/office/powerpoint/2010/main" val="9368934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</TotalTime>
  <Words>257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Báo Cáo Robot </vt:lpstr>
      <vt:lpstr>Open CV</vt:lpstr>
      <vt:lpstr>Các ứng dụng OpenCV </vt:lpstr>
      <vt:lpstr>Chức năng OpenCV </vt:lpstr>
      <vt:lpstr>Thuật Toán ssd(Single shot detect )</vt:lpstr>
      <vt:lpstr>sơ đồ số chiều của các feature maps</vt:lpstr>
      <vt:lpstr>SSD sử dụng các layter có kích thước giảm dần theo độ sâu để nhận dạng đối tượng.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Robot </dc:title>
  <dc:creator>Microsoft Office User</dc:creator>
  <cp:lastModifiedBy>Microsoft Office User</cp:lastModifiedBy>
  <cp:revision>7</cp:revision>
  <dcterms:created xsi:type="dcterms:W3CDTF">2019-05-20T09:00:11Z</dcterms:created>
  <dcterms:modified xsi:type="dcterms:W3CDTF">2019-05-20T10:10:18Z</dcterms:modified>
</cp:coreProperties>
</file>