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6" r:id="rId9"/>
    <p:sldId id="265" r:id="rId10"/>
    <p:sldId id="268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9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42CF-448C-F045-803C-87EE253D9637}" type="datetimeFigureOut">
              <a:rPr lang="en-US" smtClean="0"/>
              <a:t>30/1/18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1C65-CD8B-0F46-B737-B1C363E6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5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</a:t>
            </a:r>
            <a:r>
              <a:rPr lang="en-US" dirty="0" err="1" smtClean="0"/>
              <a:t>keystore</a:t>
            </a:r>
            <a:r>
              <a:rPr lang="en-US" dirty="0" smtClean="0"/>
              <a:t> and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Keystore</a:t>
            </a:r>
            <a:r>
              <a:rPr lang="en-US" dirty="0" smtClean="0"/>
              <a:t> should be private in each node.</a:t>
            </a:r>
          </a:p>
          <a:p>
            <a:r>
              <a:rPr lang="en-US" dirty="0" smtClean="0"/>
              <a:t>Chef or puppet could be use as </a:t>
            </a:r>
            <a:r>
              <a:rPr lang="en-US" dirty="0" err="1" smtClean="0"/>
              <a:t>devops</a:t>
            </a:r>
            <a:r>
              <a:rPr lang="en-US" dirty="0" smtClean="0"/>
              <a:t> tools to manage infrastructure including </a:t>
            </a:r>
            <a:r>
              <a:rPr lang="en-US" dirty="0" err="1" smtClean="0"/>
              <a:t>keystore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had experience writing some of these or lightweight version to manage digital ocean instances.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explorer 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10137" y="2100153"/>
            <a:ext cx="3870106" cy="3532701"/>
            <a:chOff x="2930514" y="2286397"/>
            <a:chExt cx="5692258" cy="3346457"/>
          </a:xfrm>
        </p:grpSpPr>
        <p:sp>
          <p:nvSpPr>
            <p:cNvPr id="4" name="Rectangle 3"/>
            <p:cNvSpPr/>
            <p:nvPr/>
          </p:nvSpPr>
          <p:spPr>
            <a:xfrm>
              <a:off x="2930514" y="2286397"/>
              <a:ext cx="2507672" cy="3346457"/>
            </a:xfrm>
            <a:prstGeom prst="rect">
              <a:avLst/>
            </a:prstGeom>
            <a:solidFill>
              <a:schemeClr val="accent6">
                <a:lumMod val="75000"/>
                <a:alpha val="2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endCxn id="14" idx="1"/>
            </p:cNvCxnSpPr>
            <p:nvPr/>
          </p:nvCxnSpPr>
          <p:spPr>
            <a:xfrm>
              <a:off x="5438186" y="2769568"/>
              <a:ext cx="1343067" cy="0"/>
            </a:xfrm>
            <a:prstGeom prst="line">
              <a:avLst/>
            </a:prstGeom>
            <a:ln>
              <a:headEnd type="triangle" w="lg"/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278400" y="2475604"/>
              <a:ext cx="1841519" cy="2941816"/>
              <a:chOff x="5119919" y="2956957"/>
              <a:chExt cx="1841519" cy="294181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119919" y="2956957"/>
                <a:ext cx="1841519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Client(web3j)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119919" y="4068653"/>
                <a:ext cx="1841519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Wallet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119919" y="5075813"/>
                <a:ext cx="1841519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err="1" smtClean="0"/>
                  <a:t>Keystore</a:t>
                </a:r>
                <a:endParaRPr lang="en-US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781253" y="2358088"/>
              <a:ext cx="1841519" cy="82296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err="1" smtClean="0"/>
                <a:t>Blockchain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2325" y="1555975"/>
            <a:ext cx="4707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Web3j is 3</a:t>
            </a:r>
            <a:r>
              <a:rPr lang="en-US" baseline="30000" dirty="0" smtClean="0"/>
              <a:t>rd</a:t>
            </a:r>
            <a:r>
              <a:rPr lang="en-US" dirty="0" smtClean="0"/>
              <a:t> party Java implementation of Web3.js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Official </a:t>
            </a:r>
            <a:r>
              <a:rPr lang="en-US" dirty="0" err="1" smtClean="0"/>
              <a:t>blockchain</a:t>
            </a:r>
            <a:r>
              <a:rPr lang="en-US" dirty="0" smtClean="0"/>
              <a:t> explorer and most uses Web3.js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Chose Web3j because </a:t>
            </a:r>
            <a:r>
              <a:rPr lang="en-US" dirty="0" err="1" smtClean="0"/>
              <a:t>legalfab</a:t>
            </a:r>
            <a:r>
              <a:rPr lang="en-US" dirty="0" smtClean="0"/>
              <a:t> is using Spring and jetty.  Keep complexity lower, less integration cost and management cost.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explorer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 either bake composition logic into </a:t>
            </a:r>
            <a:r>
              <a:rPr lang="en-US" dirty="0" err="1" smtClean="0"/>
              <a:t>blockchain</a:t>
            </a:r>
            <a:r>
              <a:rPr lang="en-US" dirty="0" smtClean="0"/>
              <a:t> explorer/client or</a:t>
            </a:r>
          </a:p>
          <a:p>
            <a:pPr marL="914400" lvl="1" indent="-514350"/>
            <a:r>
              <a:rPr lang="en-US" dirty="0" smtClean="0"/>
              <a:t>Make it harder to test </a:t>
            </a:r>
          </a:p>
          <a:p>
            <a:pPr marL="914400" lvl="1" indent="-514350"/>
            <a:r>
              <a:rPr lang="en-US" dirty="0" err="1" smtClean="0"/>
              <a:t>Ethereum</a:t>
            </a:r>
            <a:r>
              <a:rPr lang="en-US" dirty="0" smtClean="0"/>
              <a:t> stack are higher risk, less mature.</a:t>
            </a:r>
          </a:p>
          <a:p>
            <a:pPr marL="914400" lvl="1" indent="-514350"/>
            <a:r>
              <a:rPr lang="en-US" dirty="0" smtClean="0"/>
              <a:t>Assuming we use </a:t>
            </a:r>
            <a:r>
              <a:rPr lang="en-US" dirty="0" err="1" smtClean="0"/>
              <a:t>mongodb</a:t>
            </a:r>
            <a:r>
              <a:rPr lang="en-US" dirty="0" smtClean="0"/>
              <a:t>, we would be mixing 3 stack of different DNA, Java stack, </a:t>
            </a:r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Ethereum</a:t>
            </a:r>
            <a:r>
              <a:rPr lang="en-US" dirty="0" smtClean="0"/>
              <a:t>.  </a:t>
            </a:r>
          </a:p>
          <a:p>
            <a:pPr marL="914400" lvl="1" indent="-514350"/>
            <a:r>
              <a:rPr lang="en-US" dirty="0" smtClean="0"/>
              <a:t>Less secure.  Once you hack into the explorer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build composer on top of client</a:t>
            </a:r>
          </a:p>
          <a:p>
            <a:pPr marL="914400" lvl="1" indent="-514350"/>
            <a:r>
              <a:rPr lang="en-US" dirty="0" smtClean="0"/>
              <a:t>Better separation of concerns </a:t>
            </a:r>
            <a:r>
              <a:rPr lang="mr-IN" dirty="0" smtClean="0"/>
              <a:t>…</a:t>
            </a:r>
            <a:r>
              <a:rPr lang="en-US" dirty="0" smtClean="0"/>
              <a:t> like MVC.</a:t>
            </a:r>
          </a:p>
          <a:p>
            <a:pPr marL="914400" lvl="1" indent="-514350"/>
            <a:r>
              <a:rPr lang="en-US" dirty="0" smtClean="0"/>
              <a:t>3 pieces of logic: composer, </a:t>
            </a:r>
            <a:r>
              <a:rPr lang="en-US" dirty="0" err="1" smtClean="0"/>
              <a:t>documentStore</a:t>
            </a:r>
            <a:r>
              <a:rPr lang="en-US" dirty="0" smtClean="0"/>
              <a:t> and </a:t>
            </a:r>
            <a:r>
              <a:rPr lang="en-US" dirty="0" err="1" smtClean="0"/>
              <a:t>Ethereum</a:t>
            </a:r>
            <a:r>
              <a:rPr lang="en-US" dirty="0" smtClean="0"/>
              <a:t> (client -&gt; wallet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914400" lvl="1" indent="-514350"/>
            <a:r>
              <a:rPr lang="en-US" dirty="0" err="1" smtClean="0"/>
              <a:t>Ethereum</a:t>
            </a:r>
            <a:r>
              <a:rPr lang="en-US" dirty="0" smtClean="0"/>
              <a:t> stack </a:t>
            </a:r>
            <a:r>
              <a:rPr lang="mr-IN" dirty="0" smtClean="0"/>
              <a:t>–</a:t>
            </a:r>
            <a:r>
              <a:rPr lang="en-US" dirty="0" smtClean="0"/>
              <a:t> manage meta data.  </a:t>
            </a:r>
          </a:p>
          <a:p>
            <a:pPr marL="914400" lvl="1" indent="-514350"/>
            <a:r>
              <a:rPr lang="en-US" dirty="0" err="1" smtClean="0"/>
              <a:t>documentStore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manage actual data</a:t>
            </a:r>
          </a:p>
          <a:p>
            <a:pPr marL="914400" lvl="1" indent="-514350"/>
            <a:r>
              <a:rPr lang="en-US" dirty="0" smtClean="0"/>
              <a:t>Composer </a:t>
            </a:r>
            <a:r>
              <a:rPr lang="mr-IN" dirty="0" smtClean="0"/>
              <a:t>–</a:t>
            </a:r>
            <a:r>
              <a:rPr lang="en-US" dirty="0" smtClean="0"/>
              <a:t> controller.</a:t>
            </a:r>
          </a:p>
          <a:p>
            <a:pPr marL="914400" lvl="1" indent="-514350"/>
            <a:r>
              <a:rPr lang="en-US" dirty="0" err="1" smtClean="0"/>
              <a:t>Ethereum</a:t>
            </a:r>
            <a:r>
              <a:rPr lang="en-US" dirty="0" smtClean="0"/>
              <a:t> stack, document store can be tested on its own.</a:t>
            </a:r>
          </a:p>
          <a:p>
            <a:pPr marL="914400" lvl="1" indent="-514350"/>
            <a:r>
              <a:rPr lang="en-US" dirty="0" smtClean="0"/>
              <a:t>More secured.  Have to hack into at least 2 or more.</a:t>
            </a:r>
          </a:p>
          <a:p>
            <a:pPr marL="914400" lvl="1" indent="-514350"/>
            <a:r>
              <a:rPr lang="en-US" dirty="0" smtClean="0"/>
              <a:t>Extensible: composer as a controller can add additional layers of security. Additional hash or map to obfuscate keys.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err="1" smtClean="0"/>
              <a:t>yeoenggu</a:t>
            </a:r>
            <a:r>
              <a:rPr lang="en-US" err="1" smtClean="0"/>
              <a:t>@</a:t>
            </a:r>
            <a:r>
              <a:rPr lang="en-US" smtClean="0"/>
              <a:t>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Presentation </a:t>
            </a:r>
          </a:p>
          <a:p>
            <a:r>
              <a:rPr lang="en-US" dirty="0" smtClean="0"/>
              <a:t>Controller </a:t>
            </a:r>
          </a:p>
          <a:p>
            <a:r>
              <a:rPr lang="en-US" dirty="0" smtClean="0"/>
              <a:t>Business Service</a:t>
            </a:r>
          </a:p>
          <a:p>
            <a:pPr lvl="1"/>
            <a:r>
              <a:rPr lang="en-US" dirty="0" smtClean="0"/>
              <a:t>Composer</a:t>
            </a:r>
          </a:p>
          <a:p>
            <a:pPr lvl="1"/>
            <a:r>
              <a:rPr lang="en-US" dirty="0" smtClean="0"/>
              <a:t>Fine grain business logic</a:t>
            </a:r>
          </a:p>
          <a:p>
            <a:pPr lvl="1"/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err="1" smtClean="0"/>
              <a:t>DocumentStore</a:t>
            </a:r>
            <a:endParaRPr lang="en-US" dirty="0" smtClean="0"/>
          </a:p>
          <a:p>
            <a:pPr lvl="1"/>
            <a:r>
              <a:rPr lang="en-US" dirty="0" smtClean="0"/>
              <a:t>Wallet</a:t>
            </a:r>
          </a:p>
          <a:p>
            <a:pPr lvl="1"/>
            <a:r>
              <a:rPr lang="en-US" dirty="0" err="1" smtClean="0"/>
              <a:t>KeyStore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701083" y="3371697"/>
            <a:ext cx="2507672" cy="2954207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94820" y="1820133"/>
            <a:ext cx="4235326" cy="4450323"/>
          </a:xfrm>
          <a:prstGeom prst="rect">
            <a:avLst/>
          </a:prstGeom>
          <a:solidFill>
            <a:schemeClr val="accent2">
              <a:lumMod val="40000"/>
              <a:lumOff val="60000"/>
              <a:alpha val="4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8622" y="2548737"/>
            <a:ext cx="1841519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08660" y="3368437"/>
            <a:ext cx="1092425" cy="931877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310962" y="4291405"/>
            <a:ext cx="1841519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953485" y="4343797"/>
            <a:ext cx="1841519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990082" y="3368437"/>
            <a:ext cx="930025" cy="922968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50067" y="14176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53485" y="2794361"/>
            <a:ext cx="171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1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</a:t>
            </a:r>
          </a:p>
          <a:p>
            <a:pPr lvl="1"/>
            <a:r>
              <a:rPr lang="en-US" dirty="0" smtClean="0"/>
              <a:t>Mapped to angular</a:t>
            </a:r>
          </a:p>
          <a:p>
            <a:r>
              <a:rPr lang="en-US" dirty="0" smtClean="0"/>
              <a:t>Controller </a:t>
            </a:r>
          </a:p>
          <a:p>
            <a:pPr lvl="1"/>
            <a:r>
              <a:rPr lang="en-US" dirty="0" smtClean="0"/>
              <a:t>Mapped to angular</a:t>
            </a:r>
            <a:endParaRPr lang="en-US" dirty="0" smtClean="0"/>
          </a:p>
          <a:p>
            <a:r>
              <a:rPr lang="en-US" dirty="0" smtClean="0"/>
              <a:t>Business Service</a:t>
            </a:r>
          </a:p>
          <a:p>
            <a:pPr lvl="1"/>
            <a:r>
              <a:rPr lang="en-US" dirty="0" smtClean="0"/>
              <a:t>Part of it need to integrate with angular.</a:t>
            </a:r>
          </a:p>
          <a:p>
            <a:pPr lvl="1"/>
            <a:r>
              <a:rPr lang="en-US" dirty="0" smtClean="0"/>
              <a:t>Use Spring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1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Services 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0514" y="2286397"/>
            <a:ext cx="2507672" cy="3346457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1"/>
          </p:cNvCxnSpPr>
          <p:nvPr/>
        </p:nvCxnSpPr>
        <p:spPr>
          <a:xfrm>
            <a:off x="5438186" y="2769568"/>
            <a:ext cx="1343067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36943" y="3885853"/>
            <a:ext cx="1857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Wallet interact with </a:t>
            </a:r>
            <a:r>
              <a:rPr lang="en-US" dirty="0" err="1" smtClean="0"/>
              <a:t>keystore</a:t>
            </a:r>
            <a:r>
              <a:rPr lang="en-US" dirty="0" smtClean="0"/>
              <a:t> to get keys.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Wallet manage the accounts.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78400" y="2475604"/>
            <a:ext cx="1841519" cy="2941816"/>
            <a:chOff x="5119919" y="2956957"/>
            <a:chExt cx="1841519" cy="2941816"/>
          </a:xfrm>
        </p:grpSpPr>
        <p:sp>
          <p:nvSpPr>
            <p:cNvPr id="6" name="Rounded Rectangle 5"/>
            <p:cNvSpPr/>
            <p:nvPr/>
          </p:nvSpPr>
          <p:spPr>
            <a:xfrm>
              <a:off x="5119919" y="2956957"/>
              <a:ext cx="1841519" cy="82296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Client(web3j)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19919" y="4068653"/>
              <a:ext cx="1841519" cy="82296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Wallet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19919" y="5075813"/>
              <a:ext cx="1841519" cy="82296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err="1" smtClean="0"/>
                <a:t>Keystore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81253" y="2358088"/>
            <a:ext cx="1841519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2325" y="1555975"/>
            <a:ext cx="248363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Client provide services to interact with block chain.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Client know about wallet.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Client does not know about document store.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Client is just plain Java.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plug into Java SE and be a thick client.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 can be plug into spring.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Services II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16404" y="3233403"/>
            <a:ext cx="3883064" cy="3131023"/>
            <a:chOff x="2930514" y="2286397"/>
            <a:chExt cx="5692258" cy="3346457"/>
          </a:xfrm>
        </p:grpSpPr>
        <p:sp>
          <p:nvSpPr>
            <p:cNvPr id="4" name="Rectangle 3"/>
            <p:cNvSpPr/>
            <p:nvPr/>
          </p:nvSpPr>
          <p:spPr>
            <a:xfrm>
              <a:off x="2930514" y="2286397"/>
              <a:ext cx="2507672" cy="3346457"/>
            </a:xfrm>
            <a:prstGeom prst="rect">
              <a:avLst/>
            </a:prstGeom>
            <a:solidFill>
              <a:schemeClr val="accent6">
                <a:lumMod val="75000"/>
                <a:alpha val="2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endCxn id="14" idx="1"/>
            </p:cNvCxnSpPr>
            <p:nvPr/>
          </p:nvCxnSpPr>
          <p:spPr>
            <a:xfrm>
              <a:off x="5438186" y="2769568"/>
              <a:ext cx="1343067" cy="0"/>
            </a:xfrm>
            <a:prstGeom prst="line">
              <a:avLst/>
            </a:prstGeom>
            <a:ln>
              <a:headEnd type="triangle" w="lg"/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278400" y="2475604"/>
              <a:ext cx="1841519" cy="2941816"/>
              <a:chOff x="5119919" y="2956957"/>
              <a:chExt cx="1841519" cy="294181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119919" y="2956957"/>
                <a:ext cx="1841519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Client(web3j)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119919" y="4068653"/>
                <a:ext cx="1841519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Wallet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119919" y="5075813"/>
                <a:ext cx="1841519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err="1" smtClean="0"/>
                  <a:t>Keystore</a:t>
                </a:r>
                <a:endParaRPr lang="en-US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781253" y="2358088"/>
              <a:ext cx="1841519" cy="82296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err="1" smtClean="0"/>
                <a:t>Blockchain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655967"/>
            <a:ext cx="3507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Composer interact with client and </a:t>
            </a:r>
            <a:r>
              <a:rPr lang="en-US" dirty="0" err="1" smtClean="0"/>
              <a:t>DocumentStore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DocumentStore</a:t>
            </a:r>
            <a:r>
              <a:rPr lang="en-US" dirty="0" smtClean="0"/>
              <a:t> does not know about client.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Client does not know about </a:t>
            </a:r>
            <a:r>
              <a:rPr lang="en-US" dirty="0" err="1" smtClean="0"/>
              <a:t>documentstore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Client do have a “key” which is used by composer to access project documents.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Client provide hash for composer to “read” project documents.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Implicit there is </a:t>
            </a:r>
            <a:r>
              <a:rPr lang="en-US" dirty="0" err="1" smtClean="0"/>
              <a:t>cryto</a:t>
            </a:r>
            <a:r>
              <a:rPr lang="en-US" dirty="0" smtClean="0"/>
              <a:t> utilities.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28245" y="2893923"/>
            <a:ext cx="4595406" cy="3732362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86726" y="1740341"/>
            <a:ext cx="1841519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Composer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43850" y="2063694"/>
            <a:ext cx="1343067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05197" y="1657547"/>
            <a:ext cx="1841519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DocumentStore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56711" y="2799862"/>
            <a:ext cx="1343067" cy="885607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0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Solidity Contracts will store hash and </a:t>
            </a:r>
            <a:r>
              <a:rPr lang="en-US" dirty="0" err="1" smtClean="0"/>
              <a:t>documentLocation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documentLocation</a:t>
            </a:r>
            <a:r>
              <a:rPr lang="en-US" dirty="0"/>
              <a:t> </a:t>
            </a:r>
            <a:r>
              <a:rPr lang="en-US" dirty="0" smtClean="0"/>
              <a:t>serve as a key to access </a:t>
            </a:r>
            <a:r>
              <a:rPr lang="en-US" dirty="0" err="1" smtClean="0"/>
              <a:t>documentStore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Hash serve as public key to “read” the document.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does not know about document store.  </a:t>
            </a:r>
          </a:p>
          <a:p>
            <a:r>
              <a:rPr lang="en-US" dirty="0" smtClean="0"/>
              <a:t>Document store does not know about </a:t>
            </a:r>
            <a:r>
              <a:rPr lang="en-US" dirty="0" err="1" smtClean="0"/>
              <a:t>Ethereum</a:t>
            </a:r>
            <a:r>
              <a:rPr lang="en-US" dirty="0" smtClean="0"/>
              <a:t>.  So if one of them is compromised, hacker still cannot do much damage.</a:t>
            </a:r>
          </a:p>
          <a:p>
            <a:r>
              <a:rPr lang="en-US" dirty="0" smtClean="0"/>
              <a:t>If more security is needed, it is worthwhile to revisit this.  There are ways to add additional layers of security but it comes at the price of performance,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6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would explore 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Cassandra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Project map to document neatly.</a:t>
            </a:r>
          </a:p>
          <a:p>
            <a:pPr lvl="1"/>
            <a:r>
              <a:rPr lang="en-US" dirty="0" smtClean="0"/>
              <a:t>Does not make sense to use Relational DB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Does not make sense to use storage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Would need ways to manage it, backup, replication etc.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Would consider using </a:t>
            </a:r>
            <a:r>
              <a:rPr lang="en-US" dirty="0" err="1" smtClean="0"/>
              <a:t>Psql</a:t>
            </a:r>
            <a:r>
              <a:rPr lang="en-US" dirty="0" smtClean="0"/>
              <a:t> as a hybrid case if the need to start small and make it simple.  </a:t>
            </a:r>
            <a:r>
              <a:rPr lang="en-US" dirty="0" err="1" smtClean="0"/>
              <a:t>Psql</a:t>
            </a:r>
            <a:r>
              <a:rPr lang="en-US" dirty="0" smtClean="0"/>
              <a:t>, oracle have been modernize to include </a:t>
            </a:r>
            <a:r>
              <a:rPr lang="en-US" dirty="0" err="1" smtClean="0"/>
              <a:t>nosql</a:t>
            </a:r>
            <a:r>
              <a:rPr lang="en-US" dirty="0" smtClean="0"/>
              <a:t> features but they are usually add </a:t>
            </a:r>
            <a:r>
              <a:rPr lang="en-US" dirty="0" err="1" smtClean="0"/>
              <a:t>ons</a:t>
            </a:r>
            <a:r>
              <a:rPr lang="en-US" dirty="0" smtClean="0"/>
              <a:t>, not first class citizen.  Long run it is better to keep them separate.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1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Services III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8912" y="2632667"/>
            <a:ext cx="28157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Coordinator interact with composer and other business logic.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most likely implemented as spring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Coordinator will be the one which angular will interact with.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56711" y="2465397"/>
            <a:ext cx="5266940" cy="4160887"/>
            <a:chOff x="2586726" y="1657547"/>
            <a:chExt cx="6436925" cy="4968738"/>
          </a:xfrm>
        </p:grpSpPr>
        <p:grpSp>
          <p:nvGrpSpPr>
            <p:cNvPr id="3" name="Group 2"/>
            <p:cNvGrpSpPr/>
            <p:nvPr/>
          </p:nvGrpSpPr>
          <p:grpSpPr>
            <a:xfrm>
              <a:off x="4916404" y="3233403"/>
              <a:ext cx="3883064" cy="3131023"/>
              <a:chOff x="2930514" y="2286397"/>
              <a:chExt cx="5692258" cy="33464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30514" y="2286397"/>
                <a:ext cx="2507672" cy="3346457"/>
              </a:xfrm>
              <a:prstGeom prst="rect">
                <a:avLst/>
              </a:prstGeom>
              <a:solidFill>
                <a:schemeClr val="accent6">
                  <a:lumMod val="75000"/>
                  <a:alpha val="2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endCxn id="14" idx="1"/>
              </p:cNvCxnSpPr>
              <p:nvPr/>
            </p:nvCxnSpPr>
            <p:spPr>
              <a:xfrm>
                <a:off x="5438186" y="2769568"/>
                <a:ext cx="1343067" cy="0"/>
              </a:xfrm>
              <a:prstGeom prst="line">
                <a:avLst/>
              </a:prstGeom>
              <a:ln>
                <a:headEnd type="triangle" w="lg"/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3278400" y="2475604"/>
                <a:ext cx="1841519" cy="2941816"/>
                <a:chOff x="5119919" y="2956957"/>
                <a:chExt cx="1841519" cy="2941816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5119919" y="2956957"/>
                  <a:ext cx="1841519" cy="8229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r>
                    <a:rPr lang="en-US" dirty="0" smtClean="0"/>
                    <a:t>Client(web3j)</a:t>
                  </a:r>
                  <a:endParaRPr lang="en-US" dirty="0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5119919" y="4068653"/>
                  <a:ext cx="1841519" cy="8229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r>
                    <a:rPr lang="en-US" dirty="0" smtClean="0"/>
                    <a:t>Wallet</a:t>
                  </a:r>
                  <a:endParaRPr lang="en-US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5119919" y="5075813"/>
                  <a:ext cx="1841519" cy="8229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r>
                    <a:rPr lang="en-US" dirty="0" err="1" smtClean="0"/>
                    <a:t>Keystore</a:t>
                  </a:r>
                  <a:endParaRPr lang="en-US" dirty="0"/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>
                <a:off x="6781253" y="2358088"/>
                <a:ext cx="1841519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err="1" smtClean="0"/>
                  <a:t>Blockchain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428245" y="2893923"/>
              <a:ext cx="4595406" cy="3732362"/>
            </a:xfrm>
            <a:prstGeom prst="rect">
              <a:avLst/>
            </a:prstGeom>
            <a:solidFill>
              <a:schemeClr val="bg2">
                <a:lumMod val="75000"/>
                <a:alpha val="2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86726" y="1740341"/>
              <a:ext cx="1841519" cy="82296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Composer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43850" y="2063694"/>
              <a:ext cx="1343067" cy="0"/>
            </a:xfrm>
            <a:prstGeom prst="line">
              <a:avLst/>
            </a:prstGeom>
            <a:ln>
              <a:headEnd type="triangle" w="lg"/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205197" y="1657547"/>
              <a:ext cx="1841519" cy="82296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err="1" smtClean="0"/>
                <a:t>DocumentStore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756711" y="2799862"/>
              <a:ext cx="1343067" cy="885607"/>
            </a:xfrm>
            <a:prstGeom prst="line">
              <a:avLst/>
            </a:prstGeom>
            <a:ln>
              <a:headEnd type="triangle" w="lg"/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302522" y="2323666"/>
            <a:ext cx="5841477" cy="4435759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64691" y="1689824"/>
            <a:ext cx="1472741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20575" y="1471412"/>
            <a:ext cx="1841519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697359" y="1417638"/>
            <a:ext cx="1841519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62094" y="1965211"/>
            <a:ext cx="1216678" cy="275387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2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675</Words>
  <Application>Microsoft Macintosh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Design</vt:lpstr>
      <vt:lpstr>Systems and components</vt:lpstr>
      <vt:lpstr>MVC</vt:lpstr>
      <vt:lpstr>Systems and components</vt:lpstr>
      <vt:lpstr>Business Services I</vt:lpstr>
      <vt:lpstr>Business Services II</vt:lpstr>
      <vt:lpstr>Composer</vt:lpstr>
      <vt:lpstr>DocumentStore</vt:lpstr>
      <vt:lpstr>Business Services III</vt:lpstr>
      <vt:lpstr>Managing keystore and infrastructure</vt:lpstr>
      <vt:lpstr>Blockchain explorer I</vt:lpstr>
      <vt:lpstr>Blockchain explorer II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Eng Guan Yeo</dc:creator>
  <cp:lastModifiedBy>Eng Guan Yeo</cp:lastModifiedBy>
  <cp:revision>10</cp:revision>
  <dcterms:created xsi:type="dcterms:W3CDTF">2018-01-30T14:48:18Z</dcterms:created>
  <dcterms:modified xsi:type="dcterms:W3CDTF">2018-01-30T16:30:50Z</dcterms:modified>
</cp:coreProperties>
</file>