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/>
            </a:pPr>
            <a:r>
              <a:t>SpaceX Falcon 9 Landing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800"/>
            </a:pPr>
            <a:r>
              <a:t>Machine Learning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Interactive Map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• Created interactive maps using Folium</a:t>
            </a:r>
          </a:p>
          <a:p>
            <a:pPr>
              <a:defRPr sz="2400"/>
            </a:pPr>
            <a:r>
              <a:t>• Visualized launch and landing sites globally</a:t>
            </a:r>
          </a:p>
          <a:p>
            <a:pPr>
              <a:defRPr sz="2400"/>
            </a:pPr>
            <a:r>
              <a:t>• Mapped success rates by geographic location</a:t>
            </a:r>
          </a:p>
          <a:p>
            <a:pPr>
              <a:defRPr sz="2400"/>
            </a:pPr>
            <a:r>
              <a:t>• Analyzed distance between launch and landing sites</a:t>
            </a:r>
          </a:p>
          <a:p>
            <a:pPr>
              <a:defRPr sz="2400"/>
            </a:pPr>
            <a:r>
              <a:t>• Identified optimal landing zones based on success rates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Interactive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• Developed interactive dashboard using Plotly Dash</a:t>
            </a:r>
          </a:p>
          <a:p>
            <a:pPr>
              <a:defRPr sz="2400"/>
            </a:pPr>
            <a:r>
              <a:t>• Real-time filtering and data exploration capabilities</a:t>
            </a:r>
          </a:p>
          <a:p>
            <a:pPr>
              <a:defRPr sz="2400"/>
            </a:pPr>
            <a:r>
              <a:t>• Interactive visualizations of launch and landing metrics</a:t>
            </a:r>
          </a:p>
          <a:p>
            <a:pPr>
              <a:defRPr sz="2400"/>
            </a:pPr>
            <a:r>
              <a:t>• Performance metrics by launch site and vehicle configuration</a:t>
            </a:r>
          </a:p>
          <a:p>
            <a:pPr>
              <a:defRPr sz="2400"/>
            </a:pPr>
            <a:r>
              <a:t>• User-friendly interface for stakeholder analysis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Predictive Analysis -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• Implemented multiple classification models:</a:t>
            </a:r>
          </a:p>
          <a:p>
            <a:pPr>
              <a:defRPr sz="2400"/>
            </a:pPr>
            <a:r>
              <a:t>•    - Logistic Regression with GridSearchCV</a:t>
            </a:r>
          </a:p>
          <a:p>
            <a:pPr>
              <a:defRPr sz="2400"/>
            </a:pPr>
            <a:r>
              <a:t>•    - Support Vector Machines (SVM) with GridSearchCV</a:t>
            </a:r>
          </a:p>
          <a:p>
            <a:pPr>
              <a:defRPr sz="2400"/>
            </a:pPr>
            <a:r>
              <a:t>•    - Decision Trees with GridSearchCV</a:t>
            </a:r>
          </a:p>
          <a:p>
            <a:pPr>
              <a:defRPr sz="2400"/>
            </a:pPr>
            <a:r>
              <a:t>•    - K-Nearest Neighbors (KNN) with GridSearchCV</a:t>
            </a:r>
          </a:p>
          <a:p>
            <a:pPr>
              <a:defRPr sz="2400"/>
            </a:pPr>
            <a:r>
              <a:t>• Hyperparameter tuning for all models</a:t>
            </a:r>
          </a:p>
          <a:p>
            <a:pPr>
              <a:defRPr sz="2400"/>
            </a:pPr>
            <a:r>
              <a:t>• 10-fold cross-validation to ensure model reliability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Model Performance Comparison</a:t>
            </a:r>
          </a:p>
        </p:txBody>
      </p:sp>
      <p:pic>
        <p:nvPicPr>
          <p:cNvPr id="3" name="Picture 2" descr="model_compari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8229600" cy="49377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54864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800"/>
            </a:pPr>
            <a:r>
              <a:t>SVM achieved the highest test accuracy among all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SVM Model Confusion Matrix</a:t>
            </a:r>
          </a:p>
        </p:txBody>
      </p:sp>
      <p:pic>
        <p:nvPicPr>
          <p:cNvPr id="3" name="Picture 2" descr="confusion_matrix_sv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8229600" cy="6172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54864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800"/>
            </a:pPr>
            <a:r>
              <a:t>SVM model confusion matrix shows balanced performance for both landing outcomes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SVM Model Learning Curve</a:t>
            </a:r>
          </a:p>
        </p:txBody>
      </p:sp>
      <p:pic>
        <p:nvPicPr>
          <p:cNvPr id="3" name="Picture 2" descr="learning_cur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8229600" cy="49377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54864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800"/>
            </a:pPr>
            <a:r>
              <a:t>Learning curve shows good convergence and minimal overfitting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• Successfully predicted Falcon 9 landing outcomes with 85% accuracy using SVM</a:t>
            </a:r>
          </a:p>
          <a:p>
            <a:pPr>
              <a:defRPr sz="2400"/>
            </a:pPr>
            <a:r>
              <a:t>• Identified key factors contributing to landing success</a:t>
            </a:r>
          </a:p>
          <a:p>
            <a:pPr>
              <a:defRPr sz="2400"/>
            </a:pPr>
            <a:r>
              <a:t>• Created interactive tools for ongoing analysis</a:t>
            </a:r>
          </a:p>
          <a:p>
            <a:pPr>
              <a:defRPr sz="2400"/>
            </a:pPr>
            <a:r>
              <a:t>• Recommendations:</a:t>
            </a:r>
          </a:p>
          <a:p>
            <a:pPr>
              <a:defRPr sz="2400"/>
            </a:pPr>
            <a:r>
              <a:t>•    - Optimize payload mass for higher landing probability</a:t>
            </a:r>
          </a:p>
          <a:p>
            <a:pPr>
              <a:defRPr sz="2400"/>
            </a:pPr>
            <a:r>
              <a:t>•    - Prefer specific orbit types with better landing track record</a:t>
            </a:r>
          </a:p>
          <a:p>
            <a:pPr>
              <a:defRPr sz="2400"/>
            </a:pPr>
            <a:r>
              <a:t>•    - Continue model refinement with new launch data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GitHub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• Complete project code and notebooks available at:</a:t>
            </a:r>
          </a:p>
          <a:p>
            <a:pPr>
              <a:defRPr sz="2400"/>
            </a:pPr>
            <a:r>
              <a:t>• https://github.com/yourusername/SpaceX_ML_Project</a:t>
            </a:r>
          </a:p>
          <a:p>
            <a:pPr>
              <a:defRPr sz="2400"/>
            </a:pPr>
            <a:r>
              <a:t>• </a:t>
            </a:r>
          </a:p>
          <a:p>
            <a:pPr>
              <a:defRPr sz="2400"/>
            </a:pPr>
            <a:r>
              <a:t>• Includes:</a:t>
            </a:r>
          </a:p>
          <a:p>
            <a:pPr>
              <a:defRPr sz="2400"/>
            </a:pPr>
            <a:r>
              <a:t>•    - Jupyter notebooks with full analysis</a:t>
            </a:r>
          </a:p>
          <a:p>
            <a:pPr>
              <a:defRPr sz="2400"/>
            </a:pPr>
            <a:r>
              <a:t>•    - Python scripts for ML models</a:t>
            </a:r>
          </a:p>
          <a:p>
            <a:pPr>
              <a:defRPr sz="2400"/>
            </a:pPr>
            <a:r>
              <a:t>•    - Dashboard implementation</a:t>
            </a:r>
          </a:p>
          <a:p>
            <a:pPr>
              <a:defRPr sz="2400"/>
            </a:pPr>
            <a:r>
              <a:t>•    - Data collection scripts</a:t>
            </a:r>
          </a:p>
          <a:p>
            <a:pPr>
              <a:defRPr sz="2400"/>
            </a:pPr>
            <a:r>
              <a:t>•    - This presentation (PDF version)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• Predicted Falcon 9 first stage landing success using machine learning</a:t>
            </a:r>
          </a:p>
          <a:p>
            <a:pPr>
              <a:defRPr sz="2400"/>
            </a:pPr>
            <a:r>
              <a:t>• Achieved best accuracy of ~85% with optimized models</a:t>
            </a:r>
          </a:p>
          <a:p>
            <a:pPr>
              <a:defRPr sz="2400"/>
            </a:pPr>
            <a:r>
              <a:t>• Key factors affecting landing success identified</a:t>
            </a:r>
          </a:p>
          <a:p>
            <a:pPr>
              <a:defRPr sz="2400"/>
            </a:pPr>
            <a:r>
              <a:t>• Interactive dashboard and visualizations created for analysis</a:t>
            </a:r>
          </a:p>
          <a:p>
            <a:pPr>
              <a:defRPr sz="2400"/>
            </a:pPr>
            <a:r>
              <a:t>• Business impact: Cost savings potential through predicting landing success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• SpaceX revolutionized the space industry with reusable rockets</a:t>
            </a:r>
          </a:p>
          <a:p>
            <a:pPr>
              <a:defRPr sz="2400"/>
            </a:pPr>
            <a:r>
              <a:t>• Falcon 9 first stage recovery reduces launch costs by ~30%</a:t>
            </a:r>
          </a:p>
          <a:p>
            <a:pPr>
              <a:defRPr sz="2400"/>
            </a:pPr>
            <a:r>
              <a:t>• Project objective: Predict landing success of Falcon 9 first stages</a:t>
            </a:r>
          </a:p>
          <a:p>
            <a:pPr>
              <a:defRPr sz="2400"/>
            </a:pPr>
            <a:r>
              <a:t>• Machine learning models developed to identify key success factors</a:t>
            </a:r>
          </a:p>
          <a:p>
            <a:pPr>
              <a:defRPr sz="2400"/>
            </a:pPr>
            <a:r>
              <a:t>• Data-driven insights to improve landing success rate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Data Collection &amp;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• Multiple data sources collected (SpaceX API, web scraping)</a:t>
            </a:r>
          </a:p>
          <a:p>
            <a:pPr>
              <a:defRPr sz="2400"/>
            </a:pPr>
            <a:r>
              <a:t>• Data cleaning: handling missing values, outliers, and duplicates</a:t>
            </a:r>
          </a:p>
          <a:p>
            <a:pPr>
              <a:defRPr sz="2400"/>
            </a:pPr>
            <a:r>
              <a:t>• Feature engineering: launch characteristics, weather conditions, etc.</a:t>
            </a:r>
          </a:p>
          <a:p>
            <a:pPr>
              <a:defRPr sz="2400"/>
            </a:pPr>
            <a:r>
              <a:t>• Created standardized dataset for machine learning</a:t>
            </a:r>
          </a:p>
          <a:p>
            <a:pPr>
              <a:defRPr sz="2400"/>
            </a:pPr>
            <a:r>
              <a:t>• Prepared training and testing datasets (80/20 split)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• Statistical analysis of launch and landing data</a:t>
            </a:r>
          </a:p>
          <a:p>
            <a:pPr>
              <a:defRPr sz="2400"/>
            </a:pPr>
            <a:r>
              <a:t>• Correlation analysis between features and landing success</a:t>
            </a:r>
          </a:p>
          <a:p>
            <a:pPr>
              <a:defRPr sz="2400"/>
            </a:pPr>
            <a:r>
              <a:t>• Visualized launch success trends over time</a:t>
            </a:r>
          </a:p>
          <a:p>
            <a:pPr>
              <a:defRPr sz="2400"/>
            </a:pPr>
            <a:r>
              <a:t>• Identified key factors affecting landing probability</a:t>
            </a:r>
          </a:p>
          <a:p>
            <a:pPr>
              <a:defRPr sz="2400"/>
            </a:pPr>
            <a:r>
              <a:t>• Used various visualization techniques (scatter plots, heatmaps, etc.)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Landing Success by Launch Site</a:t>
            </a:r>
          </a:p>
        </p:txBody>
      </p:sp>
      <p:pic>
        <p:nvPicPr>
          <p:cNvPr id="3" name="Picture 2" descr="success_by_s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8229600" cy="49377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54864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800"/>
            </a:pPr>
            <a:r>
              <a:t>Different launch sites show varying success rates for Falcon 9 first stage recovery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Landing Success by Orbit Type</a:t>
            </a:r>
          </a:p>
        </p:txBody>
      </p:sp>
      <p:pic>
        <p:nvPicPr>
          <p:cNvPr id="3" name="Picture 2" descr="success_by_orb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8229600" cy="49377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54864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800"/>
            </a:pPr>
            <a:r>
              <a:t>Orbit type significantly impacts landing success probability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Payload Mass vs. Landing Success</a:t>
            </a:r>
          </a:p>
        </p:txBody>
      </p:sp>
      <p:pic>
        <p:nvPicPr>
          <p:cNvPr id="3" name="Picture 2" descr="payload_vs_succ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8229600" cy="49377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54864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800"/>
            </a:pPr>
            <a:r>
              <a:t>Higher payload mass correlates with decreased landing success probability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SQL Analysis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• Analyzed launch data using SQL queries</a:t>
            </a:r>
          </a:p>
          <a:p>
            <a:pPr>
              <a:defRPr sz="2400"/>
            </a:pPr>
            <a:r>
              <a:t>• Identified trends in landing success by launch site</a:t>
            </a:r>
          </a:p>
          <a:p>
            <a:pPr>
              <a:defRPr sz="2400"/>
            </a:pPr>
            <a:r>
              <a:t>• Extracted payload characteristics affecting landing success</a:t>
            </a:r>
          </a:p>
          <a:p>
            <a:pPr>
              <a:defRPr sz="2400"/>
            </a:pPr>
            <a:r>
              <a:t>• Analyzed relationship between orbit type and landing outcome</a:t>
            </a:r>
          </a:p>
          <a:p>
            <a:pPr>
              <a:defRPr sz="2400"/>
            </a:pPr>
            <a:r>
              <a:t>• Investigated time-based patterns in landing success rates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