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1" d="100"/>
          <a:sy n="71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1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1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1DB14EE1-9AE6-41F5-A3E2-ECB46714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9FB202-3F26-4C86-8A19-86B60B2C160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53" y="76200"/>
            <a:ext cx="661179" cy="9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134558" cy="3329581"/>
          </a:xfrm>
        </p:spPr>
        <p:txBody>
          <a:bodyPr/>
          <a:lstStyle/>
          <a:p>
            <a:r>
              <a:rPr lang="en-US" altLang="zh-CN" sz="5600" dirty="0" smtClean="0"/>
              <a:t>“</a:t>
            </a:r>
            <a:r>
              <a:rPr lang="zh-CN" altLang="en-US" sz="5600" dirty="0" smtClean="0"/>
              <a:t>享健身</a:t>
            </a:r>
            <a:r>
              <a:rPr lang="en-US" altLang="zh-CN" sz="5600" dirty="0" smtClean="0"/>
              <a:t>”</a:t>
            </a:r>
            <a:r>
              <a:rPr lang="zh-CN" altLang="en-US" sz="5600" dirty="0" smtClean="0"/>
              <a:t>项目计划</a:t>
            </a:r>
            <a:r>
              <a:rPr lang="zh-CN" altLang="en-US" sz="5600" dirty="0"/>
              <a:t>书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共享健康生活体验</a:t>
            </a:r>
            <a:r>
              <a:rPr lang="zh-CN" altLang="en-US" dirty="0" smtClean="0"/>
              <a:t>，结交共同爱好不同</a:t>
            </a:r>
            <a:r>
              <a:rPr lang="zh-CN" altLang="en-US" dirty="0"/>
              <a:t>朋友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资金需求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/>
          <a:lstStyle/>
          <a:p>
            <a:r>
              <a:rPr lang="zh-CN" altLang="en-US" dirty="0" smtClean="0"/>
              <a:t>资金需求总额：</a:t>
            </a:r>
            <a:endParaRPr lang="en-US" altLang="zh-CN" dirty="0" smtClean="0"/>
          </a:p>
          <a:p>
            <a:r>
              <a:rPr lang="zh-CN" altLang="en-US" dirty="0" smtClean="0"/>
              <a:t>天使阶段：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万，占股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轮：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轮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轮：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团队介绍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创始人</a:t>
            </a:r>
            <a:endParaRPr lang="en-US" altLang="zh-CN" dirty="0" smtClean="0"/>
          </a:p>
          <a:p>
            <a:r>
              <a:rPr lang="zh-CN" altLang="en-US" dirty="0"/>
              <a:t>杨云</a:t>
            </a:r>
            <a:r>
              <a:rPr lang="zh-CN" altLang="en-US" dirty="0" smtClean="0"/>
              <a:t>龙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zh-CN" altLang="en-US" dirty="0"/>
              <a:t>过什么，经历什么，工作经历，实际经验，特点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韧性，从点做，用户出发，合作分享，执行力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项目市场现状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健身大市场：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1-</a:t>
            </a:r>
            <a:r>
              <a:rPr lang="zh-CN" altLang="en-US"/>
              <a:t> 北京城市人口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2-</a:t>
            </a:r>
            <a:r>
              <a:rPr lang="zh-CN" altLang="en-US"/>
              <a:t> 固定健身习惯用户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3-</a:t>
            </a:r>
            <a:r>
              <a:rPr lang="zh-CN" altLang="en-US"/>
              <a:t> 目前市场竞争者：健身惠，联合健身，</a:t>
            </a:r>
            <a:r>
              <a:rPr lang="en-US" altLang="zh-CN"/>
              <a:t>classpass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4-</a:t>
            </a:r>
            <a:r>
              <a:rPr lang="zh-CN" altLang="en-US"/>
              <a:t> 市场趋势：健身意识，自身拥有的本质，健康快乐，增长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痛点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74164"/>
            <a:ext cx="6711654" cy="537147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对于健身用户：</a:t>
            </a:r>
          </a:p>
          <a:p>
            <a:r>
              <a:rPr lang="zh-CN" altLang="en-US"/>
              <a:t>健身卡年费高，私教费用高，教练水平未知</a:t>
            </a:r>
          </a:p>
          <a:p>
            <a:r>
              <a:rPr lang="zh-CN" altLang="en-US"/>
              <a:t>年卡实际利用率低</a:t>
            </a:r>
          </a:p>
          <a:p>
            <a:r>
              <a:rPr lang="zh-CN" altLang="en-US"/>
              <a:t>附近健身房课程或环境或价格不合适</a:t>
            </a:r>
          </a:p>
          <a:p>
            <a:r>
              <a:rPr lang="zh-CN" altLang="en-US"/>
              <a:t>绑定在一个健身房，出差或其他地方无法坚持健身</a:t>
            </a:r>
          </a:p>
          <a:p>
            <a:r>
              <a:rPr lang="zh-CN" altLang="en-US"/>
              <a:t>很难形成健身习惯</a:t>
            </a:r>
          </a:p>
          <a:p>
            <a:pPr marL="0" indent="0">
              <a:buNone/>
            </a:pPr>
            <a:r>
              <a:rPr lang="zh-CN" altLang="en-US"/>
              <a:t>对于健身房：</a:t>
            </a:r>
          </a:p>
          <a:p>
            <a:r>
              <a:rPr lang="zh-CN" altLang="en-US"/>
              <a:t>课程宣传及会员卡销售费用高</a:t>
            </a:r>
          </a:p>
          <a:p>
            <a:r>
              <a:rPr lang="zh-CN" altLang="en-US"/>
              <a:t>课程出席率低</a:t>
            </a:r>
          </a:p>
          <a:p>
            <a:r>
              <a:rPr lang="zh-CN" altLang="en-US"/>
              <a:t>闲时健身设备空置，忙时设备负荷高</a:t>
            </a:r>
          </a:p>
          <a:p>
            <a:r>
              <a:rPr lang="zh-CN" altLang="en-US"/>
              <a:t>私教课程销售困难</a:t>
            </a:r>
          </a:p>
          <a:p>
            <a:r>
              <a:rPr lang="zh-CN" altLang="en-US"/>
              <a:t>会员外收入低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81545"/>
            <a:ext cx="6711654" cy="557645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对于个人</a:t>
            </a:r>
          </a:p>
          <a:p>
            <a:r>
              <a:rPr lang="zh-CN" altLang="en-US"/>
              <a:t>一个通行证</a:t>
            </a:r>
          </a:p>
          <a:p>
            <a:r>
              <a:rPr lang="zh-CN" altLang="en-US"/>
              <a:t>附近健身房预约</a:t>
            </a:r>
          </a:p>
          <a:p>
            <a:r>
              <a:rPr lang="zh-CN" altLang="en-US"/>
              <a:t>课程时间，教学内容明确，教师资质评价明确</a:t>
            </a:r>
          </a:p>
          <a:p>
            <a:r>
              <a:rPr lang="zh-CN" altLang="en-US"/>
              <a:t>单次预约，预约结合，价格降低</a:t>
            </a:r>
          </a:p>
          <a:p>
            <a:r>
              <a:rPr lang="zh-CN" altLang="en-US"/>
              <a:t>鼓励闲时预约，与现有会员共享健身卡</a:t>
            </a:r>
          </a:p>
          <a:p>
            <a:r>
              <a:rPr lang="zh-CN" altLang="en-US"/>
              <a:t>封闭空间，低手机查看率，线下社交功能，让计划可以坚持</a:t>
            </a:r>
          </a:p>
          <a:p>
            <a:pPr marL="0" indent="0">
              <a:buNone/>
            </a:pPr>
            <a:r>
              <a:rPr lang="zh-CN" altLang="en-US"/>
              <a:t>对于健身房</a:t>
            </a:r>
          </a:p>
          <a:p>
            <a:pPr marL="0" indent="0">
              <a:buNone/>
            </a:pPr>
            <a:r>
              <a:rPr lang="zh-CN" altLang="en-US"/>
              <a:t>增加销售渠道</a:t>
            </a:r>
          </a:p>
          <a:p>
            <a:pPr marL="0" indent="0">
              <a:buNone/>
            </a:pPr>
            <a:r>
              <a:rPr lang="zh-CN" altLang="en-US"/>
              <a:t>增加闲时利用率</a:t>
            </a:r>
          </a:p>
          <a:p>
            <a:pPr marL="0" indent="0">
              <a:buNone/>
            </a:pPr>
            <a:r>
              <a:rPr lang="zh-CN" altLang="en-US"/>
              <a:t>增加潜在长期用户</a:t>
            </a:r>
          </a:p>
          <a:p>
            <a:pPr marL="0" indent="0">
              <a:buNone/>
            </a:pPr>
            <a:r>
              <a:rPr lang="zh-CN" altLang="en-US"/>
              <a:t>课程，私教，自己随身健身包增加额外收入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市场规模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整体市场规模多大，数字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同行分析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706700" cy="4648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直接竞争对手：类似健身共享软件：</a:t>
            </a:r>
            <a:r>
              <a:rPr lang="en-US" altLang="zh-CN" dirty="0" err="1" smtClean="0"/>
              <a:t>classpass</a:t>
            </a:r>
            <a:r>
              <a:rPr lang="en-US" altLang="zh-CN" dirty="0" smtClean="0"/>
              <a:t>, </a:t>
            </a:r>
            <a:r>
              <a:rPr lang="zh-CN" altLang="en-US" dirty="0" smtClean="0"/>
              <a:t>健身惠，联合健身</a:t>
            </a:r>
            <a:endParaRPr lang="en-US" altLang="zh-CN" dirty="0" smtClean="0"/>
          </a:p>
          <a:p>
            <a:r>
              <a:rPr lang="zh-CN" altLang="en-US" dirty="0"/>
              <a:t>经营状况，存在问题：</a:t>
            </a:r>
            <a:r>
              <a:rPr lang="zh-CN" altLang="en-US" dirty="0" smtClean="0"/>
              <a:t>起步阶段未成规模，共享经济未形成，依托于健身房成为健身房分销渠道，无核心竞争力</a:t>
            </a:r>
            <a:r>
              <a:rPr lang="zh-CN" altLang="en-US" dirty="0"/>
              <a:t>。</a:t>
            </a:r>
            <a:r>
              <a:rPr lang="zh-CN" altLang="en-US" dirty="0" smtClean="0"/>
              <a:t>依托健身房作为渠道之一，并未形成联合公用一个账户，没有新的盈利模式，没有形成客户粘性。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间接</a:t>
            </a:r>
            <a:r>
              <a:rPr lang="zh-CN" altLang="en-US" dirty="0"/>
              <a:t>竞争</a:t>
            </a:r>
            <a:r>
              <a:rPr lang="zh-CN" altLang="en-US" dirty="0" smtClean="0"/>
              <a:t>对手：健身房</a:t>
            </a:r>
            <a:endParaRPr lang="en-US" altLang="zh-CN" dirty="0" smtClean="0"/>
          </a:p>
          <a:p>
            <a:r>
              <a:rPr lang="zh-CN" altLang="en-US" dirty="0"/>
              <a:t>经营</a:t>
            </a:r>
            <a:r>
              <a:rPr lang="zh-CN" altLang="en-US" dirty="0" smtClean="0"/>
              <a:t>状况，</a:t>
            </a:r>
            <a:r>
              <a:rPr lang="zh-CN" altLang="en-US" dirty="0"/>
              <a:t>存在问题</a:t>
            </a:r>
            <a:r>
              <a:rPr lang="zh-CN" altLang="en-US" dirty="0" smtClean="0"/>
              <a:t>：营收稳定，前期销售压力大，销售、经营成本高，闲时设备空闲，忙时设备超负荷。会员数量稳定，除私教外无额外收入。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核心竞争力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1"/>
            <a:ext cx="7935300" cy="4724406"/>
          </a:xfrm>
        </p:spPr>
        <p:txBody>
          <a:bodyPr/>
          <a:lstStyle/>
          <a:p>
            <a:r>
              <a:rPr lang="zh-CN" altLang="en-US" dirty="0" smtClean="0"/>
              <a:t>用户可以在北京健身房通用体验，降低准入门槛，同时方便出差热爱健身人群。</a:t>
            </a:r>
            <a:endParaRPr lang="en-US" altLang="zh-CN" dirty="0" smtClean="0"/>
          </a:p>
          <a:p>
            <a:r>
              <a:rPr lang="zh-CN" altLang="en-US" dirty="0" smtClean="0"/>
              <a:t>健身收益分成利益方捆绑：闲置会员，健身房，私教，课程老师</a:t>
            </a:r>
            <a:endParaRPr lang="en-US" altLang="zh-CN" dirty="0" smtClean="0"/>
          </a:p>
          <a:p>
            <a:r>
              <a:rPr lang="zh-CN" altLang="en-US" dirty="0" smtClean="0"/>
              <a:t>用户间可以形成训练队，训练计划，训练及体测结果数据，产生用户数据及社交粘性。</a:t>
            </a:r>
            <a:endParaRPr lang="en-US" altLang="zh-CN" dirty="0" smtClean="0"/>
          </a:p>
          <a:p>
            <a:r>
              <a:rPr lang="zh-CN" altLang="en-US" dirty="0" smtClean="0"/>
              <a:t>不同健身房及私教可以在同一平台上竞争更自由客户，提升服务质量。</a:t>
            </a:r>
            <a:endParaRPr lang="en-US" altLang="zh-CN" dirty="0" smtClean="0"/>
          </a:p>
          <a:p>
            <a:r>
              <a:rPr lang="zh-CN" altLang="en-US" dirty="0" smtClean="0"/>
              <a:t>健身房及教练形成分销代理收入分成。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盈利模式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为用户节省成本，带来方便，为健身房带来流量：</a:t>
            </a:r>
            <a:endParaRPr lang="en-US" altLang="zh-CN" dirty="0" smtClean="0"/>
          </a:p>
          <a:p>
            <a:r>
              <a:rPr lang="zh-CN" altLang="en-US" dirty="0" smtClean="0"/>
              <a:t>闲时用户分成：健身房、会员、</a:t>
            </a:r>
            <a:r>
              <a:rPr lang="zh-CN" altLang="en-US" dirty="0"/>
              <a:t>我们</a:t>
            </a:r>
            <a:endParaRPr lang="en-US" altLang="zh-CN" dirty="0" smtClean="0"/>
          </a:p>
          <a:p>
            <a:r>
              <a:rPr lang="zh-CN" altLang="en-US" dirty="0"/>
              <a:t>私</a:t>
            </a:r>
            <a:r>
              <a:rPr lang="zh-CN" altLang="en-US" dirty="0" smtClean="0"/>
              <a:t>教分成：健身房、私教、我们</a:t>
            </a:r>
            <a:endParaRPr lang="en-US" altLang="zh-CN" dirty="0" smtClean="0"/>
          </a:p>
          <a:p>
            <a:r>
              <a:rPr lang="zh-CN" altLang="en-US" dirty="0" smtClean="0"/>
              <a:t>课程分成：健身房</a:t>
            </a:r>
            <a:r>
              <a:rPr lang="zh-CN" altLang="en-US" dirty="0"/>
              <a:t>，</a:t>
            </a:r>
            <a:r>
              <a:rPr lang="zh-CN" altLang="en-US" dirty="0" smtClean="0"/>
              <a:t>课时老师，我们。（上限课程人数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平时人数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盈余）</a:t>
            </a:r>
            <a:endParaRPr lang="en-US" altLang="zh-CN" dirty="0" smtClean="0"/>
          </a:p>
          <a:p>
            <a:r>
              <a:rPr lang="zh-CN" altLang="en-US" dirty="0" smtClean="0"/>
              <a:t>销售分成</a:t>
            </a:r>
            <a:r>
              <a:rPr lang="zh-CN" altLang="en-US" dirty="0" smtClean="0">
                <a:sym typeface="Wingdings" pitchFamily="2" charset="2"/>
              </a:rPr>
              <a:t>：我们（</a:t>
            </a:r>
            <a:r>
              <a:rPr lang="zh-CN" altLang="en-US" dirty="0" smtClean="0"/>
              <a:t>健身计划销售，健身装备销售，健身食物销售）</a:t>
            </a:r>
            <a:endParaRPr lang="en-US" altLang="zh-CN" dirty="0" smtClean="0"/>
          </a:p>
          <a:p>
            <a:r>
              <a:rPr lang="zh-CN" altLang="en-US" dirty="0" smtClean="0"/>
              <a:t>形成长期会员卡办理分成：健身房，我们</a:t>
            </a:r>
            <a:endParaRPr lang="en-US" altLang="zh-CN" dirty="0" smtClean="0"/>
          </a:p>
          <a:p>
            <a:r>
              <a:rPr lang="zh-CN" altLang="en-US" dirty="0" smtClean="0"/>
              <a:t>形成连锁品牌：健身房加入费用，我们</a:t>
            </a:r>
            <a:endParaRPr lang="en-US" altLang="zh-CN" dirty="0" smtClean="0"/>
          </a:p>
          <a:p>
            <a:r>
              <a:rPr lang="zh-CN" altLang="en-US" dirty="0" smtClean="0"/>
              <a:t>形成健康数据管理：客户购买计划，课程费用</a:t>
            </a:r>
            <a:endParaRPr lang="en-US" altLang="zh-CN" dirty="0" smtClean="0"/>
          </a:p>
          <a:p>
            <a:r>
              <a:rPr lang="zh-CN" altLang="en-US" dirty="0"/>
              <a:t>与第三</a:t>
            </a:r>
            <a:r>
              <a:rPr lang="zh-CN" altLang="en-US" dirty="0" smtClean="0"/>
              <a:t>方厂商合作：健康食品，运动服装器械等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发展目标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95401"/>
            <a:ext cx="6711654" cy="4953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健身房共享计划，通用会员制，个人健身数据。</a:t>
            </a:r>
            <a:endParaRPr lang="zh-CN" altLang="en-US" dirty="0"/>
          </a:p>
          <a:p>
            <a:r>
              <a:rPr lang="zh-CN" altLang="en-US" dirty="0" smtClean="0"/>
              <a:t>合作：品牌健身房（浩沙，青鸟等），合作私教，合作课程。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未来计划：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第一步：</a:t>
            </a:r>
            <a:endParaRPr lang="en-US" altLang="zh-CN" dirty="0" smtClean="0"/>
          </a:p>
          <a:p>
            <a:r>
              <a:rPr lang="zh-CN" altLang="en-US" dirty="0" smtClean="0"/>
              <a:t>加入健身计划及健身队功能，根据用书身体状况推送健身建议</a:t>
            </a:r>
            <a:endParaRPr lang="en-US" altLang="zh-CN" dirty="0" smtClean="0"/>
          </a:p>
          <a:p>
            <a:r>
              <a:rPr lang="zh-CN" altLang="en-US" dirty="0" smtClean="0"/>
              <a:t>加入社交及分享健身计划及效果功能（评论，参与，赞）</a:t>
            </a:r>
            <a:endParaRPr lang="en-US" altLang="zh-CN" dirty="0" smtClean="0"/>
          </a:p>
          <a:p>
            <a:r>
              <a:rPr lang="zh-CN" altLang="en-US" dirty="0" smtClean="0"/>
              <a:t>加入其它课程分享</a:t>
            </a:r>
            <a:endParaRPr lang="en-US" altLang="zh-CN" dirty="0" smtClean="0"/>
          </a:p>
          <a:p>
            <a:r>
              <a:rPr lang="zh-CN" altLang="en-US" dirty="0" smtClean="0"/>
              <a:t>加入户外健身功能及活动（路线跟跑等）</a:t>
            </a:r>
            <a:endParaRPr lang="en-US" altLang="zh-CN" dirty="0" smtClean="0"/>
          </a:p>
          <a:p>
            <a:r>
              <a:rPr lang="zh-CN" altLang="en-US" dirty="0" smtClean="0"/>
              <a:t>加入随身健身装备</a:t>
            </a:r>
            <a:r>
              <a:rPr lang="en-US" altLang="zh-CN" dirty="0" smtClean="0"/>
              <a:t>One Gear</a:t>
            </a:r>
          </a:p>
          <a:p>
            <a:r>
              <a:rPr lang="zh-CN" altLang="en-US" dirty="0"/>
              <a:t>实现健身</a:t>
            </a:r>
            <a:r>
              <a:rPr lang="zh-CN" altLang="en-US" dirty="0" smtClean="0"/>
              <a:t>数据管理，健身教练评价及在线咨询，约课等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第二步，实现健身品牌连锁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第三步，实现健身数据对身体建议，形成更合理健身计划及健身组队社交，推出随身硬件。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Ion_4x3</Template>
  <TotalTime>254</TotalTime>
  <Words>757</Words>
  <Application>Microsoft Office PowerPoint</Application>
  <PresentationFormat>全屏显示(4:3)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Ion</vt:lpstr>
      <vt:lpstr>“享健身”项目计划书</vt:lpstr>
      <vt:lpstr>项目市场现状</vt:lpstr>
      <vt:lpstr>痛点</vt:lpstr>
      <vt:lpstr>如何解决</vt:lpstr>
      <vt:lpstr>市场规模</vt:lpstr>
      <vt:lpstr>同行分析</vt:lpstr>
      <vt:lpstr>核心竞争力</vt:lpstr>
      <vt:lpstr>盈利模式</vt:lpstr>
      <vt:lpstr>发展目标</vt:lpstr>
      <vt:lpstr>资金需求</vt:lpstr>
      <vt:lpstr>团队介绍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yang</dc:creator>
  <cp:lastModifiedBy>cfldcn</cp:lastModifiedBy>
  <cp:revision>58</cp:revision>
  <dcterms:created xsi:type="dcterms:W3CDTF">2015-06-13T00:25:21Z</dcterms:created>
  <dcterms:modified xsi:type="dcterms:W3CDTF">2015-06-13T08:35:22Z</dcterms:modified>
</cp:coreProperties>
</file>