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315" r:id="rId3"/>
    <p:sldId id="271" r:id="rId4"/>
    <p:sldId id="336" r:id="rId5"/>
    <p:sldId id="365" r:id="rId6"/>
    <p:sldId id="264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7BC143"/>
    <a:srgbClr val="F68426"/>
    <a:srgbClr val="E49302"/>
    <a:srgbClr val="77933C"/>
    <a:srgbClr val="A6A6A6"/>
    <a:srgbClr val="8AAC46"/>
    <a:srgbClr val="6FA0DB"/>
    <a:srgbClr val="000000"/>
    <a:srgbClr val="DDDDDD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720" y="-10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7212"/>
    </p:cViewPr>
  </p:sorterViewPr>
  <p:notesViewPr>
    <p:cSldViewPr>
      <p:cViewPr varScale="1">
        <p:scale>
          <a:sx n="53" d="100"/>
          <a:sy n="53" d="100"/>
        </p:scale>
        <p:origin x="-2952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3DE7072-7A87-47E3-AF26-11F713FA8D28}" type="doc">
      <dgm:prSet loTypeId="urn:microsoft.com/office/officeart/2005/8/layout/chevron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zh-CN" altLang="en-US"/>
        </a:p>
      </dgm:t>
    </dgm:pt>
    <dgm:pt modelId="{B0FBF8A9-F1E5-464F-9A05-8BCEB2872936}">
      <dgm:prSet phldrT="[文本]"/>
      <dgm:spPr/>
      <dgm:t>
        <a:bodyPr/>
        <a:lstStyle/>
        <a:p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线上平台开发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BEF3526F-3E45-4964-8FA0-5263B4747142}" type="parTrans" cxnId="{B0918A54-5FA3-4372-8AB5-81EB1440CA50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574AA0B6-EFC2-49EC-9E14-0894A134D4CD}" type="sibTrans" cxnId="{B0918A54-5FA3-4372-8AB5-81EB1440CA50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A973B838-4803-4808-A1D1-6C50C5622798}">
      <dgm:prSet phldrT="[文本]"/>
      <dgm:spPr/>
      <dgm:t>
        <a:bodyPr/>
        <a:lstStyle/>
        <a:p>
          <a:r>
            <a:rPr lang="en-US" altLang="zh-CN" dirty="0" smtClean="0">
              <a:latin typeface="微软雅黑" pitchFamily="34" charset="-122"/>
              <a:ea typeface="微软雅黑" pitchFamily="34" charset="-122"/>
            </a:rPr>
            <a:t>6.20-7.20 </a:t>
          </a:r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基于微信服务号完成卡片购买、扫描消费功能模块的开发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6977761F-66D7-45AA-925F-1815FB778E11}" type="parTrans" cxnId="{00E16A2D-973E-4448-B1B2-BE29591E5559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38126833-15DE-4348-B423-5E9436F6BB2A}" type="sibTrans" cxnId="{00E16A2D-973E-4448-B1B2-BE29591E5559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381AD1C6-9DA1-4312-90DE-F5EEB5064B72}">
      <dgm:prSet phldrT="[文本]"/>
      <dgm:spPr/>
      <dgm:t>
        <a:bodyPr/>
        <a:lstStyle/>
        <a:p>
          <a:r>
            <a:rPr lang="en-US" altLang="zh-CN" dirty="0" smtClean="0">
              <a:latin typeface="微软雅黑" pitchFamily="34" charset="-122"/>
              <a:ea typeface="微软雅黑" pitchFamily="34" charset="-122"/>
            </a:rPr>
            <a:t>6.25-7.25 </a:t>
          </a:r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完成官网的开发工作、数据后台的开发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DA42CD2F-D20D-4499-9830-5460F1A18A6D}" type="parTrans" cxnId="{17E3E064-6A83-4AFB-BC55-985775F4ABA9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98AD6303-7BEA-4FC7-9606-346BE8503F13}" type="sibTrans" cxnId="{17E3E064-6A83-4AFB-BC55-985775F4ABA9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92802583-B7A3-480A-AC85-528273305A61}">
      <dgm:prSet phldrT="[文本]"/>
      <dgm:spPr/>
      <dgm:t>
        <a:bodyPr/>
        <a:lstStyle/>
        <a:p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线下商户签约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0BE50215-7842-4098-A4BB-9BA5EA9C4AE3}" type="parTrans" cxnId="{785E4FC9-1A8B-4294-9F64-54531AAF8CAA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4922B61F-2801-4636-80F3-BA0497FC11D5}" type="sibTrans" cxnId="{785E4FC9-1A8B-4294-9F64-54531AAF8CAA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0BC52723-17EA-48AD-B982-4C711446335B}">
      <dgm:prSet phldrT="[文本]"/>
      <dgm:spPr/>
      <dgm:t>
        <a:bodyPr/>
        <a:lstStyle/>
        <a:p>
          <a:r>
            <a:rPr lang="en-US" altLang="zh-CN" dirty="0" smtClean="0">
              <a:latin typeface="微软雅黑" pitchFamily="34" charset="-122"/>
              <a:ea typeface="微软雅黑" pitchFamily="34" charset="-122"/>
            </a:rPr>
            <a:t>7.25-8.7 </a:t>
          </a:r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完成成都主要城区内的健身房、瑜伽馆的签约工作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93283370-3555-4119-85EA-C7FBF71DC35F}" type="parTrans" cxnId="{E0DD2743-77DA-4EB6-9106-2D8CA0FD0E36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AA27557B-0622-43A8-937F-25EE725C54B3}" type="sibTrans" cxnId="{E0DD2743-77DA-4EB6-9106-2D8CA0FD0E36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38938251-81DF-4C5D-BDB4-D1E67EA0CB35}">
      <dgm:prSet phldrT="[文本]"/>
      <dgm:spPr/>
      <dgm:t>
        <a:bodyPr/>
        <a:lstStyle/>
        <a:p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活动推广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590C1530-2B5C-495D-A90B-5D4E62808319}" type="parTrans" cxnId="{CD3FC5AA-7604-48A7-A3F1-8B351380CD38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FA45E867-B9B1-4EDD-B841-39871F81F84E}" type="sibTrans" cxnId="{CD3FC5AA-7604-48A7-A3F1-8B351380CD38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06532A79-F342-4EF0-B278-6E93C11217B2}">
      <dgm:prSet phldrT="[文本]"/>
      <dgm:spPr/>
      <dgm:t>
        <a:bodyPr/>
        <a:lstStyle/>
        <a:p>
          <a:r>
            <a:rPr lang="en-US" altLang="zh-CN" dirty="0" smtClean="0">
              <a:latin typeface="微软雅黑" pitchFamily="34" charset="-122"/>
              <a:ea typeface="微软雅黑" pitchFamily="34" charset="-122"/>
            </a:rPr>
            <a:t>8.10-8.31 </a:t>
          </a:r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推出第一轮的在线优惠购买、线下体验活动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392D1157-34A1-47E1-AC0B-E135B33DFF7D}" type="parTrans" cxnId="{CDFE34C2-73DB-46CA-A759-43FDDCE61C51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6E559DFE-6457-4728-A613-B1AABD15C37B}" type="sibTrans" cxnId="{CDFE34C2-73DB-46CA-A759-43FDDCE61C51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8471ACAC-9E26-4F60-8027-4DE1EE11557F}" type="pres">
      <dgm:prSet presAssocID="{43DE7072-7A87-47E3-AF26-11F713FA8D28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DFCD0073-136D-454D-994C-F5B1D8DFA95D}" type="pres">
      <dgm:prSet presAssocID="{B0FBF8A9-F1E5-464F-9A05-8BCEB2872936}" presName="composite" presStyleCnt="0"/>
      <dgm:spPr/>
    </dgm:pt>
    <dgm:pt modelId="{84D1A40E-E9F5-40B1-8E55-8E9C1D47E9C2}" type="pres">
      <dgm:prSet presAssocID="{B0FBF8A9-F1E5-464F-9A05-8BCEB2872936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058AF73-9D49-4EBD-AAE1-F143D96B512C}" type="pres">
      <dgm:prSet presAssocID="{B0FBF8A9-F1E5-464F-9A05-8BCEB2872936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70591EA-3ACD-4B88-9D90-26097DE812FF}" type="pres">
      <dgm:prSet presAssocID="{574AA0B6-EFC2-49EC-9E14-0894A134D4CD}" presName="sp" presStyleCnt="0"/>
      <dgm:spPr/>
    </dgm:pt>
    <dgm:pt modelId="{8AE3E662-7445-491D-83FB-25AC3BFF57E2}" type="pres">
      <dgm:prSet presAssocID="{92802583-B7A3-480A-AC85-528273305A61}" presName="composite" presStyleCnt="0"/>
      <dgm:spPr/>
    </dgm:pt>
    <dgm:pt modelId="{AE9E3067-B1FC-41B5-BD4A-933DB1BA394B}" type="pres">
      <dgm:prSet presAssocID="{92802583-B7A3-480A-AC85-528273305A61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67838F7-5721-4C3F-8BDC-78BF3573255D}" type="pres">
      <dgm:prSet presAssocID="{92802583-B7A3-480A-AC85-528273305A61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E050C2F-4ED9-4180-AAD4-A932B251F200}" type="pres">
      <dgm:prSet presAssocID="{4922B61F-2801-4636-80F3-BA0497FC11D5}" presName="sp" presStyleCnt="0"/>
      <dgm:spPr/>
    </dgm:pt>
    <dgm:pt modelId="{BDED0482-C6F0-414E-A126-98D581AA9C84}" type="pres">
      <dgm:prSet presAssocID="{38938251-81DF-4C5D-BDB4-D1E67EA0CB35}" presName="composite" presStyleCnt="0"/>
      <dgm:spPr/>
    </dgm:pt>
    <dgm:pt modelId="{C3CAE9FB-F83B-4B78-A291-68562ECB5F9D}" type="pres">
      <dgm:prSet presAssocID="{38938251-81DF-4C5D-BDB4-D1E67EA0CB35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FF89706-5265-47EB-A295-B3FD29E95919}" type="pres">
      <dgm:prSet presAssocID="{38938251-81DF-4C5D-BDB4-D1E67EA0CB35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0918A54-5FA3-4372-8AB5-81EB1440CA50}" srcId="{43DE7072-7A87-47E3-AF26-11F713FA8D28}" destId="{B0FBF8A9-F1E5-464F-9A05-8BCEB2872936}" srcOrd="0" destOrd="0" parTransId="{BEF3526F-3E45-4964-8FA0-5263B4747142}" sibTransId="{574AA0B6-EFC2-49EC-9E14-0894A134D4CD}"/>
    <dgm:cxn modelId="{4219D72B-61F6-43DF-991B-1A438F12FD0E}" type="presOf" srcId="{A973B838-4803-4808-A1D1-6C50C5622798}" destId="{9058AF73-9D49-4EBD-AAE1-F143D96B512C}" srcOrd="0" destOrd="0" presId="urn:microsoft.com/office/officeart/2005/8/layout/chevron2"/>
    <dgm:cxn modelId="{5BDF43B8-8FC3-4E9F-BA4F-B1FA9A90FBCA}" type="presOf" srcId="{B0FBF8A9-F1E5-464F-9A05-8BCEB2872936}" destId="{84D1A40E-E9F5-40B1-8E55-8E9C1D47E9C2}" srcOrd="0" destOrd="0" presId="urn:microsoft.com/office/officeart/2005/8/layout/chevron2"/>
    <dgm:cxn modelId="{E4ADA504-60C5-4C47-95DF-7ED8B1CD6A51}" type="presOf" srcId="{92802583-B7A3-480A-AC85-528273305A61}" destId="{AE9E3067-B1FC-41B5-BD4A-933DB1BA394B}" srcOrd="0" destOrd="0" presId="urn:microsoft.com/office/officeart/2005/8/layout/chevron2"/>
    <dgm:cxn modelId="{785E4FC9-1A8B-4294-9F64-54531AAF8CAA}" srcId="{43DE7072-7A87-47E3-AF26-11F713FA8D28}" destId="{92802583-B7A3-480A-AC85-528273305A61}" srcOrd="1" destOrd="0" parTransId="{0BE50215-7842-4098-A4BB-9BA5EA9C4AE3}" sibTransId="{4922B61F-2801-4636-80F3-BA0497FC11D5}"/>
    <dgm:cxn modelId="{967CBF79-9514-469D-990B-748CA36F80FB}" type="presOf" srcId="{38938251-81DF-4C5D-BDB4-D1E67EA0CB35}" destId="{C3CAE9FB-F83B-4B78-A291-68562ECB5F9D}" srcOrd="0" destOrd="0" presId="urn:microsoft.com/office/officeart/2005/8/layout/chevron2"/>
    <dgm:cxn modelId="{E0DD2743-77DA-4EB6-9106-2D8CA0FD0E36}" srcId="{92802583-B7A3-480A-AC85-528273305A61}" destId="{0BC52723-17EA-48AD-B982-4C711446335B}" srcOrd="0" destOrd="0" parTransId="{93283370-3555-4119-85EA-C7FBF71DC35F}" sibTransId="{AA27557B-0622-43A8-937F-25EE725C54B3}"/>
    <dgm:cxn modelId="{17E3E064-6A83-4AFB-BC55-985775F4ABA9}" srcId="{B0FBF8A9-F1E5-464F-9A05-8BCEB2872936}" destId="{381AD1C6-9DA1-4312-90DE-F5EEB5064B72}" srcOrd="1" destOrd="0" parTransId="{DA42CD2F-D20D-4499-9830-5460F1A18A6D}" sibTransId="{98AD6303-7BEA-4FC7-9606-346BE8503F13}"/>
    <dgm:cxn modelId="{EC7C9857-929E-49CA-B92F-9FDFCAD55141}" type="presOf" srcId="{0BC52723-17EA-48AD-B982-4C711446335B}" destId="{567838F7-5721-4C3F-8BDC-78BF3573255D}" srcOrd="0" destOrd="0" presId="urn:microsoft.com/office/officeart/2005/8/layout/chevron2"/>
    <dgm:cxn modelId="{00E16A2D-973E-4448-B1B2-BE29591E5559}" srcId="{B0FBF8A9-F1E5-464F-9A05-8BCEB2872936}" destId="{A973B838-4803-4808-A1D1-6C50C5622798}" srcOrd="0" destOrd="0" parTransId="{6977761F-66D7-45AA-925F-1815FB778E11}" sibTransId="{38126833-15DE-4348-B423-5E9436F6BB2A}"/>
    <dgm:cxn modelId="{7F0B071A-5125-487F-8C7E-8E505F9609DB}" type="presOf" srcId="{43DE7072-7A87-47E3-AF26-11F713FA8D28}" destId="{8471ACAC-9E26-4F60-8027-4DE1EE11557F}" srcOrd="0" destOrd="0" presId="urn:microsoft.com/office/officeart/2005/8/layout/chevron2"/>
    <dgm:cxn modelId="{C9BB52D9-A4BC-49C9-993B-797C096FF535}" type="presOf" srcId="{06532A79-F342-4EF0-B278-6E93C11217B2}" destId="{9FF89706-5265-47EB-A295-B3FD29E95919}" srcOrd="0" destOrd="0" presId="urn:microsoft.com/office/officeart/2005/8/layout/chevron2"/>
    <dgm:cxn modelId="{CD3FC5AA-7604-48A7-A3F1-8B351380CD38}" srcId="{43DE7072-7A87-47E3-AF26-11F713FA8D28}" destId="{38938251-81DF-4C5D-BDB4-D1E67EA0CB35}" srcOrd="2" destOrd="0" parTransId="{590C1530-2B5C-495D-A90B-5D4E62808319}" sibTransId="{FA45E867-B9B1-4EDD-B841-39871F81F84E}"/>
    <dgm:cxn modelId="{CDFE34C2-73DB-46CA-A759-43FDDCE61C51}" srcId="{38938251-81DF-4C5D-BDB4-D1E67EA0CB35}" destId="{06532A79-F342-4EF0-B278-6E93C11217B2}" srcOrd="0" destOrd="0" parTransId="{392D1157-34A1-47E1-AC0B-E135B33DFF7D}" sibTransId="{6E559DFE-6457-4728-A613-B1AABD15C37B}"/>
    <dgm:cxn modelId="{511855A6-41C6-4FE0-AEA0-BC4B5C2231DE}" type="presOf" srcId="{381AD1C6-9DA1-4312-90DE-F5EEB5064B72}" destId="{9058AF73-9D49-4EBD-AAE1-F143D96B512C}" srcOrd="0" destOrd="1" presId="urn:microsoft.com/office/officeart/2005/8/layout/chevron2"/>
    <dgm:cxn modelId="{9D7E70AA-E580-41F0-A7A1-7570EC5E02EB}" type="presParOf" srcId="{8471ACAC-9E26-4F60-8027-4DE1EE11557F}" destId="{DFCD0073-136D-454D-994C-F5B1D8DFA95D}" srcOrd="0" destOrd="0" presId="urn:microsoft.com/office/officeart/2005/8/layout/chevron2"/>
    <dgm:cxn modelId="{4E6CAF50-CFBF-4F17-B33D-398DDC5FB35E}" type="presParOf" srcId="{DFCD0073-136D-454D-994C-F5B1D8DFA95D}" destId="{84D1A40E-E9F5-40B1-8E55-8E9C1D47E9C2}" srcOrd="0" destOrd="0" presId="urn:microsoft.com/office/officeart/2005/8/layout/chevron2"/>
    <dgm:cxn modelId="{7B8A646F-980D-44D6-A5B9-3DC7A314F754}" type="presParOf" srcId="{DFCD0073-136D-454D-994C-F5B1D8DFA95D}" destId="{9058AF73-9D49-4EBD-AAE1-F143D96B512C}" srcOrd="1" destOrd="0" presId="urn:microsoft.com/office/officeart/2005/8/layout/chevron2"/>
    <dgm:cxn modelId="{FB640F4D-970F-4B6C-AB2A-DCEC7AC5DBC3}" type="presParOf" srcId="{8471ACAC-9E26-4F60-8027-4DE1EE11557F}" destId="{670591EA-3ACD-4B88-9D90-26097DE812FF}" srcOrd="1" destOrd="0" presId="urn:microsoft.com/office/officeart/2005/8/layout/chevron2"/>
    <dgm:cxn modelId="{15662632-F3BA-4211-B44E-C70F99A12A98}" type="presParOf" srcId="{8471ACAC-9E26-4F60-8027-4DE1EE11557F}" destId="{8AE3E662-7445-491D-83FB-25AC3BFF57E2}" srcOrd="2" destOrd="0" presId="urn:microsoft.com/office/officeart/2005/8/layout/chevron2"/>
    <dgm:cxn modelId="{28D48D27-F9E4-4FBE-8AEB-90DA105E4CD4}" type="presParOf" srcId="{8AE3E662-7445-491D-83FB-25AC3BFF57E2}" destId="{AE9E3067-B1FC-41B5-BD4A-933DB1BA394B}" srcOrd="0" destOrd="0" presId="urn:microsoft.com/office/officeart/2005/8/layout/chevron2"/>
    <dgm:cxn modelId="{6B4511AF-BD6C-4249-8472-1C15B8EF385E}" type="presParOf" srcId="{8AE3E662-7445-491D-83FB-25AC3BFF57E2}" destId="{567838F7-5721-4C3F-8BDC-78BF3573255D}" srcOrd="1" destOrd="0" presId="urn:microsoft.com/office/officeart/2005/8/layout/chevron2"/>
    <dgm:cxn modelId="{5FB3BB96-8133-4AF4-969F-5F4675273AB1}" type="presParOf" srcId="{8471ACAC-9E26-4F60-8027-4DE1EE11557F}" destId="{CE050C2F-4ED9-4180-AAD4-A932B251F200}" srcOrd="3" destOrd="0" presId="urn:microsoft.com/office/officeart/2005/8/layout/chevron2"/>
    <dgm:cxn modelId="{FED3A077-CC99-40AA-9F40-58E0220ABD98}" type="presParOf" srcId="{8471ACAC-9E26-4F60-8027-4DE1EE11557F}" destId="{BDED0482-C6F0-414E-A126-98D581AA9C84}" srcOrd="4" destOrd="0" presId="urn:microsoft.com/office/officeart/2005/8/layout/chevron2"/>
    <dgm:cxn modelId="{F4F2E9C2-3AFE-440D-B9EC-EC04C3067303}" type="presParOf" srcId="{BDED0482-C6F0-414E-A126-98D581AA9C84}" destId="{C3CAE9FB-F83B-4B78-A291-68562ECB5F9D}" srcOrd="0" destOrd="0" presId="urn:microsoft.com/office/officeart/2005/8/layout/chevron2"/>
    <dgm:cxn modelId="{A197A870-8B11-43E7-A847-D028B62183BE}" type="presParOf" srcId="{BDED0482-C6F0-414E-A126-98D581AA9C84}" destId="{9FF89706-5265-47EB-A295-B3FD29E95919}" srcOrd="1" destOrd="0" presId="urn:microsoft.com/office/officeart/2005/8/layout/chevron2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F6E4F5-AFD9-452D-978C-A65E37BD2A75}" type="datetimeFigureOut">
              <a:rPr lang="en-US" smtClean="0"/>
              <a:pPr/>
              <a:t>6/26/2015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0C2A1-C45C-4D11-8087-34234E5428B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357106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779D53-1687-4629-A7C4-5F633C48289A}" type="datetimeFigureOut">
              <a:rPr lang="en-US" smtClean="0"/>
              <a:pPr/>
              <a:t>6/26/2015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F48F07-6AC5-47AF-9B36-9B4E83AB26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57078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E55252-4D7C-4974-8F53-485A71EFFCE1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069043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.jpe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eyefulpresentations.co.uk/" TargetMode="External"/><Relationship Id="rId11" Type="http://schemas.openxmlformats.org/officeDocument/2006/relationships/image" Target="../media/image9.png"/><Relationship Id="rId5" Type="http://schemas.openxmlformats.org/officeDocument/2006/relationships/hyperlink" Target="mailto:info@eyefulpresentations.co.uk" TargetMode="External"/><Relationship Id="rId10" Type="http://schemas.openxmlformats.org/officeDocument/2006/relationships/image" Target="../media/image8.png"/><Relationship Id="rId4" Type="http://schemas.openxmlformats.org/officeDocument/2006/relationships/image" Target="../media/image4.jpeg"/><Relationship Id="rId9" Type="http://schemas.openxmlformats.org/officeDocument/2006/relationships/image" Target="../media/image7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 userDrawn="1"/>
        </p:nvSpPr>
        <p:spPr>
          <a:xfrm>
            <a:off x="0" y="2204864"/>
            <a:ext cx="12192000" cy="2816696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4" name="矩形 23"/>
          <p:cNvSpPr/>
          <p:nvPr userDrawn="1"/>
        </p:nvSpPr>
        <p:spPr>
          <a:xfrm>
            <a:off x="624817" y="1988840"/>
            <a:ext cx="896208" cy="3240360"/>
          </a:xfrm>
          <a:prstGeom prst="rect">
            <a:avLst/>
          </a:prstGeom>
          <a:solidFill>
            <a:srgbClr val="CC0000">
              <a:alpha val="65098"/>
            </a:srgbClr>
          </a:solidFill>
          <a:ln>
            <a:noFill/>
          </a:ln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1" name="直角三角形 20"/>
          <p:cNvSpPr/>
          <p:nvPr userDrawn="1"/>
        </p:nvSpPr>
        <p:spPr>
          <a:xfrm>
            <a:off x="1521024" y="1988840"/>
            <a:ext cx="259133" cy="216024"/>
          </a:xfrm>
          <a:prstGeom prst="rtTriangle">
            <a:avLst/>
          </a:prstGeom>
          <a:solidFill>
            <a:srgbClr val="FF5050">
              <a:alpha val="64706"/>
            </a:srgbClr>
          </a:solidFill>
          <a:ln>
            <a:noFill/>
          </a:ln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3" name="TextBox 22"/>
          <p:cNvSpPr txBox="1"/>
          <p:nvPr userDrawn="1"/>
        </p:nvSpPr>
        <p:spPr>
          <a:xfrm>
            <a:off x="624816" y="361715"/>
            <a:ext cx="1542093" cy="369332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en-US" altLang="zh-CN" sz="1800" dirty="0" err="1" smtClean="0">
                <a:solidFill>
                  <a:srgbClr val="F05425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Lifecare</a:t>
            </a:r>
            <a:endParaRPr lang="zh-CN" altLang="en-US" sz="1800" dirty="0">
              <a:solidFill>
                <a:srgbClr val="F05425"/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7" name="直角三角形 26"/>
          <p:cNvSpPr/>
          <p:nvPr userDrawn="1"/>
        </p:nvSpPr>
        <p:spPr>
          <a:xfrm flipV="1">
            <a:off x="1521022" y="5021560"/>
            <a:ext cx="259134" cy="207640"/>
          </a:xfrm>
          <a:prstGeom prst="rtTriangle">
            <a:avLst/>
          </a:prstGeom>
          <a:solidFill>
            <a:srgbClr val="FF5050">
              <a:alpha val="64706"/>
            </a:srgbClr>
          </a:solidFill>
          <a:ln>
            <a:noFill/>
          </a:ln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1033" name="Picture 9" descr="C:\Users\user\Desktop\讲师png.png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7241570" y="361716"/>
            <a:ext cx="4950431" cy="6163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4"/>
          <p:cNvSpPr txBox="1"/>
          <p:nvPr userDrawn="1"/>
        </p:nvSpPr>
        <p:spPr>
          <a:xfrm>
            <a:off x="1632666" y="3092768"/>
            <a:ext cx="849463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72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rgbClr val="00B0F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0000" endA="300" endPos="50000" dist="60007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响动健身</a:t>
            </a:r>
            <a:r>
              <a:rPr lang="zh-CN" altLang="en-US" sz="72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rgbClr val="F05425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0000" endA="300" endPos="50000" dist="60007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商业策划书</a:t>
            </a:r>
            <a:endParaRPr lang="zh-CN" altLang="en-US" sz="7200" b="1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solidFill>
                <a:srgbClr val="F05425"/>
              </a:soli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  <a:reflection blurRad="6350" stA="50000" endA="300" endPos="50000" dist="60007" dir="5400000" sy="-100000" algn="bl" rotWithShape="0"/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20"/>
          <p:cNvSpPr txBox="1"/>
          <p:nvPr userDrawn="1"/>
        </p:nvSpPr>
        <p:spPr>
          <a:xfrm>
            <a:off x="783306" y="2345586"/>
            <a:ext cx="553998" cy="718145"/>
          </a:xfrm>
          <a:prstGeom prst="rect">
            <a:avLst/>
          </a:prstGeom>
          <a:noFill/>
        </p:spPr>
        <p:txBody>
          <a:bodyPr vert="eaVert" wrap="none" rtlCol="0" anchor="ctr">
            <a:spAutoFit/>
          </a:bodyPr>
          <a:lstStyle/>
          <a:p>
            <a:pPr algn="ctr"/>
            <a:r>
              <a:rPr lang="zh-CN" altLang="en-US" sz="2400" spc="4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响动</a:t>
            </a:r>
            <a:endParaRPr lang="en-US" sz="2400" spc="4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6959870" y="3059900"/>
            <a:ext cx="511419" cy="356400"/>
            <a:chOff x="6393399" y="4687127"/>
            <a:chExt cx="511552" cy="356400"/>
          </a:xfrm>
        </p:grpSpPr>
        <p:sp>
          <p:nvSpPr>
            <p:cNvPr id="11" name="二十四角星 10"/>
            <p:cNvSpPr/>
            <p:nvPr/>
          </p:nvSpPr>
          <p:spPr>
            <a:xfrm>
              <a:off x="6411097" y="4687127"/>
              <a:ext cx="355744" cy="356400"/>
            </a:xfrm>
            <a:prstGeom prst="star24">
              <a:avLst/>
            </a:prstGeom>
            <a:solidFill>
              <a:srgbClr val="FFC000"/>
            </a:solidFill>
            <a:ln w="12700">
              <a:noFill/>
            </a:ln>
            <a:effectLst/>
          </p:spPr>
          <p:txBody>
            <a:bodyPr wrap="square" rtlCol="0" anchor="ctr">
              <a:spAutoFit/>
            </a:bodyPr>
            <a:lstStyle/>
            <a:p>
              <a:pPr algn="ctr"/>
              <a:endParaRPr lang="zh-CN" altLang="en-US" sz="1600" b="1">
                <a:solidFill>
                  <a:prstClr val="white"/>
                </a:solidFill>
                <a:cs typeface="Lao UI" pitchFamily="34" charset="0"/>
              </a:endParaRPr>
            </a:p>
          </p:txBody>
        </p:sp>
        <p:sp>
          <p:nvSpPr>
            <p:cNvPr id="12" name="TextBox 23"/>
            <p:cNvSpPr txBox="1"/>
            <p:nvPr/>
          </p:nvSpPr>
          <p:spPr>
            <a:xfrm rot="20430396">
              <a:off x="6393399" y="4729692"/>
              <a:ext cx="5115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solidFill>
                    <a:prstClr val="white"/>
                  </a:solidFill>
                  <a:latin typeface="Arial Black" pitchFamily="34" charset="0"/>
                </a:rPr>
                <a:t>18</a:t>
              </a:r>
              <a:endParaRPr lang="zh-CN" altLang="en-US" sz="1200" dirty="0">
                <a:solidFill>
                  <a:prstClr val="white"/>
                </a:solidFill>
                <a:latin typeface="Arial Black" pitchFamily="34" charset="0"/>
              </a:endParaRPr>
            </a:p>
          </p:txBody>
        </p:sp>
      </p:grpSp>
      <p:sp>
        <p:nvSpPr>
          <p:cNvPr id="16" name="TextBox 28"/>
          <p:cNvSpPr txBox="1">
            <a:spLocks noChangeArrowheads="1"/>
          </p:cNvSpPr>
          <p:nvPr userDrawn="1"/>
        </p:nvSpPr>
        <p:spPr bwMode="auto">
          <a:xfrm>
            <a:off x="1704655" y="2586390"/>
            <a:ext cx="424025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600" kern="1200" dirty="0" smtClean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  <a:cs typeface="Tahoma" pitchFamily="34" charset="0"/>
              </a:rPr>
              <a:t>成都大红花实业有限公司</a:t>
            </a:r>
            <a:endParaRPr lang="en-US" altLang="zh-CN" sz="1600" kern="1200" dirty="0">
              <a:solidFill>
                <a:schemeClr val="bg1">
                  <a:lumMod val="85000"/>
                </a:schemeClr>
              </a:solidFill>
              <a:latin typeface="微软雅黑" pitchFamily="34" charset="-122"/>
              <a:ea typeface="微软雅黑" pitchFamily="34" charset="-122"/>
              <a:cs typeface="Tahoma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43200000">
                                      <p:cBhvr>
                                        <p:cTn id="10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4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5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8" presetID="2" presetClass="entr" presetSubtype="2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650"/>
                            </p:stCondLst>
                            <p:childTnLst>
                              <p:par>
                                <p:cTn id="23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6" grpId="0"/>
      <p:bldP spid="16" grpId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椭圆 6"/>
          <p:cNvSpPr/>
          <p:nvPr/>
        </p:nvSpPr>
        <p:spPr>
          <a:xfrm rot="3152971">
            <a:off x="549988" y="4781629"/>
            <a:ext cx="1410930" cy="1109189"/>
          </a:xfrm>
          <a:custGeom>
            <a:avLst/>
            <a:gdLst/>
            <a:ahLst/>
            <a:cxnLst/>
            <a:rect l="l" t="t" r="r" b="b"/>
            <a:pathLst>
              <a:path w="2448272" h="1925181">
                <a:moveTo>
                  <a:pt x="1224136" y="0"/>
                </a:moveTo>
                <a:cubicBezTo>
                  <a:pt x="1900208" y="0"/>
                  <a:pt x="2448272" y="548064"/>
                  <a:pt x="2448272" y="1224136"/>
                </a:cubicBezTo>
                <a:cubicBezTo>
                  <a:pt x="2448272" y="1485100"/>
                  <a:pt x="2366613" y="1726991"/>
                  <a:pt x="2226782" y="1925181"/>
                </a:cubicBezTo>
                <a:lnTo>
                  <a:pt x="221490" y="1925181"/>
                </a:lnTo>
                <a:cubicBezTo>
                  <a:pt x="81659" y="1726991"/>
                  <a:pt x="0" y="1485100"/>
                  <a:pt x="0" y="1224136"/>
                </a:cubicBezTo>
                <a:cubicBezTo>
                  <a:pt x="0" y="548064"/>
                  <a:pt x="548064" y="0"/>
                  <a:pt x="122413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16200000" sx="101000" sy="101000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0"/>
          </a:p>
        </p:txBody>
      </p:sp>
      <p:sp>
        <p:nvSpPr>
          <p:cNvPr id="47" name="椭圆 6"/>
          <p:cNvSpPr/>
          <p:nvPr userDrawn="1"/>
        </p:nvSpPr>
        <p:spPr>
          <a:xfrm rot="3152971">
            <a:off x="565654" y="4830749"/>
            <a:ext cx="1332000" cy="1047327"/>
          </a:xfrm>
          <a:custGeom>
            <a:avLst/>
            <a:gdLst/>
            <a:ahLst/>
            <a:cxnLst/>
            <a:rect l="l" t="t" r="r" b="b"/>
            <a:pathLst>
              <a:path w="2448272" h="1925181">
                <a:moveTo>
                  <a:pt x="1224136" y="0"/>
                </a:moveTo>
                <a:cubicBezTo>
                  <a:pt x="1900208" y="0"/>
                  <a:pt x="2448272" y="548064"/>
                  <a:pt x="2448272" y="1224136"/>
                </a:cubicBezTo>
                <a:cubicBezTo>
                  <a:pt x="2448272" y="1485100"/>
                  <a:pt x="2366613" y="1726991"/>
                  <a:pt x="2226782" y="1925181"/>
                </a:cubicBezTo>
                <a:lnTo>
                  <a:pt x="221490" y="1925181"/>
                </a:lnTo>
                <a:cubicBezTo>
                  <a:pt x="81659" y="1726991"/>
                  <a:pt x="0" y="1485100"/>
                  <a:pt x="0" y="1224136"/>
                </a:cubicBezTo>
                <a:cubicBezTo>
                  <a:pt x="0" y="548064"/>
                  <a:pt x="548064" y="0"/>
                  <a:pt x="1224136" y="0"/>
                </a:cubicBezTo>
                <a:close/>
              </a:path>
            </a:pathLst>
          </a:custGeom>
          <a:solidFill>
            <a:srgbClr val="FDA403"/>
          </a:solidFill>
          <a:ln>
            <a:noFill/>
          </a:ln>
          <a:effectLst>
            <a:innerShdw blurRad="114300">
              <a:srgbClr val="7C3B06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800"/>
          </a:p>
        </p:txBody>
      </p:sp>
      <p:sp>
        <p:nvSpPr>
          <p:cNvPr id="2" name="矩形 1"/>
          <p:cNvSpPr/>
          <p:nvPr userDrawn="1"/>
        </p:nvSpPr>
        <p:spPr>
          <a:xfrm>
            <a:off x="1089088" y="0"/>
            <a:ext cx="9947081" cy="542678"/>
          </a:xfrm>
          <a:prstGeom prst="rect">
            <a:avLst/>
          </a:prstGeom>
          <a:solidFill>
            <a:srgbClr val="6CA62C"/>
          </a:solidFill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/>
          </a:p>
        </p:txBody>
      </p:sp>
      <p:sp>
        <p:nvSpPr>
          <p:cNvPr id="3" name="TextBox 2"/>
          <p:cNvSpPr txBox="1"/>
          <p:nvPr userDrawn="1"/>
        </p:nvSpPr>
        <p:spPr>
          <a:xfrm>
            <a:off x="192881" y="173346"/>
            <a:ext cx="896208" cy="369332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marL="0" algn="l" defTabSz="914400" rtl="0" eaLnBrk="1" latinLnBrk="0" hangingPunct="1"/>
            <a:r>
              <a:rPr lang="en-US" altLang="zh-CN" sz="1800" kern="1200" dirty="0" smtClean="0">
                <a:solidFill>
                  <a:srgbClr val="7BC14A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LOGO</a:t>
            </a:r>
            <a:endParaRPr lang="zh-CN" altLang="en-US" sz="1800" kern="1200" dirty="0">
              <a:solidFill>
                <a:srgbClr val="7BC14A"/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cxnSp>
        <p:nvCxnSpPr>
          <p:cNvPr id="4" name="直接连接符 3"/>
          <p:cNvCxnSpPr/>
          <p:nvPr userDrawn="1"/>
        </p:nvCxnSpPr>
        <p:spPr>
          <a:xfrm>
            <a:off x="3221098" y="142728"/>
            <a:ext cx="0" cy="26193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 userDrawn="1"/>
        </p:nvSpPr>
        <p:spPr>
          <a:xfrm>
            <a:off x="11036169" y="173346"/>
            <a:ext cx="1093283" cy="369332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zh-CN" altLang="en-US" sz="1600" dirty="0">
                <a:solidFill>
                  <a:srgbClr val="7BC14A"/>
                </a:solidFill>
                <a:latin typeface="微软雅黑" pitchFamily="34" charset="-122"/>
                <a:ea typeface="微软雅黑" pitchFamily="34" charset="-122"/>
              </a:rPr>
              <a:t>第 </a:t>
            </a:r>
            <a:fld id="{2EEF1883-7A0E-4F66-9932-E581691AD397}" type="slidenum">
              <a:rPr lang="zh-CN" altLang="en-US" sz="1600">
                <a:solidFill>
                  <a:srgbClr val="7BC14A"/>
                </a:solidFill>
              </a:rPr>
              <a:pPr algn="ctr">
                <a:defRPr/>
              </a:pPr>
              <a:t>‹#›</a:t>
            </a:fld>
            <a:r>
              <a:rPr lang="zh-CN" altLang="en-US" sz="1600" dirty="0">
                <a:solidFill>
                  <a:srgbClr val="7BC14A"/>
                </a:solidFill>
              </a:rPr>
              <a:t>  </a:t>
            </a:r>
            <a:r>
              <a:rPr lang="zh-CN" altLang="en-US" sz="1600" dirty="0">
                <a:solidFill>
                  <a:srgbClr val="7BC14A"/>
                </a:solidFill>
                <a:latin typeface="微软雅黑" pitchFamily="34" charset="-122"/>
                <a:ea typeface="微软雅黑" pitchFamily="34" charset="-122"/>
              </a:rPr>
              <a:t>页</a:t>
            </a:r>
          </a:p>
        </p:txBody>
      </p:sp>
      <p:sp>
        <p:nvSpPr>
          <p:cNvPr id="6" name="Rectangle 5"/>
          <p:cNvSpPr>
            <a:spLocks noChangeArrowheads="1"/>
          </p:cNvSpPr>
          <p:nvPr userDrawn="1"/>
        </p:nvSpPr>
        <p:spPr bwMode="auto">
          <a:xfrm rot="16200000">
            <a:off x="9601011" y="94451"/>
            <a:ext cx="1196752" cy="1007850"/>
          </a:xfrm>
          <a:custGeom>
            <a:avLst/>
            <a:gdLst/>
            <a:ahLst/>
            <a:cxnLst/>
            <a:rect l="l" t="t" r="r" b="b"/>
            <a:pathLst>
              <a:path w="4732299" h="655200">
                <a:moveTo>
                  <a:pt x="29842" y="0"/>
                </a:moveTo>
                <a:lnTo>
                  <a:pt x="4732299" y="0"/>
                </a:lnTo>
                <a:lnTo>
                  <a:pt x="4732299" y="655200"/>
                </a:lnTo>
                <a:lnTo>
                  <a:pt x="0" y="655200"/>
                </a:lnTo>
                <a:lnTo>
                  <a:pt x="0" y="651669"/>
                </a:lnTo>
                <a:lnTo>
                  <a:pt x="25384" y="651669"/>
                </a:lnTo>
                <a:lnTo>
                  <a:pt x="393662" y="323851"/>
                </a:lnTo>
                <a:close/>
              </a:path>
            </a:pathLst>
          </a:custGeom>
          <a:solidFill>
            <a:schemeClr val="bg1">
              <a:alpha val="85000"/>
            </a:schemeClr>
          </a:solidFill>
          <a:ln w="3175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marR="0" lvl="0" indent="0"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kern="0" cap="none" spc="0" normalizeH="0" baseline="0" dirty="0">
              <a:ln>
                <a:noFill/>
              </a:ln>
              <a:solidFill>
                <a:srgbClr val="F9F9F9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5370481" y="142728"/>
            <a:ext cx="0" cy="26193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 userDrawn="1"/>
        </p:nvCxnSpPr>
        <p:spPr>
          <a:xfrm>
            <a:off x="7519865" y="142728"/>
            <a:ext cx="0" cy="26193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 userDrawn="1"/>
        </p:nvSpPr>
        <p:spPr>
          <a:xfrm>
            <a:off x="1089088" y="138118"/>
            <a:ext cx="2132010" cy="338554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marL="0" algn="ctr" defTabSz="914400" rtl="0" eaLnBrk="1" latinLnBrk="0" hangingPunct="1"/>
            <a:r>
              <a:rPr lang="zh-CN" altLang="en-US" sz="1600" b="0" kern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讲师的角色概述</a:t>
            </a:r>
            <a:endParaRPr lang="zh-CN" altLang="en-US" sz="1600" b="0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3244099" y="138118"/>
            <a:ext cx="2126383" cy="338554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marL="0" algn="ctr" defTabSz="914400" rtl="0" eaLnBrk="1" latinLnBrk="0" hangingPunct="1"/>
            <a:r>
              <a:rPr lang="zh-CN" altLang="en-US" sz="1600" b="0" kern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成人的学习特点</a:t>
            </a:r>
            <a:endParaRPr lang="zh-CN" altLang="en-US" sz="1600" b="0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1" name="等腰三角形 10"/>
          <p:cNvSpPr/>
          <p:nvPr userDrawn="1"/>
        </p:nvSpPr>
        <p:spPr>
          <a:xfrm flipV="1">
            <a:off x="6301194" y="542678"/>
            <a:ext cx="287957" cy="161388"/>
          </a:xfrm>
          <a:prstGeom prst="triangle">
            <a:avLst/>
          </a:prstGeom>
          <a:solidFill>
            <a:srgbClr val="6CA62C"/>
          </a:solidFill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5370482" y="116632"/>
            <a:ext cx="2149383" cy="369332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marL="0" algn="ctr" defTabSz="914400" rtl="0" eaLnBrk="1" latinLnBrk="0" hangingPunct="1"/>
            <a:r>
              <a:rPr lang="zh-CN" altLang="en-US" sz="1800" b="1" kern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授课的过程及技巧</a:t>
            </a:r>
            <a:endParaRPr lang="zh-CN" altLang="en-US" sz="1800" b="1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7519865" y="138118"/>
            <a:ext cx="2142304" cy="338554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marL="0" algn="ctr" defTabSz="914400" rtl="0" eaLnBrk="1" latinLnBrk="0" hangingPunct="1"/>
            <a:r>
              <a:rPr lang="zh-CN" altLang="en-US" sz="1600" kern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异常情况的处理</a:t>
            </a:r>
            <a:endParaRPr lang="zh-CN" altLang="en-US" sz="1600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9695462" y="179348"/>
            <a:ext cx="1007850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algn="ctr" defTabSz="914400" rtl="0" eaLnBrk="1" latinLnBrk="0" hangingPunct="1"/>
            <a:r>
              <a:rPr lang="zh-CN" altLang="en-US" sz="1600" b="0" kern="1200" dirty="0" smtClean="0">
                <a:solidFill>
                  <a:srgbClr val="7BC14A"/>
                </a:solidFill>
                <a:effectLst/>
                <a:latin typeface="微软雅黑" pitchFamily="34" charset="-122"/>
                <a:ea typeface="微软雅黑" pitchFamily="34" charset="-122"/>
                <a:cs typeface="+mn-cs"/>
              </a:rPr>
              <a:t>正文</a:t>
            </a:r>
            <a:endParaRPr lang="en-US" altLang="zh-CN" sz="1600" b="0" kern="1200" dirty="0" smtClean="0">
              <a:solidFill>
                <a:srgbClr val="7BC14A"/>
              </a:solidFill>
              <a:effectLst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cxnSp>
        <p:nvCxnSpPr>
          <p:cNvPr id="15" name="直接连接符 14"/>
          <p:cNvCxnSpPr/>
          <p:nvPr userDrawn="1"/>
        </p:nvCxnSpPr>
        <p:spPr>
          <a:xfrm>
            <a:off x="9839440" y="542678"/>
            <a:ext cx="719893" cy="0"/>
          </a:xfrm>
          <a:prstGeom prst="line">
            <a:avLst/>
          </a:prstGeom>
          <a:ln>
            <a:solidFill>
              <a:srgbClr val="7BC1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 userDrawn="1"/>
        </p:nvSpPr>
        <p:spPr>
          <a:xfrm>
            <a:off x="9695462" y="611396"/>
            <a:ext cx="100785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algn="ctr" defTabSz="914400" rtl="0" eaLnBrk="1" latinLnBrk="0" hangingPunct="1"/>
            <a:r>
              <a:rPr lang="zh-CN" altLang="en-US" sz="1800" b="1" kern="1200" dirty="0" smtClean="0">
                <a:solidFill>
                  <a:srgbClr val="7BC14A"/>
                </a:solidFill>
                <a:effectLst/>
                <a:latin typeface="微软雅黑" pitchFamily="34" charset="-122"/>
                <a:ea typeface="微软雅黑" pitchFamily="34" charset="-122"/>
                <a:cs typeface="+mn-cs"/>
              </a:rPr>
              <a:t>第三章</a:t>
            </a:r>
            <a:endParaRPr lang="en-US" altLang="zh-CN" sz="1800" b="1" kern="1200" dirty="0" smtClean="0">
              <a:solidFill>
                <a:srgbClr val="7BC14A"/>
              </a:solidFill>
              <a:effectLst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8" name="矩形 17"/>
          <p:cNvSpPr/>
          <p:nvPr/>
        </p:nvSpPr>
        <p:spPr>
          <a:xfrm rot="3152971">
            <a:off x="-506996" y="5735639"/>
            <a:ext cx="2738864" cy="10370"/>
          </a:xfrm>
          <a:prstGeom prst="rect">
            <a:avLst/>
          </a:prstGeom>
          <a:gradFill>
            <a:gsLst>
              <a:gs pos="49628">
                <a:schemeClr val="tx1">
                  <a:lumMod val="65000"/>
                  <a:lumOff val="35000"/>
                </a:schemeClr>
              </a:gs>
              <a:gs pos="2000">
                <a:schemeClr val="bg1">
                  <a:lumMod val="95000"/>
                </a:schemeClr>
              </a:gs>
              <a:gs pos="100000">
                <a:schemeClr val="bg1">
                  <a:lumMod val="95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19" name="椭圆 3"/>
          <p:cNvSpPr/>
          <p:nvPr/>
        </p:nvSpPr>
        <p:spPr>
          <a:xfrm rot="3152971">
            <a:off x="-354729" y="5603875"/>
            <a:ext cx="2572872" cy="167757"/>
          </a:xfrm>
          <a:custGeom>
            <a:avLst/>
            <a:gdLst/>
            <a:ahLst/>
            <a:cxnLst/>
            <a:rect l="l" t="t" r="r" b="b"/>
            <a:pathLst>
              <a:path w="5967726" h="372256">
                <a:moveTo>
                  <a:pt x="2983863" y="0"/>
                </a:moveTo>
                <a:cubicBezTo>
                  <a:pt x="4505610" y="0"/>
                  <a:pt x="5763890" y="161740"/>
                  <a:pt x="5967726" y="372256"/>
                </a:cubicBezTo>
                <a:lnTo>
                  <a:pt x="0" y="372256"/>
                </a:lnTo>
                <a:cubicBezTo>
                  <a:pt x="203837" y="161740"/>
                  <a:pt x="1462116" y="0"/>
                  <a:pt x="2983863" y="0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1">
                  <a:lumMod val="50000"/>
                  <a:alpha val="27000"/>
                </a:schemeClr>
              </a:gs>
              <a:gs pos="26000">
                <a:schemeClr val="bg1">
                  <a:lumMod val="95000"/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0"/>
          </a:p>
        </p:txBody>
      </p:sp>
      <p:sp>
        <p:nvSpPr>
          <p:cNvPr id="22" name="矩形 21"/>
          <p:cNvSpPr/>
          <p:nvPr userDrawn="1"/>
        </p:nvSpPr>
        <p:spPr>
          <a:xfrm rot="5400000">
            <a:off x="435785" y="5256251"/>
            <a:ext cx="792000" cy="17995"/>
          </a:xfrm>
          <a:prstGeom prst="rect">
            <a:avLst/>
          </a:prstGeom>
          <a:gradFill>
            <a:gsLst>
              <a:gs pos="49628">
                <a:schemeClr val="bg1"/>
              </a:gs>
              <a:gs pos="2000">
                <a:schemeClr val="bg1">
                  <a:alpha val="0"/>
                </a:schemeClr>
              </a:gs>
              <a:gs pos="100000">
                <a:schemeClr val="bg1">
                  <a:alpha val="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23" name="TextBox 22"/>
          <p:cNvSpPr txBox="1"/>
          <p:nvPr userDrawn="1"/>
        </p:nvSpPr>
        <p:spPr>
          <a:xfrm>
            <a:off x="779456" y="4941169"/>
            <a:ext cx="9971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端正态度酝酿激情</a:t>
            </a:r>
            <a:endParaRPr lang="zh-CN" altLang="en-US" sz="1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TextBox 23"/>
          <p:cNvSpPr txBox="1"/>
          <p:nvPr userDrawn="1"/>
        </p:nvSpPr>
        <p:spPr>
          <a:xfrm>
            <a:off x="451581" y="5034662"/>
            <a:ext cx="5331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02</a:t>
            </a:r>
            <a:endParaRPr lang="zh-CN" altLang="en-US" sz="1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5" name="直接连接符 24"/>
          <p:cNvCxnSpPr/>
          <p:nvPr userDrawn="1"/>
        </p:nvCxnSpPr>
        <p:spPr>
          <a:xfrm>
            <a:off x="11063258" y="1412776"/>
            <a:ext cx="0" cy="504056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6" name="矩形 25"/>
          <p:cNvSpPr/>
          <p:nvPr userDrawn="1"/>
        </p:nvSpPr>
        <p:spPr>
          <a:xfrm>
            <a:off x="11063258" y="1772816"/>
            <a:ext cx="647903" cy="4366066"/>
          </a:xfrm>
          <a:prstGeom prst="rect">
            <a:avLst/>
          </a:prstGeom>
          <a:solidFill>
            <a:srgbClr val="7BC143">
              <a:alpha val="74902"/>
            </a:srgbClr>
          </a:solidFill>
          <a:ln>
            <a:noFill/>
          </a:ln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7" name="TextBox 26"/>
          <p:cNvSpPr txBox="1"/>
          <p:nvPr userDrawn="1"/>
        </p:nvSpPr>
        <p:spPr>
          <a:xfrm>
            <a:off x="11157235" y="2496765"/>
            <a:ext cx="553998" cy="3642118"/>
          </a:xfrm>
          <a:prstGeom prst="rect">
            <a:avLst/>
          </a:prstGeom>
          <a:noFill/>
        </p:spPr>
        <p:txBody>
          <a:bodyPr vert="eaVert" wrap="square" rtlCol="0" anchor="ctr">
            <a:spAutoFit/>
          </a:bodyPr>
          <a:lstStyle/>
          <a:p>
            <a:pPr algn="ctr"/>
            <a:r>
              <a:rPr lang="zh-CN" altLang="en-US" sz="2400" spc="4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备－调整状态，准备登台</a:t>
            </a:r>
          </a:p>
        </p:txBody>
      </p:sp>
      <p:sp>
        <p:nvSpPr>
          <p:cNvPr id="28" name="椭圆 27"/>
          <p:cNvSpPr/>
          <p:nvPr userDrawn="1"/>
        </p:nvSpPr>
        <p:spPr bwMode="auto">
          <a:xfrm>
            <a:off x="11135275" y="1916832"/>
            <a:ext cx="503869" cy="504000"/>
          </a:xfrm>
          <a:prstGeom prst="ellipse">
            <a:avLst/>
          </a:prstGeom>
          <a:solidFill>
            <a:sysClr val="window" lastClr="FFFFFF">
              <a:lumMod val="95000"/>
            </a:sys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b="1" kern="0" dirty="0" smtClean="0">
                <a:solidFill>
                  <a:sysClr val="window" lastClr="FFFFFF">
                    <a:lumMod val="50000"/>
                  </a:sysClr>
                </a:solidFill>
                <a:latin typeface="Broadway" pitchFamily="82" charset="0"/>
                <a:ea typeface="微软雅黑" pitchFamily="34" charset="-122"/>
              </a:rPr>
              <a:t>1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ysClr val="window" lastClr="FFFFFF">
                  <a:lumMod val="50000"/>
                </a:sysClr>
              </a:solidFill>
              <a:effectLst/>
              <a:uLnTx/>
              <a:uFillTx/>
              <a:latin typeface="Broadway" pitchFamily="82" charset="0"/>
              <a:ea typeface="微软雅黑" pitchFamily="34" charset="-122"/>
            </a:endParaRPr>
          </a:p>
        </p:txBody>
      </p:sp>
      <p:cxnSp>
        <p:nvCxnSpPr>
          <p:cNvPr id="29" name="直接连接符 28"/>
          <p:cNvCxnSpPr/>
          <p:nvPr userDrawn="1"/>
        </p:nvCxnSpPr>
        <p:spPr>
          <a:xfrm>
            <a:off x="9767451" y="6453336"/>
            <a:ext cx="1295807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3583021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椭圆 6"/>
          <p:cNvSpPr/>
          <p:nvPr/>
        </p:nvSpPr>
        <p:spPr>
          <a:xfrm rot="3152971">
            <a:off x="549988" y="4781629"/>
            <a:ext cx="1410930" cy="1109189"/>
          </a:xfrm>
          <a:custGeom>
            <a:avLst/>
            <a:gdLst/>
            <a:ahLst/>
            <a:cxnLst/>
            <a:rect l="l" t="t" r="r" b="b"/>
            <a:pathLst>
              <a:path w="2448272" h="1925181">
                <a:moveTo>
                  <a:pt x="1224136" y="0"/>
                </a:moveTo>
                <a:cubicBezTo>
                  <a:pt x="1900208" y="0"/>
                  <a:pt x="2448272" y="548064"/>
                  <a:pt x="2448272" y="1224136"/>
                </a:cubicBezTo>
                <a:cubicBezTo>
                  <a:pt x="2448272" y="1485100"/>
                  <a:pt x="2366613" y="1726991"/>
                  <a:pt x="2226782" y="1925181"/>
                </a:cubicBezTo>
                <a:lnTo>
                  <a:pt x="221490" y="1925181"/>
                </a:lnTo>
                <a:cubicBezTo>
                  <a:pt x="81659" y="1726991"/>
                  <a:pt x="0" y="1485100"/>
                  <a:pt x="0" y="1224136"/>
                </a:cubicBezTo>
                <a:cubicBezTo>
                  <a:pt x="0" y="548064"/>
                  <a:pt x="548064" y="0"/>
                  <a:pt x="122413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16200000" sx="101000" sy="101000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0"/>
          </a:p>
        </p:txBody>
      </p:sp>
      <p:sp>
        <p:nvSpPr>
          <p:cNvPr id="48" name="椭圆 6"/>
          <p:cNvSpPr/>
          <p:nvPr userDrawn="1"/>
        </p:nvSpPr>
        <p:spPr>
          <a:xfrm rot="3152971">
            <a:off x="565654" y="4830749"/>
            <a:ext cx="1332000" cy="1047327"/>
          </a:xfrm>
          <a:custGeom>
            <a:avLst/>
            <a:gdLst/>
            <a:ahLst/>
            <a:cxnLst/>
            <a:rect l="l" t="t" r="r" b="b"/>
            <a:pathLst>
              <a:path w="2448272" h="1925181">
                <a:moveTo>
                  <a:pt x="1224136" y="0"/>
                </a:moveTo>
                <a:cubicBezTo>
                  <a:pt x="1900208" y="0"/>
                  <a:pt x="2448272" y="548064"/>
                  <a:pt x="2448272" y="1224136"/>
                </a:cubicBezTo>
                <a:cubicBezTo>
                  <a:pt x="2448272" y="1485100"/>
                  <a:pt x="2366613" y="1726991"/>
                  <a:pt x="2226782" y="1925181"/>
                </a:cubicBezTo>
                <a:lnTo>
                  <a:pt x="221490" y="1925181"/>
                </a:lnTo>
                <a:cubicBezTo>
                  <a:pt x="81659" y="1726991"/>
                  <a:pt x="0" y="1485100"/>
                  <a:pt x="0" y="1224136"/>
                </a:cubicBezTo>
                <a:cubicBezTo>
                  <a:pt x="0" y="548064"/>
                  <a:pt x="548064" y="0"/>
                  <a:pt x="1224136" y="0"/>
                </a:cubicBezTo>
                <a:close/>
              </a:path>
            </a:pathLst>
          </a:custGeom>
          <a:solidFill>
            <a:srgbClr val="92D050"/>
          </a:solidFill>
          <a:ln>
            <a:noFill/>
          </a:ln>
          <a:effectLst>
            <a:innerShdw blurRad="114300">
              <a:schemeClr val="accent3">
                <a:lumMod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800"/>
          </a:p>
        </p:txBody>
      </p:sp>
      <p:sp>
        <p:nvSpPr>
          <p:cNvPr id="2" name="矩形 1"/>
          <p:cNvSpPr/>
          <p:nvPr userDrawn="1"/>
        </p:nvSpPr>
        <p:spPr>
          <a:xfrm>
            <a:off x="1089088" y="0"/>
            <a:ext cx="9947081" cy="542678"/>
          </a:xfrm>
          <a:prstGeom prst="rect">
            <a:avLst/>
          </a:prstGeom>
          <a:solidFill>
            <a:srgbClr val="6CA62C"/>
          </a:solidFill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/>
          </a:p>
        </p:txBody>
      </p:sp>
      <p:sp>
        <p:nvSpPr>
          <p:cNvPr id="3" name="TextBox 2"/>
          <p:cNvSpPr txBox="1"/>
          <p:nvPr userDrawn="1"/>
        </p:nvSpPr>
        <p:spPr>
          <a:xfrm>
            <a:off x="192881" y="173346"/>
            <a:ext cx="896208" cy="369332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marL="0" algn="l" defTabSz="914400" rtl="0" eaLnBrk="1" latinLnBrk="0" hangingPunct="1"/>
            <a:r>
              <a:rPr lang="en-US" altLang="zh-CN" sz="1800" kern="1200" dirty="0" smtClean="0">
                <a:solidFill>
                  <a:srgbClr val="7BC14A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LOGO</a:t>
            </a:r>
            <a:endParaRPr lang="zh-CN" altLang="en-US" sz="1800" kern="1200" dirty="0">
              <a:solidFill>
                <a:srgbClr val="7BC14A"/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cxnSp>
        <p:nvCxnSpPr>
          <p:cNvPr id="4" name="直接连接符 3"/>
          <p:cNvCxnSpPr/>
          <p:nvPr userDrawn="1"/>
        </p:nvCxnSpPr>
        <p:spPr>
          <a:xfrm>
            <a:off x="3221098" y="142728"/>
            <a:ext cx="0" cy="26193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 userDrawn="1"/>
        </p:nvSpPr>
        <p:spPr>
          <a:xfrm>
            <a:off x="11036169" y="173346"/>
            <a:ext cx="1093283" cy="369332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zh-CN" altLang="en-US" sz="1600" dirty="0">
                <a:solidFill>
                  <a:srgbClr val="7BC14A"/>
                </a:solidFill>
                <a:latin typeface="微软雅黑" pitchFamily="34" charset="-122"/>
                <a:ea typeface="微软雅黑" pitchFamily="34" charset="-122"/>
              </a:rPr>
              <a:t>第 </a:t>
            </a:r>
            <a:fld id="{2EEF1883-7A0E-4F66-9932-E581691AD397}" type="slidenum">
              <a:rPr lang="zh-CN" altLang="en-US" sz="1600">
                <a:solidFill>
                  <a:srgbClr val="7BC14A"/>
                </a:solidFill>
              </a:rPr>
              <a:pPr algn="ctr">
                <a:defRPr/>
              </a:pPr>
              <a:t>‹#›</a:t>
            </a:fld>
            <a:r>
              <a:rPr lang="zh-CN" altLang="en-US" sz="1600" dirty="0">
                <a:solidFill>
                  <a:srgbClr val="7BC14A"/>
                </a:solidFill>
              </a:rPr>
              <a:t>  </a:t>
            </a:r>
            <a:r>
              <a:rPr lang="zh-CN" altLang="en-US" sz="1600" dirty="0">
                <a:solidFill>
                  <a:srgbClr val="7BC14A"/>
                </a:solidFill>
                <a:latin typeface="微软雅黑" pitchFamily="34" charset="-122"/>
                <a:ea typeface="微软雅黑" pitchFamily="34" charset="-122"/>
              </a:rPr>
              <a:t>页</a:t>
            </a:r>
          </a:p>
        </p:txBody>
      </p:sp>
      <p:sp>
        <p:nvSpPr>
          <p:cNvPr id="6" name="Rectangle 5"/>
          <p:cNvSpPr>
            <a:spLocks noChangeArrowheads="1"/>
          </p:cNvSpPr>
          <p:nvPr userDrawn="1"/>
        </p:nvSpPr>
        <p:spPr bwMode="auto">
          <a:xfrm rot="16200000">
            <a:off x="9601011" y="94451"/>
            <a:ext cx="1196752" cy="1007850"/>
          </a:xfrm>
          <a:custGeom>
            <a:avLst/>
            <a:gdLst/>
            <a:ahLst/>
            <a:cxnLst/>
            <a:rect l="l" t="t" r="r" b="b"/>
            <a:pathLst>
              <a:path w="4732299" h="655200">
                <a:moveTo>
                  <a:pt x="29842" y="0"/>
                </a:moveTo>
                <a:lnTo>
                  <a:pt x="4732299" y="0"/>
                </a:lnTo>
                <a:lnTo>
                  <a:pt x="4732299" y="655200"/>
                </a:lnTo>
                <a:lnTo>
                  <a:pt x="0" y="655200"/>
                </a:lnTo>
                <a:lnTo>
                  <a:pt x="0" y="651669"/>
                </a:lnTo>
                <a:lnTo>
                  <a:pt x="25384" y="651669"/>
                </a:lnTo>
                <a:lnTo>
                  <a:pt x="393662" y="323851"/>
                </a:lnTo>
                <a:close/>
              </a:path>
            </a:pathLst>
          </a:custGeom>
          <a:solidFill>
            <a:schemeClr val="bg1">
              <a:alpha val="85000"/>
            </a:schemeClr>
          </a:solidFill>
          <a:ln w="3175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marR="0" lvl="0" indent="0"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kern="0" cap="none" spc="0" normalizeH="0" baseline="0" dirty="0">
              <a:ln>
                <a:noFill/>
              </a:ln>
              <a:solidFill>
                <a:srgbClr val="F9F9F9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5370481" y="142728"/>
            <a:ext cx="0" cy="26193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 userDrawn="1"/>
        </p:nvCxnSpPr>
        <p:spPr>
          <a:xfrm>
            <a:off x="7519865" y="142728"/>
            <a:ext cx="0" cy="26193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 userDrawn="1"/>
        </p:nvSpPr>
        <p:spPr>
          <a:xfrm>
            <a:off x="1089088" y="138118"/>
            <a:ext cx="2132010" cy="338554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marL="0" algn="ctr" defTabSz="914400" rtl="0" eaLnBrk="1" latinLnBrk="0" hangingPunct="1"/>
            <a:r>
              <a:rPr lang="zh-CN" altLang="en-US" sz="1600" b="0" kern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讲师的角色概述</a:t>
            </a:r>
            <a:endParaRPr lang="zh-CN" altLang="en-US" sz="1600" b="0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3244099" y="138118"/>
            <a:ext cx="2126383" cy="338554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marL="0" algn="ctr" defTabSz="914400" rtl="0" eaLnBrk="1" latinLnBrk="0" hangingPunct="1"/>
            <a:r>
              <a:rPr lang="zh-CN" altLang="en-US" sz="1600" b="0" kern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成人的学习特点</a:t>
            </a:r>
            <a:endParaRPr lang="zh-CN" altLang="en-US" sz="1600" b="0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1" name="等腰三角形 10"/>
          <p:cNvSpPr/>
          <p:nvPr userDrawn="1"/>
        </p:nvSpPr>
        <p:spPr>
          <a:xfrm flipV="1">
            <a:off x="6301194" y="542678"/>
            <a:ext cx="287957" cy="161388"/>
          </a:xfrm>
          <a:prstGeom prst="triangle">
            <a:avLst/>
          </a:prstGeom>
          <a:solidFill>
            <a:srgbClr val="6CA62C"/>
          </a:solidFill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5370482" y="116632"/>
            <a:ext cx="2149383" cy="369332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marL="0" algn="ctr" defTabSz="914400" rtl="0" eaLnBrk="1" latinLnBrk="0" hangingPunct="1"/>
            <a:r>
              <a:rPr lang="zh-CN" altLang="en-US" sz="1800" b="1" kern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授课的过程及技巧</a:t>
            </a:r>
            <a:endParaRPr lang="zh-CN" altLang="en-US" sz="1800" b="1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7519865" y="138118"/>
            <a:ext cx="2142304" cy="338554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marL="0" algn="ctr" defTabSz="914400" rtl="0" eaLnBrk="1" latinLnBrk="0" hangingPunct="1"/>
            <a:r>
              <a:rPr lang="zh-CN" altLang="en-US" sz="1600" kern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异常情况的处理</a:t>
            </a:r>
            <a:endParaRPr lang="zh-CN" altLang="en-US" sz="1600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9695462" y="179348"/>
            <a:ext cx="1007850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algn="ctr" defTabSz="914400" rtl="0" eaLnBrk="1" latinLnBrk="0" hangingPunct="1"/>
            <a:r>
              <a:rPr lang="zh-CN" altLang="en-US" sz="1600" b="0" kern="1200" dirty="0" smtClean="0">
                <a:solidFill>
                  <a:srgbClr val="7BC14A"/>
                </a:solidFill>
                <a:effectLst/>
                <a:latin typeface="微软雅黑" pitchFamily="34" charset="-122"/>
                <a:ea typeface="微软雅黑" pitchFamily="34" charset="-122"/>
                <a:cs typeface="+mn-cs"/>
              </a:rPr>
              <a:t>正文</a:t>
            </a:r>
            <a:endParaRPr lang="en-US" altLang="zh-CN" sz="1600" b="0" kern="1200" dirty="0" smtClean="0">
              <a:solidFill>
                <a:srgbClr val="7BC14A"/>
              </a:solidFill>
              <a:effectLst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cxnSp>
        <p:nvCxnSpPr>
          <p:cNvPr id="15" name="直接连接符 14"/>
          <p:cNvCxnSpPr/>
          <p:nvPr userDrawn="1"/>
        </p:nvCxnSpPr>
        <p:spPr>
          <a:xfrm>
            <a:off x="9839440" y="542678"/>
            <a:ext cx="719893" cy="0"/>
          </a:xfrm>
          <a:prstGeom prst="line">
            <a:avLst/>
          </a:prstGeom>
          <a:ln>
            <a:solidFill>
              <a:srgbClr val="7BC1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 userDrawn="1"/>
        </p:nvSpPr>
        <p:spPr>
          <a:xfrm>
            <a:off x="9695462" y="611396"/>
            <a:ext cx="100785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algn="ctr" defTabSz="914400" rtl="0" eaLnBrk="1" latinLnBrk="0" hangingPunct="1"/>
            <a:r>
              <a:rPr lang="zh-CN" altLang="en-US" sz="1800" b="1" kern="1200" dirty="0" smtClean="0">
                <a:solidFill>
                  <a:srgbClr val="7BC14A"/>
                </a:solidFill>
                <a:effectLst/>
                <a:latin typeface="微软雅黑" pitchFamily="34" charset="-122"/>
                <a:ea typeface="微软雅黑" pitchFamily="34" charset="-122"/>
                <a:cs typeface="+mn-cs"/>
              </a:rPr>
              <a:t>第三章</a:t>
            </a:r>
            <a:endParaRPr lang="en-US" altLang="zh-CN" sz="1800" b="1" kern="1200" dirty="0" smtClean="0">
              <a:solidFill>
                <a:srgbClr val="7BC14A"/>
              </a:solidFill>
              <a:effectLst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8" name="矩形 17"/>
          <p:cNvSpPr/>
          <p:nvPr/>
        </p:nvSpPr>
        <p:spPr>
          <a:xfrm rot="3152971">
            <a:off x="-506996" y="5735639"/>
            <a:ext cx="2738864" cy="10370"/>
          </a:xfrm>
          <a:prstGeom prst="rect">
            <a:avLst/>
          </a:prstGeom>
          <a:gradFill>
            <a:gsLst>
              <a:gs pos="49628">
                <a:schemeClr val="tx1">
                  <a:lumMod val="65000"/>
                  <a:lumOff val="35000"/>
                </a:schemeClr>
              </a:gs>
              <a:gs pos="2000">
                <a:schemeClr val="bg1">
                  <a:lumMod val="95000"/>
                </a:schemeClr>
              </a:gs>
              <a:gs pos="100000">
                <a:schemeClr val="bg1">
                  <a:lumMod val="95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19" name="椭圆 3"/>
          <p:cNvSpPr/>
          <p:nvPr/>
        </p:nvSpPr>
        <p:spPr>
          <a:xfrm rot="3152971">
            <a:off x="-354729" y="5603875"/>
            <a:ext cx="2572872" cy="167757"/>
          </a:xfrm>
          <a:custGeom>
            <a:avLst/>
            <a:gdLst/>
            <a:ahLst/>
            <a:cxnLst/>
            <a:rect l="l" t="t" r="r" b="b"/>
            <a:pathLst>
              <a:path w="5967726" h="372256">
                <a:moveTo>
                  <a:pt x="2983863" y="0"/>
                </a:moveTo>
                <a:cubicBezTo>
                  <a:pt x="4505610" y="0"/>
                  <a:pt x="5763890" y="161740"/>
                  <a:pt x="5967726" y="372256"/>
                </a:cubicBezTo>
                <a:lnTo>
                  <a:pt x="0" y="372256"/>
                </a:lnTo>
                <a:cubicBezTo>
                  <a:pt x="203837" y="161740"/>
                  <a:pt x="1462116" y="0"/>
                  <a:pt x="2983863" y="0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1">
                  <a:lumMod val="50000"/>
                  <a:alpha val="27000"/>
                </a:schemeClr>
              </a:gs>
              <a:gs pos="26000">
                <a:schemeClr val="bg1">
                  <a:lumMod val="95000"/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0"/>
          </a:p>
        </p:txBody>
      </p:sp>
      <p:sp>
        <p:nvSpPr>
          <p:cNvPr id="22" name="矩形 21"/>
          <p:cNvSpPr/>
          <p:nvPr userDrawn="1"/>
        </p:nvSpPr>
        <p:spPr>
          <a:xfrm rot="5400000">
            <a:off x="435785" y="5256251"/>
            <a:ext cx="792000" cy="17995"/>
          </a:xfrm>
          <a:prstGeom prst="rect">
            <a:avLst/>
          </a:prstGeom>
          <a:gradFill>
            <a:gsLst>
              <a:gs pos="49628">
                <a:schemeClr val="bg1"/>
              </a:gs>
              <a:gs pos="2000">
                <a:schemeClr val="bg1">
                  <a:alpha val="0"/>
                </a:schemeClr>
              </a:gs>
              <a:gs pos="100000">
                <a:schemeClr val="bg1">
                  <a:alpha val="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23" name="TextBox 22"/>
          <p:cNvSpPr txBox="1"/>
          <p:nvPr userDrawn="1"/>
        </p:nvSpPr>
        <p:spPr>
          <a:xfrm>
            <a:off x="779456" y="4941169"/>
            <a:ext cx="9971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审视仪表教具准备</a:t>
            </a:r>
            <a:endParaRPr lang="zh-CN" altLang="en-US" sz="1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TextBox 23"/>
          <p:cNvSpPr txBox="1"/>
          <p:nvPr userDrawn="1"/>
        </p:nvSpPr>
        <p:spPr>
          <a:xfrm>
            <a:off x="451581" y="5034662"/>
            <a:ext cx="5331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03</a:t>
            </a:r>
            <a:endParaRPr lang="zh-CN" altLang="en-US" sz="1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5" name="直接连接符 24"/>
          <p:cNvCxnSpPr/>
          <p:nvPr userDrawn="1"/>
        </p:nvCxnSpPr>
        <p:spPr>
          <a:xfrm>
            <a:off x="11063258" y="1412776"/>
            <a:ext cx="0" cy="504056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6" name="矩形 25"/>
          <p:cNvSpPr/>
          <p:nvPr userDrawn="1"/>
        </p:nvSpPr>
        <p:spPr>
          <a:xfrm>
            <a:off x="11063258" y="1772816"/>
            <a:ext cx="647903" cy="4366066"/>
          </a:xfrm>
          <a:prstGeom prst="rect">
            <a:avLst/>
          </a:prstGeom>
          <a:solidFill>
            <a:srgbClr val="7BC143">
              <a:alpha val="74902"/>
            </a:srgbClr>
          </a:solidFill>
          <a:ln>
            <a:noFill/>
          </a:ln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7" name="TextBox 26"/>
          <p:cNvSpPr txBox="1"/>
          <p:nvPr userDrawn="1"/>
        </p:nvSpPr>
        <p:spPr>
          <a:xfrm>
            <a:off x="11157235" y="2496765"/>
            <a:ext cx="553998" cy="3642118"/>
          </a:xfrm>
          <a:prstGeom prst="rect">
            <a:avLst/>
          </a:prstGeom>
          <a:noFill/>
        </p:spPr>
        <p:txBody>
          <a:bodyPr vert="eaVert" wrap="square" rtlCol="0" anchor="ctr">
            <a:spAutoFit/>
          </a:bodyPr>
          <a:lstStyle/>
          <a:p>
            <a:pPr algn="ctr"/>
            <a:r>
              <a:rPr lang="zh-CN" altLang="en-US" sz="2400" spc="4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备－调整状态，准备登台</a:t>
            </a:r>
          </a:p>
        </p:txBody>
      </p:sp>
      <p:sp>
        <p:nvSpPr>
          <p:cNvPr id="28" name="椭圆 27"/>
          <p:cNvSpPr/>
          <p:nvPr userDrawn="1"/>
        </p:nvSpPr>
        <p:spPr bwMode="auto">
          <a:xfrm>
            <a:off x="11135275" y="1916832"/>
            <a:ext cx="503869" cy="504000"/>
          </a:xfrm>
          <a:prstGeom prst="ellipse">
            <a:avLst/>
          </a:prstGeom>
          <a:solidFill>
            <a:sysClr val="window" lastClr="FFFFFF">
              <a:lumMod val="95000"/>
            </a:sys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b="1" kern="0" dirty="0" smtClean="0">
                <a:solidFill>
                  <a:sysClr val="window" lastClr="FFFFFF">
                    <a:lumMod val="50000"/>
                  </a:sysClr>
                </a:solidFill>
                <a:latin typeface="Broadway" pitchFamily="82" charset="0"/>
                <a:ea typeface="微软雅黑" pitchFamily="34" charset="-122"/>
              </a:rPr>
              <a:t>1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ysClr val="window" lastClr="FFFFFF">
                  <a:lumMod val="50000"/>
                </a:sysClr>
              </a:solidFill>
              <a:effectLst/>
              <a:uLnTx/>
              <a:uFillTx/>
              <a:latin typeface="Broadway" pitchFamily="82" charset="0"/>
              <a:ea typeface="微软雅黑" pitchFamily="34" charset="-122"/>
            </a:endParaRPr>
          </a:p>
        </p:txBody>
      </p:sp>
      <p:cxnSp>
        <p:nvCxnSpPr>
          <p:cNvPr id="29" name="直接连接符 28"/>
          <p:cNvCxnSpPr/>
          <p:nvPr userDrawn="1"/>
        </p:nvCxnSpPr>
        <p:spPr>
          <a:xfrm>
            <a:off x="9767451" y="6453336"/>
            <a:ext cx="1295807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1530279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1089088" y="0"/>
            <a:ext cx="9947081" cy="542678"/>
          </a:xfrm>
          <a:prstGeom prst="rect">
            <a:avLst/>
          </a:prstGeom>
          <a:solidFill>
            <a:srgbClr val="6CA62C"/>
          </a:solidFill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/>
          </a:p>
        </p:txBody>
      </p:sp>
      <p:sp>
        <p:nvSpPr>
          <p:cNvPr id="3" name="TextBox 2"/>
          <p:cNvSpPr txBox="1"/>
          <p:nvPr userDrawn="1"/>
        </p:nvSpPr>
        <p:spPr>
          <a:xfrm>
            <a:off x="192881" y="173346"/>
            <a:ext cx="896208" cy="369332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marL="0" algn="l" defTabSz="914400" rtl="0" eaLnBrk="1" latinLnBrk="0" hangingPunct="1"/>
            <a:r>
              <a:rPr lang="en-US" altLang="zh-CN" sz="1800" kern="1200" dirty="0" smtClean="0">
                <a:solidFill>
                  <a:srgbClr val="7BC14A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LOGO</a:t>
            </a:r>
            <a:endParaRPr lang="zh-CN" altLang="en-US" sz="1800" kern="1200" dirty="0">
              <a:solidFill>
                <a:srgbClr val="7BC14A"/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cxnSp>
        <p:nvCxnSpPr>
          <p:cNvPr id="4" name="直接连接符 3"/>
          <p:cNvCxnSpPr/>
          <p:nvPr userDrawn="1"/>
        </p:nvCxnSpPr>
        <p:spPr>
          <a:xfrm>
            <a:off x="3221098" y="142728"/>
            <a:ext cx="0" cy="26193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 userDrawn="1"/>
        </p:nvSpPr>
        <p:spPr>
          <a:xfrm>
            <a:off x="11036169" y="173346"/>
            <a:ext cx="1093283" cy="369332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zh-CN" altLang="en-US" sz="1600" dirty="0">
                <a:solidFill>
                  <a:srgbClr val="7BC14A"/>
                </a:solidFill>
                <a:latin typeface="微软雅黑" pitchFamily="34" charset="-122"/>
                <a:ea typeface="微软雅黑" pitchFamily="34" charset="-122"/>
              </a:rPr>
              <a:t>第 </a:t>
            </a:r>
            <a:fld id="{2EEF1883-7A0E-4F66-9932-E581691AD397}" type="slidenum">
              <a:rPr lang="zh-CN" altLang="en-US" sz="1600">
                <a:solidFill>
                  <a:srgbClr val="7BC14A"/>
                </a:solidFill>
              </a:rPr>
              <a:pPr algn="ctr">
                <a:defRPr/>
              </a:pPr>
              <a:t>‹#›</a:t>
            </a:fld>
            <a:r>
              <a:rPr lang="zh-CN" altLang="en-US" sz="1600" dirty="0">
                <a:solidFill>
                  <a:srgbClr val="7BC14A"/>
                </a:solidFill>
              </a:rPr>
              <a:t>  </a:t>
            </a:r>
            <a:r>
              <a:rPr lang="zh-CN" altLang="en-US" sz="1600" dirty="0">
                <a:solidFill>
                  <a:srgbClr val="7BC14A"/>
                </a:solidFill>
                <a:latin typeface="微软雅黑" pitchFamily="34" charset="-122"/>
                <a:ea typeface="微软雅黑" pitchFamily="34" charset="-122"/>
              </a:rPr>
              <a:t>页</a:t>
            </a:r>
          </a:p>
        </p:txBody>
      </p:sp>
      <p:sp>
        <p:nvSpPr>
          <p:cNvPr id="6" name="Rectangle 5"/>
          <p:cNvSpPr>
            <a:spLocks noChangeArrowheads="1"/>
          </p:cNvSpPr>
          <p:nvPr userDrawn="1"/>
        </p:nvSpPr>
        <p:spPr bwMode="auto">
          <a:xfrm rot="16200000">
            <a:off x="9601011" y="94451"/>
            <a:ext cx="1196752" cy="1007850"/>
          </a:xfrm>
          <a:custGeom>
            <a:avLst/>
            <a:gdLst/>
            <a:ahLst/>
            <a:cxnLst/>
            <a:rect l="l" t="t" r="r" b="b"/>
            <a:pathLst>
              <a:path w="4732299" h="655200">
                <a:moveTo>
                  <a:pt x="29842" y="0"/>
                </a:moveTo>
                <a:lnTo>
                  <a:pt x="4732299" y="0"/>
                </a:lnTo>
                <a:lnTo>
                  <a:pt x="4732299" y="655200"/>
                </a:lnTo>
                <a:lnTo>
                  <a:pt x="0" y="655200"/>
                </a:lnTo>
                <a:lnTo>
                  <a:pt x="0" y="651669"/>
                </a:lnTo>
                <a:lnTo>
                  <a:pt x="25384" y="651669"/>
                </a:lnTo>
                <a:lnTo>
                  <a:pt x="393662" y="323851"/>
                </a:lnTo>
                <a:close/>
              </a:path>
            </a:pathLst>
          </a:custGeom>
          <a:solidFill>
            <a:schemeClr val="bg1">
              <a:alpha val="85000"/>
            </a:schemeClr>
          </a:solidFill>
          <a:ln w="3175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marR="0" lvl="0" indent="0"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kern="0" cap="none" spc="0" normalizeH="0" baseline="0" dirty="0">
              <a:ln>
                <a:noFill/>
              </a:ln>
              <a:solidFill>
                <a:srgbClr val="F9F9F9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5370481" y="142728"/>
            <a:ext cx="0" cy="26193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 userDrawn="1"/>
        </p:nvCxnSpPr>
        <p:spPr>
          <a:xfrm>
            <a:off x="7519865" y="142728"/>
            <a:ext cx="0" cy="26193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 userDrawn="1"/>
        </p:nvSpPr>
        <p:spPr>
          <a:xfrm>
            <a:off x="1089088" y="138118"/>
            <a:ext cx="2132010" cy="338554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marL="0" algn="ctr" defTabSz="914400" rtl="0" eaLnBrk="1" latinLnBrk="0" hangingPunct="1"/>
            <a:r>
              <a:rPr lang="zh-CN" altLang="en-US" sz="1600" b="0" kern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需求</a:t>
            </a:r>
            <a:endParaRPr lang="zh-CN" altLang="en-US" sz="1600" b="0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3244099" y="138118"/>
            <a:ext cx="2126383" cy="338554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marL="0" algn="ctr" defTabSz="914400" rtl="0" eaLnBrk="1" latinLnBrk="0" hangingPunct="1"/>
            <a:r>
              <a:rPr lang="zh-CN" altLang="en-US" sz="1600" b="0" kern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产品</a:t>
            </a:r>
            <a:endParaRPr lang="zh-CN" altLang="en-US" sz="1600" b="0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1" name="等腰三角形 10"/>
          <p:cNvSpPr/>
          <p:nvPr userDrawn="1"/>
        </p:nvSpPr>
        <p:spPr>
          <a:xfrm flipV="1">
            <a:off x="6301194" y="542678"/>
            <a:ext cx="287957" cy="161388"/>
          </a:xfrm>
          <a:prstGeom prst="triangle">
            <a:avLst/>
          </a:prstGeom>
          <a:solidFill>
            <a:srgbClr val="6CA62C"/>
          </a:solidFill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5370482" y="116632"/>
            <a:ext cx="2149383" cy="369332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marL="0" algn="ctr" defTabSz="914400" rtl="0" eaLnBrk="1" latinLnBrk="0" hangingPunct="1"/>
            <a:r>
              <a:rPr lang="zh-CN" altLang="en-US" sz="1800" b="1" kern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团队</a:t>
            </a:r>
            <a:endParaRPr lang="zh-CN" altLang="en-US" sz="1800" b="1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7519865" y="138118"/>
            <a:ext cx="2142304" cy="338554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marL="0" algn="ctr" defTabSz="914400" rtl="0" eaLnBrk="1" latinLnBrk="0" hangingPunct="1"/>
            <a:r>
              <a:rPr lang="zh-CN" altLang="en-US" sz="1600" kern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计划</a:t>
            </a:r>
            <a:endParaRPr lang="zh-CN" altLang="en-US" sz="1600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9695462" y="179348"/>
            <a:ext cx="1007850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algn="ctr" defTabSz="914400" rtl="0" eaLnBrk="1" latinLnBrk="0" hangingPunct="1"/>
            <a:r>
              <a:rPr lang="zh-CN" altLang="en-US" sz="1600" b="0" kern="1200" dirty="0" smtClean="0">
                <a:solidFill>
                  <a:srgbClr val="7BC14A"/>
                </a:solidFill>
                <a:effectLst/>
                <a:latin typeface="微软雅黑" pitchFamily="34" charset="-122"/>
                <a:ea typeface="微软雅黑" pitchFamily="34" charset="-122"/>
                <a:cs typeface="+mn-cs"/>
              </a:rPr>
              <a:t>正文</a:t>
            </a:r>
            <a:endParaRPr lang="en-US" altLang="zh-CN" sz="1600" b="0" kern="1200" dirty="0" smtClean="0">
              <a:solidFill>
                <a:srgbClr val="7BC14A"/>
              </a:solidFill>
              <a:effectLst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cxnSp>
        <p:nvCxnSpPr>
          <p:cNvPr id="15" name="直接连接符 14"/>
          <p:cNvCxnSpPr/>
          <p:nvPr userDrawn="1"/>
        </p:nvCxnSpPr>
        <p:spPr>
          <a:xfrm>
            <a:off x="9839440" y="542678"/>
            <a:ext cx="719893" cy="0"/>
          </a:xfrm>
          <a:prstGeom prst="line">
            <a:avLst/>
          </a:prstGeom>
          <a:ln>
            <a:solidFill>
              <a:srgbClr val="7BC1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 userDrawn="1"/>
        </p:nvSpPr>
        <p:spPr>
          <a:xfrm>
            <a:off x="9695462" y="611396"/>
            <a:ext cx="100785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algn="ctr" defTabSz="914400" rtl="0" eaLnBrk="1" latinLnBrk="0" hangingPunct="1"/>
            <a:r>
              <a:rPr lang="zh-CN" altLang="en-US" sz="1800" b="1" kern="1200" dirty="0" smtClean="0">
                <a:solidFill>
                  <a:srgbClr val="7BC14A"/>
                </a:solidFill>
                <a:effectLst/>
                <a:latin typeface="微软雅黑" pitchFamily="34" charset="-122"/>
                <a:ea typeface="微软雅黑" pitchFamily="34" charset="-122"/>
                <a:cs typeface="+mn-cs"/>
              </a:rPr>
              <a:t>第三章</a:t>
            </a:r>
            <a:endParaRPr lang="en-US" altLang="zh-CN" sz="1800" b="1" kern="1200" dirty="0" smtClean="0">
              <a:solidFill>
                <a:srgbClr val="7BC14A"/>
              </a:solidFill>
              <a:effectLst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cxnSp>
        <p:nvCxnSpPr>
          <p:cNvPr id="30" name="直接连接符 29"/>
          <p:cNvCxnSpPr/>
          <p:nvPr userDrawn="1"/>
        </p:nvCxnSpPr>
        <p:spPr>
          <a:xfrm>
            <a:off x="5039248" y="5903694"/>
            <a:ext cx="6024010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1" name="矩形 30"/>
          <p:cNvSpPr/>
          <p:nvPr userDrawn="1"/>
        </p:nvSpPr>
        <p:spPr>
          <a:xfrm>
            <a:off x="11096660" y="3000372"/>
            <a:ext cx="671704" cy="2857520"/>
          </a:xfrm>
          <a:prstGeom prst="rect">
            <a:avLst/>
          </a:prstGeom>
          <a:solidFill>
            <a:srgbClr val="7BC143">
              <a:alpha val="74902"/>
            </a:srgbClr>
          </a:solidFill>
          <a:ln>
            <a:noFill/>
          </a:ln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2" name="椭圆 31"/>
          <p:cNvSpPr/>
          <p:nvPr userDrawn="1"/>
        </p:nvSpPr>
        <p:spPr bwMode="auto">
          <a:xfrm>
            <a:off x="11168098" y="3071810"/>
            <a:ext cx="503869" cy="504000"/>
          </a:xfrm>
          <a:prstGeom prst="ellipse">
            <a:avLst/>
          </a:prstGeom>
          <a:solidFill>
            <a:sysClr val="window" lastClr="FFFFFF">
              <a:lumMod val="95000"/>
            </a:sys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>
                    <a:lumMod val="50000"/>
                  </a:sysClr>
                </a:solidFill>
                <a:effectLst/>
                <a:uLnTx/>
                <a:uFillTx/>
                <a:latin typeface="Broadway" pitchFamily="82" charset="0"/>
                <a:ea typeface="微软雅黑" pitchFamily="34" charset="-122"/>
              </a:rPr>
              <a:t>3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ysClr val="window" lastClr="FFFFFF">
                  <a:lumMod val="50000"/>
                </a:sysClr>
              </a:solidFill>
              <a:effectLst/>
              <a:uLnTx/>
              <a:uFillTx/>
              <a:latin typeface="Broadway" pitchFamily="82" charset="0"/>
              <a:ea typeface="微软雅黑" pitchFamily="34" charset="-122"/>
            </a:endParaRPr>
          </a:p>
        </p:txBody>
      </p:sp>
      <p:sp>
        <p:nvSpPr>
          <p:cNvPr id="33" name="TextBox 32"/>
          <p:cNvSpPr txBox="1"/>
          <p:nvPr userDrawn="1"/>
        </p:nvSpPr>
        <p:spPr>
          <a:xfrm>
            <a:off x="11239536" y="3857628"/>
            <a:ext cx="4286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团</a:t>
            </a:r>
            <a:endParaRPr lang="en-US" altLang="zh-CN" sz="22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队</a:t>
            </a:r>
            <a:endParaRPr lang="zh-CN" altLang="en-US" sz="2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4" name="直接连接符 33"/>
          <p:cNvCxnSpPr/>
          <p:nvPr userDrawn="1"/>
        </p:nvCxnSpPr>
        <p:spPr>
          <a:xfrm>
            <a:off x="11063258" y="5013176"/>
            <a:ext cx="0" cy="890518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9706895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42"/>
          <p:cNvGrpSpPr/>
          <p:nvPr userDrawn="1"/>
        </p:nvGrpSpPr>
        <p:grpSpPr>
          <a:xfrm>
            <a:off x="337882" y="4831633"/>
            <a:ext cx="3195968" cy="1137600"/>
            <a:chOff x="2483768" y="1628800"/>
            <a:chExt cx="4282437" cy="1748146"/>
          </a:xfrm>
          <a:effectLst>
            <a:reflection blurRad="6350" stA="52000" endA="300" endPos="35000" dir="5400000" sy="-100000" algn="bl" rotWithShape="0"/>
          </a:effectLst>
        </p:grpSpPr>
        <p:sp>
          <p:nvSpPr>
            <p:cNvPr id="44" name="矩形 43"/>
            <p:cNvSpPr/>
            <p:nvPr/>
          </p:nvSpPr>
          <p:spPr>
            <a:xfrm>
              <a:off x="2483768" y="3360725"/>
              <a:ext cx="4282437" cy="16220"/>
            </a:xfrm>
            <a:prstGeom prst="rect">
              <a:avLst/>
            </a:prstGeom>
            <a:gradFill>
              <a:gsLst>
                <a:gs pos="49628">
                  <a:schemeClr val="tx1">
                    <a:lumMod val="65000"/>
                    <a:lumOff val="35000"/>
                  </a:schemeClr>
                </a:gs>
                <a:gs pos="2000">
                  <a:schemeClr val="bg1">
                    <a:lumMod val="9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108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45" name="椭圆 3"/>
            <p:cNvSpPr/>
            <p:nvPr/>
          </p:nvSpPr>
          <p:spPr>
            <a:xfrm>
              <a:off x="2613539" y="3088914"/>
              <a:ext cx="4022895" cy="274640"/>
            </a:xfrm>
            <a:custGeom>
              <a:avLst/>
              <a:gdLst/>
              <a:ahLst/>
              <a:cxnLst/>
              <a:rect l="l" t="t" r="r" b="b"/>
              <a:pathLst>
                <a:path w="5967726" h="372256">
                  <a:moveTo>
                    <a:pt x="2983863" y="0"/>
                  </a:moveTo>
                  <a:cubicBezTo>
                    <a:pt x="4505610" y="0"/>
                    <a:pt x="5763890" y="161740"/>
                    <a:pt x="5967726" y="372256"/>
                  </a:cubicBezTo>
                  <a:lnTo>
                    <a:pt x="0" y="372256"/>
                  </a:lnTo>
                  <a:cubicBezTo>
                    <a:pt x="203837" y="161740"/>
                    <a:pt x="1462116" y="0"/>
                    <a:pt x="2983863" y="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FDA403">
                    <a:alpha val="38000"/>
                  </a:srgbClr>
                </a:gs>
                <a:gs pos="26000">
                  <a:schemeClr val="bg1">
                    <a:lumMod val="95000"/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800"/>
            </a:p>
          </p:txBody>
        </p:sp>
        <p:sp>
          <p:nvSpPr>
            <p:cNvPr id="46" name="椭圆 6"/>
            <p:cNvSpPr/>
            <p:nvPr/>
          </p:nvSpPr>
          <p:spPr>
            <a:xfrm>
              <a:off x="3393472" y="1628800"/>
              <a:ext cx="2206104" cy="1734754"/>
            </a:xfrm>
            <a:custGeom>
              <a:avLst/>
              <a:gdLst/>
              <a:ahLst/>
              <a:cxnLst/>
              <a:rect l="l" t="t" r="r" b="b"/>
              <a:pathLst>
                <a:path w="2448272" h="1925181">
                  <a:moveTo>
                    <a:pt x="1224136" y="0"/>
                  </a:moveTo>
                  <a:cubicBezTo>
                    <a:pt x="1900208" y="0"/>
                    <a:pt x="2448272" y="548064"/>
                    <a:pt x="2448272" y="1224136"/>
                  </a:cubicBezTo>
                  <a:cubicBezTo>
                    <a:pt x="2448272" y="1485100"/>
                    <a:pt x="2366613" y="1726991"/>
                    <a:pt x="2226782" y="1925181"/>
                  </a:cubicBezTo>
                  <a:lnTo>
                    <a:pt x="221490" y="1925181"/>
                  </a:lnTo>
                  <a:cubicBezTo>
                    <a:pt x="81659" y="1726991"/>
                    <a:pt x="0" y="1485100"/>
                    <a:pt x="0" y="1224136"/>
                  </a:cubicBezTo>
                  <a:cubicBezTo>
                    <a:pt x="0" y="548064"/>
                    <a:pt x="548064" y="0"/>
                    <a:pt x="122413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16200000" sx="101000" sy="101000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800"/>
            </a:p>
          </p:txBody>
        </p:sp>
        <p:sp>
          <p:nvSpPr>
            <p:cNvPr id="47" name="椭圆 6"/>
            <p:cNvSpPr/>
            <p:nvPr/>
          </p:nvSpPr>
          <p:spPr>
            <a:xfrm>
              <a:off x="3458358" y="1724778"/>
              <a:ext cx="2080450" cy="1635947"/>
            </a:xfrm>
            <a:custGeom>
              <a:avLst/>
              <a:gdLst/>
              <a:ahLst/>
              <a:cxnLst/>
              <a:rect l="l" t="t" r="r" b="b"/>
              <a:pathLst>
                <a:path w="2448272" h="1925181">
                  <a:moveTo>
                    <a:pt x="1224136" y="0"/>
                  </a:moveTo>
                  <a:cubicBezTo>
                    <a:pt x="1900208" y="0"/>
                    <a:pt x="2448272" y="548064"/>
                    <a:pt x="2448272" y="1224136"/>
                  </a:cubicBezTo>
                  <a:cubicBezTo>
                    <a:pt x="2448272" y="1485100"/>
                    <a:pt x="2366613" y="1726991"/>
                    <a:pt x="2226782" y="1925181"/>
                  </a:cubicBezTo>
                  <a:lnTo>
                    <a:pt x="221490" y="1925181"/>
                  </a:lnTo>
                  <a:cubicBezTo>
                    <a:pt x="81659" y="1726991"/>
                    <a:pt x="0" y="1485100"/>
                    <a:pt x="0" y="1224136"/>
                  </a:cubicBezTo>
                  <a:cubicBezTo>
                    <a:pt x="0" y="548064"/>
                    <a:pt x="548064" y="0"/>
                    <a:pt x="1224136" y="0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ffectLst>
              <a:innerShdw blurRad="114300">
                <a:srgbClr val="7C3B06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800"/>
            </a:p>
          </p:txBody>
        </p:sp>
        <p:sp>
          <p:nvSpPr>
            <p:cNvPr id="48" name="椭圆 6"/>
            <p:cNvSpPr/>
            <p:nvPr/>
          </p:nvSpPr>
          <p:spPr>
            <a:xfrm>
              <a:off x="3478478" y="1936786"/>
              <a:ext cx="2029626" cy="1440160"/>
            </a:xfrm>
            <a:custGeom>
              <a:avLst/>
              <a:gdLst/>
              <a:ahLst/>
              <a:cxnLst/>
              <a:rect l="l" t="t" r="r" b="b"/>
              <a:pathLst>
                <a:path w="2029626" h="1543927">
                  <a:moveTo>
                    <a:pt x="1014813" y="0"/>
                  </a:moveTo>
                  <a:cubicBezTo>
                    <a:pt x="1575279" y="0"/>
                    <a:pt x="2029626" y="454347"/>
                    <a:pt x="2029626" y="1014813"/>
                  </a:cubicBezTo>
                  <a:cubicBezTo>
                    <a:pt x="2029626" y="1209411"/>
                    <a:pt x="1974854" y="1391215"/>
                    <a:pt x="1877153" y="1543927"/>
                  </a:cubicBezTo>
                  <a:lnTo>
                    <a:pt x="152474" y="1543927"/>
                  </a:lnTo>
                  <a:cubicBezTo>
                    <a:pt x="54772" y="1391215"/>
                    <a:pt x="0" y="1209411"/>
                    <a:pt x="0" y="1014813"/>
                  </a:cubicBezTo>
                  <a:cubicBezTo>
                    <a:pt x="0" y="454347"/>
                    <a:pt x="454347" y="0"/>
                    <a:pt x="101481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innerShdw blurRad="114300">
                <a:srgbClr val="7C3B06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800"/>
            </a:p>
          </p:txBody>
        </p:sp>
      </p:grpSp>
      <p:sp>
        <p:nvSpPr>
          <p:cNvPr id="2" name="矩形 1"/>
          <p:cNvSpPr/>
          <p:nvPr userDrawn="1"/>
        </p:nvSpPr>
        <p:spPr>
          <a:xfrm>
            <a:off x="1089088" y="0"/>
            <a:ext cx="9947081" cy="542678"/>
          </a:xfrm>
          <a:prstGeom prst="rect">
            <a:avLst/>
          </a:prstGeom>
          <a:solidFill>
            <a:srgbClr val="6CA62C"/>
          </a:solidFill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/>
          </a:p>
        </p:txBody>
      </p:sp>
      <p:sp>
        <p:nvSpPr>
          <p:cNvPr id="3" name="TextBox 2"/>
          <p:cNvSpPr txBox="1"/>
          <p:nvPr userDrawn="1"/>
        </p:nvSpPr>
        <p:spPr>
          <a:xfrm>
            <a:off x="192881" y="173346"/>
            <a:ext cx="896208" cy="369332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marL="0" algn="l" defTabSz="914400" rtl="0" eaLnBrk="1" latinLnBrk="0" hangingPunct="1"/>
            <a:r>
              <a:rPr lang="en-US" altLang="zh-CN" sz="1800" kern="1200" dirty="0" smtClean="0">
                <a:solidFill>
                  <a:srgbClr val="7BC14A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LOGO</a:t>
            </a:r>
            <a:endParaRPr lang="zh-CN" altLang="en-US" sz="1800" kern="1200" dirty="0">
              <a:solidFill>
                <a:srgbClr val="7BC14A"/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cxnSp>
        <p:nvCxnSpPr>
          <p:cNvPr id="4" name="直接连接符 3"/>
          <p:cNvCxnSpPr/>
          <p:nvPr userDrawn="1"/>
        </p:nvCxnSpPr>
        <p:spPr>
          <a:xfrm>
            <a:off x="3221098" y="142728"/>
            <a:ext cx="0" cy="26193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 userDrawn="1"/>
        </p:nvSpPr>
        <p:spPr>
          <a:xfrm>
            <a:off x="11036169" y="173346"/>
            <a:ext cx="1093283" cy="369332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zh-CN" altLang="en-US" sz="1600" dirty="0">
                <a:solidFill>
                  <a:srgbClr val="7BC14A"/>
                </a:solidFill>
                <a:latin typeface="微软雅黑" pitchFamily="34" charset="-122"/>
                <a:ea typeface="微软雅黑" pitchFamily="34" charset="-122"/>
              </a:rPr>
              <a:t>第 </a:t>
            </a:r>
            <a:fld id="{2EEF1883-7A0E-4F66-9932-E581691AD397}" type="slidenum">
              <a:rPr lang="zh-CN" altLang="en-US" sz="1600">
                <a:solidFill>
                  <a:srgbClr val="7BC14A"/>
                </a:solidFill>
              </a:rPr>
              <a:pPr algn="ctr">
                <a:defRPr/>
              </a:pPr>
              <a:t>‹#›</a:t>
            </a:fld>
            <a:r>
              <a:rPr lang="zh-CN" altLang="en-US" sz="1600" dirty="0">
                <a:solidFill>
                  <a:srgbClr val="7BC14A"/>
                </a:solidFill>
              </a:rPr>
              <a:t>  </a:t>
            </a:r>
            <a:r>
              <a:rPr lang="zh-CN" altLang="en-US" sz="1600" dirty="0">
                <a:solidFill>
                  <a:srgbClr val="7BC14A"/>
                </a:solidFill>
                <a:latin typeface="微软雅黑" pitchFamily="34" charset="-122"/>
                <a:ea typeface="微软雅黑" pitchFamily="34" charset="-122"/>
              </a:rPr>
              <a:t>页</a:t>
            </a:r>
          </a:p>
        </p:txBody>
      </p:sp>
      <p:sp>
        <p:nvSpPr>
          <p:cNvPr id="6" name="Rectangle 5"/>
          <p:cNvSpPr>
            <a:spLocks noChangeArrowheads="1"/>
          </p:cNvSpPr>
          <p:nvPr userDrawn="1"/>
        </p:nvSpPr>
        <p:spPr bwMode="auto">
          <a:xfrm rot="16200000">
            <a:off x="9601011" y="94451"/>
            <a:ext cx="1196752" cy="1007850"/>
          </a:xfrm>
          <a:custGeom>
            <a:avLst/>
            <a:gdLst/>
            <a:ahLst/>
            <a:cxnLst/>
            <a:rect l="l" t="t" r="r" b="b"/>
            <a:pathLst>
              <a:path w="4732299" h="655200">
                <a:moveTo>
                  <a:pt x="29842" y="0"/>
                </a:moveTo>
                <a:lnTo>
                  <a:pt x="4732299" y="0"/>
                </a:lnTo>
                <a:lnTo>
                  <a:pt x="4732299" y="655200"/>
                </a:lnTo>
                <a:lnTo>
                  <a:pt x="0" y="655200"/>
                </a:lnTo>
                <a:lnTo>
                  <a:pt x="0" y="651669"/>
                </a:lnTo>
                <a:lnTo>
                  <a:pt x="25384" y="651669"/>
                </a:lnTo>
                <a:lnTo>
                  <a:pt x="393662" y="323851"/>
                </a:lnTo>
                <a:close/>
              </a:path>
            </a:pathLst>
          </a:custGeom>
          <a:solidFill>
            <a:schemeClr val="bg1">
              <a:alpha val="85000"/>
            </a:schemeClr>
          </a:solidFill>
          <a:ln w="3175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marR="0" lvl="0" indent="0"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kern="0" cap="none" spc="0" normalizeH="0" baseline="0" dirty="0">
              <a:ln>
                <a:noFill/>
              </a:ln>
              <a:solidFill>
                <a:srgbClr val="F9F9F9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5370481" y="142728"/>
            <a:ext cx="0" cy="26193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 userDrawn="1"/>
        </p:nvCxnSpPr>
        <p:spPr>
          <a:xfrm>
            <a:off x="7519865" y="142728"/>
            <a:ext cx="0" cy="26193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 userDrawn="1"/>
        </p:nvSpPr>
        <p:spPr>
          <a:xfrm>
            <a:off x="1089088" y="138118"/>
            <a:ext cx="2132010" cy="338554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marL="0" algn="ctr" defTabSz="914400" rtl="0" eaLnBrk="1" latinLnBrk="0" hangingPunct="1"/>
            <a:r>
              <a:rPr lang="zh-CN" altLang="en-US" sz="1600" b="0" kern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我们是谁</a:t>
            </a:r>
            <a:r>
              <a:rPr lang="en-US" altLang="zh-CN" sz="1600" b="0" kern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?Who?</a:t>
            </a:r>
            <a:endParaRPr lang="zh-CN" altLang="en-US" sz="1600" b="0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3244099" y="138118"/>
            <a:ext cx="2126383" cy="338554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marL="0" algn="ctr" defTabSz="914400" rtl="0" eaLnBrk="1" latinLnBrk="0" hangingPunct="1"/>
            <a:r>
              <a:rPr lang="zh-CN" altLang="en-US" sz="1600" b="0" kern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响动一卡通产品介绍</a:t>
            </a:r>
            <a:endParaRPr lang="zh-CN" altLang="en-US" sz="1600" b="0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1" name="等腰三角形 10"/>
          <p:cNvSpPr/>
          <p:nvPr userDrawn="1"/>
        </p:nvSpPr>
        <p:spPr>
          <a:xfrm flipV="1">
            <a:off x="6301194" y="542678"/>
            <a:ext cx="287957" cy="161388"/>
          </a:xfrm>
          <a:prstGeom prst="triangle">
            <a:avLst/>
          </a:prstGeom>
          <a:solidFill>
            <a:srgbClr val="6CA62C"/>
          </a:solidFill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5370482" y="116632"/>
            <a:ext cx="2149383" cy="369332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marL="0" algn="ctr" defTabSz="914400" rtl="0" eaLnBrk="1" latinLnBrk="0" hangingPunct="1"/>
            <a:r>
              <a:rPr lang="zh-CN" altLang="en-US" sz="1800" b="1" kern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地推工作内容</a:t>
            </a:r>
            <a:endParaRPr lang="zh-CN" altLang="en-US" sz="1800" b="1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7519865" y="138118"/>
            <a:ext cx="2142304" cy="338554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marL="0" algn="ctr" defTabSz="914400" rtl="0" eaLnBrk="1" latinLnBrk="0" hangingPunct="1"/>
            <a:r>
              <a:rPr lang="zh-CN" altLang="en-US" sz="1600" kern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提问环节</a:t>
            </a:r>
            <a:endParaRPr lang="zh-CN" altLang="en-US" sz="1600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9695462" y="179348"/>
            <a:ext cx="1007850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algn="ctr" defTabSz="914400" rtl="0" eaLnBrk="1" latinLnBrk="0" hangingPunct="1"/>
            <a:r>
              <a:rPr lang="zh-CN" altLang="en-US" sz="1600" b="0" kern="1200" dirty="0" smtClean="0">
                <a:solidFill>
                  <a:srgbClr val="7BC14A"/>
                </a:solidFill>
                <a:effectLst/>
                <a:latin typeface="微软雅黑" pitchFamily="34" charset="-122"/>
                <a:ea typeface="微软雅黑" pitchFamily="34" charset="-122"/>
                <a:cs typeface="+mn-cs"/>
              </a:rPr>
              <a:t>正文</a:t>
            </a:r>
            <a:endParaRPr lang="en-US" altLang="zh-CN" sz="1600" b="0" kern="1200" dirty="0" smtClean="0">
              <a:solidFill>
                <a:srgbClr val="7BC14A"/>
              </a:solidFill>
              <a:effectLst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cxnSp>
        <p:nvCxnSpPr>
          <p:cNvPr id="15" name="直接连接符 14"/>
          <p:cNvCxnSpPr/>
          <p:nvPr userDrawn="1"/>
        </p:nvCxnSpPr>
        <p:spPr>
          <a:xfrm>
            <a:off x="9839440" y="542678"/>
            <a:ext cx="719893" cy="0"/>
          </a:xfrm>
          <a:prstGeom prst="line">
            <a:avLst/>
          </a:prstGeom>
          <a:ln>
            <a:solidFill>
              <a:srgbClr val="7BC1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 userDrawn="1"/>
        </p:nvSpPr>
        <p:spPr>
          <a:xfrm>
            <a:off x="9695462" y="611396"/>
            <a:ext cx="100785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algn="ctr" defTabSz="914400" rtl="0" eaLnBrk="1" latinLnBrk="0" hangingPunct="1"/>
            <a:r>
              <a:rPr lang="zh-CN" altLang="en-US" sz="1800" b="1" kern="1200" dirty="0" smtClean="0">
                <a:solidFill>
                  <a:srgbClr val="7BC14A"/>
                </a:solidFill>
                <a:effectLst/>
                <a:latin typeface="微软雅黑" pitchFamily="34" charset="-122"/>
                <a:ea typeface="微软雅黑" pitchFamily="34" charset="-122"/>
                <a:cs typeface="+mn-cs"/>
              </a:rPr>
              <a:t>第三章</a:t>
            </a:r>
            <a:endParaRPr lang="en-US" altLang="zh-CN" sz="1800" b="1" kern="1200" dirty="0" smtClean="0">
              <a:solidFill>
                <a:srgbClr val="7BC14A"/>
              </a:solidFill>
              <a:effectLst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cxnSp>
        <p:nvCxnSpPr>
          <p:cNvPr id="30" name="直接连接符 29"/>
          <p:cNvCxnSpPr/>
          <p:nvPr userDrawn="1"/>
        </p:nvCxnSpPr>
        <p:spPr>
          <a:xfrm>
            <a:off x="5039248" y="5903694"/>
            <a:ext cx="6024010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1" name="矩形 30"/>
          <p:cNvSpPr/>
          <p:nvPr userDrawn="1"/>
        </p:nvSpPr>
        <p:spPr>
          <a:xfrm>
            <a:off x="6274763" y="5903694"/>
            <a:ext cx="4391344" cy="621650"/>
          </a:xfrm>
          <a:prstGeom prst="rect">
            <a:avLst/>
          </a:prstGeom>
          <a:solidFill>
            <a:srgbClr val="7BC143">
              <a:alpha val="74902"/>
            </a:srgbClr>
          </a:solidFill>
          <a:ln>
            <a:noFill/>
          </a:ln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2" name="椭圆 31"/>
          <p:cNvSpPr/>
          <p:nvPr userDrawn="1"/>
        </p:nvSpPr>
        <p:spPr bwMode="auto">
          <a:xfrm>
            <a:off x="6346808" y="5955641"/>
            <a:ext cx="503869" cy="504000"/>
          </a:xfrm>
          <a:prstGeom prst="ellipse">
            <a:avLst/>
          </a:prstGeom>
          <a:solidFill>
            <a:sysClr val="window" lastClr="FFFFFF">
              <a:lumMod val="95000"/>
            </a:sys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>
                    <a:lumMod val="50000"/>
                  </a:sysClr>
                </a:solidFill>
                <a:effectLst/>
                <a:uLnTx/>
                <a:uFillTx/>
                <a:latin typeface="Broadway" pitchFamily="82" charset="0"/>
                <a:ea typeface="微软雅黑" pitchFamily="34" charset="-122"/>
              </a:rPr>
              <a:t>3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ysClr val="window" lastClr="FFFFFF">
                  <a:lumMod val="50000"/>
                </a:sysClr>
              </a:solidFill>
              <a:effectLst/>
              <a:uLnTx/>
              <a:uFillTx/>
              <a:latin typeface="Broadway" pitchFamily="82" charset="0"/>
              <a:ea typeface="微软雅黑" pitchFamily="34" charset="-122"/>
            </a:endParaRPr>
          </a:p>
        </p:txBody>
      </p:sp>
      <p:sp>
        <p:nvSpPr>
          <p:cNvPr id="33" name="TextBox 32"/>
          <p:cNvSpPr txBox="1"/>
          <p:nvPr userDrawn="1"/>
        </p:nvSpPr>
        <p:spPr>
          <a:xfrm>
            <a:off x="7066645" y="5992198"/>
            <a:ext cx="338349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沟通技巧</a:t>
            </a:r>
            <a:endParaRPr lang="zh-CN" altLang="en-US" sz="2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4" name="直接连接符 33"/>
          <p:cNvCxnSpPr/>
          <p:nvPr userDrawn="1"/>
        </p:nvCxnSpPr>
        <p:spPr>
          <a:xfrm>
            <a:off x="11063258" y="5013176"/>
            <a:ext cx="0" cy="890518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 userDrawn="1"/>
        </p:nvSpPr>
        <p:spPr>
          <a:xfrm>
            <a:off x="1208750" y="4478283"/>
            <a:ext cx="1264480" cy="8309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zh-CN" sz="5400" dirty="0" smtClean="0">
                <a:ln>
                  <a:solidFill>
                    <a:schemeClr val="bg1"/>
                  </a:solidFill>
                </a:ln>
                <a:solidFill>
                  <a:srgbClr val="E49302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Broadway" pitchFamily="82" charset="0"/>
                <a:ea typeface="微软雅黑" pitchFamily="34" charset="-122"/>
              </a:rPr>
              <a:t>2</a:t>
            </a:r>
            <a:endParaRPr lang="zh-CN" altLang="en-US" sz="5400" dirty="0">
              <a:ln>
                <a:solidFill>
                  <a:schemeClr val="bg1"/>
                </a:solidFill>
              </a:ln>
              <a:solidFill>
                <a:srgbClr val="E49302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Broadway" pitchFamily="82" charset="0"/>
              <a:ea typeface="微软雅黑" pitchFamily="34" charset="-122"/>
            </a:endParaRPr>
          </a:p>
        </p:txBody>
      </p:sp>
      <p:sp>
        <p:nvSpPr>
          <p:cNvPr id="55" name="TextBox 54"/>
          <p:cNvSpPr txBox="1"/>
          <p:nvPr userDrawn="1"/>
        </p:nvSpPr>
        <p:spPr>
          <a:xfrm>
            <a:off x="1089089" y="5171186"/>
            <a:ext cx="1505845" cy="732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开场（破冰）的实用技巧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384622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组合 40"/>
          <p:cNvGrpSpPr/>
          <p:nvPr userDrawn="1"/>
        </p:nvGrpSpPr>
        <p:grpSpPr>
          <a:xfrm>
            <a:off x="336859" y="4831633"/>
            <a:ext cx="3195968" cy="1137600"/>
            <a:chOff x="2483768" y="1628800"/>
            <a:chExt cx="4282437" cy="1748146"/>
          </a:xfrm>
          <a:effectLst>
            <a:reflection blurRad="6350" stA="52000" endA="300" endPos="35000" dir="5400000" sy="-100000" algn="bl" rotWithShape="0"/>
          </a:effectLst>
        </p:grpSpPr>
        <p:sp>
          <p:nvSpPr>
            <p:cNvPr id="42" name="矩形 41"/>
            <p:cNvSpPr/>
            <p:nvPr/>
          </p:nvSpPr>
          <p:spPr>
            <a:xfrm>
              <a:off x="2483768" y="3360725"/>
              <a:ext cx="4282437" cy="16220"/>
            </a:xfrm>
            <a:prstGeom prst="rect">
              <a:avLst/>
            </a:prstGeom>
            <a:gradFill>
              <a:gsLst>
                <a:gs pos="49628">
                  <a:schemeClr val="tx1">
                    <a:lumMod val="65000"/>
                    <a:lumOff val="35000"/>
                  </a:schemeClr>
                </a:gs>
                <a:gs pos="2000">
                  <a:schemeClr val="bg1">
                    <a:lumMod val="9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108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43" name="椭圆 3"/>
            <p:cNvSpPr/>
            <p:nvPr/>
          </p:nvSpPr>
          <p:spPr>
            <a:xfrm>
              <a:off x="2613539" y="3088914"/>
              <a:ext cx="4022895" cy="274640"/>
            </a:xfrm>
            <a:custGeom>
              <a:avLst/>
              <a:gdLst/>
              <a:ahLst/>
              <a:cxnLst/>
              <a:rect l="l" t="t" r="r" b="b"/>
              <a:pathLst>
                <a:path w="5967726" h="372256">
                  <a:moveTo>
                    <a:pt x="2983863" y="0"/>
                  </a:moveTo>
                  <a:cubicBezTo>
                    <a:pt x="4505610" y="0"/>
                    <a:pt x="5763890" y="161740"/>
                    <a:pt x="5967726" y="372256"/>
                  </a:cubicBezTo>
                  <a:lnTo>
                    <a:pt x="0" y="372256"/>
                  </a:lnTo>
                  <a:cubicBezTo>
                    <a:pt x="203837" y="161740"/>
                    <a:pt x="1462116" y="0"/>
                    <a:pt x="2983863" y="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accent3">
                    <a:lumMod val="75000"/>
                    <a:alpha val="36000"/>
                  </a:schemeClr>
                </a:gs>
                <a:gs pos="26000">
                  <a:schemeClr val="bg1">
                    <a:lumMod val="95000"/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800"/>
            </a:p>
          </p:txBody>
        </p:sp>
        <p:sp>
          <p:nvSpPr>
            <p:cNvPr id="44" name="椭圆 6"/>
            <p:cNvSpPr/>
            <p:nvPr/>
          </p:nvSpPr>
          <p:spPr>
            <a:xfrm>
              <a:off x="3393472" y="1628800"/>
              <a:ext cx="2206104" cy="1734754"/>
            </a:xfrm>
            <a:custGeom>
              <a:avLst/>
              <a:gdLst/>
              <a:ahLst/>
              <a:cxnLst/>
              <a:rect l="l" t="t" r="r" b="b"/>
              <a:pathLst>
                <a:path w="2448272" h="1925181">
                  <a:moveTo>
                    <a:pt x="1224136" y="0"/>
                  </a:moveTo>
                  <a:cubicBezTo>
                    <a:pt x="1900208" y="0"/>
                    <a:pt x="2448272" y="548064"/>
                    <a:pt x="2448272" y="1224136"/>
                  </a:cubicBezTo>
                  <a:cubicBezTo>
                    <a:pt x="2448272" y="1485100"/>
                    <a:pt x="2366613" y="1726991"/>
                    <a:pt x="2226782" y="1925181"/>
                  </a:cubicBezTo>
                  <a:lnTo>
                    <a:pt x="221490" y="1925181"/>
                  </a:lnTo>
                  <a:cubicBezTo>
                    <a:pt x="81659" y="1726991"/>
                    <a:pt x="0" y="1485100"/>
                    <a:pt x="0" y="1224136"/>
                  </a:cubicBezTo>
                  <a:cubicBezTo>
                    <a:pt x="0" y="548064"/>
                    <a:pt x="548064" y="0"/>
                    <a:pt x="122413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16200000" sx="101000" sy="101000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800"/>
            </a:p>
          </p:txBody>
        </p:sp>
        <p:sp>
          <p:nvSpPr>
            <p:cNvPr id="45" name="椭圆 6"/>
            <p:cNvSpPr/>
            <p:nvPr/>
          </p:nvSpPr>
          <p:spPr>
            <a:xfrm>
              <a:off x="3458358" y="1724778"/>
              <a:ext cx="2080450" cy="1635947"/>
            </a:xfrm>
            <a:custGeom>
              <a:avLst/>
              <a:gdLst/>
              <a:ahLst/>
              <a:cxnLst/>
              <a:rect l="l" t="t" r="r" b="b"/>
              <a:pathLst>
                <a:path w="2448272" h="1925181">
                  <a:moveTo>
                    <a:pt x="1224136" y="0"/>
                  </a:moveTo>
                  <a:cubicBezTo>
                    <a:pt x="1900208" y="0"/>
                    <a:pt x="2448272" y="548064"/>
                    <a:pt x="2448272" y="1224136"/>
                  </a:cubicBezTo>
                  <a:cubicBezTo>
                    <a:pt x="2448272" y="1485100"/>
                    <a:pt x="2366613" y="1726991"/>
                    <a:pt x="2226782" y="1925181"/>
                  </a:cubicBezTo>
                  <a:lnTo>
                    <a:pt x="221490" y="1925181"/>
                  </a:lnTo>
                  <a:cubicBezTo>
                    <a:pt x="81659" y="1726991"/>
                    <a:pt x="0" y="1485100"/>
                    <a:pt x="0" y="1224136"/>
                  </a:cubicBezTo>
                  <a:cubicBezTo>
                    <a:pt x="0" y="548064"/>
                    <a:pt x="548064" y="0"/>
                    <a:pt x="1224136" y="0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  <a:effectLst>
              <a:innerShdw blurRad="114300">
                <a:srgbClr val="7C3B06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800"/>
            </a:p>
          </p:txBody>
        </p:sp>
        <p:sp>
          <p:nvSpPr>
            <p:cNvPr id="46" name="椭圆 6"/>
            <p:cNvSpPr/>
            <p:nvPr/>
          </p:nvSpPr>
          <p:spPr>
            <a:xfrm>
              <a:off x="3478478" y="1936786"/>
              <a:ext cx="2029626" cy="1440160"/>
            </a:xfrm>
            <a:custGeom>
              <a:avLst/>
              <a:gdLst/>
              <a:ahLst/>
              <a:cxnLst/>
              <a:rect l="l" t="t" r="r" b="b"/>
              <a:pathLst>
                <a:path w="2029626" h="1543927">
                  <a:moveTo>
                    <a:pt x="1014813" y="0"/>
                  </a:moveTo>
                  <a:cubicBezTo>
                    <a:pt x="1575279" y="0"/>
                    <a:pt x="2029626" y="454347"/>
                    <a:pt x="2029626" y="1014813"/>
                  </a:cubicBezTo>
                  <a:cubicBezTo>
                    <a:pt x="2029626" y="1209411"/>
                    <a:pt x="1974854" y="1391215"/>
                    <a:pt x="1877153" y="1543927"/>
                  </a:cubicBezTo>
                  <a:lnTo>
                    <a:pt x="152474" y="1543927"/>
                  </a:lnTo>
                  <a:cubicBezTo>
                    <a:pt x="54772" y="1391215"/>
                    <a:pt x="0" y="1209411"/>
                    <a:pt x="0" y="1014813"/>
                  </a:cubicBezTo>
                  <a:cubicBezTo>
                    <a:pt x="0" y="454347"/>
                    <a:pt x="454347" y="0"/>
                    <a:pt x="101481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innerShdw blurRad="114300">
                <a:schemeClr val="accent3">
                  <a:lumMod val="5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800"/>
            </a:p>
          </p:txBody>
        </p:sp>
      </p:grpSp>
      <p:sp>
        <p:nvSpPr>
          <p:cNvPr id="2" name="矩形 1"/>
          <p:cNvSpPr/>
          <p:nvPr userDrawn="1"/>
        </p:nvSpPr>
        <p:spPr>
          <a:xfrm>
            <a:off x="1089088" y="0"/>
            <a:ext cx="9947081" cy="542678"/>
          </a:xfrm>
          <a:prstGeom prst="rect">
            <a:avLst/>
          </a:prstGeom>
          <a:solidFill>
            <a:srgbClr val="6CA62C"/>
          </a:solidFill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/>
          </a:p>
        </p:txBody>
      </p:sp>
      <p:sp>
        <p:nvSpPr>
          <p:cNvPr id="3" name="TextBox 2"/>
          <p:cNvSpPr txBox="1"/>
          <p:nvPr userDrawn="1"/>
        </p:nvSpPr>
        <p:spPr>
          <a:xfrm>
            <a:off x="192881" y="173346"/>
            <a:ext cx="896208" cy="369332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marL="0" algn="l" defTabSz="914400" rtl="0" eaLnBrk="1" latinLnBrk="0" hangingPunct="1"/>
            <a:r>
              <a:rPr lang="en-US" altLang="zh-CN" sz="1800" kern="1200" dirty="0" smtClean="0">
                <a:solidFill>
                  <a:srgbClr val="7BC14A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LOGO</a:t>
            </a:r>
            <a:endParaRPr lang="zh-CN" altLang="en-US" sz="1800" kern="1200" dirty="0">
              <a:solidFill>
                <a:srgbClr val="7BC14A"/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cxnSp>
        <p:nvCxnSpPr>
          <p:cNvPr id="4" name="直接连接符 3"/>
          <p:cNvCxnSpPr/>
          <p:nvPr userDrawn="1"/>
        </p:nvCxnSpPr>
        <p:spPr>
          <a:xfrm>
            <a:off x="3221098" y="142728"/>
            <a:ext cx="0" cy="26193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 userDrawn="1"/>
        </p:nvSpPr>
        <p:spPr>
          <a:xfrm>
            <a:off x="11036169" y="173346"/>
            <a:ext cx="1093283" cy="369332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zh-CN" altLang="en-US" sz="1600" dirty="0">
                <a:solidFill>
                  <a:srgbClr val="7BC14A"/>
                </a:solidFill>
                <a:latin typeface="微软雅黑" pitchFamily="34" charset="-122"/>
                <a:ea typeface="微软雅黑" pitchFamily="34" charset="-122"/>
              </a:rPr>
              <a:t>第 </a:t>
            </a:r>
            <a:fld id="{2EEF1883-7A0E-4F66-9932-E581691AD397}" type="slidenum">
              <a:rPr lang="zh-CN" altLang="en-US" sz="1600">
                <a:solidFill>
                  <a:srgbClr val="7BC14A"/>
                </a:solidFill>
              </a:rPr>
              <a:pPr algn="ctr">
                <a:defRPr/>
              </a:pPr>
              <a:t>‹#›</a:t>
            </a:fld>
            <a:r>
              <a:rPr lang="zh-CN" altLang="en-US" sz="1600" dirty="0">
                <a:solidFill>
                  <a:srgbClr val="7BC14A"/>
                </a:solidFill>
              </a:rPr>
              <a:t>  </a:t>
            </a:r>
            <a:r>
              <a:rPr lang="zh-CN" altLang="en-US" sz="1600" dirty="0">
                <a:solidFill>
                  <a:srgbClr val="7BC14A"/>
                </a:solidFill>
                <a:latin typeface="微软雅黑" pitchFamily="34" charset="-122"/>
                <a:ea typeface="微软雅黑" pitchFamily="34" charset="-122"/>
              </a:rPr>
              <a:t>页</a:t>
            </a:r>
          </a:p>
        </p:txBody>
      </p:sp>
      <p:sp>
        <p:nvSpPr>
          <p:cNvPr id="6" name="Rectangle 5"/>
          <p:cNvSpPr>
            <a:spLocks noChangeArrowheads="1"/>
          </p:cNvSpPr>
          <p:nvPr userDrawn="1"/>
        </p:nvSpPr>
        <p:spPr bwMode="auto">
          <a:xfrm rot="16200000">
            <a:off x="9601011" y="94451"/>
            <a:ext cx="1196752" cy="1007850"/>
          </a:xfrm>
          <a:custGeom>
            <a:avLst/>
            <a:gdLst/>
            <a:ahLst/>
            <a:cxnLst/>
            <a:rect l="l" t="t" r="r" b="b"/>
            <a:pathLst>
              <a:path w="4732299" h="655200">
                <a:moveTo>
                  <a:pt x="29842" y="0"/>
                </a:moveTo>
                <a:lnTo>
                  <a:pt x="4732299" y="0"/>
                </a:lnTo>
                <a:lnTo>
                  <a:pt x="4732299" y="655200"/>
                </a:lnTo>
                <a:lnTo>
                  <a:pt x="0" y="655200"/>
                </a:lnTo>
                <a:lnTo>
                  <a:pt x="0" y="651669"/>
                </a:lnTo>
                <a:lnTo>
                  <a:pt x="25384" y="651669"/>
                </a:lnTo>
                <a:lnTo>
                  <a:pt x="393662" y="323851"/>
                </a:lnTo>
                <a:close/>
              </a:path>
            </a:pathLst>
          </a:custGeom>
          <a:solidFill>
            <a:schemeClr val="bg1">
              <a:alpha val="85000"/>
            </a:schemeClr>
          </a:solidFill>
          <a:ln w="3175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marR="0" lvl="0" indent="0"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kern="0" cap="none" spc="0" normalizeH="0" baseline="0" dirty="0">
              <a:ln>
                <a:noFill/>
              </a:ln>
              <a:solidFill>
                <a:srgbClr val="F9F9F9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5370481" y="142728"/>
            <a:ext cx="0" cy="26193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 userDrawn="1"/>
        </p:nvCxnSpPr>
        <p:spPr>
          <a:xfrm>
            <a:off x="7519865" y="142728"/>
            <a:ext cx="0" cy="26193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 userDrawn="1"/>
        </p:nvSpPr>
        <p:spPr>
          <a:xfrm>
            <a:off x="1089088" y="138118"/>
            <a:ext cx="2132010" cy="338554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marL="0" algn="ctr" defTabSz="914400" rtl="0" eaLnBrk="1" latinLnBrk="0" hangingPunct="1"/>
            <a:r>
              <a:rPr lang="zh-CN" altLang="en-US" sz="1600" b="0" kern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我们是谁</a:t>
            </a:r>
            <a:r>
              <a:rPr lang="en-US" altLang="zh-CN" sz="1600" b="0" kern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?Who?</a:t>
            </a:r>
            <a:endParaRPr lang="zh-CN" altLang="en-US" sz="1600" b="0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3244099" y="138118"/>
            <a:ext cx="2126383" cy="338554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marL="0" algn="ctr" defTabSz="914400" rtl="0" eaLnBrk="1" latinLnBrk="0" hangingPunct="1"/>
            <a:r>
              <a:rPr lang="zh-CN" altLang="en-US" sz="1600" b="0" kern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响动一卡通产品介绍</a:t>
            </a:r>
            <a:endParaRPr lang="zh-CN" altLang="en-US" sz="1600" b="0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1" name="等腰三角形 10"/>
          <p:cNvSpPr/>
          <p:nvPr userDrawn="1"/>
        </p:nvSpPr>
        <p:spPr>
          <a:xfrm flipV="1">
            <a:off x="6301194" y="542678"/>
            <a:ext cx="287957" cy="161388"/>
          </a:xfrm>
          <a:prstGeom prst="triangle">
            <a:avLst/>
          </a:prstGeom>
          <a:solidFill>
            <a:srgbClr val="6CA62C"/>
          </a:solidFill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5370482" y="116632"/>
            <a:ext cx="2149383" cy="369332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marL="0" algn="ctr" defTabSz="914400" rtl="0" eaLnBrk="1" latinLnBrk="0" hangingPunct="1"/>
            <a:r>
              <a:rPr lang="zh-CN" altLang="en-US" sz="1800" b="1" kern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地推工作内容</a:t>
            </a:r>
            <a:endParaRPr lang="zh-CN" altLang="en-US" sz="1800" b="1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7519865" y="138118"/>
            <a:ext cx="2142304" cy="338554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marL="0" algn="ctr" defTabSz="914400" rtl="0" eaLnBrk="1" latinLnBrk="0" hangingPunct="1"/>
            <a:r>
              <a:rPr lang="zh-CN" altLang="en-US" sz="1600" kern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常见问题</a:t>
            </a:r>
            <a:endParaRPr lang="zh-CN" altLang="en-US" sz="1600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9695462" y="179348"/>
            <a:ext cx="1007850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algn="ctr" defTabSz="914400" rtl="0" eaLnBrk="1" latinLnBrk="0" hangingPunct="1"/>
            <a:r>
              <a:rPr lang="zh-CN" altLang="en-US" sz="1600" b="0" kern="1200" dirty="0" smtClean="0">
                <a:solidFill>
                  <a:srgbClr val="7BC14A"/>
                </a:solidFill>
                <a:effectLst/>
                <a:latin typeface="微软雅黑" pitchFamily="34" charset="-122"/>
                <a:ea typeface="微软雅黑" pitchFamily="34" charset="-122"/>
                <a:cs typeface="+mn-cs"/>
              </a:rPr>
              <a:t>正文</a:t>
            </a:r>
            <a:endParaRPr lang="en-US" altLang="zh-CN" sz="1600" b="0" kern="1200" dirty="0" smtClean="0">
              <a:solidFill>
                <a:srgbClr val="7BC14A"/>
              </a:solidFill>
              <a:effectLst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cxnSp>
        <p:nvCxnSpPr>
          <p:cNvPr id="15" name="直接连接符 14"/>
          <p:cNvCxnSpPr/>
          <p:nvPr userDrawn="1"/>
        </p:nvCxnSpPr>
        <p:spPr>
          <a:xfrm>
            <a:off x="9839440" y="542678"/>
            <a:ext cx="719893" cy="0"/>
          </a:xfrm>
          <a:prstGeom prst="line">
            <a:avLst/>
          </a:prstGeom>
          <a:ln>
            <a:solidFill>
              <a:srgbClr val="7BC1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 userDrawn="1"/>
        </p:nvSpPr>
        <p:spPr>
          <a:xfrm>
            <a:off x="9695462" y="611396"/>
            <a:ext cx="100785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algn="ctr" defTabSz="914400" rtl="0" eaLnBrk="1" latinLnBrk="0" hangingPunct="1"/>
            <a:r>
              <a:rPr lang="zh-CN" altLang="en-US" sz="1800" b="1" kern="1200" dirty="0" smtClean="0">
                <a:solidFill>
                  <a:srgbClr val="7BC14A"/>
                </a:solidFill>
                <a:effectLst/>
                <a:latin typeface="微软雅黑" pitchFamily="34" charset="-122"/>
                <a:ea typeface="微软雅黑" pitchFamily="34" charset="-122"/>
                <a:cs typeface="+mn-cs"/>
              </a:rPr>
              <a:t>第三章</a:t>
            </a:r>
            <a:endParaRPr lang="en-US" altLang="zh-CN" sz="1800" b="1" kern="1200" dirty="0" smtClean="0">
              <a:solidFill>
                <a:srgbClr val="7BC14A"/>
              </a:solidFill>
              <a:effectLst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cxnSp>
        <p:nvCxnSpPr>
          <p:cNvPr id="30" name="直接连接符 29"/>
          <p:cNvCxnSpPr/>
          <p:nvPr userDrawn="1"/>
        </p:nvCxnSpPr>
        <p:spPr>
          <a:xfrm>
            <a:off x="5039248" y="5903694"/>
            <a:ext cx="6024010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1" name="矩形 30"/>
          <p:cNvSpPr/>
          <p:nvPr userDrawn="1"/>
        </p:nvSpPr>
        <p:spPr>
          <a:xfrm>
            <a:off x="6274763" y="5903694"/>
            <a:ext cx="4391344" cy="621650"/>
          </a:xfrm>
          <a:prstGeom prst="rect">
            <a:avLst/>
          </a:prstGeom>
          <a:solidFill>
            <a:srgbClr val="7BC143">
              <a:alpha val="74902"/>
            </a:srgbClr>
          </a:solidFill>
          <a:ln>
            <a:noFill/>
          </a:ln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2" name="椭圆 31"/>
          <p:cNvSpPr/>
          <p:nvPr userDrawn="1"/>
        </p:nvSpPr>
        <p:spPr bwMode="auto">
          <a:xfrm>
            <a:off x="6346808" y="5955641"/>
            <a:ext cx="503869" cy="504000"/>
          </a:xfrm>
          <a:prstGeom prst="ellipse">
            <a:avLst/>
          </a:prstGeom>
          <a:solidFill>
            <a:sysClr val="window" lastClr="FFFFFF">
              <a:lumMod val="95000"/>
            </a:sys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>
                    <a:lumMod val="50000"/>
                  </a:sysClr>
                </a:solidFill>
                <a:effectLst/>
                <a:uLnTx/>
                <a:uFillTx/>
                <a:latin typeface="Broadway" pitchFamily="82" charset="0"/>
                <a:ea typeface="微软雅黑" pitchFamily="34" charset="-122"/>
              </a:rPr>
              <a:t>3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ysClr val="window" lastClr="FFFFFF">
                  <a:lumMod val="50000"/>
                </a:sysClr>
              </a:solidFill>
              <a:effectLst/>
              <a:uLnTx/>
              <a:uFillTx/>
              <a:latin typeface="Broadway" pitchFamily="82" charset="0"/>
              <a:ea typeface="微软雅黑" pitchFamily="34" charset="-122"/>
            </a:endParaRPr>
          </a:p>
        </p:txBody>
      </p:sp>
      <p:sp>
        <p:nvSpPr>
          <p:cNvPr id="33" name="TextBox 32"/>
          <p:cNvSpPr txBox="1"/>
          <p:nvPr userDrawn="1"/>
        </p:nvSpPr>
        <p:spPr>
          <a:xfrm>
            <a:off x="7066645" y="5992198"/>
            <a:ext cx="338349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沟通技巧</a:t>
            </a:r>
            <a:endParaRPr lang="zh-CN" altLang="en-US" sz="2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4" name="直接连接符 33"/>
          <p:cNvCxnSpPr/>
          <p:nvPr userDrawn="1"/>
        </p:nvCxnSpPr>
        <p:spPr>
          <a:xfrm>
            <a:off x="11063258" y="5013176"/>
            <a:ext cx="0" cy="890518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 userDrawn="1"/>
        </p:nvSpPr>
        <p:spPr>
          <a:xfrm>
            <a:off x="1208750" y="4478283"/>
            <a:ext cx="1264480" cy="8309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zh-CN" sz="5400" dirty="0" smtClean="0">
                <a:ln>
                  <a:solidFill>
                    <a:schemeClr val="bg1"/>
                  </a:solidFill>
                </a:ln>
                <a:solidFill>
                  <a:srgbClr val="77933C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Broadway" pitchFamily="82" charset="0"/>
                <a:ea typeface="微软雅黑" pitchFamily="34" charset="-122"/>
              </a:rPr>
              <a:t>3</a:t>
            </a:r>
            <a:endParaRPr lang="zh-CN" altLang="en-US" sz="5400" dirty="0">
              <a:ln>
                <a:solidFill>
                  <a:schemeClr val="bg1"/>
                </a:solidFill>
              </a:ln>
              <a:solidFill>
                <a:srgbClr val="77933C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Broadway" pitchFamily="82" charset="0"/>
              <a:ea typeface="微软雅黑" pitchFamily="34" charset="-122"/>
            </a:endParaRPr>
          </a:p>
        </p:txBody>
      </p:sp>
      <p:sp>
        <p:nvSpPr>
          <p:cNvPr id="55" name="TextBox 54"/>
          <p:cNvSpPr txBox="1"/>
          <p:nvPr userDrawn="1"/>
        </p:nvSpPr>
        <p:spPr>
          <a:xfrm>
            <a:off x="1225287" y="5171186"/>
            <a:ext cx="1223506" cy="732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应避免的开头语</a:t>
            </a:r>
            <a:endParaRPr lang="en-US" altLang="zh-CN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282948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1089088" y="0"/>
            <a:ext cx="9947081" cy="542678"/>
          </a:xfrm>
          <a:prstGeom prst="rect">
            <a:avLst/>
          </a:prstGeom>
          <a:solidFill>
            <a:srgbClr val="6CA62C"/>
          </a:solidFill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/>
          </a:p>
        </p:txBody>
      </p:sp>
      <p:sp>
        <p:nvSpPr>
          <p:cNvPr id="3" name="TextBox 2"/>
          <p:cNvSpPr txBox="1"/>
          <p:nvPr userDrawn="1"/>
        </p:nvSpPr>
        <p:spPr>
          <a:xfrm>
            <a:off x="192881" y="173346"/>
            <a:ext cx="896208" cy="369332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marL="0" algn="l" defTabSz="914400" rtl="0" eaLnBrk="1" latinLnBrk="0" hangingPunct="1"/>
            <a:r>
              <a:rPr lang="en-US" altLang="zh-CN" sz="1800" kern="1200" dirty="0" smtClean="0">
                <a:solidFill>
                  <a:srgbClr val="7BC14A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LOGO</a:t>
            </a:r>
            <a:endParaRPr lang="zh-CN" altLang="en-US" sz="1800" kern="1200" dirty="0">
              <a:solidFill>
                <a:srgbClr val="7BC14A"/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cxnSp>
        <p:nvCxnSpPr>
          <p:cNvPr id="4" name="直接连接符 3"/>
          <p:cNvCxnSpPr/>
          <p:nvPr userDrawn="1"/>
        </p:nvCxnSpPr>
        <p:spPr>
          <a:xfrm>
            <a:off x="3221098" y="142728"/>
            <a:ext cx="0" cy="26193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 userDrawn="1"/>
        </p:nvSpPr>
        <p:spPr>
          <a:xfrm>
            <a:off x="11036169" y="173346"/>
            <a:ext cx="1093283" cy="369332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zh-CN" altLang="en-US" sz="1600" dirty="0">
                <a:solidFill>
                  <a:srgbClr val="7BC14A"/>
                </a:solidFill>
                <a:latin typeface="微软雅黑" pitchFamily="34" charset="-122"/>
                <a:ea typeface="微软雅黑" pitchFamily="34" charset="-122"/>
              </a:rPr>
              <a:t>第 </a:t>
            </a:r>
            <a:fld id="{2EEF1883-7A0E-4F66-9932-E581691AD397}" type="slidenum">
              <a:rPr lang="zh-CN" altLang="en-US" sz="1600">
                <a:solidFill>
                  <a:srgbClr val="7BC14A"/>
                </a:solidFill>
              </a:rPr>
              <a:pPr algn="ctr">
                <a:defRPr/>
              </a:pPr>
              <a:t>‹#›</a:t>
            </a:fld>
            <a:r>
              <a:rPr lang="zh-CN" altLang="en-US" sz="1600" dirty="0">
                <a:solidFill>
                  <a:srgbClr val="7BC14A"/>
                </a:solidFill>
              </a:rPr>
              <a:t>  </a:t>
            </a:r>
            <a:r>
              <a:rPr lang="zh-CN" altLang="en-US" sz="1600" dirty="0">
                <a:solidFill>
                  <a:srgbClr val="7BC14A"/>
                </a:solidFill>
                <a:latin typeface="微软雅黑" pitchFamily="34" charset="-122"/>
                <a:ea typeface="微软雅黑" pitchFamily="34" charset="-122"/>
              </a:rPr>
              <a:t>页</a:t>
            </a:r>
          </a:p>
        </p:txBody>
      </p:sp>
      <p:sp>
        <p:nvSpPr>
          <p:cNvPr id="6" name="Rectangle 5"/>
          <p:cNvSpPr>
            <a:spLocks noChangeArrowheads="1"/>
          </p:cNvSpPr>
          <p:nvPr userDrawn="1"/>
        </p:nvSpPr>
        <p:spPr bwMode="auto">
          <a:xfrm rot="16200000">
            <a:off x="9601011" y="94451"/>
            <a:ext cx="1196752" cy="1007850"/>
          </a:xfrm>
          <a:custGeom>
            <a:avLst/>
            <a:gdLst/>
            <a:ahLst/>
            <a:cxnLst/>
            <a:rect l="l" t="t" r="r" b="b"/>
            <a:pathLst>
              <a:path w="4732299" h="655200">
                <a:moveTo>
                  <a:pt x="29842" y="0"/>
                </a:moveTo>
                <a:lnTo>
                  <a:pt x="4732299" y="0"/>
                </a:lnTo>
                <a:lnTo>
                  <a:pt x="4732299" y="655200"/>
                </a:lnTo>
                <a:lnTo>
                  <a:pt x="0" y="655200"/>
                </a:lnTo>
                <a:lnTo>
                  <a:pt x="0" y="651669"/>
                </a:lnTo>
                <a:lnTo>
                  <a:pt x="25384" y="651669"/>
                </a:lnTo>
                <a:lnTo>
                  <a:pt x="393662" y="323851"/>
                </a:lnTo>
                <a:close/>
              </a:path>
            </a:pathLst>
          </a:custGeom>
          <a:solidFill>
            <a:schemeClr val="bg1">
              <a:alpha val="85000"/>
            </a:schemeClr>
          </a:solidFill>
          <a:ln w="3175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marR="0" lvl="0" indent="0"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kern="0" cap="none" spc="0" normalizeH="0" baseline="0" dirty="0">
              <a:ln>
                <a:noFill/>
              </a:ln>
              <a:solidFill>
                <a:srgbClr val="F9F9F9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5370481" y="142728"/>
            <a:ext cx="0" cy="26193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 userDrawn="1"/>
        </p:nvCxnSpPr>
        <p:spPr>
          <a:xfrm>
            <a:off x="7519865" y="142728"/>
            <a:ext cx="0" cy="26193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 userDrawn="1"/>
        </p:nvSpPr>
        <p:spPr>
          <a:xfrm>
            <a:off x="1089088" y="138118"/>
            <a:ext cx="2132010" cy="338554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marL="0" algn="ctr" defTabSz="914400" rtl="0" eaLnBrk="1" latinLnBrk="0" hangingPunct="1"/>
            <a:r>
              <a:rPr lang="zh-CN" altLang="en-US" sz="1600" b="0" kern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我们是谁</a:t>
            </a:r>
            <a:r>
              <a:rPr lang="en-US" altLang="zh-CN" sz="1600" b="0" kern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?Who?</a:t>
            </a:r>
            <a:endParaRPr lang="zh-CN" altLang="en-US" sz="1600" b="0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3244099" y="138118"/>
            <a:ext cx="2126383" cy="338554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marL="0" algn="ctr" defTabSz="914400" rtl="0" eaLnBrk="1" latinLnBrk="0" hangingPunct="1"/>
            <a:r>
              <a:rPr lang="zh-CN" altLang="en-US" sz="1600" b="0" kern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响动一卡通产品介绍</a:t>
            </a:r>
            <a:endParaRPr lang="zh-CN" altLang="en-US" sz="1600" b="0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1" name="等腰三角形 10"/>
          <p:cNvSpPr/>
          <p:nvPr userDrawn="1"/>
        </p:nvSpPr>
        <p:spPr>
          <a:xfrm flipV="1">
            <a:off x="6301194" y="542678"/>
            <a:ext cx="287957" cy="161388"/>
          </a:xfrm>
          <a:prstGeom prst="triangle">
            <a:avLst/>
          </a:prstGeom>
          <a:solidFill>
            <a:srgbClr val="6CA62C"/>
          </a:solidFill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5370482" y="116632"/>
            <a:ext cx="2149383" cy="369332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marL="0" algn="ctr" defTabSz="914400" rtl="0" eaLnBrk="1" latinLnBrk="0" hangingPunct="1"/>
            <a:r>
              <a:rPr lang="zh-CN" altLang="en-US" sz="1800" b="1" kern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地推工作内容</a:t>
            </a:r>
            <a:endParaRPr lang="zh-CN" altLang="en-US" sz="1800" b="1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7519865" y="138118"/>
            <a:ext cx="2142304" cy="338554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marL="0" algn="ctr" defTabSz="914400" rtl="0" eaLnBrk="1" latinLnBrk="0" hangingPunct="1"/>
            <a:r>
              <a:rPr lang="zh-CN" altLang="en-US" sz="1600" kern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常见问题</a:t>
            </a:r>
            <a:endParaRPr lang="zh-CN" altLang="en-US" sz="1600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9695462" y="179348"/>
            <a:ext cx="1007850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algn="ctr" defTabSz="914400" rtl="0" eaLnBrk="1" latinLnBrk="0" hangingPunct="1"/>
            <a:r>
              <a:rPr lang="zh-CN" altLang="en-US" sz="1600" b="0" kern="1200" dirty="0" smtClean="0">
                <a:solidFill>
                  <a:srgbClr val="7BC14A"/>
                </a:solidFill>
                <a:effectLst/>
                <a:latin typeface="微软雅黑" pitchFamily="34" charset="-122"/>
                <a:ea typeface="微软雅黑" pitchFamily="34" charset="-122"/>
                <a:cs typeface="+mn-cs"/>
              </a:rPr>
              <a:t>正文</a:t>
            </a:r>
            <a:endParaRPr lang="en-US" altLang="zh-CN" sz="1600" b="0" kern="1200" dirty="0" smtClean="0">
              <a:solidFill>
                <a:srgbClr val="7BC14A"/>
              </a:solidFill>
              <a:effectLst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cxnSp>
        <p:nvCxnSpPr>
          <p:cNvPr id="15" name="直接连接符 14"/>
          <p:cNvCxnSpPr/>
          <p:nvPr userDrawn="1"/>
        </p:nvCxnSpPr>
        <p:spPr>
          <a:xfrm>
            <a:off x="9839440" y="542678"/>
            <a:ext cx="719893" cy="0"/>
          </a:xfrm>
          <a:prstGeom prst="line">
            <a:avLst/>
          </a:prstGeom>
          <a:ln>
            <a:solidFill>
              <a:srgbClr val="7BC1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 userDrawn="1"/>
        </p:nvSpPr>
        <p:spPr>
          <a:xfrm>
            <a:off x="9695462" y="611396"/>
            <a:ext cx="100785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algn="ctr" defTabSz="914400" rtl="0" eaLnBrk="1" latinLnBrk="0" hangingPunct="1"/>
            <a:r>
              <a:rPr lang="zh-CN" altLang="en-US" sz="1800" b="1" kern="1200" dirty="0" smtClean="0">
                <a:solidFill>
                  <a:srgbClr val="7BC14A"/>
                </a:solidFill>
                <a:effectLst/>
                <a:latin typeface="微软雅黑" pitchFamily="34" charset="-122"/>
                <a:ea typeface="微软雅黑" pitchFamily="34" charset="-122"/>
                <a:cs typeface="+mn-cs"/>
              </a:rPr>
              <a:t>第三章</a:t>
            </a:r>
            <a:endParaRPr lang="en-US" altLang="zh-CN" sz="1800" b="1" kern="1200" dirty="0" smtClean="0">
              <a:solidFill>
                <a:srgbClr val="7BC14A"/>
              </a:solidFill>
              <a:effectLst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cxnSp>
        <p:nvCxnSpPr>
          <p:cNvPr id="35" name="直接连接符 34"/>
          <p:cNvCxnSpPr/>
          <p:nvPr userDrawn="1"/>
        </p:nvCxnSpPr>
        <p:spPr>
          <a:xfrm>
            <a:off x="1056752" y="1412776"/>
            <a:ext cx="0" cy="504056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6" name="矩形 35"/>
          <p:cNvSpPr/>
          <p:nvPr userDrawn="1"/>
        </p:nvSpPr>
        <p:spPr>
          <a:xfrm>
            <a:off x="408849" y="1772816"/>
            <a:ext cx="647903" cy="4366066"/>
          </a:xfrm>
          <a:prstGeom prst="rect">
            <a:avLst/>
          </a:prstGeom>
          <a:solidFill>
            <a:srgbClr val="7BC143">
              <a:alpha val="74902"/>
            </a:srgbClr>
          </a:solidFill>
          <a:ln>
            <a:noFill/>
          </a:ln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7" name="TextBox 36"/>
          <p:cNvSpPr txBox="1"/>
          <p:nvPr userDrawn="1"/>
        </p:nvSpPr>
        <p:spPr>
          <a:xfrm>
            <a:off x="502840" y="2496765"/>
            <a:ext cx="553998" cy="3642118"/>
          </a:xfrm>
          <a:prstGeom prst="rect">
            <a:avLst/>
          </a:prstGeom>
          <a:noFill/>
        </p:spPr>
        <p:txBody>
          <a:bodyPr vert="eaVert" wrap="square" rtlCol="0" anchor="ctr">
            <a:spAutoFit/>
          </a:bodyPr>
          <a:lstStyle/>
          <a:p>
            <a:pPr algn="l"/>
            <a:r>
              <a:rPr lang="zh-CN" altLang="en-US" sz="2400" spc="4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沟通技巧</a:t>
            </a:r>
            <a:endParaRPr lang="zh-CN" altLang="en-US" sz="2400" spc="4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椭圆 37"/>
          <p:cNvSpPr/>
          <p:nvPr userDrawn="1"/>
        </p:nvSpPr>
        <p:spPr bwMode="auto">
          <a:xfrm>
            <a:off x="480866" y="1916832"/>
            <a:ext cx="503869" cy="504000"/>
          </a:xfrm>
          <a:prstGeom prst="ellipse">
            <a:avLst/>
          </a:prstGeom>
          <a:solidFill>
            <a:sysClr val="window" lastClr="FFFFFF">
              <a:lumMod val="95000"/>
            </a:sys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>
                    <a:lumMod val="50000"/>
                  </a:sysClr>
                </a:solidFill>
                <a:effectLst/>
                <a:uLnTx/>
                <a:uFillTx/>
                <a:latin typeface="Broadway" pitchFamily="82" charset="0"/>
                <a:ea typeface="微软雅黑" pitchFamily="34" charset="-122"/>
              </a:rPr>
              <a:t>3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ysClr val="window" lastClr="FFFFFF">
                  <a:lumMod val="50000"/>
                </a:sysClr>
              </a:solidFill>
              <a:effectLst/>
              <a:uLnTx/>
              <a:uFillTx/>
              <a:latin typeface="Broadway" pitchFamily="82" charset="0"/>
              <a:ea typeface="微软雅黑" pitchFamily="34" charset="-122"/>
            </a:endParaRPr>
          </a:p>
        </p:txBody>
      </p:sp>
      <p:cxnSp>
        <p:nvCxnSpPr>
          <p:cNvPr id="39" name="直接连接符 38"/>
          <p:cNvCxnSpPr/>
          <p:nvPr userDrawn="1"/>
        </p:nvCxnSpPr>
        <p:spPr>
          <a:xfrm>
            <a:off x="1056752" y="6453336"/>
            <a:ext cx="1295807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78" name="组合 77"/>
          <p:cNvGrpSpPr/>
          <p:nvPr userDrawn="1"/>
        </p:nvGrpSpPr>
        <p:grpSpPr>
          <a:xfrm>
            <a:off x="2856755" y="2078039"/>
            <a:ext cx="1433139" cy="3786187"/>
            <a:chOff x="2857499" y="2078038"/>
            <a:chExt cx="1433512" cy="3786187"/>
          </a:xfrm>
        </p:grpSpPr>
        <p:sp>
          <p:nvSpPr>
            <p:cNvPr id="79" name="AutoShape 2"/>
            <p:cNvSpPr>
              <a:spLocks noChangeArrowheads="1"/>
            </p:cNvSpPr>
            <p:nvPr/>
          </p:nvSpPr>
          <p:spPr bwMode="auto">
            <a:xfrm>
              <a:off x="2857499" y="2078038"/>
              <a:ext cx="1433512" cy="1966912"/>
            </a:xfrm>
            <a:prstGeom prst="downArrowCallout">
              <a:avLst>
                <a:gd name="adj1" fmla="val 49880"/>
                <a:gd name="adj2" fmla="val 24940"/>
                <a:gd name="adj3" fmla="val 15258"/>
                <a:gd name="adj4" fmla="val 88880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D8D8D8"/>
                </a:gs>
              </a:gsLst>
              <a:lin ang="5400000" scaled="1"/>
            </a:gradFill>
            <a:ln>
              <a:noFill/>
            </a:ln>
            <a:effectLst>
              <a:prstShdw prst="shdw17" dist="17961" dir="13500000">
                <a:srgbClr val="999999"/>
              </a:prstShdw>
            </a:effectLst>
            <a:extLst>
              <a:ext uri="{91240B29-F687-4F45-9708-019B960494DF}">
                <a14:hiddenLine xmlns:a14="http://schemas.microsoft.com/office/drawing/2010/main" xmlns="" w="63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342900" indent="-342900">
                <a:lnSpc>
                  <a:spcPct val="120000"/>
                </a:lnSpc>
                <a:spcBef>
                  <a:spcPct val="20000"/>
                </a:spcBef>
                <a:buClr>
                  <a:srgbClr val="E1B40C"/>
                </a:buClr>
                <a:buFont typeface="Wingdings" pitchFamily="2" charset="2"/>
                <a:buNone/>
              </a:pPr>
              <a:r>
                <a:rPr lang="en-US" altLang="zh-CN" sz="16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r>
                <a:rPr lang="zh-CN" altLang="en-US" sz="16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）提问技巧</a:t>
              </a:r>
              <a:endPara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342900" indent="-342900">
                <a:lnSpc>
                  <a:spcPct val="120000"/>
                </a:lnSpc>
                <a:spcBef>
                  <a:spcPct val="20000"/>
                </a:spcBef>
                <a:buClr>
                  <a:srgbClr val="E1B40C"/>
                </a:buClr>
                <a:buFont typeface="Wingdings" pitchFamily="2" charset="2"/>
                <a:buNone/>
              </a:pPr>
              <a:r>
                <a:rPr lang="en-US" altLang="zh-CN" sz="16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r>
                <a:rPr lang="zh-CN" altLang="en-US" sz="16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）聆听技巧</a:t>
              </a:r>
              <a:endParaRPr lang="en-US" altLang="zh-CN" sz="16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342900" indent="-342900">
                <a:lnSpc>
                  <a:spcPct val="120000"/>
                </a:lnSpc>
                <a:spcBef>
                  <a:spcPct val="20000"/>
                </a:spcBef>
                <a:buClr>
                  <a:srgbClr val="E1B40C"/>
                </a:buClr>
                <a:buFont typeface="Wingdings" pitchFamily="2" charset="2"/>
                <a:buNone/>
              </a:pPr>
              <a:r>
                <a:rPr lang="en-US" altLang="zh-CN" sz="16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  <a:r>
                <a:rPr lang="zh-CN" altLang="en-US" sz="16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）点评技巧</a:t>
              </a:r>
              <a:endParaRPr lang="en-US" altLang="zh-CN" sz="16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342900" indent="-342900">
                <a:lnSpc>
                  <a:spcPct val="120000"/>
                </a:lnSpc>
                <a:spcBef>
                  <a:spcPct val="20000"/>
                </a:spcBef>
                <a:buClr>
                  <a:srgbClr val="E1B40C"/>
                </a:buClr>
                <a:buFont typeface="Wingdings" pitchFamily="2" charset="2"/>
                <a:buNone/>
              </a:pPr>
              <a:r>
                <a:rPr lang="en-US" altLang="zh-CN" sz="16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  <a:r>
                <a:rPr lang="zh-CN" altLang="en-US" sz="16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）回答技巧</a:t>
              </a:r>
              <a:endPara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0" name="Freeform 7"/>
            <p:cNvSpPr>
              <a:spLocks/>
            </p:cNvSpPr>
            <p:nvPr/>
          </p:nvSpPr>
          <p:spPr bwMode="auto">
            <a:xfrm>
              <a:off x="2995611" y="5534025"/>
              <a:ext cx="1133475" cy="330200"/>
            </a:xfrm>
            <a:custGeom>
              <a:avLst/>
              <a:gdLst>
                <a:gd name="T0" fmla="*/ 563 w 1126"/>
                <a:gd name="T1" fmla="*/ 0 h 327"/>
                <a:gd name="T2" fmla="*/ 0 w 1126"/>
                <a:gd name="T3" fmla="*/ 327 h 327"/>
                <a:gd name="T4" fmla="*/ 1126 w 1126"/>
                <a:gd name="T5" fmla="*/ 327 h 327"/>
                <a:gd name="T6" fmla="*/ 563 w 1126"/>
                <a:gd name="T7" fmla="*/ 0 h 32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26"/>
                <a:gd name="T13" fmla="*/ 0 h 327"/>
                <a:gd name="T14" fmla="*/ 1126 w 1126"/>
                <a:gd name="T15" fmla="*/ 327 h 32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26" h="327">
                  <a:moveTo>
                    <a:pt x="563" y="0"/>
                  </a:moveTo>
                  <a:cubicBezTo>
                    <a:pt x="322" y="0"/>
                    <a:pt x="112" y="132"/>
                    <a:pt x="0" y="327"/>
                  </a:cubicBezTo>
                  <a:cubicBezTo>
                    <a:pt x="1126" y="327"/>
                    <a:pt x="1126" y="327"/>
                    <a:pt x="1126" y="327"/>
                  </a:cubicBezTo>
                  <a:cubicBezTo>
                    <a:pt x="1014" y="132"/>
                    <a:pt x="804" y="0"/>
                    <a:pt x="563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E49302">
                    <a:alpha val="70000"/>
                  </a:srgbClr>
                </a:gs>
                <a:gs pos="100000">
                  <a:srgbClr val="800000">
                    <a:alpha val="0"/>
                  </a:srgbClr>
                </a:gs>
              </a:gsLst>
              <a:lin ang="5400000" scaled="1"/>
            </a:gradFill>
            <a:ln>
              <a:noFill/>
            </a:ln>
            <a:ex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微软雅黑" pitchFamily="34" charset="-122"/>
              </a:endParaRPr>
            </a:p>
          </p:txBody>
        </p:sp>
        <p:sp>
          <p:nvSpPr>
            <p:cNvPr id="81" name="Oval 8"/>
            <p:cNvSpPr>
              <a:spLocks noChangeArrowheads="1"/>
            </p:cNvSpPr>
            <p:nvPr/>
          </p:nvSpPr>
          <p:spPr bwMode="auto">
            <a:xfrm>
              <a:off x="2994024" y="4381500"/>
              <a:ext cx="1128712" cy="1131888"/>
            </a:xfrm>
            <a:prstGeom prst="ellipse">
              <a:avLst/>
            </a:prstGeom>
            <a:solidFill>
              <a:srgbClr val="E49302"/>
            </a:solidFill>
            <a:ln>
              <a:noFill/>
            </a:ln>
            <a:ex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微软雅黑" pitchFamily="34" charset="-122"/>
              </a:endParaRPr>
            </a:p>
          </p:txBody>
        </p:sp>
        <p:sp>
          <p:nvSpPr>
            <p:cNvPr id="82" name="Freeform 9"/>
            <p:cNvSpPr>
              <a:spLocks/>
            </p:cNvSpPr>
            <p:nvPr/>
          </p:nvSpPr>
          <p:spPr bwMode="auto">
            <a:xfrm>
              <a:off x="3035299" y="4411663"/>
              <a:ext cx="1044575" cy="503237"/>
            </a:xfrm>
            <a:custGeom>
              <a:avLst/>
              <a:gdLst>
                <a:gd name="T0" fmla="*/ 1038 w 1038"/>
                <a:gd name="T1" fmla="*/ 499 h 499"/>
                <a:gd name="T2" fmla="*/ 519 w 1038"/>
                <a:gd name="T3" fmla="*/ 0 h 499"/>
                <a:gd name="T4" fmla="*/ 0 w 1038"/>
                <a:gd name="T5" fmla="*/ 499 h 499"/>
                <a:gd name="T6" fmla="*/ 519 w 1038"/>
                <a:gd name="T7" fmla="*/ 360 h 499"/>
                <a:gd name="T8" fmla="*/ 1038 w 1038"/>
                <a:gd name="T9" fmla="*/ 499 h 49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38"/>
                <a:gd name="T16" fmla="*/ 0 h 499"/>
                <a:gd name="T17" fmla="*/ 1038 w 1038"/>
                <a:gd name="T18" fmla="*/ 499 h 49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38" h="499">
                  <a:moveTo>
                    <a:pt x="1038" y="499"/>
                  </a:moveTo>
                  <a:cubicBezTo>
                    <a:pt x="1037" y="223"/>
                    <a:pt x="805" y="0"/>
                    <a:pt x="519" y="0"/>
                  </a:cubicBezTo>
                  <a:cubicBezTo>
                    <a:pt x="233" y="0"/>
                    <a:pt x="1" y="223"/>
                    <a:pt x="0" y="499"/>
                  </a:cubicBezTo>
                  <a:cubicBezTo>
                    <a:pt x="132" y="413"/>
                    <a:pt x="315" y="360"/>
                    <a:pt x="519" y="360"/>
                  </a:cubicBezTo>
                  <a:cubicBezTo>
                    <a:pt x="723" y="360"/>
                    <a:pt x="907" y="413"/>
                    <a:pt x="1038" y="499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>
                    <a:alpha val="89998"/>
                  </a:srgbClr>
                </a:gs>
                <a:gs pos="100000">
                  <a:srgbClr val="FFFFFF">
                    <a:alpha val="10001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微软雅黑" pitchFamily="34" charset="-122"/>
              </a:endParaRPr>
            </a:p>
          </p:txBody>
        </p:sp>
        <p:sp>
          <p:nvSpPr>
            <p:cNvPr id="83" name="Rectangle 24"/>
            <p:cNvSpPr>
              <a:spLocks noChangeArrowheads="1"/>
            </p:cNvSpPr>
            <p:nvPr/>
          </p:nvSpPr>
          <p:spPr bwMode="auto">
            <a:xfrm>
              <a:off x="2990887" y="4746625"/>
              <a:ext cx="110799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微软雅黑" pitchFamily="34" charset="-122"/>
                </a:rPr>
                <a:t>互动技巧</a:t>
              </a:r>
              <a:endPara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微软雅黑" pitchFamily="34" charset="-122"/>
              </a:endParaRPr>
            </a:p>
          </p:txBody>
        </p:sp>
      </p:grpSp>
      <p:grpSp>
        <p:nvGrpSpPr>
          <p:cNvPr id="84" name="组合 83"/>
          <p:cNvGrpSpPr/>
          <p:nvPr userDrawn="1"/>
        </p:nvGrpSpPr>
        <p:grpSpPr>
          <a:xfrm>
            <a:off x="4459713" y="2078039"/>
            <a:ext cx="1433139" cy="3786187"/>
            <a:chOff x="4460874" y="2078038"/>
            <a:chExt cx="1433512" cy="3786187"/>
          </a:xfrm>
        </p:grpSpPr>
        <p:sp>
          <p:nvSpPr>
            <p:cNvPr id="85" name="AutoShape 3"/>
            <p:cNvSpPr>
              <a:spLocks noChangeArrowheads="1"/>
            </p:cNvSpPr>
            <p:nvPr/>
          </p:nvSpPr>
          <p:spPr bwMode="auto">
            <a:xfrm>
              <a:off x="4460874" y="2078038"/>
              <a:ext cx="1433512" cy="1966912"/>
            </a:xfrm>
            <a:prstGeom prst="downArrowCallout">
              <a:avLst>
                <a:gd name="adj1" fmla="val 49880"/>
                <a:gd name="adj2" fmla="val 24940"/>
                <a:gd name="adj3" fmla="val 15258"/>
                <a:gd name="adj4" fmla="val 88880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D8D8D8"/>
                </a:gs>
              </a:gsLst>
              <a:lin ang="5400000" scaled="1"/>
            </a:gradFill>
            <a:ln>
              <a:noFill/>
            </a:ln>
            <a:effectLst>
              <a:prstShdw prst="shdw17" dist="17961" dir="13500000">
                <a:srgbClr val="999999"/>
              </a:prstShdw>
            </a:effectLst>
            <a:extLst>
              <a:ext uri="{91240B29-F687-4F45-9708-019B960494DF}">
                <a14:hiddenLine xmlns:a14="http://schemas.microsoft.com/office/drawing/2010/main" xmlns="" w="63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342900" indent="-342900">
                <a:lnSpc>
                  <a:spcPct val="120000"/>
                </a:lnSpc>
                <a:spcBef>
                  <a:spcPct val="20000"/>
                </a:spcBef>
                <a:buClr>
                  <a:srgbClr val="E1B40C"/>
                </a:buClr>
                <a:buFont typeface="Wingdings" pitchFamily="2" charset="2"/>
                <a:buNone/>
              </a:pPr>
              <a:r>
                <a:rPr lang="en-US" altLang="zh-CN" sz="16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r>
                <a:rPr lang="zh-CN" altLang="en-US" sz="16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）语言表达</a:t>
              </a:r>
              <a:endPara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342900" indent="-342900">
                <a:lnSpc>
                  <a:spcPct val="120000"/>
                </a:lnSpc>
                <a:spcBef>
                  <a:spcPct val="20000"/>
                </a:spcBef>
                <a:buClr>
                  <a:srgbClr val="E1B40C"/>
                </a:buClr>
                <a:buFont typeface="Wingdings" pitchFamily="2" charset="2"/>
                <a:buNone/>
              </a:pPr>
              <a:r>
                <a:rPr lang="en-US" altLang="zh-CN" sz="16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r>
                <a:rPr lang="zh-CN" altLang="en-US" sz="16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）</a:t>
              </a:r>
              <a:r>
                <a:rPr lang="zh-CN" altLang="en-US" sz="16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身体语言</a:t>
              </a:r>
              <a:endPara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6" name="Freeform 10"/>
            <p:cNvSpPr>
              <a:spLocks/>
            </p:cNvSpPr>
            <p:nvPr/>
          </p:nvSpPr>
          <p:spPr bwMode="auto">
            <a:xfrm>
              <a:off x="4619624" y="5534025"/>
              <a:ext cx="1133475" cy="330200"/>
            </a:xfrm>
            <a:custGeom>
              <a:avLst/>
              <a:gdLst>
                <a:gd name="T0" fmla="*/ 563 w 1126"/>
                <a:gd name="T1" fmla="*/ 0 h 327"/>
                <a:gd name="T2" fmla="*/ 0 w 1126"/>
                <a:gd name="T3" fmla="*/ 327 h 327"/>
                <a:gd name="T4" fmla="*/ 1126 w 1126"/>
                <a:gd name="T5" fmla="*/ 327 h 327"/>
                <a:gd name="T6" fmla="*/ 563 w 1126"/>
                <a:gd name="T7" fmla="*/ 0 h 32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26"/>
                <a:gd name="T13" fmla="*/ 0 h 327"/>
                <a:gd name="T14" fmla="*/ 1126 w 1126"/>
                <a:gd name="T15" fmla="*/ 327 h 32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26" h="327">
                  <a:moveTo>
                    <a:pt x="563" y="0"/>
                  </a:moveTo>
                  <a:cubicBezTo>
                    <a:pt x="322" y="0"/>
                    <a:pt x="112" y="132"/>
                    <a:pt x="0" y="327"/>
                  </a:cubicBezTo>
                  <a:cubicBezTo>
                    <a:pt x="1126" y="327"/>
                    <a:pt x="1126" y="327"/>
                    <a:pt x="1126" y="327"/>
                  </a:cubicBezTo>
                  <a:cubicBezTo>
                    <a:pt x="1014" y="132"/>
                    <a:pt x="804" y="0"/>
                    <a:pt x="563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68426">
                    <a:alpha val="70000"/>
                  </a:srgbClr>
                </a:gs>
                <a:gs pos="100000">
                  <a:srgbClr val="800000">
                    <a:alpha val="0"/>
                  </a:srgbClr>
                </a:gs>
              </a:gsLst>
              <a:lin ang="5400000" scaled="1"/>
            </a:gradFill>
            <a:ln>
              <a:noFill/>
            </a:ln>
            <a:extLst/>
          </p:spPr>
          <p:txBody>
            <a:bodyPr/>
            <a:lstStyle/>
            <a:p>
              <a:endParaRPr lang="zh-CN" altLang="en-US" sz="1800" kern="0">
                <a:solidFill>
                  <a:sysClr val="windowText" lastClr="000000"/>
                </a:solidFill>
                <a:ea typeface="微软雅黑" pitchFamily="34" charset="-122"/>
              </a:endParaRPr>
            </a:p>
          </p:txBody>
        </p:sp>
        <p:sp>
          <p:nvSpPr>
            <p:cNvPr id="87" name="Oval 11"/>
            <p:cNvSpPr>
              <a:spLocks noChangeArrowheads="1"/>
            </p:cNvSpPr>
            <p:nvPr/>
          </p:nvSpPr>
          <p:spPr bwMode="auto">
            <a:xfrm>
              <a:off x="4618036" y="4381500"/>
              <a:ext cx="1128713" cy="1131888"/>
            </a:xfrm>
            <a:prstGeom prst="ellipse">
              <a:avLst/>
            </a:prstGeom>
            <a:solidFill>
              <a:srgbClr val="F68426"/>
            </a:solidFill>
            <a:ln>
              <a:noFill/>
            </a:ln>
            <a:extLst/>
          </p:spPr>
          <p:txBody>
            <a:bodyPr/>
            <a:lstStyle/>
            <a:p>
              <a:endParaRPr lang="zh-CN" altLang="en-US" sz="1800" kern="0">
                <a:solidFill>
                  <a:sysClr val="windowText" lastClr="000000"/>
                </a:solidFill>
                <a:ea typeface="微软雅黑" pitchFamily="34" charset="-122"/>
              </a:endParaRPr>
            </a:p>
          </p:txBody>
        </p:sp>
        <p:sp>
          <p:nvSpPr>
            <p:cNvPr id="88" name="Freeform 12"/>
            <p:cNvSpPr>
              <a:spLocks/>
            </p:cNvSpPr>
            <p:nvPr/>
          </p:nvSpPr>
          <p:spPr bwMode="auto">
            <a:xfrm>
              <a:off x="4659311" y="4411663"/>
              <a:ext cx="1044575" cy="503237"/>
            </a:xfrm>
            <a:custGeom>
              <a:avLst/>
              <a:gdLst>
                <a:gd name="T0" fmla="*/ 1038 w 1038"/>
                <a:gd name="T1" fmla="*/ 499 h 499"/>
                <a:gd name="T2" fmla="*/ 519 w 1038"/>
                <a:gd name="T3" fmla="*/ 0 h 499"/>
                <a:gd name="T4" fmla="*/ 0 w 1038"/>
                <a:gd name="T5" fmla="*/ 499 h 499"/>
                <a:gd name="T6" fmla="*/ 519 w 1038"/>
                <a:gd name="T7" fmla="*/ 360 h 499"/>
                <a:gd name="T8" fmla="*/ 1038 w 1038"/>
                <a:gd name="T9" fmla="*/ 499 h 49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38"/>
                <a:gd name="T16" fmla="*/ 0 h 499"/>
                <a:gd name="T17" fmla="*/ 1038 w 1038"/>
                <a:gd name="T18" fmla="*/ 499 h 49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38" h="499">
                  <a:moveTo>
                    <a:pt x="1038" y="499"/>
                  </a:moveTo>
                  <a:cubicBezTo>
                    <a:pt x="1037" y="223"/>
                    <a:pt x="805" y="0"/>
                    <a:pt x="519" y="0"/>
                  </a:cubicBezTo>
                  <a:cubicBezTo>
                    <a:pt x="233" y="0"/>
                    <a:pt x="1" y="223"/>
                    <a:pt x="0" y="499"/>
                  </a:cubicBezTo>
                  <a:cubicBezTo>
                    <a:pt x="132" y="413"/>
                    <a:pt x="315" y="360"/>
                    <a:pt x="519" y="360"/>
                  </a:cubicBezTo>
                  <a:cubicBezTo>
                    <a:pt x="723" y="360"/>
                    <a:pt x="907" y="413"/>
                    <a:pt x="1038" y="499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>
                    <a:alpha val="89998"/>
                  </a:srgbClr>
                </a:gs>
                <a:gs pos="100000">
                  <a:srgbClr val="FFFFFF">
                    <a:alpha val="10001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微软雅黑" pitchFamily="34" charset="-122"/>
              </a:endParaRPr>
            </a:p>
          </p:txBody>
        </p:sp>
        <p:sp>
          <p:nvSpPr>
            <p:cNvPr id="89" name="Rectangle 25"/>
            <p:cNvSpPr>
              <a:spLocks noChangeArrowheads="1"/>
            </p:cNvSpPr>
            <p:nvPr/>
          </p:nvSpPr>
          <p:spPr bwMode="auto">
            <a:xfrm>
              <a:off x="4619662" y="4746625"/>
              <a:ext cx="110799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800" b="1" kern="0" dirty="0" smtClean="0">
                  <a:solidFill>
                    <a:srgbClr val="FFFFFF"/>
                  </a:solidFill>
                  <a:ea typeface="微软雅黑" pitchFamily="34" charset="-122"/>
                </a:rPr>
                <a:t>表达技巧</a:t>
              </a:r>
              <a:endPara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微软雅黑" pitchFamily="34" charset="-122"/>
              </a:endParaRPr>
            </a:p>
          </p:txBody>
        </p:sp>
      </p:grpSp>
      <p:grpSp>
        <p:nvGrpSpPr>
          <p:cNvPr id="90" name="组合 89"/>
          <p:cNvGrpSpPr/>
          <p:nvPr userDrawn="1"/>
        </p:nvGrpSpPr>
        <p:grpSpPr>
          <a:xfrm>
            <a:off x="6064257" y="2078039"/>
            <a:ext cx="1431552" cy="3786187"/>
            <a:chOff x="6065836" y="2078038"/>
            <a:chExt cx="1431925" cy="3786187"/>
          </a:xfrm>
        </p:grpSpPr>
        <p:sp>
          <p:nvSpPr>
            <p:cNvPr id="91" name="AutoShape 4"/>
            <p:cNvSpPr>
              <a:spLocks noChangeArrowheads="1"/>
            </p:cNvSpPr>
            <p:nvPr/>
          </p:nvSpPr>
          <p:spPr bwMode="auto">
            <a:xfrm>
              <a:off x="6065836" y="2078038"/>
              <a:ext cx="1431925" cy="1966912"/>
            </a:xfrm>
            <a:prstGeom prst="downArrowCallout">
              <a:avLst>
                <a:gd name="adj1" fmla="val 49880"/>
                <a:gd name="adj2" fmla="val 24940"/>
                <a:gd name="adj3" fmla="val 15275"/>
                <a:gd name="adj4" fmla="val 88880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D8D8D8"/>
                </a:gs>
              </a:gsLst>
              <a:lin ang="5400000" scaled="1"/>
            </a:gradFill>
            <a:ln>
              <a:noFill/>
            </a:ln>
            <a:effectLst>
              <a:prstShdw prst="shdw17" dist="17961" dir="13500000">
                <a:srgbClr val="999999"/>
              </a:prstShdw>
            </a:effectLst>
            <a:extLst>
              <a:ext uri="{91240B29-F687-4F45-9708-019B960494DF}">
                <a14:hiddenLine xmlns:a14="http://schemas.microsoft.com/office/drawing/2010/main" xmlns="" w="63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342900" indent="-342900" algn="ctr">
                <a:lnSpc>
                  <a:spcPct val="120000"/>
                </a:lnSpc>
                <a:spcBef>
                  <a:spcPct val="20000"/>
                </a:spcBef>
                <a:buClr>
                  <a:srgbClr val="E1B40C"/>
                </a:buClr>
                <a:buFont typeface="Wingdings" pitchFamily="2" charset="2"/>
                <a:buNone/>
              </a:pPr>
              <a:r>
                <a:rPr lang="zh-CN" altLang="en-US" sz="16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条理、</a:t>
              </a:r>
              <a:r>
                <a:rPr lang="zh-CN" altLang="en-US" sz="16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例证</a:t>
              </a:r>
              <a:endPara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342900" indent="-342900" algn="ctr">
                <a:lnSpc>
                  <a:spcPct val="120000"/>
                </a:lnSpc>
                <a:spcBef>
                  <a:spcPct val="20000"/>
                </a:spcBef>
                <a:buClr>
                  <a:srgbClr val="E1B40C"/>
                </a:buClr>
                <a:buFont typeface="Wingdings" pitchFamily="2" charset="2"/>
                <a:buNone/>
              </a:pPr>
              <a:r>
                <a:rPr lang="zh-CN" altLang="en-US" sz="16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引证、类比</a:t>
              </a:r>
            </a:p>
          </p:txBody>
        </p:sp>
        <p:sp>
          <p:nvSpPr>
            <p:cNvPr id="92" name="Freeform 13"/>
            <p:cNvSpPr>
              <a:spLocks/>
            </p:cNvSpPr>
            <p:nvPr/>
          </p:nvSpPr>
          <p:spPr bwMode="auto">
            <a:xfrm>
              <a:off x="6218236" y="5534025"/>
              <a:ext cx="1133475" cy="330200"/>
            </a:xfrm>
            <a:custGeom>
              <a:avLst/>
              <a:gdLst>
                <a:gd name="T0" fmla="*/ 563 w 1126"/>
                <a:gd name="T1" fmla="*/ 0 h 327"/>
                <a:gd name="T2" fmla="*/ 0 w 1126"/>
                <a:gd name="T3" fmla="*/ 327 h 327"/>
                <a:gd name="T4" fmla="*/ 1126 w 1126"/>
                <a:gd name="T5" fmla="*/ 327 h 327"/>
                <a:gd name="T6" fmla="*/ 563 w 1126"/>
                <a:gd name="T7" fmla="*/ 0 h 32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26"/>
                <a:gd name="T13" fmla="*/ 0 h 327"/>
                <a:gd name="T14" fmla="*/ 1126 w 1126"/>
                <a:gd name="T15" fmla="*/ 327 h 32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26" h="327">
                  <a:moveTo>
                    <a:pt x="563" y="0"/>
                  </a:moveTo>
                  <a:cubicBezTo>
                    <a:pt x="322" y="0"/>
                    <a:pt x="112" y="132"/>
                    <a:pt x="0" y="327"/>
                  </a:cubicBezTo>
                  <a:cubicBezTo>
                    <a:pt x="1126" y="327"/>
                    <a:pt x="1126" y="327"/>
                    <a:pt x="1126" y="327"/>
                  </a:cubicBezTo>
                  <a:cubicBezTo>
                    <a:pt x="1014" y="132"/>
                    <a:pt x="804" y="0"/>
                    <a:pt x="563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7BC143">
                    <a:alpha val="70000"/>
                  </a:srgbClr>
                </a:gs>
                <a:gs pos="100000">
                  <a:srgbClr val="800000">
                    <a:alpha val="0"/>
                  </a:srgbClr>
                </a:gs>
              </a:gsLst>
              <a:lin ang="5400000" scaled="1"/>
            </a:gradFill>
            <a:ln>
              <a:noFill/>
            </a:ln>
            <a:extLst/>
          </p:spPr>
          <p:txBody>
            <a:bodyPr/>
            <a:lstStyle/>
            <a:p>
              <a:endParaRPr lang="zh-CN" altLang="en-US" sz="1800" kern="0">
                <a:solidFill>
                  <a:sysClr val="windowText" lastClr="000000"/>
                </a:solidFill>
                <a:ea typeface="微软雅黑" pitchFamily="34" charset="-122"/>
              </a:endParaRPr>
            </a:p>
          </p:txBody>
        </p:sp>
        <p:sp>
          <p:nvSpPr>
            <p:cNvPr id="93" name="Oval 14"/>
            <p:cNvSpPr>
              <a:spLocks noChangeArrowheads="1"/>
            </p:cNvSpPr>
            <p:nvPr/>
          </p:nvSpPr>
          <p:spPr bwMode="auto">
            <a:xfrm>
              <a:off x="6216649" y="4381500"/>
              <a:ext cx="1128712" cy="1131888"/>
            </a:xfrm>
            <a:prstGeom prst="ellipse">
              <a:avLst/>
            </a:prstGeom>
            <a:solidFill>
              <a:srgbClr val="7BC143"/>
            </a:solidFill>
            <a:ln>
              <a:noFill/>
            </a:ln>
            <a:extLst/>
          </p:spPr>
          <p:txBody>
            <a:bodyPr/>
            <a:lstStyle/>
            <a:p>
              <a:endParaRPr lang="zh-CN" altLang="en-US" sz="1800" kern="0">
                <a:solidFill>
                  <a:sysClr val="windowText" lastClr="000000"/>
                </a:solidFill>
                <a:ea typeface="微软雅黑" pitchFamily="34" charset="-122"/>
              </a:endParaRPr>
            </a:p>
          </p:txBody>
        </p:sp>
        <p:sp>
          <p:nvSpPr>
            <p:cNvPr id="94" name="Freeform 15"/>
            <p:cNvSpPr>
              <a:spLocks/>
            </p:cNvSpPr>
            <p:nvPr/>
          </p:nvSpPr>
          <p:spPr bwMode="auto">
            <a:xfrm>
              <a:off x="6257924" y="4411663"/>
              <a:ext cx="1044575" cy="503237"/>
            </a:xfrm>
            <a:custGeom>
              <a:avLst/>
              <a:gdLst>
                <a:gd name="T0" fmla="*/ 1038 w 1038"/>
                <a:gd name="T1" fmla="*/ 499 h 499"/>
                <a:gd name="T2" fmla="*/ 519 w 1038"/>
                <a:gd name="T3" fmla="*/ 0 h 499"/>
                <a:gd name="T4" fmla="*/ 0 w 1038"/>
                <a:gd name="T5" fmla="*/ 499 h 499"/>
                <a:gd name="T6" fmla="*/ 519 w 1038"/>
                <a:gd name="T7" fmla="*/ 360 h 499"/>
                <a:gd name="T8" fmla="*/ 1038 w 1038"/>
                <a:gd name="T9" fmla="*/ 499 h 49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38"/>
                <a:gd name="T16" fmla="*/ 0 h 499"/>
                <a:gd name="T17" fmla="*/ 1038 w 1038"/>
                <a:gd name="T18" fmla="*/ 499 h 49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38" h="499">
                  <a:moveTo>
                    <a:pt x="1038" y="499"/>
                  </a:moveTo>
                  <a:cubicBezTo>
                    <a:pt x="1037" y="223"/>
                    <a:pt x="805" y="0"/>
                    <a:pt x="519" y="0"/>
                  </a:cubicBezTo>
                  <a:cubicBezTo>
                    <a:pt x="233" y="0"/>
                    <a:pt x="1" y="223"/>
                    <a:pt x="0" y="499"/>
                  </a:cubicBezTo>
                  <a:cubicBezTo>
                    <a:pt x="132" y="413"/>
                    <a:pt x="315" y="360"/>
                    <a:pt x="519" y="360"/>
                  </a:cubicBezTo>
                  <a:cubicBezTo>
                    <a:pt x="723" y="360"/>
                    <a:pt x="907" y="413"/>
                    <a:pt x="1038" y="499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>
                    <a:alpha val="89998"/>
                  </a:srgbClr>
                </a:gs>
                <a:gs pos="100000">
                  <a:srgbClr val="FFFFFF">
                    <a:alpha val="10001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微软雅黑" pitchFamily="34" charset="-122"/>
              </a:endParaRPr>
            </a:p>
          </p:txBody>
        </p:sp>
        <p:sp>
          <p:nvSpPr>
            <p:cNvPr id="95" name="Rectangle 26"/>
            <p:cNvSpPr>
              <a:spLocks noChangeArrowheads="1"/>
            </p:cNvSpPr>
            <p:nvPr/>
          </p:nvSpPr>
          <p:spPr bwMode="auto">
            <a:xfrm>
              <a:off x="6229387" y="4746625"/>
              <a:ext cx="110799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800" b="1" kern="0" dirty="0" smtClean="0">
                  <a:solidFill>
                    <a:srgbClr val="FFFFFF"/>
                  </a:solidFill>
                  <a:ea typeface="微软雅黑" pitchFamily="34" charset="-122"/>
                </a:rPr>
                <a:t>论述技巧</a:t>
              </a:r>
              <a:endPara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微软雅黑" pitchFamily="34" charset="-122"/>
              </a:endParaRPr>
            </a:p>
          </p:txBody>
        </p:sp>
      </p:grpSp>
      <p:grpSp>
        <p:nvGrpSpPr>
          <p:cNvPr id="96" name="组合 95"/>
          <p:cNvGrpSpPr/>
          <p:nvPr userDrawn="1"/>
        </p:nvGrpSpPr>
        <p:grpSpPr>
          <a:xfrm>
            <a:off x="7665628" y="2078039"/>
            <a:ext cx="1433139" cy="3786187"/>
            <a:chOff x="7667624" y="2078038"/>
            <a:chExt cx="1433512" cy="3786187"/>
          </a:xfrm>
        </p:grpSpPr>
        <p:sp>
          <p:nvSpPr>
            <p:cNvPr id="97" name="AutoShape 5"/>
            <p:cNvSpPr>
              <a:spLocks noChangeArrowheads="1"/>
            </p:cNvSpPr>
            <p:nvPr/>
          </p:nvSpPr>
          <p:spPr bwMode="auto">
            <a:xfrm>
              <a:off x="7667624" y="2078038"/>
              <a:ext cx="1433512" cy="1966912"/>
            </a:xfrm>
            <a:prstGeom prst="downArrowCallout">
              <a:avLst>
                <a:gd name="adj1" fmla="val 49880"/>
                <a:gd name="adj2" fmla="val 24940"/>
                <a:gd name="adj3" fmla="val 15258"/>
                <a:gd name="adj4" fmla="val 88880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D8D8D8"/>
                </a:gs>
              </a:gsLst>
              <a:lin ang="5400000" scaled="1"/>
            </a:gradFill>
            <a:ln>
              <a:noFill/>
            </a:ln>
            <a:effectLst>
              <a:prstShdw prst="shdw17" dist="17961" dir="13500000">
                <a:srgbClr val="999999"/>
              </a:prstShdw>
            </a:effectLst>
            <a:extLst>
              <a:ext uri="{91240B29-F687-4F45-9708-019B960494DF}">
                <a14:hiddenLine xmlns:a14="http://schemas.microsoft.com/office/drawing/2010/main" xmlns="" w="63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342900" indent="-342900" algn="ctr">
                <a:lnSpc>
                  <a:spcPct val="120000"/>
                </a:lnSpc>
                <a:spcBef>
                  <a:spcPct val="20000"/>
                </a:spcBef>
                <a:buClr>
                  <a:srgbClr val="E1B40C"/>
                </a:buClr>
                <a:buFont typeface="Wingdings" pitchFamily="2" charset="2"/>
                <a:buNone/>
              </a:pPr>
              <a:r>
                <a:rPr lang="en-US" altLang="zh-CN" sz="16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r>
                <a:rPr lang="zh-CN" altLang="en-US" sz="16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）气氛控制</a:t>
              </a:r>
              <a:endPara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342900" indent="-342900" algn="ctr">
                <a:lnSpc>
                  <a:spcPct val="120000"/>
                </a:lnSpc>
                <a:spcBef>
                  <a:spcPct val="20000"/>
                </a:spcBef>
                <a:buClr>
                  <a:srgbClr val="E1B40C"/>
                </a:buClr>
                <a:buFont typeface="Wingdings" pitchFamily="2" charset="2"/>
                <a:buNone/>
              </a:pPr>
              <a:r>
                <a:rPr lang="en-US" altLang="zh-CN" sz="16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r>
                <a:rPr lang="zh-CN" altLang="en-US" sz="16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）时间把握</a:t>
              </a:r>
            </a:p>
          </p:txBody>
        </p:sp>
        <p:sp>
          <p:nvSpPr>
            <p:cNvPr id="98" name="Freeform 16"/>
            <p:cNvSpPr>
              <a:spLocks/>
            </p:cNvSpPr>
            <p:nvPr/>
          </p:nvSpPr>
          <p:spPr bwMode="auto">
            <a:xfrm>
              <a:off x="7820024" y="5534025"/>
              <a:ext cx="1133475" cy="330200"/>
            </a:xfrm>
            <a:custGeom>
              <a:avLst/>
              <a:gdLst>
                <a:gd name="T0" fmla="*/ 563 w 1126"/>
                <a:gd name="T1" fmla="*/ 0 h 327"/>
                <a:gd name="T2" fmla="*/ 0 w 1126"/>
                <a:gd name="T3" fmla="*/ 327 h 327"/>
                <a:gd name="T4" fmla="*/ 1126 w 1126"/>
                <a:gd name="T5" fmla="*/ 327 h 327"/>
                <a:gd name="T6" fmla="*/ 563 w 1126"/>
                <a:gd name="T7" fmla="*/ 0 h 32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26"/>
                <a:gd name="T13" fmla="*/ 0 h 327"/>
                <a:gd name="T14" fmla="*/ 1126 w 1126"/>
                <a:gd name="T15" fmla="*/ 327 h 32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26" h="327">
                  <a:moveTo>
                    <a:pt x="563" y="0"/>
                  </a:moveTo>
                  <a:cubicBezTo>
                    <a:pt x="322" y="0"/>
                    <a:pt x="112" y="132"/>
                    <a:pt x="0" y="327"/>
                  </a:cubicBezTo>
                  <a:cubicBezTo>
                    <a:pt x="1126" y="327"/>
                    <a:pt x="1126" y="327"/>
                    <a:pt x="1126" y="327"/>
                  </a:cubicBezTo>
                  <a:cubicBezTo>
                    <a:pt x="1014" y="132"/>
                    <a:pt x="804" y="0"/>
                    <a:pt x="563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00B0F0">
                    <a:alpha val="70000"/>
                  </a:srgbClr>
                </a:gs>
                <a:gs pos="100000">
                  <a:srgbClr val="800000">
                    <a:alpha val="0"/>
                  </a:srgbClr>
                </a:gs>
              </a:gsLst>
              <a:lin ang="5400000" scaled="1"/>
            </a:gradFill>
            <a:ln>
              <a:noFill/>
            </a:ln>
            <a:extLst/>
          </p:spPr>
          <p:txBody>
            <a:bodyPr/>
            <a:lstStyle/>
            <a:p>
              <a:endParaRPr lang="zh-CN" altLang="en-US" sz="1800" kern="0">
                <a:solidFill>
                  <a:sysClr val="windowText" lastClr="000000"/>
                </a:solidFill>
                <a:ea typeface="微软雅黑" pitchFamily="34" charset="-122"/>
              </a:endParaRPr>
            </a:p>
          </p:txBody>
        </p:sp>
        <p:sp>
          <p:nvSpPr>
            <p:cNvPr id="99" name="Oval 17"/>
            <p:cNvSpPr>
              <a:spLocks noChangeArrowheads="1"/>
            </p:cNvSpPr>
            <p:nvPr/>
          </p:nvSpPr>
          <p:spPr bwMode="auto">
            <a:xfrm>
              <a:off x="7818436" y="4381500"/>
              <a:ext cx="1128713" cy="11318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  <a:extLst/>
          </p:spPr>
          <p:txBody>
            <a:bodyPr/>
            <a:lstStyle/>
            <a:p>
              <a:endParaRPr lang="zh-CN" altLang="en-US" sz="1800" kern="0">
                <a:solidFill>
                  <a:sysClr val="windowText" lastClr="000000"/>
                </a:solidFill>
                <a:ea typeface="微软雅黑" pitchFamily="34" charset="-122"/>
              </a:endParaRPr>
            </a:p>
          </p:txBody>
        </p:sp>
        <p:sp>
          <p:nvSpPr>
            <p:cNvPr id="100" name="Freeform 18"/>
            <p:cNvSpPr>
              <a:spLocks/>
            </p:cNvSpPr>
            <p:nvPr/>
          </p:nvSpPr>
          <p:spPr bwMode="auto">
            <a:xfrm>
              <a:off x="7859711" y="4411663"/>
              <a:ext cx="1044575" cy="503237"/>
            </a:xfrm>
            <a:custGeom>
              <a:avLst/>
              <a:gdLst>
                <a:gd name="T0" fmla="*/ 1038 w 1038"/>
                <a:gd name="T1" fmla="*/ 499 h 499"/>
                <a:gd name="T2" fmla="*/ 519 w 1038"/>
                <a:gd name="T3" fmla="*/ 0 h 499"/>
                <a:gd name="T4" fmla="*/ 0 w 1038"/>
                <a:gd name="T5" fmla="*/ 499 h 499"/>
                <a:gd name="T6" fmla="*/ 519 w 1038"/>
                <a:gd name="T7" fmla="*/ 360 h 499"/>
                <a:gd name="T8" fmla="*/ 1038 w 1038"/>
                <a:gd name="T9" fmla="*/ 499 h 49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38"/>
                <a:gd name="T16" fmla="*/ 0 h 499"/>
                <a:gd name="T17" fmla="*/ 1038 w 1038"/>
                <a:gd name="T18" fmla="*/ 499 h 49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38" h="499">
                  <a:moveTo>
                    <a:pt x="1038" y="499"/>
                  </a:moveTo>
                  <a:cubicBezTo>
                    <a:pt x="1037" y="223"/>
                    <a:pt x="805" y="0"/>
                    <a:pt x="519" y="0"/>
                  </a:cubicBezTo>
                  <a:cubicBezTo>
                    <a:pt x="233" y="0"/>
                    <a:pt x="1" y="223"/>
                    <a:pt x="0" y="499"/>
                  </a:cubicBezTo>
                  <a:cubicBezTo>
                    <a:pt x="132" y="413"/>
                    <a:pt x="315" y="360"/>
                    <a:pt x="519" y="360"/>
                  </a:cubicBezTo>
                  <a:cubicBezTo>
                    <a:pt x="723" y="360"/>
                    <a:pt x="907" y="413"/>
                    <a:pt x="1038" y="499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>
                    <a:alpha val="89998"/>
                  </a:srgbClr>
                </a:gs>
                <a:gs pos="100000">
                  <a:srgbClr val="FFFFFF">
                    <a:alpha val="10001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微软雅黑" pitchFamily="34" charset="-122"/>
              </a:endParaRPr>
            </a:p>
          </p:txBody>
        </p:sp>
        <p:sp>
          <p:nvSpPr>
            <p:cNvPr id="101" name="Rectangle 27"/>
            <p:cNvSpPr>
              <a:spLocks noChangeArrowheads="1"/>
            </p:cNvSpPr>
            <p:nvPr/>
          </p:nvSpPr>
          <p:spPr bwMode="auto">
            <a:xfrm>
              <a:off x="7820062" y="4746625"/>
              <a:ext cx="110799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800" b="1" kern="0" dirty="0">
                  <a:solidFill>
                    <a:srgbClr val="FFFFFF"/>
                  </a:solidFill>
                  <a:ea typeface="微软雅黑" pitchFamily="34" charset="-122"/>
                </a:rPr>
                <a:t>控</a:t>
              </a:r>
              <a:r>
                <a:rPr lang="zh-CN" altLang="en-US" sz="1800" b="1" kern="0" dirty="0" smtClean="0">
                  <a:solidFill>
                    <a:srgbClr val="FFFFFF"/>
                  </a:solidFill>
                  <a:ea typeface="微软雅黑" pitchFamily="34" charset="-122"/>
                </a:rPr>
                <a:t>场技巧</a:t>
              </a:r>
              <a:endPara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微软雅黑" pitchFamily="34" charset="-122"/>
              </a:endParaRPr>
            </a:p>
          </p:txBody>
        </p:sp>
      </p:grpSp>
      <p:grpSp>
        <p:nvGrpSpPr>
          <p:cNvPr id="102" name="组合 101"/>
          <p:cNvGrpSpPr/>
          <p:nvPr userDrawn="1"/>
        </p:nvGrpSpPr>
        <p:grpSpPr>
          <a:xfrm>
            <a:off x="9270172" y="2078039"/>
            <a:ext cx="1433140" cy="3786187"/>
            <a:chOff x="9272586" y="2078038"/>
            <a:chExt cx="1433513" cy="3786187"/>
          </a:xfrm>
        </p:grpSpPr>
        <p:sp>
          <p:nvSpPr>
            <p:cNvPr id="103" name="AutoShape 6"/>
            <p:cNvSpPr>
              <a:spLocks noChangeArrowheads="1"/>
            </p:cNvSpPr>
            <p:nvPr/>
          </p:nvSpPr>
          <p:spPr bwMode="auto">
            <a:xfrm>
              <a:off x="9272586" y="2078038"/>
              <a:ext cx="1433513" cy="1966912"/>
            </a:xfrm>
            <a:prstGeom prst="downArrowCallout">
              <a:avLst>
                <a:gd name="adj1" fmla="val 49880"/>
                <a:gd name="adj2" fmla="val 24940"/>
                <a:gd name="adj3" fmla="val 15258"/>
                <a:gd name="adj4" fmla="val 88880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D8D8D8"/>
                </a:gs>
              </a:gsLst>
              <a:lin ang="5400000" scaled="1"/>
            </a:gradFill>
            <a:ln>
              <a:noFill/>
            </a:ln>
            <a:effectLst>
              <a:prstShdw prst="shdw17" dist="17961" dir="13500000">
                <a:srgbClr val="999999"/>
              </a:prstShdw>
            </a:effectLst>
            <a:extLst>
              <a:ext uri="{91240B29-F687-4F45-9708-019B960494DF}">
                <a14:hiddenLine xmlns:a14="http://schemas.microsoft.com/office/drawing/2010/main" xmlns="" w="63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342900" indent="-342900">
                <a:lnSpc>
                  <a:spcPct val="120000"/>
                </a:lnSpc>
                <a:spcBef>
                  <a:spcPct val="20000"/>
                </a:spcBef>
                <a:buClr>
                  <a:srgbClr val="E1B40C"/>
                </a:buClr>
                <a:buFont typeface="Wingdings" pitchFamily="2" charset="2"/>
                <a:buNone/>
              </a:pPr>
              <a:r>
                <a:rPr lang="en-US" altLang="zh-CN" sz="16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r>
                <a:rPr lang="zh-CN" altLang="en-US" sz="16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）</a:t>
              </a:r>
              <a:r>
                <a:rPr lang="zh-CN" altLang="en-US" sz="16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白板使用</a:t>
              </a:r>
              <a:endPara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342900" indent="-342900">
                <a:lnSpc>
                  <a:spcPct val="120000"/>
                </a:lnSpc>
                <a:spcBef>
                  <a:spcPct val="20000"/>
                </a:spcBef>
                <a:buClr>
                  <a:srgbClr val="E1B40C"/>
                </a:buClr>
                <a:buFont typeface="Wingdings" pitchFamily="2" charset="2"/>
                <a:buNone/>
              </a:pPr>
              <a:r>
                <a:rPr lang="en-US" altLang="zh-CN" sz="16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r>
                <a:rPr lang="zh-CN" altLang="en-US" sz="16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）</a:t>
              </a:r>
              <a:r>
                <a:rPr lang="zh-CN" altLang="en-US" sz="16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投影仪使用</a:t>
              </a:r>
              <a:endPara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342900" indent="-342900">
                <a:lnSpc>
                  <a:spcPct val="120000"/>
                </a:lnSpc>
                <a:spcBef>
                  <a:spcPct val="20000"/>
                </a:spcBef>
                <a:buClr>
                  <a:srgbClr val="E1B40C"/>
                </a:buClr>
                <a:buFont typeface="Wingdings" pitchFamily="2" charset="2"/>
                <a:buNone/>
              </a:pPr>
              <a:r>
                <a:rPr lang="en-US" altLang="zh-CN" sz="16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  <a:r>
                <a:rPr lang="zh-CN" altLang="en-US" sz="16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）激光</a:t>
              </a:r>
              <a:r>
                <a:rPr lang="zh-CN" altLang="en-US" sz="16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笔使用</a:t>
              </a:r>
              <a:endPara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4" name="Freeform 20"/>
            <p:cNvSpPr>
              <a:spLocks/>
            </p:cNvSpPr>
            <p:nvPr/>
          </p:nvSpPr>
          <p:spPr bwMode="auto">
            <a:xfrm>
              <a:off x="9404349" y="5534025"/>
              <a:ext cx="1133475" cy="330200"/>
            </a:xfrm>
            <a:custGeom>
              <a:avLst/>
              <a:gdLst>
                <a:gd name="T0" fmla="*/ 563 w 1126"/>
                <a:gd name="T1" fmla="*/ 0 h 327"/>
                <a:gd name="T2" fmla="*/ 0 w 1126"/>
                <a:gd name="T3" fmla="*/ 327 h 327"/>
                <a:gd name="T4" fmla="*/ 1126 w 1126"/>
                <a:gd name="T5" fmla="*/ 327 h 327"/>
                <a:gd name="T6" fmla="*/ 563 w 1126"/>
                <a:gd name="T7" fmla="*/ 0 h 32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26"/>
                <a:gd name="T13" fmla="*/ 0 h 327"/>
                <a:gd name="T14" fmla="*/ 1126 w 1126"/>
                <a:gd name="T15" fmla="*/ 327 h 32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26" h="327">
                  <a:moveTo>
                    <a:pt x="563" y="0"/>
                  </a:moveTo>
                  <a:cubicBezTo>
                    <a:pt x="322" y="0"/>
                    <a:pt x="112" y="132"/>
                    <a:pt x="0" y="327"/>
                  </a:cubicBezTo>
                  <a:cubicBezTo>
                    <a:pt x="1126" y="327"/>
                    <a:pt x="1126" y="327"/>
                    <a:pt x="1126" y="327"/>
                  </a:cubicBezTo>
                  <a:cubicBezTo>
                    <a:pt x="1014" y="132"/>
                    <a:pt x="804" y="0"/>
                    <a:pt x="563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0070C0">
                    <a:alpha val="70000"/>
                  </a:srgbClr>
                </a:gs>
                <a:gs pos="100000">
                  <a:srgbClr val="800000">
                    <a:alpha val="0"/>
                  </a:srgbClr>
                </a:gs>
              </a:gsLst>
              <a:lin ang="5400000" scaled="1"/>
            </a:gradFill>
            <a:ln>
              <a:noFill/>
            </a:ln>
            <a:extLst/>
          </p:spPr>
          <p:txBody>
            <a:bodyPr/>
            <a:lstStyle/>
            <a:p>
              <a:endParaRPr lang="zh-CN" altLang="en-US" sz="1800" kern="0">
                <a:solidFill>
                  <a:sysClr val="windowText" lastClr="000000"/>
                </a:solidFill>
                <a:ea typeface="微软雅黑" pitchFamily="34" charset="-122"/>
              </a:endParaRPr>
            </a:p>
          </p:txBody>
        </p:sp>
        <p:sp>
          <p:nvSpPr>
            <p:cNvPr id="105" name="Oval 21"/>
            <p:cNvSpPr>
              <a:spLocks noChangeArrowheads="1"/>
            </p:cNvSpPr>
            <p:nvPr/>
          </p:nvSpPr>
          <p:spPr bwMode="auto">
            <a:xfrm>
              <a:off x="9402761" y="4381500"/>
              <a:ext cx="1128713" cy="1131888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  <a:extLst/>
          </p:spPr>
          <p:txBody>
            <a:bodyPr/>
            <a:lstStyle/>
            <a:p>
              <a:endParaRPr lang="zh-CN" altLang="en-US" sz="1800" kern="0">
                <a:solidFill>
                  <a:sysClr val="windowText" lastClr="000000"/>
                </a:solidFill>
                <a:ea typeface="微软雅黑" pitchFamily="34" charset="-122"/>
              </a:endParaRPr>
            </a:p>
          </p:txBody>
        </p:sp>
        <p:sp>
          <p:nvSpPr>
            <p:cNvPr id="106" name="Freeform 22"/>
            <p:cNvSpPr>
              <a:spLocks/>
            </p:cNvSpPr>
            <p:nvPr/>
          </p:nvSpPr>
          <p:spPr bwMode="auto">
            <a:xfrm>
              <a:off x="9444036" y="4411663"/>
              <a:ext cx="1044575" cy="503237"/>
            </a:xfrm>
            <a:custGeom>
              <a:avLst/>
              <a:gdLst>
                <a:gd name="T0" fmla="*/ 1038 w 1038"/>
                <a:gd name="T1" fmla="*/ 499 h 499"/>
                <a:gd name="T2" fmla="*/ 519 w 1038"/>
                <a:gd name="T3" fmla="*/ 0 h 499"/>
                <a:gd name="T4" fmla="*/ 0 w 1038"/>
                <a:gd name="T5" fmla="*/ 499 h 499"/>
                <a:gd name="T6" fmla="*/ 519 w 1038"/>
                <a:gd name="T7" fmla="*/ 360 h 499"/>
                <a:gd name="T8" fmla="*/ 1038 w 1038"/>
                <a:gd name="T9" fmla="*/ 499 h 49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38"/>
                <a:gd name="T16" fmla="*/ 0 h 499"/>
                <a:gd name="T17" fmla="*/ 1038 w 1038"/>
                <a:gd name="T18" fmla="*/ 499 h 49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38" h="499">
                  <a:moveTo>
                    <a:pt x="1038" y="499"/>
                  </a:moveTo>
                  <a:cubicBezTo>
                    <a:pt x="1037" y="223"/>
                    <a:pt x="805" y="0"/>
                    <a:pt x="519" y="0"/>
                  </a:cubicBezTo>
                  <a:cubicBezTo>
                    <a:pt x="233" y="0"/>
                    <a:pt x="1" y="223"/>
                    <a:pt x="0" y="499"/>
                  </a:cubicBezTo>
                  <a:cubicBezTo>
                    <a:pt x="132" y="413"/>
                    <a:pt x="315" y="360"/>
                    <a:pt x="519" y="360"/>
                  </a:cubicBezTo>
                  <a:cubicBezTo>
                    <a:pt x="723" y="360"/>
                    <a:pt x="907" y="413"/>
                    <a:pt x="1038" y="499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>
                    <a:alpha val="89998"/>
                  </a:srgbClr>
                </a:gs>
                <a:gs pos="100000">
                  <a:srgbClr val="FFFFFF">
                    <a:alpha val="10001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微软雅黑" pitchFamily="34" charset="-122"/>
              </a:endParaRPr>
            </a:p>
          </p:txBody>
        </p:sp>
        <p:sp>
          <p:nvSpPr>
            <p:cNvPr id="107" name="Rectangle 28"/>
            <p:cNvSpPr>
              <a:spLocks noChangeArrowheads="1"/>
            </p:cNvSpPr>
            <p:nvPr/>
          </p:nvSpPr>
          <p:spPr bwMode="auto">
            <a:xfrm>
              <a:off x="9420262" y="4746625"/>
              <a:ext cx="110799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800" b="1" kern="0" dirty="0" smtClean="0">
                  <a:solidFill>
                    <a:srgbClr val="FFFFFF"/>
                  </a:solidFill>
                  <a:ea typeface="微软雅黑" pitchFamily="34" charset="-122"/>
                </a:rPr>
                <a:t>道具使用</a:t>
              </a:r>
              <a:endPara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10667437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7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900" decel="100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7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1089088" y="0"/>
            <a:ext cx="9947081" cy="542678"/>
          </a:xfrm>
          <a:prstGeom prst="rect">
            <a:avLst/>
          </a:prstGeom>
          <a:solidFill>
            <a:srgbClr val="6CA62C"/>
          </a:solidFill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/>
          </a:p>
        </p:txBody>
      </p:sp>
      <p:sp>
        <p:nvSpPr>
          <p:cNvPr id="3" name="TextBox 2"/>
          <p:cNvSpPr txBox="1"/>
          <p:nvPr userDrawn="1"/>
        </p:nvSpPr>
        <p:spPr>
          <a:xfrm>
            <a:off x="192881" y="173346"/>
            <a:ext cx="896208" cy="369332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marL="0" algn="l" defTabSz="914400" rtl="0" eaLnBrk="1" latinLnBrk="0" hangingPunct="1"/>
            <a:r>
              <a:rPr lang="en-US" altLang="zh-CN" sz="1800" kern="1200" dirty="0" smtClean="0">
                <a:solidFill>
                  <a:srgbClr val="7BC14A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LOGO</a:t>
            </a:r>
            <a:endParaRPr lang="zh-CN" altLang="en-US" sz="1800" kern="1200" dirty="0">
              <a:solidFill>
                <a:srgbClr val="7BC14A"/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cxnSp>
        <p:nvCxnSpPr>
          <p:cNvPr id="4" name="直接连接符 3"/>
          <p:cNvCxnSpPr/>
          <p:nvPr userDrawn="1"/>
        </p:nvCxnSpPr>
        <p:spPr>
          <a:xfrm>
            <a:off x="3221098" y="142728"/>
            <a:ext cx="0" cy="26193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 userDrawn="1"/>
        </p:nvSpPr>
        <p:spPr>
          <a:xfrm>
            <a:off x="11036169" y="173346"/>
            <a:ext cx="1093283" cy="369332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zh-CN" altLang="en-US" sz="1600" dirty="0">
                <a:solidFill>
                  <a:srgbClr val="7BC14A"/>
                </a:solidFill>
                <a:latin typeface="微软雅黑" pitchFamily="34" charset="-122"/>
                <a:ea typeface="微软雅黑" pitchFamily="34" charset="-122"/>
              </a:rPr>
              <a:t>第 </a:t>
            </a:r>
            <a:fld id="{2EEF1883-7A0E-4F66-9932-E581691AD397}" type="slidenum">
              <a:rPr lang="zh-CN" altLang="en-US" sz="1600">
                <a:solidFill>
                  <a:srgbClr val="7BC14A"/>
                </a:solidFill>
              </a:rPr>
              <a:pPr algn="ctr">
                <a:defRPr/>
              </a:pPr>
              <a:t>‹#›</a:t>
            </a:fld>
            <a:r>
              <a:rPr lang="zh-CN" altLang="en-US" sz="1600" dirty="0">
                <a:solidFill>
                  <a:srgbClr val="7BC14A"/>
                </a:solidFill>
              </a:rPr>
              <a:t>  </a:t>
            </a:r>
            <a:r>
              <a:rPr lang="zh-CN" altLang="en-US" sz="1600" dirty="0">
                <a:solidFill>
                  <a:srgbClr val="7BC14A"/>
                </a:solidFill>
                <a:latin typeface="微软雅黑" pitchFamily="34" charset="-122"/>
                <a:ea typeface="微软雅黑" pitchFamily="34" charset="-122"/>
              </a:rPr>
              <a:t>页</a:t>
            </a:r>
          </a:p>
        </p:txBody>
      </p:sp>
      <p:sp>
        <p:nvSpPr>
          <p:cNvPr id="6" name="Rectangle 5"/>
          <p:cNvSpPr>
            <a:spLocks noChangeArrowheads="1"/>
          </p:cNvSpPr>
          <p:nvPr userDrawn="1"/>
        </p:nvSpPr>
        <p:spPr bwMode="auto">
          <a:xfrm rot="16200000">
            <a:off x="9601011" y="94451"/>
            <a:ext cx="1196752" cy="1007850"/>
          </a:xfrm>
          <a:custGeom>
            <a:avLst/>
            <a:gdLst/>
            <a:ahLst/>
            <a:cxnLst/>
            <a:rect l="l" t="t" r="r" b="b"/>
            <a:pathLst>
              <a:path w="4732299" h="655200">
                <a:moveTo>
                  <a:pt x="29842" y="0"/>
                </a:moveTo>
                <a:lnTo>
                  <a:pt x="4732299" y="0"/>
                </a:lnTo>
                <a:lnTo>
                  <a:pt x="4732299" y="655200"/>
                </a:lnTo>
                <a:lnTo>
                  <a:pt x="0" y="655200"/>
                </a:lnTo>
                <a:lnTo>
                  <a:pt x="0" y="651669"/>
                </a:lnTo>
                <a:lnTo>
                  <a:pt x="25384" y="651669"/>
                </a:lnTo>
                <a:lnTo>
                  <a:pt x="393662" y="323851"/>
                </a:lnTo>
                <a:close/>
              </a:path>
            </a:pathLst>
          </a:custGeom>
          <a:solidFill>
            <a:schemeClr val="bg1">
              <a:alpha val="85000"/>
            </a:schemeClr>
          </a:solidFill>
          <a:ln w="3175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marR="0" lvl="0" indent="0"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kern="0" cap="none" spc="0" normalizeH="0" baseline="0" dirty="0">
              <a:ln>
                <a:noFill/>
              </a:ln>
              <a:solidFill>
                <a:srgbClr val="F9F9F9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5370481" y="142728"/>
            <a:ext cx="0" cy="26193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 userDrawn="1"/>
        </p:nvCxnSpPr>
        <p:spPr>
          <a:xfrm>
            <a:off x="7519865" y="142728"/>
            <a:ext cx="0" cy="26193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 userDrawn="1"/>
        </p:nvSpPr>
        <p:spPr>
          <a:xfrm>
            <a:off x="1089088" y="138118"/>
            <a:ext cx="2132010" cy="338554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marL="0" algn="ctr" defTabSz="914400" rtl="0" eaLnBrk="1" latinLnBrk="0" hangingPunct="1"/>
            <a:r>
              <a:rPr lang="zh-CN" altLang="en-US" sz="1600" b="0" kern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我们是谁</a:t>
            </a:r>
            <a:r>
              <a:rPr lang="en-US" altLang="zh-CN" sz="1600" b="0" kern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?Who?</a:t>
            </a:r>
            <a:endParaRPr lang="zh-CN" altLang="en-US" sz="1600" b="0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3244099" y="138118"/>
            <a:ext cx="2126383" cy="338554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marL="0" algn="ctr" defTabSz="914400" rtl="0" eaLnBrk="1" latinLnBrk="0" hangingPunct="1"/>
            <a:r>
              <a:rPr lang="zh-CN" altLang="en-US" sz="1600" b="0" kern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响动一卡通产品介绍</a:t>
            </a:r>
            <a:endParaRPr lang="zh-CN" altLang="en-US" sz="1600" b="0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1" name="等腰三角形 10"/>
          <p:cNvSpPr/>
          <p:nvPr userDrawn="1"/>
        </p:nvSpPr>
        <p:spPr>
          <a:xfrm flipV="1">
            <a:off x="6301194" y="542678"/>
            <a:ext cx="287957" cy="161388"/>
          </a:xfrm>
          <a:prstGeom prst="triangle">
            <a:avLst/>
          </a:prstGeom>
          <a:solidFill>
            <a:srgbClr val="6CA62C"/>
          </a:solidFill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5370482" y="116632"/>
            <a:ext cx="2149383" cy="369332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marL="0" algn="ctr" defTabSz="914400" rtl="0" eaLnBrk="1" latinLnBrk="0" hangingPunct="1"/>
            <a:r>
              <a:rPr lang="zh-CN" altLang="en-US" sz="1800" b="1" kern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地推工作内容</a:t>
            </a:r>
            <a:endParaRPr lang="zh-CN" altLang="en-US" sz="1800" b="1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7519865" y="138118"/>
            <a:ext cx="2142304" cy="338554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marL="0" algn="ctr" defTabSz="914400" rtl="0" eaLnBrk="1" latinLnBrk="0" hangingPunct="1"/>
            <a:r>
              <a:rPr lang="zh-CN" altLang="en-US" sz="1600" kern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常见问题</a:t>
            </a:r>
            <a:endParaRPr lang="zh-CN" altLang="en-US" sz="1600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9695462" y="179348"/>
            <a:ext cx="1007850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algn="ctr" defTabSz="914400" rtl="0" eaLnBrk="1" latinLnBrk="0" hangingPunct="1"/>
            <a:r>
              <a:rPr lang="zh-CN" altLang="en-US" sz="1600" b="0" kern="1200" dirty="0" smtClean="0">
                <a:solidFill>
                  <a:srgbClr val="7BC14A"/>
                </a:solidFill>
                <a:effectLst/>
                <a:latin typeface="微软雅黑" pitchFamily="34" charset="-122"/>
                <a:ea typeface="微软雅黑" pitchFamily="34" charset="-122"/>
                <a:cs typeface="+mn-cs"/>
              </a:rPr>
              <a:t>正文</a:t>
            </a:r>
            <a:endParaRPr lang="en-US" altLang="zh-CN" sz="1600" b="0" kern="1200" dirty="0" smtClean="0">
              <a:solidFill>
                <a:srgbClr val="7BC14A"/>
              </a:solidFill>
              <a:effectLst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cxnSp>
        <p:nvCxnSpPr>
          <p:cNvPr id="15" name="直接连接符 14"/>
          <p:cNvCxnSpPr/>
          <p:nvPr userDrawn="1"/>
        </p:nvCxnSpPr>
        <p:spPr>
          <a:xfrm>
            <a:off x="9839440" y="542678"/>
            <a:ext cx="719893" cy="0"/>
          </a:xfrm>
          <a:prstGeom prst="line">
            <a:avLst/>
          </a:prstGeom>
          <a:ln>
            <a:solidFill>
              <a:srgbClr val="7BC1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 userDrawn="1"/>
        </p:nvSpPr>
        <p:spPr>
          <a:xfrm>
            <a:off x="9695462" y="611396"/>
            <a:ext cx="100785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algn="ctr" defTabSz="914400" rtl="0" eaLnBrk="1" latinLnBrk="0" hangingPunct="1"/>
            <a:r>
              <a:rPr lang="zh-CN" altLang="en-US" sz="1800" b="1" kern="1200" dirty="0" smtClean="0">
                <a:solidFill>
                  <a:srgbClr val="7BC14A"/>
                </a:solidFill>
                <a:effectLst/>
                <a:latin typeface="微软雅黑" pitchFamily="34" charset="-122"/>
                <a:ea typeface="微软雅黑" pitchFamily="34" charset="-122"/>
                <a:cs typeface="+mn-cs"/>
              </a:rPr>
              <a:t>第三章</a:t>
            </a:r>
            <a:endParaRPr lang="en-US" altLang="zh-CN" sz="1800" b="1" kern="1200" dirty="0" smtClean="0">
              <a:solidFill>
                <a:srgbClr val="7BC14A"/>
              </a:solidFill>
              <a:effectLst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cxnSp>
        <p:nvCxnSpPr>
          <p:cNvPr id="35" name="直接连接符 34"/>
          <p:cNvCxnSpPr/>
          <p:nvPr userDrawn="1"/>
        </p:nvCxnSpPr>
        <p:spPr>
          <a:xfrm>
            <a:off x="1056752" y="1412776"/>
            <a:ext cx="0" cy="504056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6" name="矩形 35"/>
          <p:cNvSpPr/>
          <p:nvPr userDrawn="1"/>
        </p:nvSpPr>
        <p:spPr>
          <a:xfrm>
            <a:off x="408849" y="1772816"/>
            <a:ext cx="647903" cy="4366066"/>
          </a:xfrm>
          <a:prstGeom prst="rect">
            <a:avLst/>
          </a:prstGeom>
          <a:solidFill>
            <a:srgbClr val="7BC143">
              <a:alpha val="74902"/>
            </a:srgbClr>
          </a:solidFill>
          <a:ln>
            <a:noFill/>
          </a:ln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7" name="TextBox 36"/>
          <p:cNvSpPr txBox="1"/>
          <p:nvPr userDrawn="1"/>
        </p:nvSpPr>
        <p:spPr>
          <a:xfrm>
            <a:off x="502840" y="2496765"/>
            <a:ext cx="553998" cy="3642118"/>
          </a:xfrm>
          <a:prstGeom prst="rect">
            <a:avLst/>
          </a:prstGeom>
          <a:noFill/>
        </p:spPr>
        <p:txBody>
          <a:bodyPr vert="eaVert" wrap="square" rtlCol="0" anchor="ctr">
            <a:spAutoFit/>
          </a:bodyPr>
          <a:lstStyle/>
          <a:p>
            <a:pPr algn="l"/>
            <a:r>
              <a:rPr lang="zh-CN" altLang="en-US" sz="2400" spc="4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沟通技巧</a:t>
            </a:r>
            <a:endParaRPr lang="zh-CN" altLang="en-US" sz="2400" spc="4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椭圆 37"/>
          <p:cNvSpPr/>
          <p:nvPr userDrawn="1"/>
        </p:nvSpPr>
        <p:spPr bwMode="auto">
          <a:xfrm>
            <a:off x="480866" y="1916832"/>
            <a:ext cx="503869" cy="504000"/>
          </a:xfrm>
          <a:prstGeom prst="ellipse">
            <a:avLst/>
          </a:prstGeom>
          <a:solidFill>
            <a:sysClr val="window" lastClr="FFFFFF">
              <a:lumMod val="95000"/>
            </a:sys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>
                    <a:lumMod val="50000"/>
                  </a:sysClr>
                </a:solidFill>
                <a:effectLst/>
                <a:uLnTx/>
                <a:uFillTx/>
                <a:latin typeface="Broadway" pitchFamily="82" charset="0"/>
                <a:ea typeface="微软雅黑" pitchFamily="34" charset="-122"/>
              </a:rPr>
              <a:t>3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ysClr val="window" lastClr="FFFFFF">
                  <a:lumMod val="50000"/>
                </a:sysClr>
              </a:solidFill>
              <a:effectLst/>
              <a:uLnTx/>
              <a:uFillTx/>
              <a:latin typeface="Broadway" pitchFamily="82" charset="0"/>
              <a:ea typeface="微软雅黑" pitchFamily="34" charset="-122"/>
            </a:endParaRPr>
          </a:p>
        </p:txBody>
      </p:sp>
      <p:cxnSp>
        <p:nvCxnSpPr>
          <p:cNvPr id="39" name="直接连接符 38"/>
          <p:cNvCxnSpPr/>
          <p:nvPr userDrawn="1"/>
        </p:nvCxnSpPr>
        <p:spPr>
          <a:xfrm>
            <a:off x="1056752" y="6453336"/>
            <a:ext cx="1295807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6" name="Freeform 10"/>
          <p:cNvSpPr>
            <a:spLocks/>
          </p:cNvSpPr>
          <p:nvPr/>
        </p:nvSpPr>
        <p:spPr bwMode="auto">
          <a:xfrm>
            <a:off x="10056996" y="6267152"/>
            <a:ext cx="1133180" cy="330200"/>
          </a:xfrm>
          <a:custGeom>
            <a:avLst/>
            <a:gdLst>
              <a:gd name="T0" fmla="*/ 563 w 1126"/>
              <a:gd name="T1" fmla="*/ 0 h 327"/>
              <a:gd name="T2" fmla="*/ 0 w 1126"/>
              <a:gd name="T3" fmla="*/ 327 h 327"/>
              <a:gd name="T4" fmla="*/ 1126 w 1126"/>
              <a:gd name="T5" fmla="*/ 327 h 327"/>
              <a:gd name="T6" fmla="*/ 563 w 1126"/>
              <a:gd name="T7" fmla="*/ 0 h 327"/>
              <a:gd name="T8" fmla="*/ 0 60000 65536"/>
              <a:gd name="T9" fmla="*/ 0 60000 65536"/>
              <a:gd name="T10" fmla="*/ 0 60000 65536"/>
              <a:gd name="T11" fmla="*/ 0 60000 65536"/>
              <a:gd name="T12" fmla="*/ 0 w 1126"/>
              <a:gd name="T13" fmla="*/ 0 h 327"/>
              <a:gd name="T14" fmla="*/ 1126 w 1126"/>
              <a:gd name="T15" fmla="*/ 327 h 32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26" h="327">
                <a:moveTo>
                  <a:pt x="563" y="0"/>
                </a:moveTo>
                <a:cubicBezTo>
                  <a:pt x="322" y="0"/>
                  <a:pt x="112" y="132"/>
                  <a:pt x="0" y="327"/>
                </a:cubicBezTo>
                <a:cubicBezTo>
                  <a:pt x="1126" y="327"/>
                  <a:pt x="1126" y="327"/>
                  <a:pt x="1126" y="327"/>
                </a:cubicBezTo>
                <a:cubicBezTo>
                  <a:pt x="1014" y="132"/>
                  <a:pt x="804" y="0"/>
                  <a:pt x="563" y="0"/>
                </a:cubicBezTo>
                <a:close/>
              </a:path>
            </a:pathLst>
          </a:custGeom>
          <a:gradFill rotWithShape="1">
            <a:gsLst>
              <a:gs pos="0">
                <a:srgbClr val="E49302">
                  <a:alpha val="70000"/>
                </a:srgbClr>
              </a:gs>
              <a:gs pos="100000">
                <a:srgbClr val="800000">
                  <a:alpha val="0"/>
                </a:srgbClr>
              </a:gs>
            </a:gsLst>
            <a:lin ang="5400000" scaled="1"/>
          </a:gradFill>
          <a:ln>
            <a:noFill/>
          </a:ln>
          <a:extLst/>
        </p:spPr>
        <p:txBody>
          <a:bodyPr/>
          <a:lstStyle/>
          <a:p>
            <a: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kern="0" cap="none" spc="0" normalizeH="0" baseline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微软雅黑" pitchFamily="34" charset="-122"/>
            </a:endParaRPr>
          </a:p>
        </p:txBody>
      </p:sp>
      <p:sp>
        <p:nvSpPr>
          <p:cNvPr id="57" name="Oval 11"/>
          <p:cNvSpPr>
            <a:spLocks noChangeArrowheads="1"/>
          </p:cNvSpPr>
          <p:nvPr/>
        </p:nvSpPr>
        <p:spPr bwMode="auto">
          <a:xfrm>
            <a:off x="10055409" y="5114627"/>
            <a:ext cx="1128419" cy="1131888"/>
          </a:xfrm>
          <a:prstGeom prst="ellipse">
            <a:avLst/>
          </a:prstGeom>
          <a:solidFill>
            <a:srgbClr val="E49302"/>
          </a:solidFill>
          <a:ln>
            <a:noFill/>
          </a:ln>
          <a:extLst/>
        </p:spPr>
        <p:txBody>
          <a:bodyPr/>
          <a:lstStyle/>
          <a:p>
            <a: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kern="0" cap="none" spc="0" normalizeH="0" baseline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微软雅黑" pitchFamily="34" charset="-122"/>
            </a:endParaRPr>
          </a:p>
        </p:txBody>
      </p:sp>
      <p:sp>
        <p:nvSpPr>
          <p:cNvPr id="58" name="Freeform 12"/>
          <p:cNvSpPr>
            <a:spLocks/>
          </p:cNvSpPr>
          <p:nvPr/>
        </p:nvSpPr>
        <p:spPr bwMode="auto">
          <a:xfrm>
            <a:off x="10096673" y="5144791"/>
            <a:ext cx="1044303" cy="503237"/>
          </a:xfrm>
          <a:custGeom>
            <a:avLst/>
            <a:gdLst>
              <a:gd name="T0" fmla="*/ 1038 w 1038"/>
              <a:gd name="T1" fmla="*/ 499 h 499"/>
              <a:gd name="T2" fmla="*/ 519 w 1038"/>
              <a:gd name="T3" fmla="*/ 0 h 499"/>
              <a:gd name="T4" fmla="*/ 0 w 1038"/>
              <a:gd name="T5" fmla="*/ 499 h 499"/>
              <a:gd name="T6" fmla="*/ 519 w 1038"/>
              <a:gd name="T7" fmla="*/ 360 h 499"/>
              <a:gd name="T8" fmla="*/ 1038 w 1038"/>
              <a:gd name="T9" fmla="*/ 499 h 49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38"/>
              <a:gd name="T16" fmla="*/ 0 h 499"/>
              <a:gd name="T17" fmla="*/ 1038 w 1038"/>
              <a:gd name="T18" fmla="*/ 499 h 49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38" h="499">
                <a:moveTo>
                  <a:pt x="1038" y="499"/>
                </a:moveTo>
                <a:cubicBezTo>
                  <a:pt x="1037" y="223"/>
                  <a:pt x="805" y="0"/>
                  <a:pt x="519" y="0"/>
                </a:cubicBezTo>
                <a:cubicBezTo>
                  <a:pt x="233" y="0"/>
                  <a:pt x="1" y="223"/>
                  <a:pt x="0" y="499"/>
                </a:cubicBezTo>
                <a:cubicBezTo>
                  <a:pt x="132" y="413"/>
                  <a:pt x="315" y="360"/>
                  <a:pt x="519" y="360"/>
                </a:cubicBezTo>
                <a:cubicBezTo>
                  <a:pt x="723" y="360"/>
                  <a:pt x="907" y="413"/>
                  <a:pt x="1038" y="499"/>
                </a:cubicBezTo>
                <a:close/>
              </a:path>
            </a:pathLst>
          </a:custGeom>
          <a:gradFill rotWithShape="1">
            <a:gsLst>
              <a:gs pos="0">
                <a:srgbClr val="FFFFFF">
                  <a:alpha val="89998"/>
                </a:srgbClr>
              </a:gs>
              <a:gs pos="100000">
                <a:srgbClr val="FFFFFF">
                  <a:alpha val="10001"/>
                </a:srgb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微软雅黑" pitchFamily="34" charset="-122"/>
            </a:endParaRPr>
          </a:p>
        </p:txBody>
      </p:sp>
      <p:sp>
        <p:nvSpPr>
          <p:cNvPr id="59" name="Rectangle 25"/>
          <p:cNvSpPr>
            <a:spLocks noChangeArrowheads="1"/>
          </p:cNvSpPr>
          <p:nvPr/>
        </p:nvSpPr>
        <p:spPr bwMode="auto">
          <a:xfrm>
            <a:off x="10057034" y="5479752"/>
            <a:ext cx="11077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b="1" kern="0" dirty="0" smtClean="0">
                <a:solidFill>
                  <a:srgbClr val="FFFFFF"/>
                </a:solidFill>
                <a:ea typeface="微软雅黑" pitchFamily="34" charset="-122"/>
              </a:rPr>
              <a:t>互动技巧</a:t>
            </a:r>
          </a:p>
        </p:txBody>
      </p:sp>
    </p:spTree>
    <p:extLst>
      <p:ext uri="{BB962C8B-B14F-4D97-AF65-F5344CB8AC3E}">
        <p14:creationId xmlns:p14="http://schemas.microsoft.com/office/powerpoint/2010/main" xmlns="" val="13482156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1089088" y="0"/>
            <a:ext cx="9947081" cy="542678"/>
          </a:xfrm>
          <a:prstGeom prst="rect">
            <a:avLst/>
          </a:prstGeom>
          <a:solidFill>
            <a:srgbClr val="6CA62C"/>
          </a:solidFill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/>
          </a:p>
        </p:txBody>
      </p:sp>
      <p:sp>
        <p:nvSpPr>
          <p:cNvPr id="3" name="TextBox 2"/>
          <p:cNvSpPr txBox="1"/>
          <p:nvPr userDrawn="1"/>
        </p:nvSpPr>
        <p:spPr>
          <a:xfrm>
            <a:off x="192881" y="173346"/>
            <a:ext cx="896208" cy="369332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marL="0" algn="l" defTabSz="914400" rtl="0" eaLnBrk="1" latinLnBrk="0" hangingPunct="1"/>
            <a:r>
              <a:rPr lang="en-US" altLang="zh-CN" sz="1800" kern="1200" dirty="0" smtClean="0">
                <a:solidFill>
                  <a:srgbClr val="7BC14A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LOGO</a:t>
            </a:r>
            <a:endParaRPr lang="zh-CN" altLang="en-US" sz="1800" kern="1200" dirty="0">
              <a:solidFill>
                <a:srgbClr val="7BC14A"/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cxnSp>
        <p:nvCxnSpPr>
          <p:cNvPr id="4" name="直接连接符 3"/>
          <p:cNvCxnSpPr/>
          <p:nvPr userDrawn="1"/>
        </p:nvCxnSpPr>
        <p:spPr>
          <a:xfrm>
            <a:off x="3221098" y="142728"/>
            <a:ext cx="0" cy="26193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 userDrawn="1"/>
        </p:nvSpPr>
        <p:spPr>
          <a:xfrm>
            <a:off x="11036169" y="173346"/>
            <a:ext cx="1093283" cy="369332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zh-CN" altLang="en-US" sz="1600" dirty="0">
                <a:solidFill>
                  <a:srgbClr val="7BC14A"/>
                </a:solidFill>
                <a:latin typeface="微软雅黑" pitchFamily="34" charset="-122"/>
                <a:ea typeface="微软雅黑" pitchFamily="34" charset="-122"/>
              </a:rPr>
              <a:t>第 </a:t>
            </a:r>
            <a:fld id="{2EEF1883-7A0E-4F66-9932-E581691AD397}" type="slidenum">
              <a:rPr lang="zh-CN" altLang="en-US" sz="1600">
                <a:solidFill>
                  <a:srgbClr val="7BC14A"/>
                </a:solidFill>
              </a:rPr>
              <a:pPr algn="ctr">
                <a:defRPr/>
              </a:pPr>
              <a:t>‹#›</a:t>
            </a:fld>
            <a:r>
              <a:rPr lang="zh-CN" altLang="en-US" sz="1600" dirty="0">
                <a:solidFill>
                  <a:srgbClr val="7BC14A"/>
                </a:solidFill>
              </a:rPr>
              <a:t>  </a:t>
            </a:r>
            <a:r>
              <a:rPr lang="zh-CN" altLang="en-US" sz="1600" dirty="0">
                <a:solidFill>
                  <a:srgbClr val="7BC14A"/>
                </a:solidFill>
                <a:latin typeface="微软雅黑" pitchFamily="34" charset="-122"/>
                <a:ea typeface="微软雅黑" pitchFamily="34" charset="-122"/>
              </a:rPr>
              <a:t>页</a:t>
            </a:r>
          </a:p>
        </p:txBody>
      </p:sp>
      <p:sp>
        <p:nvSpPr>
          <p:cNvPr id="6" name="Rectangle 5"/>
          <p:cNvSpPr>
            <a:spLocks noChangeArrowheads="1"/>
          </p:cNvSpPr>
          <p:nvPr userDrawn="1"/>
        </p:nvSpPr>
        <p:spPr bwMode="auto">
          <a:xfrm rot="16200000">
            <a:off x="9601011" y="94451"/>
            <a:ext cx="1196752" cy="1007850"/>
          </a:xfrm>
          <a:custGeom>
            <a:avLst/>
            <a:gdLst/>
            <a:ahLst/>
            <a:cxnLst/>
            <a:rect l="l" t="t" r="r" b="b"/>
            <a:pathLst>
              <a:path w="4732299" h="655200">
                <a:moveTo>
                  <a:pt x="29842" y="0"/>
                </a:moveTo>
                <a:lnTo>
                  <a:pt x="4732299" y="0"/>
                </a:lnTo>
                <a:lnTo>
                  <a:pt x="4732299" y="655200"/>
                </a:lnTo>
                <a:lnTo>
                  <a:pt x="0" y="655200"/>
                </a:lnTo>
                <a:lnTo>
                  <a:pt x="0" y="651669"/>
                </a:lnTo>
                <a:lnTo>
                  <a:pt x="25384" y="651669"/>
                </a:lnTo>
                <a:lnTo>
                  <a:pt x="393662" y="323851"/>
                </a:lnTo>
                <a:close/>
              </a:path>
            </a:pathLst>
          </a:custGeom>
          <a:solidFill>
            <a:schemeClr val="bg1">
              <a:alpha val="85000"/>
            </a:schemeClr>
          </a:solidFill>
          <a:ln w="3175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marR="0" lvl="0" indent="0"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kern="0" cap="none" spc="0" normalizeH="0" baseline="0" dirty="0">
              <a:ln>
                <a:noFill/>
              </a:ln>
              <a:solidFill>
                <a:srgbClr val="F9F9F9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5370481" y="142728"/>
            <a:ext cx="0" cy="26193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 userDrawn="1"/>
        </p:nvCxnSpPr>
        <p:spPr>
          <a:xfrm>
            <a:off x="7519865" y="142728"/>
            <a:ext cx="0" cy="26193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 userDrawn="1"/>
        </p:nvSpPr>
        <p:spPr>
          <a:xfrm>
            <a:off x="1089088" y="138118"/>
            <a:ext cx="2132010" cy="338554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marL="0" algn="ctr" defTabSz="914400" rtl="0" eaLnBrk="1" latinLnBrk="0" hangingPunct="1"/>
            <a:r>
              <a:rPr lang="zh-CN" altLang="en-US" sz="1600" b="0" kern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我们是谁</a:t>
            </a:r>
            <a:r>
              <a:rPr lang="en-US" altLang="zh-CN" sz="1600" b="0" kern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?Who?</a:t>
            </a:r>
            <a:endParaRPr lang="zh-CN" altLang="en-US" sz="1600" b="0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3244099" y="138118"/>
            <a:ext cx="2126383" cy="338554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marL="0" algn="ctr" defTabSz="914400" rtl="0" eaLnBrk="1" latinLnBrk="0" hangingPunct="1"/>
            <a:r>
              <a:rPr lang="zh-CN" altLang="en-US" sz="1600" b="0" kern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响动一卡通产品介绍</a:t>
            </a:r>
            <a:endParaRPr lang="zh-CN" altLang="en-US" sz="1600" b="0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1" name="等腰三角形 10"/>
          <p:cNvSpPr/>
          <p:nvPr userDrawn="1"/>
        </p:nvSpPr>
        <p:spPr>
          <a:xfrm flipV="1">
            <a:off x="6301194" y="542678"/>
            <a:ext cx="287957" cy="161388"/>
          </a:xfrm>
          <a:prstGeom prst="triangle">
            <a:avLst/>
          </a:prstGeom>
          <a:solidFill>
            <a:srgbClr val="6CA62C"/>
          </a:solidFill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5370482" y="116632"/>
            <a:ext cx="2149383" cy="369332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marL="0" algn="ctr" defTabSz="914400" rtl="0" eaLnBrk="1" latinLnBrk="0" hangingPunct="1"/>
            <a:r>
              <a:rPr lang="zh-CN" altLang="en-US" sz="1800" b="1" kern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地推工作内容</a:t>
            </a:r>
            <a:endParaRPr lang="zh-CN" altLang="en-US" sz="1800" b="1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7519865" y="138118"/>
            <a:ext cx="2142304" cy="338554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marL="0" algn="ctr" defTabSz="914400" rtl="0" eaLnBrk="1" latinLnBrk="0" hangingPunct="1"/>
            <a:r>
              <a:rPr lang="zh-CN" altLang="en-US" sz="1600" kern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常见问题</a:t>
            </a:r>
            <a:endParaRPr lang="zh-CN" altLang="en-US" sz="1600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9695462" y="179348"/>
            <a:ext cx="1007850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algn="ctr" defTabSz="914400" rtl="0" eaLnBrk="1" latinLnBrk="0" hangingPunct="1"/>
            <a:r>
              <a:rPr lang="zh-CN" altLang="en-US" sz="1600" b="0" kern="1200" dirty="0" smtClean="0">
                <a:solidFill>
                  <a:srgbClr val="7BC14A"/>
                </a:solidFill>
                <a:effectLst/>
                <a:latin typeface="微软雅黑" pitchFamily="34" charset="-122"/>
                <a:ea typeface="微软雅黑" pitchFamily="34" charset="-122"/>
                <a:cs typeface="+mn-cs"/>
              </a:rPr>
              <a:t>正文</a:t>
            </a:r>
            <a:endParaRPr lang="en-US" altLang="zh-CN" sz="1600" b="0" kern="1200" dirty="0" smtClean="0">
              <a:solidFill>
                <a:srgbClr val="7BC14A"/>
              </a:solidFill>
              <a:effectLst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cxnSp>
        <p:nvCxnSpPr>
          <p:cNvPr id="15" name="直接连接符 14"/>
          <p:cNvCxnSpPr/>
          <p:nvPr userDrawn="1"/>
        </p:nvCxnSpPr>
        <p:spPr>
          <a:xfrm>
            <a:off x="9839440" y="542678"/>
            <a:ext cx="719893" cy="0"/>
          </a:xfrm>
          <a:prstGeom prst="line">
            <a:avLst/>
          </a:prstGeom>
          <a:ln>
            <a:solidFill>
              <a:srgbClr val="7BC1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 userDrawn="1"/>
        </p:nvSpPr>
        <p:spPr>
          <a:xfrm>
            <a:off x="9695462" y="611396"/>
            <a:ext cx="100785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algn="ctr" defTabSz="914400" rtl="0" eaLnBrk="1" latinLnBrk="0" hangingPunct="1"/>
            <a:r>
              <a:rPr lang="zh-CN" altLang="en-US" sz="1800" b="1" kern="1200" dirty="0" smtClean="0">
                <a:solidFill>
                  <a:srgbClr val="7BC14A"/>
                </a:solidFill>
                <a:effectLst/>
                <a:latin typeface="微软雅黑" pitchFamily="34" charset="-122"/>
                <a:ea typeface="微软雅黑" pitchFamily="34" charset="-122"/>
                <a:cs typeface="+mn-cs"/>
              </a:rPr>
              <a:t>第三章</a:t>
            </a:r>
            <a:endParaRPr lang="en-US" altLang="zh-CN" sz="1800" b="1" kern="1200" dirty="0" smtClean="0">
              <a:solidFill>
                <a:srgbClr val="7BC14A"/>
              </a:solidFill>
              <a:effectLst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cxnSp>
        <p:nvCxnSpPr>
          <p:cNvPr id="35" name="直接连接符 34"/>
          <p:cNvCxnSpPr/>
          <p:nvPr userDrawn="1"/>
        </p:nvCxnSpPr>
        <p:spPr>
          <a:xfrm>
            <a:off x="1056752" y="1412776"/>
            <a:ext cx="0" cy="504056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6" name="矩形 35"/>
          <p:cNvSpPr/>
          <p:nvPr userDrawn="1"/>
        </p:nvSpPr>
        <p:spPr>
          <a:xfrm>
            <a:off x="408849" y="1772816"/>
            <a:ext cx="647903" cy="4366066"/>
          </a:xfrm>
          <a:prstGeom prst="rect">
            <a:avLst/>
          </a:prstGeom>
          <a:solidFill>
            <a:srgbClr val="7BC143">
              <a:alpha val="74902"/>
            </a:srgbClr>
          </a:solidFill>
          <a:ln>
            <a:noFill/>
          </a:ln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7" name="TextBox 36"/>
          <p:cNvSpPr txBox="1"/>
          <p:nvPr userDrawn="1"/>
        </p:nvSpPr>
        <p:spPr>
          <a:xfrm>
            <a:off x="502840" y="2496765"/>
            <a:ext cx="553998" cy="3642118"/>
          </a:xfrm>
          <a:prstGeom prst="rect">
            <a:avLst/>
          </a:prstGeom>
          <a:noFill/>
        </p:spPr>
        <p:txBody>
          <a:bodyPr vert="eaVert" wrap="square" rtlCol="0" anchor="ctr">
            <a:spAutoFit/>
          </a:bodyPr>
          <a:lstStyle/>
          <a:p>
            <a:pPr algn="l"/>
            <a:r>
              <a:rPr lang="zh-CN" altLang="en-US" sz="2400" spc="4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沟通技巧</a:t>
            </a:r>
            <a:endParaRPr lang="zh-CN" altLang="en-US" sz="2400" spc="4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椭圆 37"/>
          <p:cNvSpPr/>
          <p:nvPr userDrawn="1"/>
        </p:nvSpPr>
        <p:spPr bwMode="auto">
          <a:xfrm>
            <a:off x="480866" y="1916832"/>
            <a:ext cx="503869" cy="504000"/>
          </a:xfrm>
          <a:prstGeom prst="ellipse">
            <a:avLst/>
          </a:prstGeom>
          <a:solidFill>
            <a:sysClr val="window" lastClr="FFFFFF">
              <a:lumMod val="95000"/>
            </a:sys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>
                    <a:lumMod val="50000"/>
                  </a:sysClr>
                </a:solidFill>
                <a:effectLst/>
                <a:uLnTx/>
                <a:uFillTx/>
                <a:latin typeface="Broadway" pitchFamily="82" charset="0"/>
                <a:ea typeface="微软雅黑" pitchFamily="34" charset="-122"/>
              </a:rPr>
              <a:t>3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ysClr val="window" lastClr="FFFFFF">
                  <a:lumMod val="50000"/>
                </a:sysClr>
              </a:solidFill>
              <a:effectLst/>
              <a:uLnTx/>
              <a:uFillTx/>
              <a:latin typeface="Broadway" pitchFamily="82" charset="0"/>
              <a:ea typeface="微软雅黑" pitchFamily="34" charset="-122"/>
            </a:endParaRPr>
          </a:p>
        </p:txBody>
      </p:sp>
      <p:cxnSp>
        <p:nvCxnSpPr>
          <p:cNvPr id="39" name="直接连接符 38"/>
          <p:cNvCxnSpPr/>
          <p:nvPr userDrawn="1"/>
        </p:nvCxnSpPr>
        <p:spPr>
          <a:xfrm>
            <a:off x="1056752" y="6453336"/>
            <a:ext cx="1295807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6" name="Freeform 10"/>
          <p:cNvSpPr>
            <a:spLocks/>
          </p:cNvSpPr>
          <p:nvPr/>
        </p:nvSpPr>
        <p:spPr bwMode="auto">
          <a:xfrm>
            <a:off x="10056996" y="6267152"/>
            <a:ext cx="1133180" cy="330200"/>
          </a:xfrm>
          <a:custGeom>
            <a:avLst/>
            <a:gdLst>
              <a:gd name="T0" fmla="*/ 563 w 1126"/>
              <a:gd name="T1" fmla="*/ 0 h 327"/>
              <a:gd name="T2" fmla="*/ 0 w 1126"/>
              <a:gd name="T3" fmla="*/ 327 h 327"/>
              <a:gd name="T4" fmla="*/ 1126 w 1126"/>
              <a:gd name="T5" fmla="*/ 327 h 327"/>
              <a:gd name="T6" fmla="*/ 563 w 1126"/>
              <a:gd name="T7" fmla="*/ 0 h 327"/>
              <a:gd name="T8" fmla="*/ 0 60000 65536"/>
              <a:gd name="T9" fmla="*/ 0 60000 65536"/>
              <a:gd name="T10" fmla="*/ 0 60000 65536"/>
              <a:gd name="T11" fmla="*/ 0 60000 65536"/>
              <a:gd name="T12" fmla="*/ 0 w 1126"/>
              <a:gd name="T13" fmla="*/ 0 h 327"/>
              <a:gd name="T14" fmla="*/ 1126 w 1126"/>
              <a:gd name="T15" fmla="*/ 327 h 32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26" h="327">
                <a:moveTo>
                  <a:pt x="563" y="0"/>
                </a:moveTo>
                <a:cubicBezTo>
                  <a:pt x="322" y="0"/>
                  <a:pt x="112" y="132"/>
                  <a:pt x="0" y="327"/>
                </a:cubicBezTo>
                <a:cubicBezTo>
                  <a:pt x="1126" y="327"/>
                  <a:pt x="1126" y="327"/>
                  <a:pt x="1126" y="327"/>
                </a:cubicBezTo>
                <a:cubicBezTo>
                  <a:pt x="1014" y="132"/>
                  <a:pt x="804" y="0"/>
                  <a:pt x="563" y="0"/>
                </a:cubicBezTo>
                <a:close/>
              </a:path>
            </a:pathLst>
          </a:custGeom>
          <a:gradFill rotWithShape="1">
            <a:gsLst>
              <a:gs pos="0">
                <a:srgbClr val="F68426">
                  <a:alpha val="70000"/>
                </a:srgbClr>
              </a:gs>
              <a:gs pos="100000">
                <a:srgbClr val="800000">
                  <a:alpha val="0"/>
                </a:srgbClr>
              </a:gs>
            </a:gsLst>
            <a:lin ang="5400000" scaled="1"/>
          </a:gradFill>
          <a:ln>
            <a:noFill/>
          </a:ln>
          <a:extLst/>
        </p:spPr>
        <p:txBody>
          <a:bodyPr/>
          <a:lstStyle/>
          <a:p>
            <a:pPr lvl="0"/>
            <a:endParaRPr lang="zh-CN" altLang="en-US" sz="1800" kern="0">
              <a:solidFill>
                <a:sysClr val="windowText" lastClr="000000"/>
              </a:solidFill>
              <a:ea typeface="微软雅黑" pitchFamily="34" charset="-122"/>
            </a:endParaRPr>
          </a:p>
        </p:txBody>
      </p:sp>
      <p:sp>
        <p:nvSpPr>
          <p:cNvPr id="57" name="Oval 11"/>
          <p:cNvSpPr>
            <a:spLocks noChangeArrowheads="1"/>
          </p:cNvSpPr>
          <p:nvPr/>
        </p:nvSpPr>
        <p:spPr bwMode="auto">
          <a:xfrm>
            <a:off x="10055409" y="5114627"/>
            <a:ext cx="1128419" cy="1131888"/>
          </a:xfrm>
          <a:prstGeom prst="ellipse">
            <a:avLst/>
          </a:prstGeom>
          <a:solidFill>
            <a:srgbClr val="F68426"/>
          </a:solidFill>
          <a:ln>
            <a:noFill/>
          </a:ln>
          <a:extLst/>
        </p:spPr>
        <p:txBody>
          <a:bodyPr/>
          <a:lstStyle/>
          <a:p>
            <a:pPr lvl="0"/>
            <a:endParaRPr lang="zh-CN" altLang="en-US" sz="1800" kern="0">
              <a:solidFill>
                <a:sysClr val="windowText" lastClr="000000"/>
              </a:solidFill>
              <a:ea typeface="微软雅黑" pitchFamily="34" charset="-122"/>
            </a:endParaRPr>
          </a:p>
        </p:txBody>
      </p:sp>
      <p:sp>
        <p:nvSpPr>
          <p:cNvPr id="58" name="Freeform 12"/>
          <p:cNvSpPr>
            <a:spLocks/>
          </p:cNvSpPr>
          <p:nvPr/>
        </p:nvSpPr>
        <p:spPr bwMode="auto">
          <a:xfrm>
            <a:off x="10096673" y="5144791"/>
            <a:ext cx="1044303" cy="503237"/>
          </a:xfrm>
          <a:custGeom>
            <a:avLst/>
            <a:gdLst>
              <a:gd name="T0" fmla="*/ 1038 w 1038"/>
              <a:gd name="T1" fmla="*/ 499 h 499"/>
              <a:gd name="T2" fmla="*/ 519 w 1038"/>
              <a:gd name="T3" fmla="*/ 0 h 499"/>
              <a:gd name="T4" fmla="*/ 0 w 1038"/>
              <a:gd name="T5" fmla="*/ 499 h 499"/>
              <a:gd name="T6" fmla="*/ 519 w 1038"/>
              <a:gd name="T7" fmla="*/ 360 h 499"/>
              <a:gd name="T8" fmla="*/ 1038 w 1038"/>
              <a:gd name="T9" fmla="*/ 499 h 49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38"/>
              <a:gd name="T16" fmla="*/ 0 h 499"/>
              <a:gd name="T17" fmla="*/ 1038 w 1038"/>
              <a:gd name="T18" fmla="*/ 499 h 49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38" h="499">
                <a:moveTo>
                  <a:pt x="1038" y="499"/>
                </a:moveTo>
                <a:cubicBezTo>
                  <a:pt x="1037" y="223"/>
                  <a:pt x="805" y="0"/>
                  <a:pt x="519" y="0"/>
                </a:cubicBezTo>
                <a:cubicBezTo>
                  <a:pt x="233" y="0"/>
                  <a:pt x="1" y="223"/>
                  <a:pt x="0" y="499"/>
                </a:cubicBezTo>
                <a:cubicBezTo>
                  <a:pt x="132" y="413"/>
                  <a:pt x="315" y="360"/>
                  <a:pt x="519" y="360"/>
                </a:cubicBezTo>
                <a:cubicBezTo>
                  <a:pt x="723" y="360"/>
                  <a:pt x="907" y="413"/>
                  <a:pt x="1038" y="499"/>
                </a:cubicBezTo>
                <a:close/>
              </a:path>
            </a:pathLst>
          </a:custGeom>
          <a:gradFill rotWithShape="1">
            <a:gsLst>
              <a:gs pos="0">
                <a:srgbClr val="FFFFFF">
                  <a:alpha val="89998"/>
                </a:srgbClr>
              </a:gs>
              <a:gs pos="100000">
                <a:srgbClr val="FFFFFF">
                  <a:alpha val="10001"/>
                </a:srgb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微软雅黑" pitchFamily="34" charset="-122"/>
            </a:endParaRPr>
          </a:p>
        </p:txBody>
      </p:sp>
      <p:sp>
        <p:nvSpPr>
          <p:cNvPr id="59" name="Rectangle 25"/>
          <p:cNvSpPr>
            <a:spLocks noChangeArrowheads="1"/>
          </p:cNvSpPr>
          <p:nvPr/>
        </p:nvSpPr>
        <p:spPr bwMode="auto">
          <a:xfrm>
            <a:off x="10057034" y="5479752"/>
            <a:ext cx="11077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b="1" kern="0" dirty="0" smtClean="0">
                <a:solidFill>
                  <a:srgbClr val="FFFFFF"/>
                </a:solidFill>
                <a:ea typeface="微软雅黑" pitchFamily="34" charset="-122"/>
              </a:rPr>
              <a:t>表达技巧</a:t>
            </a: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226074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1089088" y="0"/>
            <a:ext cx="9947081" cy="542678"/>
          </a:xfrm>
          <a:prstGeom prst="rect">
            <a:avLst/>
          </a:prstGeom>
          <a:solidFill>
            <a:srgbClr val="6CA62C"/>
          </a:solidFill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/>
          </a:p>
        </p:txBody>
      </p:sp>
      <p:sp>
        <p:nvSpPr>
          <p:cNvPr id="3" name="TextBox 2"/>
          <p:cNvSpPr txBox="1"/>
          <p:nvPr userDrawn="1"/>
        </p:nvSpPr>
        <p:spPr>
          <a:xfrm>
            <a:off x="192881" y="173346"/>
            <a:ext cx="896208" cy="369332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marL="0" algn="l" defTabSz="914400" rtl="0" eaLnBrk="1" latinLnBrk="0" hangingPunct="1"/>
            <a:r>
              <a:rPr lang="en-US" altLang="zh-CN" sz="1800" kern="1200" dirty="0" smtClean="0">
                <a:solidFill>
                  <a:srgbClr val="7BC14A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LOGO</a:t>
            </a:r>
            <a:endParaRPr lang="zh-CN" altLang="en-US" sz="1800" kern="1200" dirty="0">
              <a:solidFill>
                <a:srgbClr val="7BC14A"/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cxnSp>
        <p:nvCxnSpPr>
          <p:cNvPr id="4" name="直接连接符 3"/>
          <p:cNvCxnSpPr/>
          <p:nvPr userDrawn="1"/>
        </p:nvCxnSpPr>
        <p:spPr>
          <a:xfrm>
            <a:off x="3221098" y="142728"/>
            <a:ext cx="0" cy="26193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 userDrawn="1"/>
        </p:nvSpPr>
        <p:spPr>
          <a:xfrm>
            <a:off x="11036169" y="173346"/>
            <a:ext cx="1093283" cy="369332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zh-CN" altLang="en-US" sz="1600" dirty="0">
                <a:solidFill>
                  <a:srgbClr val="7BC14A"/>
                </a:solidFill>
                <a:latin typeface="微软雅黑" pitchFamily="34" charset="-122"/>
                <a:ea typeface="微软雅黑" pitchFamily="34" charset="-122"/>
              </a:rPr>
              <a:t>第 </a:t>
            </a:r>
            <a:fld id="{2EEF1883-7A0E-4F66-9932-E581691AD397}" type="slidenum">
              <a:rPr lang="zh-CN" altLang="en-US" sz="1600">
                <a:solidFill>
                  <a:srgbClr val="7BC14A"/>
                </a:solidFill>
              </a:rPr>
              <a:pPr algn="ctr">
                <a:defRPr/>
              </a:pPr>
              <a:t>‹#›</a:t>
            </a:fld>
            <a:r>
              <a:rPr lang="zh-CN" altLang="en-US" sz="1600" dirty="0">
                <a:solidFill>
                  <a:srgbClr val="7BC14A"/>
                </a:solidFill>
              </a:rPr>
              <a:t>  </a:t>
            </a:r>
            <a:r>
              <a:rPr lang="zh-CN" altLang="en-US" sz="1600" dirty="0">
                <a:solidFill>
                  <a:srgbClr val="7BC14A"/>
                </a:solidFill>
                <a:latin typeface="微软雅黑" pitchFamily="34" charset="-122"/>
                <a:ea typeface="微软雅黑" pitchFamily="34" charset="-122"/>
              </a:rPr>
              <a:t>页</a:t>
            </a:r>
          </a:p>
        </p:txBody>
      </p:sp>
      <p:sp>
        <p:nvSpPr>
          <p:cNvPr id="6" name="Rectangle 5"/>
          <p:cNvSpPr>
            <a:spLocks noChangeArrowheads="1"/>
          </p:cNvSpPr>
          <p:nvPr userDrawn="1"/>
        </p:nvSpPr>
        <p:spPr bwMode="auto">
          <a:xfrm rot="16200000">
            <a:off x="9601011" y="94451"/>
            <a:ext cx="1196752" cy="1007850"/>
          </a:xfrm>
          <a:custGeom>
            <a:avLst/>
            <a:gdLst/>
            <a:ahLst/>
            <a:cxnLst/>
            <a:rect l="l" t="t" r="r" b="b"/>
            <a:pathLst>
              <a:path w="4732299" h="655200">
                <a:moveTo>
                  <a:pt x="29842" y="0"/>
                </a:moveTo>
                <a:lnTo>
                  <a:pt x="4732299" y="0"/>
                </a:lnTo>
                <a:lnTo>
                  <a:pt x="4732299" y="655200"/>
                </a:lnTo>
                <a:lnTo>
                  <a:pt x="0" y="655200"/>
                </a:lnTo>
                <a:lnTo>
                  <a:pt x="0" y="651669"/>
                </a:lnTo>
                <a:lnTo>
                  <a:pt x="25384" y="651669"/>
                </a:lnTo>
                <a:lnTo>
                  <a:pt x="393662" y="323851"/>
                </a:lnTo>
                <a:close/>
              </a:path>
            </a:pathLst>
          </a:custGeom>
          <a:solidFill>
            <a:schemeClr val="bg1">
              <a:alpha val="85000"/>
            </a:schemeClr>
          </a:solidFill>
          <a:ln w="3175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marR="0" lvl="0" indent="0"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kern="0" cap="none" spc="0" normalizeH="0" baseline="0" dirty="0">
              <a:ln>
                <a:noFill/>
              </a:ln>
              <a:solidFill>
                <a:srgbClr val="F9F9F9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5370481" y="142728"/>
            <a:ext cx="0" cy="26193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 userDrawn="1"/>
        </p:nvCxnSpPr>
        <p:spPr>
          <a:xfrm>
            <a:off x="7519865" y="142728"/>
            <a:ext cx="0" cy="26193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 userDrawn="1"/>
        </p:nvSpPr>
        <p:spPr>
          <a:xfrm>
            <a:off x="1089088" y="138118"/>
            <a:ext cx="2132010" cy="338554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marL="0" algn="ctr" defTabSz="914400" rtl="0" eaLnBrk="1" latinLnBrk="0" hangingPunct="1"/>
            <a:r>
              <a:rPr lang="zh-CN" altLang="en-US" sz="1600" b="0" kern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我们是谁</a:t>
            </a:r>
            <a:r>
              <a:rPr lang="en-US" altLang="zh-CN" sz="1600" b="0" kern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?Who?</a:t>
            </a:r>
            <a:endParaRPr lang="zh-CN" altLang="en-US" sz="1600" b="0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3244099" y="138118"/>
            <a:ext cx="2126383" cy="338554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marL="0" algn="ctr" defTabSz="914400" rtl="0" eaLnBrk="1" latinLnBrk="0" hangingPunct="1"/>
            <a:r>
              <a:rPr lang="zh-CN" altLang="en-US" sz="1600" b="0" kern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响动一卡通产品介绍</a:t>
            </a:r>
            <a:endParaRPr lang="zh-CN" altLang="en-US" sz="1600" b="0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1" name="等腰三角形 10"/>
          <p:cNvSpPr/>
          <p:nvPr userDrawn="1"/>
        </p:nvSpPr>
        <p:spPr>
          <a:xfrm flipV="1">
            <a:off x="6301194" y="542678"/>
            <a:ext cx="287957" cy="161388"/>
          </a:xfrm>
          <a:prstGeom prst="triangle">
            <a:avLst/>
          </a:prstGeom>
          <a:solidFill>
            <a:srgbClr val="6CA62C"/>
          </a:solidFill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5370482" y="116632"/>
            <a:ext cx="2149383" cy="369332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marL="0" algn="ctr" defTabSz="914400" rtl="0" eaLnBrk="1" latinLnBrk="0" hangingPunct="1"/>
            <a:r>
              <a:rPr lang="zh-CN" altLang="en-US" sz="1800" b="1" kern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地推工作内容</a:t>
            </a:r>
            <a:endParaRPr lang="zh-CN" altLang="en-US" sz="1800" b="1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7519865" y="138118"/>
            <a:ext cx="2142304" cy="338554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marL="0" algn="ctr" defTabSz="914400" rtl="0" eaLnBrk="1" latinLnBrk="0" hangingPunct="1"/>
            <a:r>
              <a:rPr lang="zh-CN" altLang="en-US" sz="1600" kern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常见问题</a:t>
            </a:r>
            <a:endParaRPr lang="zh-CN" altLang="en-US" sz="1600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9695462" y="179348"/>
            <a:ext cx="1007850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algn="ctr" defTabSz="914400" rtl="0" eaLnBrk="1" latinLnBrk="0" hangingPunct="1"/>
            <a:r>
              <a:rPr lang="zh-CN" altLang="en-US" sz="1600" b="0" kern="1200" dirty="0" smtClean="0">
                <a:solidFill>
                  <a:srgbClr val="7BC14A"/>
                </a:solidFill>
                <a:effectLst/>
                <a:latin typeface="微软雅黑" pitchFamily="34" charset="-122"/>
                <a:ea typeface="微软雅黑" pitchFamily="34" charset="-122"/>
                <a:cs typeface="+mn-cs"/>
              </a:rPr>
              <a:t>正文</a:t>
            </a:r>
            <a:endParaRPr lang="en-US" altLang="zh-CN" sz="1600" b="0" kern="1200" dirty="0" smtClean="0">
              <a:solidFill>
                <a:srgbClr val="7BC14A"/>
              </a:solidFill>
              <a:effectLst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cxnSp>
        <p:nvCxnSpPr>
          <p:cNvPr id="15" name="直接连接符 14"/>
          <p:cNvCxnSpPr/>
          <p:nvPr userDrawn="1"/>
        </p:nvCxnSpPr>
        <p:spPr>
          <a:xfrm>
            <a:off x="9839440" y="542678"/>
            <a:ext cx="719893" cy="0"/>
          </a:xfrm>
          <a:prstGeom prst="line">
            <a:avLst/>
          </a:prstGeom>
          <a:ln>
            <a:solidFill>
              <a:srgbClr val="7BC1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 userDrawn="1"/>
        </p:nvSpPr>
        <p:spPr>
          <a:xfrm>
            <a:off x="9695462" y="611396"/>
            <a:ext cx="100785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algn="ctr" defTabSz="914400" rtl="0" eaLnBrk="1" latinLnBrk="0" hangingPunct="1"/>
            <a:r>
              <a:rPr lang="zh-CN" altLang="en-US" sz="1800" b="1" kern="1200" dirty="0" smtClean="0">
                <a:solidFill>
                  <a:srgbClr val="7BC14A"/>
                </a:solidFill>
                <a:effectLst/>
                <a:latin typeface="微软雅黑" pitchFamily="34" charset="-122"/>
                <a:ea typeface="微软雅黑" pitchFamily="34" charset="-122"/>
                <a:cs typeface="+mn-cs"/>
              </a:rPr>
              <a:t>第三章</a:t>
            </a:r>
            <a:endParaRPr lang="en-US" altLang="zh-CN" sz="1800" b="1" kern="1200" dirty="0" smtClean="0">
              <a:solidFill>
                <a:srgbClr val="7BC14A"/>
              </a:solidFill>
              <a:effectLst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cxnSp>
        <p:nvCxnSpPr>
          <p:cNvPr id="35" name="直接连接符 34"/>
          <p:cNvCxnSpPr/>
          <p:nvPr userDrawn="1"/>
        </p:nvCxnSpPr>
        <p:spPr>
          <a:xfrm>
            <a:off x="1056752" y="1412776"/>
            <a:ext cx="0" cy="504056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6" name="矩形 35"/>
          <p:cNvSpPr/>
          <p:nvPr userDrawn="1"/>
        </p:nvSpPr>
        <p:spPr>
          <a:xfrm>
            <a:off x="408849" y="1772816"/>
            <a:ext cx="647903" cy="4366066"/>
          </a:xfrm>
          <a:prstGeom prst="rect">
            <a:avLst/>
          </a:prstGeom>
          <a:solidFill>
            <a:srgbClr val="7BC143">
              <a:alpha val="74902"/>
            </a:srgbClr>
          </a:solidFill>
          <a:ln>
            <a:noFill/>
          </a:ln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7" name="TextBox 36"/>
          <p:cNvSpPr txBox="1"/>
          <p:nvPr userDrawn="1"/>
        </p:nvSpPr>
        <p:spPr>
          <a:xfrm>
            <a:off x="502840" y="2496765"/>
            <a:ext cx="553998" cy="3642118"/>
          </a:xfrm>
          <a:prstGeom prst="rect">
            <a:avLst/>
          </a:prstGeom>
          <a:noFill/>
        </p:spPr>
        <p:txBody>
          <a:bodyPr vert="eaVert" wrap="square" rtlCol="0" anchor="ctr">
            <a:spAutoFit/>
          </a:bodyPr>
          <a:lstStyle/>
          <a:p>
            <a:pPr algn="l"/>
            <a:r>
              <a:rPr lang="zh-CN" altLang="en-US" sz="2400" spc="4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沟通技巧</a:t>
            </a:r>
            <a:endParaRPr lang="zh-CN" altLang="en-US" sz="2400" spc="4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椭圆 37"/>
          <p:cNvSpPr/>
          <p:nvPr userDrawn="1"/>
        </p:nvSpPr>
        <p:spPr bwMode="auto">
          <a:xfrm>
            <a:off x="480866" y="1916832"/>
            <a:ext cx="503869" cy="504000"/>
          </a:xfrm>
          <a:prstGeom prst="ellipse">
            <a:avLst/>
          </a:prstGeom>
          <a:solidFill>
            <a:sysClr val="window" lastClr="FFFFFF">
              <a:lumMod val="95000"/>
            </a:sys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>
                    <a:lumMod val="50000"/>
                  </a:sysClr>
                </a:solidFill>
                <a:effectLst/>
                <a:uLnTx/>
                <a:uFillTx/>
                <a:latin typeface="Broadway" pitchFamily="82" charset="0"/>
                <a:ea typeface="微软雅黑" pitchFamily="34" charset="-122"/>
              </a:rPr>
              <a:t>3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ysClr val="window" lastClr="FFFFFF">
                  <a:lumMod val="50000"/>
                </a:sysClr>
              </a:solidFill>
              <a:effectLst/>
              <a:uLnTx/>
              <a:uFillTx/>
              <a:latin typeface="Broadway" pitchFamily="82" charset="0"/>
              <a:ea typeface="微软雅黑" pitchFamily="34" charset="-122"/>
            </a:endParaRPr>
          </a:p>
        </p:txBody>
      </p:sp>
      <p:cxnSp>
        <p:nvCxnSpPr>
          <p:cNvPr id="39" name="直接连接符 38"/>
          <p:cNvCxnSpPr/>
          <p:nvPr userDrawn="1"/>
        </p:nvCxnSpPr>
        <p:spPr>
          <a:xfrm>
            <a:off x="1056752" y="6453336"/>
            <a:ext cx="1295807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6" name="Freeform 10"/>
          <p:cNvSpPr>
            <a:spLocks/>
          </p:cNvSpPr>
          <p:nvPr/>
        </p:nvSpPr>
        <p:spPr bwMode="auto">
          <a:xfrm>
            <a:off x="10056996" y="6267152"/>
            <a:ext cx="1133180" cy="330200"/>
          </a:xfrm>
          <a:custGeom>
            <a:avLst/>
            <a:gdLst>
              <a:gd name="T0" fmla="*/ 563 w 1126"/>
              <a:gd name="T1" fmla="*/ 0 h 327"/>
              <a:gd name="T2" fmla="*/ 0 w 1126"/>
              <a:gd name="T3" fmla="*/ 327 h 327"/>
              <a:gd name="T4" fmla="*/ 1126 w 1126"/>
              <a:gd name="T5" fmla="*/ 327 h 327"/>
              <a:gd name="T6" fmla="*/ 563 w 1126"/>
              <a:gd name="T7" fmla="*/ 0 h 327"/>
              <a:gd name="T8" fmla="*/ 0 60000 65536"/>
              <a:gd name="T9" fmla="*/ 0 60000 65536"/>
              <a:gd name="T10" fmla="*/ 0 60000 65536"/>
              <a:gd name="T11" fmla="*/ 0 60000 65536"/>
              <a:gd name="T12" fmla="*/ 0 w 1126"/>
              <a:gd name="T13" fmla="*/ 0 h 327"/>
              <a:gd name="T14" fmla="*/ 1126 w 1126"/>
              <a:gd name="T15" fmla="*/ 327 h 32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26" h="327">
                <a:moveTo>
                  <a:pt x="563" y="0"/>
                </a:moveTo>
                <a:cubicBezTo>
                  <a:pt x="322" y="0"/>
                  <a:pt x="112" y="132"/>
                  <a:pt x="0" y="327"/>
                </a:cubicBezTo>
                <a:cubicBezTo>
                  <a:pt x="1126" y="327"/>
                  <a:pt x="1126" y="327"/>
                  <a:pt x="1126" y="327"/>
                </a:cubicBezTo>
                <a:cubicBezTo>
                  <a:pt x="1014" y="132"/>
                  <a:pt x="804" y="0"/>
                  <a:pt x="563" y="0"/>
                </a:cubicBezTo>
                <a:close/>
              </a:path>
            </a:pathLst>
          </a:custGeom>
          <a:gradFill rotWithShape="1">
            <a:gsLst>
              <a:gs pos="0">
                <a:srgbClr val="F68426">
                  <a:alpha val="70000"/>
                </a:srgbClr>
              </a:gs>
              <a:gs pos="100000">
                <a:srgbClr val="800000">
                  <a:alpha val="0"/>
                </a:srgbClr>
              </a:gs>
            </a:gsLst>
            <a:lin ang="5400000" scaled="1"/>
          </a:gradFill>
          <a:ln>
            <a:noFill/>
          </a:ln>
          <a:extLst/>
        </p:spPr>
        <p:txBody>
          <a:bodyPr/>
          <a:lstStyle/>
          <a:p>
            <a:pPr lvl="0"/>
            <a:endParaRPr lang="zh-CN" altLang="en-US" sz="1800" kern="0">
              <a:solidFill>
                <a:sysClr val="windowText" lastClr="000000"/>
              </a:solidFill>
              <a:ea typeface="微软雅黑" pitchFamily="34" charset="-122"/>
            </a:endParaRPr>
          </a:p>
        </p:txBody>
      </p:sp>
      <p:sp>
        <p:nvSpPr>
          <p:cNvPr id="57" name="Oval 11"/>
          <p:cNvSpPr>
            <a:spLocks noChangeArrowheads="1"/>
          </p:cNvSpPr>
          <p:nvPr/>
        </p:nvSpPr>
        <p:spPr bwMode="auto">
          <a:xfrm>
            <a:off x="10055409" y="5114627"/>
            <a:ext cx="1128419" cy="1131888"/>
          </a:xfrm>
          <a:prstGeom prst="ellipse">
            <a:avLst/>
          </a:prstGeom>
          <a:solidFill>
            <a:srgbClr val="F68426"/>
          </a:solidFill>
          <a:ln>
            <a:noFill/>
          </a:ln>
          <a:extLst/>
        </p:spPr>
        <p:txBody>
          <a:bodyPr/>
          <a:lstStyle/>
          <a:p>
            <a:pPr lvl="0"/>
            <a:endParaRPr lang="zh-CN" altLang="en-US" sz="1800" kern="0">
              <a:solidFill>
                <a:sysClr val="windowText" lastClr="000000"/>
              </a:solidFill>
              <a:ea typeface="微软雅黑" pitchFamily="34" charset="-122"/>
            </a:endParaRPr>
          </a:p>
        </p:txBody>
      </p:sp>
      <p:sp>
        <p:nvSpPr>
          <p:cNvPr id="58" name="Freeform 12"/>
          <p:cNvSpPr>
            <a:spLocks/>
          </p:cNvSpPr>
          <p:nvPr/>
        </p:nvSpPr>
        <p:spPr bwMode="auto">
          <a:xfrm>
            <a:off x="10096673" y="5144791"/>
            <a:ext cx="1044303" cy="503237"/>
          </a:xfrm>
          <a:custGeom>
            <a:avLst/>
            <a:gdLst>
              <a:gd name="T0" fmla="*/ 1038 w 1038"/>
              <a:gd name="T1" fmla="*/ 499 h 499"/>
              <a:gd name="T2" fmla="*/ 519 w 1038"/>
              <a:gd name="T3" fmla="*/ 0 h 499"/>
              <a:gd name="T4" fmla="*/ 0 w 1038"/>
              <a:gd name="T5" fmla="*/ 499 h 499"/>
              <a:gd name="T6" fmla="*/ 519 w 1038"/>
              <a:gd name="T7" fmla="*/ 360 h 499"/>
              <a:gd name="T8" fmla="*/ 1038 w 1038"/>
              <a:gd name="T9" fmla="*/ 499 h 49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38"/>
              <a:gd name="T16" fmla="*/ 0 h 499"/>
              <a:gd name="T17" fmla="*/ 1038 w 1038"/>
              <a:gd name="T18" fmla="*/ 499 h 49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38" h="499">
                <a:moveTo>
                  <a:pt x="1038" y="499"/>
                </a:moveTo>
                <a:cubicBezTo>
                  <a:pt x="1037" y="223"/>
                  <a:pt x="805" y="0"/>
                  <a:pt x="519" y="0"/>
                </a:cubicBezTo>
                <a:cubicBezTo>
                  <a:pt x="233" y="0"/>
                  <a:pt x="1" y="223"/>
                  <a:pt x="0" y="499"/>
                </a:cubicBezTo>
                <a:cubicBezTo>
                  <a:pt x="132" y="413"/>
                  <a:pt x="315" y="360"/>
                  <a:pt x="519" y="360"/>
                </a:cubicBezTo>
                <a:cubicBezTo>
                  <a:pt x="723" y="360"/>
                  <a:pt x="907" y="413"/>
                  <a:pt x="1038" y="499"/>
                </a:cubicBezTo>
                <a:close/>
              </a:path>
            </a:pathLst>
          </a:custGeom>
          <a:gradFill rotWithShape="1">
            <a:gsLst>
              <a:gs pos="0">
                <a:srgbClr val="FFFFFF">
                  <a:alpha val="89998"/>
                </a:srgbClr>
              </a:gs>
              <a:gs pos="100000">
                <a:srgbClr val="FFFFFF">
                  <a:alpha val="10001"/>
                </a:srgb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微软雅黑" pitchFamily="34" charset="-122"/>
            </a:endParaRPr>
          </a:p>
        </p:txBody>
      </p:sp>
      <p:sp>
        <p:nvSpPr>
          <p:cNvPr id="59" name="Rectangle 25"/>
          <p:cNvSpPr>
            <a:spLocks noChangeArrowheads="1"/>
          </p:cNvSpPr>
          <p:nvPr/>
        </p:nvSpPr>
        <p:spPr bwMode="auto">
          <a:xfrm>
            <a:off x="10057034" y="5479752"/>
            <a:ext cx="11077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b="1" kern="0" dirty="0" smtClean="0">
                <a:solidFill>
                  <a:srgbClr val="FFFFFF"/>
                </a:solidFill>
                <a:ea typeface="微软雅黑" pitchFamily="34" charset="-122"/>
              </a:rPr>
              <a:t>表达技巧</a:t>
            </a: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微软雅黑" pitchFamily="34" charset="-122"/>
            </a:endParaRPr>
          </a:p>
        </p:txBody>
      </p:sp>
      <p:sp>
        <p:nvSpPr>
          <p:cNvPr id="26" name="AutoShape 2"/>
          <p:cNvSpPr>
            <a:spLocks noChangeArrowheads="1"/>
          </p:cNvSpPr>
          <p:nvPr userDrawn="1"/>
        </p:nvSpPr>
        <p:spPr bwMode="auto">
          <a:xfrm>
            <a:off x="9894318" y="4181202"/>
            <a:ext cx="1433139" cy="831974"/>
          </a:xfrm>
          <a:prstGeom prst="downArrowCallout">
            <a:avLst>
              <a:gd name="adj1" fmla="val 49880"/>
              <a:gd name="adj2" fmla="val 24940"/>
              <a:gd name="adj3" fmla="val 15258"/>
              <a:gd name="adj4" fmla="val 88880"/>
            </a:avLst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>
            <a:noFill/>
          </a:ln>
          <a:effectLst>
            <a:prstShdw prst="shdw17" dist="17961" dir="13500000">
              <a:srgbClr val="999999"/>
            </a:prstShdw>
          </a:effectLst>
          <a:extLst>
            <a:ext uri="{91240B29-F687-4F45-9708-019B960494DF}">
              <a14:hiddenLine xmlns:a14="http://schemas.microsoft.com/office/drawing/2010/main" xmlns="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E1B40C"/>
              </a:buClr>
              <a:buFont typeface="Wingdings" pitchFamily="2" charset="2"/>
              <a:buNone/>
            </a:pPr>
            <a:r>
              <a:rPr lang="en-US" altLang="zh-CN" sz="1600" b="1" dirty="0" smtClean="0">
                <a:solidFill>
                  <a:srgbClr val="F68426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600" b="1" dirty="0" smtClean="0">
                <a:solidFill>
                  <a:srgbClr val="F68426"/>
                </a:solidFill>
                <a:latin typeface="微软雅黑" pitchFamily="34" charset="-122"/>
                <a:ea typeface="微软雅黑" pitchFamily="34" charset="-122"/>
              </a:rPr>
              <a:t>）身体语言</a:t>
            </a:r>
            <a:endParaRPr lang="zh-CN" altLang="en-US" sz="1600" b="1" dirty="0">
              <a:solidFill>
                <a:srgbClr val="F68426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105765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1089088" y="0"/>
            <a:ext cx="9947081" cy="542678"/>
          </a:xfrm>
          <a:prstGeom prst="rect">
            <a:avLst/>
          </a:prstGeom>
          <a:solidFill>
            <a:srgbClr val="6CA62C"/>
          </a:solidFill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/>
          </a:p>
        </p:txBody>
      </p:sp>
      <p:sp>
        <p:nvSpPr>
          <p:cNvPr id="3" name="TextBox 2"/>
          <p:cNvSpPr txBox="1"/>
          <p:nvPr userDrawn="1"/>
        </p:nvSpPr>
        <p:spPr>
          <a:xfrm>
            <a:off x="192881" y="173346"/>
            <a:ext cx="896208" cy="369332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marL="0" algn="l" defTabSz="914400" rtl="0" eaLnBrk="1" latinLnBrk="0" hangingPunct="1"/>
            <a:r>
              <a:rPr lang="en-US" altLang="zh-CN" sz="1800" kern="1200" dirty="0" smtClean="0">
                <a:solidFill>
                  <a:srgbClr val="7BC14A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LOGO</a:t>
            </a:r>
            <a:endParaRPr lang="zh-CN" altLang="en-US" sz="1800" kern="1200" dirty="0">
              <a:solidFill>
                <a:srgbClr val="7BC14A"/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cxnSp>
        <p:nvCxnSpPr>
          <p:cNvPr id="4" name="直接连接符 3"/>
          <p:cNvCxnSpPr/>
          <p:nvPr userDrawn="1"/>
        </p:nvCxnSpPr>
        <p:spPr>
          <a:xfrm>
            <a:off x="3221098" y="142728"/>
            <a:ext cx="0" cy="26193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 userDrawn="1"/>
        </p:nvSpPr>
        <p:spPr>
          <a:xfrm>
            <a:off x="11036169" y="173346"/>
            <a:ext cx="1093283" cy="369332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zh-CN" altLang="en-US" sz="1600" dirty="0">
                <a:solidFill>
                  <a:srgbClr val="7BC14A"/>
                </a:solidFill>
                <a:latin typeface="微软雅黑" pitchFamily="34" charset="-122"/>
                <a:ea typeface="微软雅黑" pitchFamily="34" charset="-122"/>
              </a:rPr>
              <a:t>第 </a:t>
            </a:r>
            <a:fld id="{2EEF1883-7A0E-4F66-9932-E581691AD397}" type="slidenum">
              <a:rPr lang="zh-CN" altLang="en-US" sz="1600">
                <a:solidFill>
                  <a:srgbClr val="7BC14A"/>
                </a:solidFill>
              </a:rPr>
              <a:pPr algn="ctr">
                <a:defRPr/>
              </a:pPr>
              <a:t>‹#›</a:t>
            </a:fld>
            <a:r>
              <a:rPr lang="zh-CN" altLang="en-US" sz="1600" dirty="0">
                <a:solidFill>
                  <a:srgbClr val="7BC14A"/>
                </a:solidFill>
              </a:rPr>
              <a:t>  </a:t>
            </a:r>
            <a:r>
              <a:rPr lang="zh-CN" altLang="en-US" sz="1600" dirty="0">
                <a:solidFill>
                  <a:srgbClr val="7BC14A"/>
                </a:solidFill>
                <a:latin typeface="微软雅黑" pitchFamily="34" charset="-122"/>
                <a:ea typeface="微软雅黑" pitchFamily="34" charset="-122"/>
              </a:rPr>
              <a:t>页</a:t>
            </a:r>
          </a:p>
        </p:txBody>
      </p:sp>
      <p:sp>
        <p:nvSpPr>
          <p:cNvPr id="6" name="Rectangle 5"/>
          <p:cNvSpPr>
            <a:spLocks noChangeArrowheads="1"/>
          </p:cNvSpPr>
          <p:nvPr userDrawn="1"/>
        </p:nvSpPr>
        <p:spPr bwMode="auto">
          <a:xfrm rot="16200000">
            <a:off x="9601011" y="94451"/>
            <a:ext cx="1196752" cy="1007850"/>
          </a:xfrm>
          <a:custGeom>
            <a:avLst/>
            <a:gdLst/>
            <a:ahLst/>
            <a:cxnLst/>
            <a:rect l="l" t="t" r="r" b="b"/>
            <a:pathLst>
              <a:path w="4732299" h="655200">
                <a:moveTo>
                  <a:pt x="29842" y="0"/>
                </a:moveTo>
                <a:lnTo>
                  <a:pt x="4732299" y="0"/>
                </a:lnTo>
                <a:lnTo>
                  <a:pt x="4732299" y="655200"/>
                </a:lnTo>
                <a:lnTo>
                  <a:pt x="0" y="655200"/>
                </a:lnTo>
                <a:lnTo>
                  <a:pt x="0" y="651669"/>
                </a:lnTo>
                <a:lnTo>
                  <a:pt x="25384" y="651669"/>
                </a:lnTo>
                <a:lnTo>
                  <a:pt x="393662" y="323851"/>
                </a:lnTo>
                <a:close/>
              </a:path>
            </a:pathLst>
          </a:custGeom>
          <a:solidFill>
            <a:schemeClr val="bg1">
              <a:alpha val="85000"/>
            </a:schemeClr>
          </a:solidFill>
          <a:ln w="3175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marR="0" lvl="0" indent="0"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kern="0" cap="none" spc="0" normalizeH="0" baseline="0" dirty="0">
              <a:ln>
                <a:noFill/>
              </a:ln>
              <a:solidFill>
                <a:srgbClr val="F9F9F9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5370481" y="142728"/>
            <a:ext cx="0" cy="26193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 userDrawn="1"/>
        </p:nvCxnSpPr>
        <p:spPr>
          <a:xfrm>
            <a:off x="7519865" y="142728"/>
            <a:ext cx="0" cy="26193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 userDrawn="1"/>
        </p:nvSpPr>
        <p:spPr>
          <a:xfrm>
            <a:off x="1089088" y="138118"/>
            <a:ext cx="2132010" cy="338554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marL="0" algn="ctr" defTabSz="914400" rtl="0" eaLnBrk="1" latinLnBrk="0" hangingPunct="1"/>
            <a:r>
              <a:rPr lang="zh-CN" altLang="en-US" sz="1600" b="0" kern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讲师的角色概述</a:t>
            </a:r>
            <a:endParaRPr lang="zh-CN" altLang="en-US" sz="1600" b="0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3244099" y="138118"/>
            <a:ext cx="2126383" cy="338554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marL="0" algn="ctr" defTabSz="914400" rtl="0" eaLnBrk="1" latinLnBrk="0" hangingPunct="1"/>
            <a:r>
              <a:rPr lang="zh-CN" altLang="en-US" sz="1600" b="0" kern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成人的学习特点</a:t>
            </a:r>
            <a:endParaRPr lang="zh-CN" altLang="en-US" sz="1600" b="0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1" name="等腰三角形 10"/>
          <p:cNvSpPr/>
          <p:nvPr userDrawn="1"/>
        </p:nvSpPr>
        <p:spPr>
          <a:xfrm flipV="1">
            <a:off x="6301194" y="542678"/>
            <a:ext cx="287957" cy="161388"/>
          </a:xfrm>
          <a:prstGeom prst="triangle">
            <a:avLst/>
          </a:prstGeom>
          <a:solidFill>
            <a:srgbClr val="6CA62C"/>
          </a:solidFill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5370482" y="116632"/>
            <a:ext cx="2149383" cy="369332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marL="0" algn="ctr" defTabSz="914400" rtl="0" eaLnBrk="1" latinLnBrk="0" hangingPunct="1"/>
            <a:r>
              <a:rPr lang="zh-CN" altLang="en-US" sz="1800" b="1" kern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授课的过程及技巧</a:t>
            </a:r>
            <a:endParaRPr lang="zh-CN" altLang="en-US" sz="1800" b="1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7519865" y="138118"/>
            <a:ext cx="2142304" cy="338554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marL="0" algn="ctr" defTabSz="914400" rtl="0" eaLnBrk="1" latinLnBrk="0" hangingPunct="1"/>
            <a:r>
              <a:rPr lang="zh-CN" altLang="en-US" sz="1600" kern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异常情况的处理</a:t>
            </a:r>
            <a:endParaRPr lang="zh-CN" altLang="en-US" sz="1600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9695462" y="179348"/>
            <a:ext cx="1007850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algn="ctr" defTabSz="914400" rtl="0" eaLnBrk="1" latinLnBrk="0" hangingPunct="1"/>
            <a:r>
              <a:rPr lang="zh-CN" altLang="en-US" sz="1600" b="0" kern="1200" dirty="0" smtClean="0">
                <a:solidFill>
                  <a:srgbClr val="7BC14A"/>
                </a:solidFill>
                <a:effectLst/>
                <a:latin typeface="微软雅黑" pitchFamily="34" charset="-122"/>
                <a:ea typeface="微软雅黑" pitchFamily="34" charset="-122"/>
                <a:cs typeface="+mn-cs"/>
              </a:rPr>
              <a:t>正文</a:t>
            </a:r>
            <a:endParaRPr lang="en-US" altLang="zh-CN" sz="1600" b="0" kern="1200" dirty="0" smtClean="0">
              <a:solidFill>
                <a:srgbClr val="7BC14A"/>
              </a:solidFill>
              <a:effectLst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cxnSp>
        <p:nvCxnSpPr>
          <p:cNvPr id="15" name="直接连接符 14"/>
          <p:cNvCxnSpPr/>
          <p:nvPr userDrawn="1"/>
        </p:nvCxnSpPr>
        <p:spPr>
          <a:xfrm>
            <a:off x="9839440" y="542678"/>
            <a:ext cx="719893" cy="0"/>
          </a:xfrm>
          <a:prstGeom prst="line">
            <a:avLst/>
          </a:prstGeom>
          <a:ln>
            <a:solidFill>
              <a:srgbClr val="7BC1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 userDrawn="1"/>
        </p:nvSpPr>
        <p:spPr>
          <a:xfrm>
            <a:off x="9695462" y="611396"/>
            <a:ext cx="100785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algn="ctr" defTabSz="914400" rtl="0" eaLnBrk="1" latinLnBrk="0" hangingPunct="1"/>
            <a:r>
              <a:rPr lang="zh-CN" altLang="en-US" sz="1800" b="1" kern="1200" dirty="0" smtClean="0">
                <a:solidFill>
                  <a:srgbClr val="7BC14A"/>
                </a:solidFill>
                <a:effectLst/>
                <a:latin typeface="微软雅黑" pitchFamily="34" charset="-122"/>
                <a:ea typeface="微软雅黑" pitchFamily="34" charset="-122"/>
                <a:cs typeface="+mn-cs"/>
              </a:rPr>
              <a:t>第三章</a:t>
            </a:r>
            <a:endParaRPr lang="en-US" altLang="zh-CN" sz="1800" b="1" kern="1200" dirty="0" smtClean="0">
              <a:solidFill>
                <a:srgbClr val="7BC14A"/>
              </a:solidFill>
              <a:effectLst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cxnSp>
        <p:nvCxnSpPr>
          <p:cNvPr id="35" name="直接连接符 34"/>
          <p:cNvCxnSpPr/>
          <p:nvPr userDrawn="1"/>
        </p:nvCxnSpPr>
        <p:spPr>
          <a:xfrm>
            <a:off x="1056752" y="1412776"/>
            <a:ext cx="0" cy="504056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6" name="矩形 35"/>
          <p:cNvSpPr/>
          <p:nvPr userDrawn="1"/>
        </p:nvSpPr>
        <p:spPr>
          <a:xfrm>
            <a:off x="408849" y="1772816"/>
            <a:ext cx="647903" cy="4366066"/>
          </a:xfrm>
          <a:prstGeom prst="rect">
            <a:avLst/>
          </a:prstGeom>
          <a:solidFill>
            <a:srgbClr val="7BC143">
              <a:alpha val="74902"/>
            </a:srgbClr>
          </a:solidFill>
          <a:ln>
            <a:noFill/>
          </a:ln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7" name="TextBox 36"/>
          <p:cNvSpPr txBox="1"/>
          <p:nvPr userDrawn="1"/>
        </p:nvSpPr>
        <p:spPr>
          <a:xfrm>
            <a:off x="502826" y="2496765"/>
            <a:ext cx="553998" cy="3642118"/>
          </a:xfrm>
          <a:prstGeom prst="rect">
            <a:avLst/>
          </a:prstGeom>
          <a:noFill/>
        </p:spPr>
        <p:txBody>
          <a:bodyPr vert="eaVert" wrap="square" rtlCol="0" anchor="ctr">
            <a:spAutoFit/>
          </a:bodyPr>
          <a:lstStyle/>
          <a:p>
            <a:pPr algn="ctr"/>
            <a:r>
              <a:rPr lang="zh-CN" altLang="en-US" sz="2400" spc="4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展－进入正题，展开培训</a:t>
            </a:r>
          </a:p>
        </p:txBody>
      </p:sp>
      <p:sp>
        <p:nvSpPr>
          <p:cNvPr id="38" name="椭圆 37"/>
          <p:cNvSpPr/>
          <p:nvPr userDrawn="1"/>
        </p:nvSpPr>
        <p:spPr bwMode="auto">
          <a:xfrm>
            <a:off x="480866" y="1916832"/>
            <a:ext cx="503869" cy="504000"/>
          </a:xfrm>
          <a:prstGeom prst="ellipse">
            <a:avLst/>
          </a:prstGeom>
          <a:solidFill>
            <a:sysClr val="window" lastClr="FFFFFF">
              <a:lumMod val="95000"/>
            </a:sys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b="1" kern="0" noProof="0" dirty="0">
                <a:solidFill>
                  <a:sysClr val="window" lastClr="FFFFFF">
                    <a:lumMod val="50000"/>
                  </a:sysClr>
                </a:solidFill>
                <a:latin typeface="Broadway" pitchFamily="82" charset="0"/>
                <a:ea typeface="微软雅黑" pitchFamily="34" charset="-122"/>
              </a:rPr>
              <a:t>4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ysClr val="window" lastClr="FFFFFF">
                  <a:lumMod val="50000"/>
                </a:sysClr>
              </a:solidFill>
              <a:effectLst/>
              <a:uLnTx/>
              <a:uFillTx/>
              <a:latin typeface="Broadway" pitchFamily="82" charset="0"/>
              <a:ea typeface="微软雅黑" pitchFamily="34" charset="-122"/>
            </a:endParaRPr>
          </a:p>
        </p:txBody>
      </p:sp>
      <p:cxnSp>
        <p:nvCxnSpPr>
          <p:cNvPr id="39" name="直接连接符 38"/>
          <p:cNvCxnSpPr/>
          <p:nvPr userDrawn="1"/>
        </p:nvCxnSpPr>
        <p:spPr>
          <a:xfrm>
            <a:off x="1056752" y="6453336"/>
            <a:ext cx="1295807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6" name="Freeform 10"/>
          <p:cNvSpPr>
            <a:spLocks/>
          </p:cNvSpPr>
          <p:nvPr/>
        </p:nvSpPr>
        <p:spPr bwMode="auto">
          <a:xfrm>
            <a:off x="10056996" y="6267152"/>
            <a:ext cx="1133180" cy="330200"/>
          </a:xfrm>
          <a:custGeom>
            <a:avLst/>
            <a:gdLst>
              <a:gd name="T0" fmla="*/ 563 w 1126"/>
              <a:gd name="T1" fmla="*/ 0 h 327"/>
              <a:gd name="T2" fmla="*/ 0 w 1126"/>
              <a:gd name="T3" fmla="*/ 327 h 327"/>
              <a:gd name="T4" fmla="*/ 1126 w 1126"/>
              <a:gd name="T5" fmla="*/ 327 h 327"/>
              <a:gd name="T6" fmla="*/ 563 w 1126"/>
              <a:gd name="T7" fmla="*/ 0 h 327"/>
              <a:gd name="T8" fmla="*/ 0 60000 65536"/>
              <a:gd name="T9" fmla="*/ 0 60000 65536"/>
              <a:gd name="T10" fmla="*/ 0 60000 65536"/>
              <a:gd name="T11" fmla="*/ 0 60000 65536"/>
              <a:gd name="T12" fmla="*/ 0 w 1126"/>
              <a:gd name="T13" fmla="*/ 0 h 327"/>
              <a:gd name="T14" fmla="*/ 1126 w 1126"/>
              <a:gd name="T15" fmla="*/ 327 h 32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26" h="327">
                <a:moveTo>
                  <a:pt x="563" y="0"/>
                </a:moveTo>
                <a:cubicBezTo>
                  <a:pt x="322" y="0"/>
                  <a:pt x="112" y="132"/>
                  <a:pt x="0" y="327"/>
                </a:cubicBezTo>
                <a:cubicBezTo>
                  <a:pt x="1126" y="327"/>
                  <a:pt x="1126" y="327"/>
                  <a:pt x="1126" y="327"/>
                </a:cubicBezTo>
                <a:cubicBezTo>
                  <a:pt x="1014" y="132"/>
                  <a:pt x="804" y="0"/>
                  <a:pt x="563" y="0"/>
                </a:cubicBezTo>
                <a:close/>
              </a:path>
            </a:pathLst>
          </a:custGeom>
          <a:gradFill rotWithShape="1">
            <a:gsLst>
              <a:gs pos="0">
                <a:srgbClr val="7BC143">
                  <a:alpha val="70000"/>
                </a:srgbClr>
              </a:gs>
              <a:gs pos="100000">
                <a:srgbClr val="800000">
                  <a:alpha val="0"/>
                </a:srgbClr>
              </a:gs>
            </a:gsLst>
            <a:lin ang="5400000" scaled="1"/>
          </a:gradFill>
          <a:ln>
            <a:noFill/>
          </a:ln>
          <a:extLst/>
        </p:spPr>
        <p:txBody>
          <a:bodyPr/>
          <a:lstStyle/>
          <a:p>
            <a:endParaRPr lang="zh-CN" altLang="en-US" sz="1800" kern="0">
              <a:solidFill>
                <a:sysClr val="windowText" lastClr="000000"/>
              </a:solidFill>
              <a:ea typeface="微软雅黑" pitchFamily="34" charset="-122"/>
            </a:endParaRPr>
          </a:p>
        </p:txBody>
      </p:sp>
      <p:sp>
        <p:nvSpPr>
          <p:cNvPr id="57" name="Oval 11"/>
          <p:cNvSpPr>
            <a:spLocks noChangeArrowheads="1"/>
          </p:cNvSpPr>
          <p:nvPr/>
        </p:nvSpPr>
        <p:spPr bwMode="auto">
          <a:xfrm>
            <a:off x="10055409" y="5114627"/>
            <a:ext cx="1128419" cy="1131888"/>
          </a:xfrm>
          <a:prstGeom prst="ellipse">
            <a:avLst/>
          </a:prstGeom>
          <a:solidFill>
            <a:srgbClr val="7BC143"/>
          </a:solidFill>
          <a:ln>
            <a:noFill/>
          </a:ln>
          <a:extLst/>
        </p:spPr>
        <p:txBody>
          <a:bodyPr/>
          <a:lstStyle/>
          <a:p>
            <a:endParaRPr lang="zh-CN" altLang="en-US" sz="1800" kern="0">
              <a:solidFill>
                <a:sysClr val="windowText" lastClr="000000"/>
              </a:solidFill>
              <a:ea typeface="微软雅黑" pitchFamily="34" charset="-122"/>
            </a:endParaRPr>
          </a:p>
        </p:txBody>
      </p:sp>
      <p:sp>
        <p:nvSpPr>
          <p:cNvPr id="58" name="Freeform 12"/>
          <p:cNvSpPr>
            <a:spLocks/>
          </p:cNvSpPr>
          <p:nvPr/>
        </p:nvSpPr>
        <p:spPr bwMode="auto">
          <a:xfrm>
            <a:off x="10096673" y="5144791"/>
            <a:ext cx="1044303" cy="503237"/>
          </a:xfrm>
          <a:custGeom>
            <a:avLst/>
            <a:gdLst>
              <a:gd name="T0" fmla="*/ 1038 w 1038"/>
              <a:gd name="T1" fmla="*/ 499 h 499"/>
              <a:gd name="T2" fmla="*/ 519 w 1038"/>
              <a:gd name="T3" fmla="*/ 0 h 499"/>
              <a:gd name="T4" fmla="*/ 0 w 1038"/>
              <a:gd name="T5" fmla="*/ 499 h 499"/>
              <a:gd name="T6" fmla="*/ 519 w 1038"/>
              <a:gd name="T7" fmla="*/ 360 h 499"/>
              <a:gd name="T8" fmla="*/ 1038 w 1038"/>
              <a:gd name="T9" fmla="*/ 499 h 49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38"/>
              <a:gd name="T16" fmla="*/ 0 h 499"/>
              <a:gd name="T17" fmla="*/ 1038 w 1038"/>
              <a:gd name="T18" fmla="*/ 499 h 49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38" h="499">
                <a:moveTo>
                  <a:pt x="1038" y="499"/>
                </a:moveTo>
                <a:cubicBezTo>
                  <a:pt x="1037" y="223"/>
                  <a:pt x="805" y="0"/>
                  <a:pt x="519" y="0"/>
                </a:cubicBezTo>
                <a:cubicBezTo>
                  <a:pt x="233" y="0"/>
                  <a:pt x="1" y="223"/>
                  <a:pt x="0" y="499"/>
                </a:cubicBezTo>
                <a:cubicBezTo>
                  <a:pt x="132" y="413"/>
                  <a:pt x="315" y="360"/>
                  <a:pt x="519" y="360"/>
                </a:cubicBezTo>
                <a:cubicBezTo>
                  <a:pt x="723" y="360"/>
                  <a:pt x="907" y="413"/>
                  <a:pt x="1038" y="499"/>
                </a:cubicBezTo>
                <a:close/>
              </a:path>
            </a:pathLst>
          </a:custGeom>
          <a:gradFill rotWithShape="1">
            <a:gsLst>
              <a:gs pos="0">
                <a:srgbClr val="FFFFFF">
                  <a:alpha val="89998"/>
                </a:srgbClr>
              </a:gs>
              <a:gs pos="100000">
                <a:srgbClr val="FFFFFF">
                  <a:alpha val="10001"/>
                </a:srgb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微软雅黑" pitchFamily="34" charset="-122"/>
            </a:endParaRPr>
          </a:p>
        </p:txBody>
      </p:sp>
      <p:sp>
        <p:nvSpPr>
          <p:cNvPr id="59" name="Rectangle 25"/>
          <p:cNvSpPr>
            <a:spLocks noChangeArrowheads="1"/>
          </p:cNvSpPr>
          <p:nvPr/>
        </p:nvSpPr>
        <p:spPr bwMode="auto">
          <a:xfrm>
            <a:off x="10057034" y="5479752"/>
            <a:ext cx="11077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b="1" kern="0" dirty="0" smtClean="0">
                <a:solidFill>
                  <a:srgbClr val="FFFFFF"/>
                </a:solidFill>
                <a:ea typeface="微软雅黑" pitchFamily="34" charset="-122"/>
              </a:rPr>
              <a:t>论述技巧</a:t>
            </a:r>
          </a:p>
        </p:txBody>
      </p:sp>
    </p:spTree>
    <p:extLst>
      <p:ext uri="{BB962C8B-B14F-4D97-AF65-F5344CB8AC3E}">
        <p14:creationId xmlns:p14="http://schemas.microsoft.com/office/powerpoint/2010/main" xmlns="" val="39091737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 userDrawn="1"/>
        </p:nvSpPr>
        <p:spPr>
          <a:xfrm>
            <a:off x="118557" y="68461"/>
            <a:ext cx="360047" cy="360000"/>
          </a:xfrm>
          <a:prstGeom prst="rect">
            <a:avLst/>
          </a:prstGeom>
          <a:noFill/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 sz="1800" kern="0">
              <a:solidFill>
                <a:sysClr val="window" lastClr="FFFFFF"/>
              </a:solidFill>
              <a:ea typeface="微软雅黑"/>
            </a:endParaRPr>
          </a:p>
        </p:txBody>
      </p:sp>
      <p:sp>
        <p:nvSpPr>
          <p:cNvPr id="19" name="矩形 18"/>
          <p:cNvSpPr/>
          <p:nvPr userDrawn="1"/>
        </p:nvSpPr>
        <p:spPr>
          <a:xfrm>
            <a:off x="395339" y="394690"/>
            <a:ext cx="165622" cy="165600"/>
          </a:xfrm>
          <a:prstGeom prst="rect">
            <a:avLst/>
          </a:prstGeom>
          <a:noFill/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 sz="1800" kern="0">
              <a:solidFill>
                <a:sysClr val="window" lastClr="FFFFFF"/>
              </a:solidFill>
              <a:ea typeface="微软雅黑"/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730667" y="333452"/>
            <a:ext cx="2340603" cy="30777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zh-CN" altLang="en-US" sz="1400" dirty="0">
                <a:solidFill>
                  <a:srgbClr val="F05425"/>
                </a:solidFill>
                <a:latin typeface="微软雅黑" pitchFamily="34" charset="-122"/>
                <a:ea typeface="微软雅黑" pitchFamily="34" charset="-122"/>
              </a:rPr>
              <a:t>开篇案例</a:t>
            </a:r>
          </a:p>
        </p:txBody>
      </p:sp>
      <p:sp>
        <p:nvSpPr>
          <p:cNvPr id="21" name="矩形 20"/>
          <p:cNvSpPr/>
          <p:nvPr userDrawn="1"/>
        </p:nvSpPr>
        <p:spPr>
          <a:xfrm>
            <a:off x="1560677" y="1196752"/>
            <a:ext cx="10078494" cy="51125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800"/>
          </a:p>
        </p:txBody>
      </p:sp>
      <p:sp>
        <p:nvSpPr>
          <p:cNvPr id="27" name="矩形 26"/>
          <p:cNvSpPr/>
          <p:nvPr userDrawn="1"/>
        </p:nvSpPr>
        <p:spPr>
          <a:xfrm>
            <a:off x="1920623" y="1628800"/>
            <a:ext cx="9430591" cy="40324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800"/>
          </a:p>
        </p:txBody>
      </p:sp>
      <p:sp>
        <p:nvSpPr>
          <p:cNvPr id="31" name="矩形 9"/>
          <p:cNvSpPr>
            <a:spLocks noChangeArrowheads="1"/>
          </p:cNvSpPr>
          <p:nvPr userDrawn="1"/>
        </p:nvSpPr>
        <p:spPr bwMode="auto">
          <a:xfrm>
            <a:off x="2330208" y="1412777"/>
            <a:ext cx="99986" cy="378955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5400" cap="flat" cmpd="sng">
                <a:solidFill>
                  <a:srgbClr val="395E8A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 sz="1800">
              <a:solidFill>
                <a:srgbClr val="FFFFFF"/>
              </a:solidFill>
              <a:latin typeface="宋体" pitchFamily="2" charset="-122"/>
              <a:ea typeface="宋体" pitchFamily="2" charset="-122"/>
              <a:sym typeface="宋体" pitchFamily="2" charset="-122"/>
            </a:endParaRPr>
          </a:p>
        </p:txBody>
      </p:sp>
      <p:sp>
        <p:nvSpPr>
          <p:cNvPr id="32" name="TextBox 10"/>
          <p:cNvSpPr>
            <a:spLocks noChangeArrowheads="1"/>
          </p:cNvSpPr>
          <p:nvPr userDrawn="1"/>
        </p:nvSpPr>
        <p:spPr bwMode="auto">
          <a:xfrm>
            <a:off x="2510181" y="1412776"/>
            <a:ext cx="293791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000" b="1" dirty="0" smtClean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开篇案例</a:t>
            </a:r>
            <a:endParaRPr lang="zh-CN" altLang="en-US" sz="2000" b="1" dirty="0">
              <a:solidFill>
                <a:schemeClr val="accent6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634469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1089088" y="0"/>
            <a:ext cx="9947081" cy="542678"/>
          </a:xfrm>
          <a:prstGeom prst="rect">
            <a:avLst/>
          </a:prstGeom>
          <a:solidFill>
            <a:srgbClr val="6CA62C"/>
          </a:solidFill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/>
          </a:p>
        </p:txBody>
      </p:sp>
      <p:sp>
        <p:nvSpPr>
          <p:cNvPr id="3" name="TextBox 2"/>
          <p:cNvSpPr txBox="1"/>
          <p:nvPr userDrawn="1"/>
        </p:nvSpPr>
        <p:spPr>
          <a:xfrm>
            <a:off x="192881" y="173346"/>
            <a:ext cx="896208" cy="369332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marL="0" algn="l" defTabSz="914400" rtl="0" eaLnBrk="1" latinLnBrk="0" hangingPunct="1"/>
            <a:r>
              <a:rPr lang="en-US" altLang="zh-CN" sz="1800" kern="1200" dirty="0" smtClean="0">
                <a:solidFill>
                  <a:srgbClr val="7BC14A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LOGO</a:t>
            </a:r>
            <a:endParaRPr lang="zh-CN" altLang="en-US" sz="1800" kern="1200" dirty="0">
              <a:solidFill>
                <a:srgbClr val="7BC14A"/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cxnSp>
        <p:nvCxnSpPr>
          <p:cNvPr id="4" name="直接连接符 3"/>
          <p:cNvCxnSpPr/>
          <p:nvPr userDrawn="1"/>
        </p:nvCxnSpPr>
        <p:spPr>
          <a:xfrm>
            <a:off x="3221098" y="142728"/>
            <a:ext cx="0" cy="26193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 userDrawn="1"/>
        </p:nvSpPr>
        <p:spPr>
          <a:xfrm>
            <a:off x="11036169" y="173346"/>
            <a:ext cx="1093283" cy="369332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zh-CN" altLang="en-US" sz="1600" dirty="0">
                <a:solidFill>
                  <a:srgbClr val="7BC14A"/>
                </a:solidFill>
                <a:latin typeface="微软雅黑" pitchFamily="34" charset="-122"/>
                <a:ea typeface="微软雅黑" pitchFamily="34" charset="-122"/>
              </a:rPr>
              <a:t>第 </a:t>
            </a:r>
            <a:fld id="{2EEF1883-7A0E-4F66-9932-E581691AD397}" type="slidenum">
              <a:rPr lang="zh-CN" altLang="en-US" sz="1600">
                <a:solidFill>
                  <a:srgbClr val="7BC14A"/>
                </a:solidFill>
              </a:rPr>
              <a:pPr algn="ctr">
                <a:defRPr/>
              </a:pPr>
              <a:t>‹#›</a:t>
            </a:fld>
            <a:r>
              <a:rPr lang="zh-CN" altLang="en-US" sz="1600" dirty="0">
                <a:solidFill>
                  <a:srgbClr val="7BC14A"/>
                </a:solidFill>
              </a:rPr>
              <a:t>  </a:t>
            </a:r>
            <a:r>
              <a:rPr lang="zh-CN" altLang="en-US" sz="1600" dirty="0">
                <a:solidFill>
                  <a:srgbClr val="7BC14A"/>
                </a:solidFill>
                <a:latin typeface="微软雅黑" pitchFamily="34" charset="-122"/>
                <a:ea typeface="微软雅黑" pitchFamily="34" charset="-122"/>
              </a:rPr>
              <a:t>页</a:t>
            </a:r>
          </a:p>
        </p:txBody>
      </p:sp>
      <p:sp>
        <p:nvSpPr>
          <p:cNvPr id="6" name="Rectangle 5"/>
          <p:cNvSpPr>
            <a:spLocks noChangeArrowheads="1"/>
          </p:cNvSpPr>
          <p:nvPr userDrawn="1"/>
        </p:nvSpPr>
        <p:spPr bwMode="auto">
          <a:xfrm rot="16200000">
            <a:off x="9601011" y="94451"/>
            <a:ext cx="1196752" cy="1007850"/>
          </a:xfrm>
          <a:custGeom>
            <a:avLst/>
            <a:gdLst/>
            <a:ahLst/>
            <a:cxnLst/>
            <a:rect l="l" t="t" r="r" b="b"/>
            <a:pathLst>
              <a:path w="4732299" h="655200">
                <a:moveTo>
                  <a:pt x="29842" y="0"/>
                </a:moveTo>
                <a:lnTo>
                  <a:pt x="4732299" y="0"/>
                </a:lnTo>
                <a:lnTo>
                  <a:pt x="4732299" y="655200"/>
                </a:lnTo>
                <a:lnTo>
                  <a:pt x="0" y="655200"/>
                </a:lnTo>
                <a:lnTo>
                  <a:pt x="0" y="651669"/>
                </a:lnTo>
                <a:lnTo>
                  <a:pt x="25384" y="651669"/>
                </a:lnTo>
                <a:lnTo>
                  <a:pt x="393662" y="323851"/>
                </a:lnTo>
                <a:close/>
              </a:path>
            </a:pathLst>
          </a:custGeom>
          <a:solidFill>
            <a:schemeClr val="bg1">
              <a:alpha val="85000"/>
            </a:schemeClr>
          </a:solidFill>
          <a:ln w="3175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marR="0" lvl="0" indent="0"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kern="0" cap="none" spc="0" normalizeH="0" baseline="0" dirty="0">
              <a:ln>
                <a:noFill/>
              </a:ln>
              <a:solidFill>
                <a:srgbClr val="F9F9F9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5370481" y="142728"/>
            <a:ext cx="0" cy="26193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 userDrawn="1"/>
        </p:nvCxnSpPr>
        <p:spPr>
          <a:xfrm>
            <a:off x="7519865" y="142728"/>
            <a:ext cx="0" cy="26193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 userDrawn="1"/>
        </p:nvSpPr>
        <p:spPr>
          <a:xfrm>
            <a:off x="1089088" y="138118"/>
            <a:ext cx="2132010" cy="338554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marL="0" algn="ctr" defTabSz="914400" rtl="0" eaLnBrk="1" latinLnBrk="0" hangingPunct="1"/>
            <a:r>
              <a:rPr lang="zh-CN" altLang="en-US" sz="1600" b="0" kern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讲师的角色概述</a:t>
            </a:r>
            <a:endParaRPr lang="zh-CN" altLang="en-US" sz="1600" b="0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3244099" y="138118"/>
            <a:ext cx="2126383" cy="338554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marL="0" algn="ctr" defTabSz="914400" rtl="0" eaLnBrk="1" latinLnBrk="0" hangingPunct="1"/>
            <a:r>
              <a:rPr lang="zh-CN" altLang="en-US" sz="1600" b="0" kern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成人的学习特点</a:t>
            </a:r>
            <a:endParaRPr lang="zh-CN" altLang="en-US" sz="1600" b="0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1" name="等腰三角形 10"/>
          <p:cNvSpPr/>
          <p:nvPr userDrawn="1"/>
        </p:nvSpPr>
        <p:spPr>
          <a:xfrm flipV="1">
            <a:off x="6301194" y="542678"/>
            <a:ext cx="287957" cy="161388"/>
          </a:xfrm>
          <a:prstGeom prst="triangle">
            <a:avLst/>
          </a:prstGeom>
          <a:solidFill>
            <a:srgbClr val="6CA62C"/>
          </a:solidFill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5370482" y="116632"/>
            <a:ext cx="2149383" cy="369332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marL="0" algn="ctr" defTabSz="914400" rtl="0" eaLnBrk="1" latinLnBrk="0" hangingPunct="1"/>
            <a:r>
              <a:rPr lang="zh-CN" altLang="en-US" sz="1800" b="1" kern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授课的过程及技巧</a:t>
            </a:r>
            <a:endParaRPr lang="zh-CN" altLang="en-US" sz="1800" b="1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7519865" y="138118"/>
            <a:ext cx="2142304" cy="338554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marL="0" algn="ctr" defTabSz="914400" rtl="0" eaLnBrk="1" latinLnBrk="0" hangingPunct="1"/>
            <a:r>
              <a:rPr lang="zh-CN" altLang="en-US" sz="1600" kern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异常情况的处理</a:t>
            </a:r>
            <a:endParaRPr lang="zh-CN" altLang="en-US" sz="1600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9695462" y="179348"/>
            <a:ext cx="1007850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algn="ctr" defTabSz="914400" rtl="0" eaLnBrk="1" latinLnBrk="0" hangingPunct="1"/>
            <a:r>
              <a:rPr lang="zh-CN" altLang="en-US" sz="1600" b="0" kern="1200" dirty="0" smtClean="0">
                <a:solidFill>
                  <a:srgbClr val="7BC14A"/>
                </a:solidFill>
                <a:effectLst/>
                <a:latin typeface="微软雅黑" pitchFamily="34" charset="-122"/>
                <a:ea typeface="微软雅黑" pitchFamily="34" charset="-122"/>
                <a:cs typeface="+mn-cs"/>
              </a:rPr>
              <a:t>正文</a:t>
            </a:r>
            <a:endParaRPr lang="en-US" altLang="zh-CN" sz="1600" b="0" kern="1200" dirty="0" smtClean="0">
              <a:solidFill>
                <a:srgbClr val="7BC14A"/>
              </a:solidFill>
              <a:effectLst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cxnSp>
        <p:nvCxnSpPr>
          <p:cNvPr id="15" name="直接连接符 14"/>
          <p:cNvCxnSpPr/>
          <p:nvPr userDrawn="1"/>
        </p:nvCxnSpPr>
        <p:spPr>
          <a:xfrm>
            <a:off x="9839440" y="542678"/>
            <a:ext cx="719893" cy="0"/>
          </a:xfrm>
          <a:prstGeom prst="line">
            <a:avLst/>
          </a:prstGeom>
          <a:ln>
            <a:solidFill>
              <a:srgbClr val="7BC1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 userDrawn="1"/>
        </p:nvSpPr>
        <p:spPr>
          <a:xfrm>
            <a:off x="9695462" y="611396"/>
            <a:ext cx="100785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algn="ctr" defTabSz="914400" rtl="0" eaLnBrk="1" latinLnBrk="0" hangingPunct="1"/>
            <a:r>
              <a:rPr lang="zh-CN" altLang="en-US" sz="1800" b="1" kern="1200" dirty="0" smtClean="0">
                <a:solidFill>
                  <a:srgbClr val="7BC14A"/>
                </a:solidFill>
                <a:effectLst/>
                <a:latin typeface="微软雅黑" pitchFamily="34" charset="-122"/>
                <a:ea typeface="微软雅黑" pitchFamily="34" charset="-122"/>
                <a:cs typeface="+mn-cs"/>
              </a:rPr>
              <a:t>第三章</a:t>
            </a:r>
            <a:endParaRPr lang="en-US" altLang="zh-CN" sz="1800" b="1" kern="1200" dirty="0" smtClean="0">
              <a:solidFill>
                <a:srgbClr val="7BC14A"/>
              </a:solidFill>
              <a:effectLst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cxnSp>
        <p:nvCxnSpPr>
          <p:cNvPr id="35" name="直接连接符 34"/>
          <p:cNvCxnSpPr/>
          <p:nvPr userDrawn="1"/>
        </p:nvCxnSpPr>
        <p:spPr>
          <a:xfrm>
            <a:off x="1056752" y="1412776"/>
            <a:ext cx="0" cy="504056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6" name="矩形 35"/>
          <p:cNvSpPr/>
          <p:nvPr userDrawn="1"/>
        </p:nvSpPr>
        <p:spPr>
          <a:xfrm>
            <a:off x="408849" y="1772816"/>
            <a:ext cx="647903" cy="4366066"/>
          </a:xfrm>
          <a:prstGeom prst="rect">
            <a:avLst/>
          </a:prstGeom>
          <a:solidFill>
            <a:srgbClr val="7BC143">
              <a:alpha val="74902"/>
            </a:srgbClr>
          </a:solidFill>
          <a:ln>
            <a:noFill/>
          </a:ln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7" name="TextBox 36"/>
          <p:cNvSpPr txBox="1"/>
          <p:nvPr userDrawn="1"/>
        </p:nvSpPr>
        <p:spPr>
          <a:xfrm>
            <a:off x="502826" y="2496765"/>
            <a:ext cx="553998" cy="3642118"/>
          </a:xfrm>
          <a:prstGeom prst="rect">
            <a:avLst/>
          </a:prstGeom>
          <a:noFill/>
        </p:spPr>
        <p:txBody>
          <a:bodyPr vert="eaVert" wrap="square" rtlCol="0" anchor="ctr">
            <a:spAutoFit/>
          </a:bodyPr>
          <a:lstStyle/>
          <a:p>
            <a:pPr algn="ctr"/>
            <a:r>
              <a:rPr lang="zh-CN" altLang="en-US" sz="2400" spc="4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展－进入正题，展开培训</a:t>
            </a:r>
          </a:p>
        </p:txBody>
      </p:sp>
      <p:sp>
        <p:nvSpPr>
          <p:cNvPr id="38" name="椭圆 37"/>
          <p:cNvSpPr/>
          <p:nvPr userDrawn="1"/>
        </p:nvSpPr>
        <p:spPr bwMode="auto">
          <a:xfrm>
            <a:off x="480866" y="1916832"/>
            <a:ext cx="503869" cy="504000"/>
          </a:xfrm>
          <a:prstGeom prst="ellipse">
            <a:avLst/>
          </a:prstGeom>
          <a:solidFill>
            <a:sysClr val="window" lastClr="FFFFFF">
              <a:lumMod val="95000"/>
            </a:sys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b="1" kern="0" noProof="0" dirty="0">
                <a:solidFill>
                  <a:sysClr val="window" lastClr="FFFFFF">
                    <a:lumMod val="50000"/>
                  </a:sysClr>
                </a:solidFill>
                <a:latin typeface="Broadway" pitchFamily="82" charset="0"/>
                <a:ea typeface="微软雅黑" pitchFamily="34" charset="-122"/>
              </a:rPr>
              <a:t>4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ysClr val="window" lastClr="FFFFFF">
                  <a:lumMod val="50000"/>
                </a:sysClr>
              </a:solidFill>
              <a:effectLst/>
              <a:uLnTx/>
              <a:uFillTx/>
              <a:latin typeface="Broadway" pitchFamily="82" charset="0"/>
              <a:ea typeface="微软雅黑" pitchFamily="34" charset="-122"/>
            </a:endParaRPr>
          </a:p>
        </p:txBody>
      </p:sp>
      <p:cxnSp>
        <p:nvCxnSpPr>
          <p:cNvPr id="39" name="直接连接符 38"/>
          <p:cNvCxnSpPr/>
          <p:nvPr userDrawn="1"/>
        </p:nvCxnSpPr>
        <p:spPr>
          <a:xfrm>
            <a:off x="1056752" y="6453336"/>
            <a:ext cx="1295807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6" name="Freeform 10"/>
          <p:cNvSpPr>
            <a:spLocks/>
          </p:cNvSpPr>
          <p:nvPr/>
        </p:nvSpPr>
        <p:spPr bwMode="auto">
          <a:xfrm>
            <a:off x="10056996" y="6267152"/>
            <a:ext cx="1133180" cy="330200"/>
          </a:xfrm>
          <a:custGeom>
            <a:avLst/>
            <a:gdLst>
              <a:gd name="T0" fmla="*/ 563 w 1126"/>
              <a:gd name="T1" fmla="*/ 0 h 327"/>
              <a:gd name="T2" fmla="*/ 0 w 1126"/>
              <a:gd name="T3" fmla="*/ 327 h 327"/>
              <a:gd name="T4" fmla="*/ 1126 w 1126"/>
              <a:gd name="T5" fmla="*/ 327 h 327"/>
              <a:gd name="T6" fmla="*/ 563 w 1126"/>
              <a:gd name="T7" fmla="*/ 0 h 327"/>
              <a:gd name="T8" fmla="*/ 0 60000 65536"/>
              <a:gd name="T9" fmla="*/ 0 60000 65536"/>
              <a:gd name="T10" fmla="*/ 0 60000 65536"/>
              <a:gd name="T11" fmla="*/ 0 60000 65536"/>
              <a:gd name="T12" fmla="*/ 0 w 1126"/>
              <a:gd name="T13" fmla="*/ 0 h 327"/>
              <a:gd name="T14" fmla="*/ 1126 w 1126"/>
              <a:gd name="T15" fmla="*/ 327 h 32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26" h="327">
                <a:moveTo>
                  <a:pt x="563" y="0"/>
                </a:moveTo>
                <a:cubicBezTo>
                  <a:pt x="322" y="0"/>
                  <a:pt x="112" y="132"/>
                  <a:pt x="0" y="327"/>
                </a:cubicBezTo>
                <a:cubicBezTo>
                  <a:pt x="1126" y="327"/>
                  <a:pt x="1126" y="327"/>
                  <a:pt x="1126" y="327"/>
                </a:cubicBezTo>
                <a:cubicBezTo>
                  <a:pt x="1014" y="132"/>
                  <a:pt x="804" y="0"/>
                  <a:pt x="563" y="0"/>
                </a:cubicBezTo>
                <a:close/>
              </a:path>
            </a:pathLst>
          </a:custGeom>
          <a:gradFill rotWithShape="1">
            <a:gsLst>
              <a:gs pos="0">
                <a:srgbClr val="00B0F0">
                  <a:alpha val="70000"/>
                </a:srgbClr>
              </a:gs>
              <a:gs pos="100000">
                <a:srgbClr val="800000">
                  <a:alpha val="0"/>
                </a:srgbClr>
              </a:gs>
            </a:gsLst>
            <a:lin ang="5400000" scaled="1"/>
          </a:gradFill>
          <a:ln>
            <a:noFill/>
          </a:ln>
          <a:extLst/>
        </p:spPr>
        <p:txBody>
          <a:bodyPr/>
          <a:lstStyle/>
          <a:p>
            <a:pPr lvl="0"/>
            <a:endParaRPr lang="zh-CN" altLang="en-US" sz="1800" kern="0">
              <a:solidFill>
                <a:sysClr val="windowText" lastClr="000000"/>
              </a:solidFill>
              <a:ea typeface="微软雅黑" pitchFamily="34" charset="-122"/>
            </a:endParaRPr>
          </a:p>
        </p:txBody>
      </p:sp>
      <p:sp>
        <p:nvSpPr>
          <p:cNvPr id="57" name="Oval 11"/>
          <p:cNvSpPr>
            <a:spLocks noChangeArrowheads="1"/>
          </p:cNvSpPr>
          <p:nvPr/>
        </p:nvSpPr>
        <p:spPr bwMode="auto">
          <a:xfrm>
            <a:off x="10055409" y="5114627"/>
            <a:ext cx="1128419" cy="1131888"/>
          </a:xfrm>
          <a:prstGeom prst="ellipse">
            <a:avLst/>
          </a:prstGeom>
          <a:solidFill>
            <a:srgbClr val="00B0F0"/>
          </a:solidFill>
          <a:ln>
            <a:noFill/>
          </a:ln>
          <a:extLst/>
        </p:spPr>
        <p:txBody>
          <a:bodyPr/>
          <a:lstStyle/>
          <a:p>
            <a:pPr lvl="0"/>
            <a:endParaRPr lang="zh-CN" altLang="en-US" sz="1800" kern="0">
              <a:solidFill>
                <a:sysClr val="windowText" lastClr="000000"/>
              </a:solidFill>
              <a:ea typeface="微软雅黑" pitchFamily="34" charset="-122"/>
            </a:endParaRPr>
          </a:p>
        </p:txBody>
      </p:sp>
      <p:sp>
        <p:nvSpPr>
          <p:cNvPr id="58" name="Freeform 12"/>
          <p:cNvSpPr>
            <a:spLocks/>
          </p:cNvSpPr>
          <p:nvPr/>
        </p:nvSpPr>
        <p:spPr bwMode="auto">
          <a:xfrm>
            <a:off x="10096673" y="5144791"/>
            <a:ext cx="1044303" cy="503237"/>
          </a:xfrm>
          <a:custGeom>
            <a:avLst/>
            <a:gdLst>
              <a:gd name="T0" fmla="*/ 1038 w 1038"/>
              <a:gd name="T1" fmla="*/ 499 h 499"/>
              <a:gd name="T2" fmla="*/ 519 w 1038"/>
              <a:gd name="T3" fmla="*/ 0 h 499"/>
              <a:gd name="T4" fmla="*/ 0 w 1038"/>
              <a:gd name="T5" fmla="*/ 499 h 499"/>
              <a:gd name="T6" fmla="*/ 519 w 1038"/>
              <a:gd name="T7" fmla="*/ 360 h 499"/>
              <a:gd name="T8" fmla="*/ 1038 w 1038"/>
              <a:gd name="T9" fmla="*/ 499 h 49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38"/>
              <a:gd name="T16" fmla="*/ 0 h 499"/>
              <a:gd name="T17" fmla="*/ 1038 w 1038"/>
              <a:gd name="T18" fmla="*/ 499 h 49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38" h="499">
                <a:moveTo>
                  <a:pt x="1038" y="499"/>
                </a:moveTo>
                <a:cubicBezTo>
                  <a:pt x="1037" y="223"/>
                  <a:pt x="805" y="0"/>
                  <a:pt x="519" y="0"/>
                </a:cubicBezTo>
                <a:cubicBezTo>
                  <a:pt x="233" y="0"/>
                  <a:pt x="1" y="223"/>
                  <a:pt x="0" y="499"/>
                </a:cubicBezTo>
                <a:cubicBezTo>
                  <a:pt x="132" y="413"/>
                  <a:pt x="315" y="360"/>
                  <a:pt x="519" y="360"/>
                </a:cubicBezTo>
                <a:cubicBezTo>
                  <a:pt x="723" y="360"/>
                  <a:pt x="907" y="413"/>
                  <a:pt x="1038" y="499"/>
                </a:cubicBezTo>
                <a:close/>
              </a:path>
            </a:pathLst>
          </a:custGeom>
          <a:gradFill rotWithShape="1">
            <a:gsLst>
              <a:gs pos="0">
                <a:srgbClr val="FFFFFF">
                  <a:alpha val="89998"/>
                </a:srgbClr>
              </a:gs>
              <a:gs pos="100000">
                <a:srgbClr val="FFFFFF">
                  <a:alpha val="10001"/>
                </a:srgb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微软雅黑" pitchFamily="34" charset="-122"/>
            </a:endParaRPr>
          </a:p>
        </p:txBody>
      </p:sp>
      <p:sp>
        <p:nvSpPr>
          <p:cNvPr id="59" name="Rectangle 25"/>
          <p:cNvSpPr>
            <a:spLocks noChangeArrowheads="1"/>
          </p:cNvSpPr>
          <p:nvPr/>
        </p:nvSpPr>
        <p:spPr bwMode="auto">
          <a:xfrm>
            <a:off x="10057034" y="5479752"/>
            <a:ext cx="11077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b="1" kern="0" dirty="0" smtClean="0">
                <a:solidFill>
                  <a:srgbClr val="FFFFFF"/>
                </a:solidFill>
                <a:ea typeface="微软雅黑" pitchFamily="34" charset="-122"/>
              </a:rPr>
              <a:t>控场技巧</a:t>
            </a:r>
          </a:p>
        </p:txBody>
      </p:sp>
    </p:spTree>
    <p:extLst>
      <p:ext uri="{BB962C8B-B14F-4D97-AF65-F5344CB8AC3E}">
        <p14:creationId xmlns:p14="http://schemas.microsoft.com/office/powerpoint/2010/main" xmlns="" val="14851073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1089088" y="0"/>
            <a:ext cx="9947081" cy="542678"/>
          </a:xfrm>
          <a:prstGeom prst="rect">
            <a:avLst/>
          </a:prstGeom>
          <a:solidFill>
            <a:srgbClr val="6CA62C"/>
          </a:solidFill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/>
          </a:p>
        </p:txBody>
      </p:sp>
      <p:sp>
        <p:nvSpPr>
          <p:cNvPr id="3" name="TextBox 2"/>
          <p:cNvSpPr txBox="1"/>
          <p:nvPr userDrawn="1"/>
        </p:nvSpPr>
        <p:spPr>
          <a:xfrm>
            <a:off x="192881" y="173346"/>
            <a:ext cx="896208" cy="369332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marL="0" algn="l" defTabSz="914400" rtl="0" eaLnBrk="1" latinLnBrk="0" hangingPunct="1"/>
            <a:r>
              <a:rPr lang="en-US" altLang="zh-CN" sz="1800" kern="1200" dirty="0" smtClean="0">
                <a:solidFill>
                  <a:srgbClr val="7BC14A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LOGO</a:t>
            </a:r>
            <a:endParaRPr lang="zh-CN" altLang="en-US" sz="1800" kern="1200" dirty="0">
              <a:solidFill>
                <a:srgbClr val="7BC14A"/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cxnSp>
        <p:nvCxnSpPr>
          <p:cNvPr id="4" name="直接连接符 3"/>
          <p:cNvCxnSpPr/>
          <p:nvPr userDrawn="1"/>
        </p:nvCxnSpPr>
        <p:spPr>
          <a:xfrm>
            <a:off x="3221098" y="142728"/>
            <a:ext cx="0" cy="26193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 userDrawn="1"/>
        </p:nvSpPr>
        <p:spPr>
          <a:xfrm>
            <a:off x="11036169" y="173346"/>
            <a:ext cx="1093283" cy="369332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zh-CN" altLang="en-US" sz="1600" dirty="0">
                <a:solidFill>
                  <a:srgbClr val="7BC14A"/>
                </a:solidFill>
                <a:latin typeface="微软雅黑" pitchFamily="34" charset="-122"/>
                <a:ea typeface="微软雅黑" pitchFamily="34" charset="-122"/>
              </a:rPr>
              <a:t>第 </a:t>
            </a:r>
            <a:fld id="{2EEF1883-7A0E-4F66-9932-E581691AD397}" type="slidenum">
              <a:rPr lang="zh-CN" altLang="en-US" sz="1600">
                <a:solidFill>
                  <a:srgbClr val="7BC14A"/>
                </a:solidFill>
              </a:rPr>
              <a:pPr algn="ctr">
                <a:defRPr/>
              </a:pPr>
              <a:t>‹#›</a:t>
            </a:fld>
            <a:r>
              <a:rPr lang="zh-CN" altLang="en-US" sz="1600" dirty="0">
                <a:solidFill>
                  <a:srgbClr val="7BC14A"/>
                </a:solidFill>
              </a:rPr>
              <a:t>  </a:t>
            </a:r>
            <a:r>
              <a:rPr lang="zh-CN" altLang="en-US" sz="1600" dirty="0">
                <a:solidFill>
                  <a:srgbClr val="7BC14A"/>
                </a:solidFill>
                <a:latin typeface="微软雅黑" pitchFamily="34" charset="-122"/>
                <a:ea typeface="微软雅黑" pitchFamily="34" charset="-122"/>
              </a:rPr>
              <a:t>页</a:t>
            </a:r>
          </a:p>
        </p:txBody>
      </p:sp>
      <p:sp>
        <p:nvSpPr>
          <p:cNvPr id="6" name="Rectangle 5"/>
          <p:cNvSpPr>
            <a:spLocks noChangeArrowheads="1"/>
          </p:cNvSpPr>
          <p:nvPr userDrawn="1"/>
        </p:nvSpPr>
        <p:spPr bwMode="auto">
          <a:xfrm rot="16200000">
            <a:off x="9601011" y="94451"/>
            <a:ext cx="1196752" cy="1007850"/>
          </a:xfrm>
          <a:custGeom>
            <a:avLst/>
            <a:gdLst/>
            <a:ahLst/>
            <a:cxnLst/>
            <a:rect l="l" t="t" r="r" b="b"/>
            <a:pathLst>
              <a:path w="4732299" h="655200">
                <a:moveTo>
                  <a:pt x="29842" y="0"/>
                </a:moveTo>
                <a:lnTo>
                  <a:pt x="4732299" y="0"/>
                </a:lnTo>
                <a:lnTo>
                  <a:pt x="4732299" y="655200"/>
                </a:lnTo>
                <a:lnTo>
                  <a:pt x="0" y="655200"/>
                </a:lnTo>
                <a:lnTo>
                  <a:pt x="0" y="651669"/>
                </a:lnTo>
                <a:lnTo>
                  <a:pt x="25384" y="651669"/>
                </a:lnTo>
                <a:lnTo>
                  <a:pt x="393662" y="323851"/>
                </a:lnTo>
                <a:close/>
              </a:path>
            </a:pathLst>
          </a:custGeom>
          <a:solidFill>
            <a:schemeClr val="bg1">
              <a:alpha val="85000"/>
            </a:schemeClr>
          </a:solidFill>
          <a:ln w="3175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marR="0" lvl="0" indent="0"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kern="0" cap="none" spc="0" normalizeH="0" baseline="0" dirty="0">
              <a:ln>
                <a:noFill/>
              </a:ln>
              <a:solidFill>
                <a:srgbClr val="F9F9F9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5370481" y="142728"/>
            <a:ext cx="0" cy="26193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 userDrawn="1"/>
        </p:nvCxnSpPr>
        <p:spPr>
          <a:xfrm>
            <a:off x="7519865" y="142728"/>
            <a:ext cx="0" cy="26193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 userDrawn="1"/>
        </p:nvSpPr>
        <p:spPr>
          <a:xfrm>
            <a:off x="1089088" y="138118"/>
            <a:ext cx="2132010" cy="338554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marL="0" algn="ctr" defTabSz="914400" rtl="0" eaLnBrk="1" latinLnBrk="0" hangingPunct="1"/>
            <a:r>
              <a:rPr lang="zh-CN" altLang="en-US" sz="1600" b="0" kern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讲师的角色概述</a:t>
            </a:r>
            <a:endParaRPr lang="zh-CN" altLang="en-US" sz="1600" b="0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3244099" y="138118"/>
            <a:ext cx="2126383" cy="338554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marL="0" algn="ctr" defTabSz="914400" rtl="0" eaLnBrk="1" latinLnBrk="0" hangingPunct="1"/>
            <a:r>
              <a:rPr lang="zh-CN" altLang="en-US" sz="1600" b="0" kern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成人的学习特点</a:t>
            </a:r>
            <a:endParaRPr lang="zh-CN" altLang="en-US" sz="1600" b="0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1" name="等腰三角形 10"/>
          <p:cNvSpPr/>
          <p:nvPr userDrawn="1"/>
        </p:nvSpPr>
        <p:spPr>
          <a:xfrm flipV="1">
            <a:off x="6301194" y="542678"/>
            <a:ext cx="287957" cy="161388"/>
          </a:xfrm>
          <a:prstGeom prst="triangle">
            <a:avLst/>
          </a:prstGeom>
          <a:solidFill>
            <a:srgbClr val="6CA62C"/>
          </a:solidFill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5370482" y="116632"/>
            <a:ext cx="2149383" cy="369332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marL="0" algn="ctr" defTabSz="914400" rtl="0" eaLnBrk="1" latinLnBrk="0" hangingPunct="1"/>
            <a:r>
              <a:rPr lang="zh-CN" altLang="en-US" sz="1800" b="1" kern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授课的过程及技巧</a:t>
            </a:r>
            <a:endParaRPr lang="zh-CN" altLang="en-US" sz="1800" b="1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7519865" y="138118"/>
            <a:ext cx="2142304" cy="338554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marL="0" algn="ctr" defTabSz="914400" rtl="0" eaLnBrk="1" latinLnBrk="0" hangingPunct="1"/>
            <a:r>
              <a:rPr lang="zh-CN" altLang="en-US" sz="1600" kern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异常情况的处理</a:t>
            </a:r>
            <a:endParaRPr lang="zh-CN" altLang="en-US" sz="1600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9695462" y="179348"/>
            <a:ext cx="1007850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algn="ctr" defTabSz="914400" rtl="0" eaLnBrk="1" latinLnBrk="0" hangingPunct="1"/>
            <a:r>
              <a:rPr lang="zh-CN" altLang="en-US" sz="1600" b="0" kern="1200" dirty="0" smtClean="0">
                <a:solidFill>
                  <a:srgbClr val="7BC14A"/>
                </a:solidFill>
                <a:effectLst/>
                <a:latin typeface="微软雅黑" pitchFamily="34" charset="-122"/>
                <a:ea typeface="微软雅黑" pitchFamily="34" charset="-122"/>
                <a:cs typeface="+mn-cs"/>
              </a:rPr>
              <a:t>正文</a:t>
            </a:r>
            <a:endParaRPr lang="en-US" altLang="zh-CN" sz="1600" b="0" kern="1200" dirty="0" smtClean="0">
              <a:solidFill>
                <a:srgbClr val="7BC14A"/>
              </a:solidFill>
              <a:effectLst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cxnSp>
        <p:nvCxnSpPr>
          <p:cNvPr id="15" name="直接连接符 14"/>
          <p:cNvCxnSpPr/>
          <p:nvPr userDrawn="1"/>
        </p:nvCxnSpPr>
        <p:spPr>
          <a:xfrm>
            <a:off x="9839440" y="542678"/>
            <a:ext cx="719893" cy="0"/>
          </a:xfrm>
          <a:prstGeom prst="line">
            <a:avLst/>
          </a:prstGeom>
          <a:ln>
            <a:solidFill>
              <a:srgbClr val="7BC1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 userDrawn="1"/>
        </p:nvSpPr>
        <p:spPr>
          <a:xfrm>
            <a:off x="9695462" y="611396"/>
            <a:ext cx="100785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algn="ctr" defTabSz="914400" rtl="0" eaLnBrk="1" latinLnBrk="0" hangingPunct="1"/>
            <a:r>
              <a:rPr lang="zh-CN" altLang="en-US" sz="1800" b="1" kern="1200" dirty="0" smtClean="0">
                <a:solidFill>
                  <a:srgbClr val="7BC14A"/>
                </a:solidFill>
                <a:effectLst/>
                <a:latin typeface="微软雅黑" pitchFamily="34" charset="-122"/>
                <a:ea typeface="微软雅黑" pitchFamily="34" charset="-122"/>
                <a:cs typeface="+mn-cs"/>
              </a:rPr>
              <a:t>第三章</a:t>
            </a:r>
            <a:endParaRPr lang="en-US" altLang="zh-CN" sz="1800" b="1" kern="1200" dirty="0" smtClean="0">
              <a:solidFill>
                <a:srgbClr val="7BC14A"/>
              </a:solidFill>
              <a:effectLst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cxnSp>
        <p:nvCxnSpPr>
          <p:cNvPr id="35" name="直接连接符 34"/>
          <p:cNvCxnSpPr/>
          <p:nvPr userDrawn="1"/>
        </p:nvCxnSpPr>
        <p:spPr>
          <a:xfrm>
            <a:off x="1056752" y="1412776"/>
            <a:ext cx="0" cy="504056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6" name="矩形 35"/>
          <p:cNvSpPr/>
          <p:nvPr userDrawn="1"/>
        </p:nvSpPr>
        <p:spPr>
          <a:xfrm>
            <a:off x="408849" y="1772816"/>
            <a:ext cx="647903" cy="4366066"/>
          </a:xfrm>
          <a:prstGeom prst="rect">
            <a:avLst/>
          </a:prstGeom>
          <a:solidFill>
            <a:srgbClr val="7BC143">
              <a:alpha val="74902"/>
            </a:srgbClr>
          </a:solidFill>
          <a:ln>
            <a:noFill/>
          </a:ln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7" name="TextBox 36"/>
          <p:cNvSpPr txBox="1"/>
          <p:nvPr userDrawn="1"/>
        </p:nvSpPr>
        <p:spPr>
          <a:xfrm>
            <a:off x="502826" y="2496765"/>
            <a:ext cx="553998" cy="3642118"/>
          </a:xfrm>
          <a:prstGeom prst="rect">
            <a:avLst/>
          </a:prstGeom>
          <a:noFill/>
        </p:spPr>
        <p:txBody>
          <a:bodyPr vert="eaVert" wrap="square" rtlCol="0" anchor="ctr">
            <a:spAutoFit/>
          </a:bodyPr>
          <a:lstStyle/>
          <a:p>
            <a:pPr algn="ctr"/>
            <a:r>
              <a:rPr lang="zh-CN" altLang="en-US" sz="2400" spc="4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展－进入正题，展开培训</a:t>
            </a:r>
          </a:p>
        </p:txBody>
      </p:sp>
      <p:sp>
        <p:nvSpPr>
          <p:cNvPr id="38" name="椭圆 37"/>
          <p:cNvSpPr/>
          <p:nvPr userDrawn="1"/>
        </p:nvSpPr>
        <p:spPr bwMode="auto">
          <a:xfrm>
            <a:off x="480866" y="1916832"/>
            <a:ext cx="503869" cy="504000"/>
          </a:xfrm>
          <a:prstGeom prst="ellipse">
            <a:avLst/>
          </a:prstGeom>
          <a:solidFill>
            <a:sysClr val="window" lastClr="FFFFFF">
              <a:lumMod val="95000"/>
            </a:sys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b="1" kern="0" noProof="0" dirty="0">
                <a:solidFill>
                  <a:sysClr val="window" lastClr="FFFFFF">
                    <a:lumMod val="50000"/>
                  </a:sysClr>
                </a:solidFill>
                <a:latin typeface="Broadway" pitchFamily="82" charset="0"/>
                <a:ea typeface="微软雅黑" pitchFamily="34" charset="-122"/>
              </a:rPr>
              <a:t>4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ysClr val="window" lastClr="FFFFFF">
                  <a:lumMod val="50000"/>
                </a:sysClr>
              </a:solidFill>
              <a:effectLst/>
              <a:uLnTx/>
              <a:uFillTx/>
              <a:latin typeface="Broadway" pitchFamily="82" charset="0"/>
              <a:ea typeface="微软雅黑" pitchFamily="34" charset="-122"/>
            </a:endParaRPr>
          </a:p>
        </p:txBody>
      </p:sp>
      <p:cxnSp>
        <p:nvCxnSpPr>
          <p:cNvPr id="39" name="直接连接符 38"/>
          <p:cNvCxnSpPr/>
          <p:nvPr userDrawn="1"/>
        </p:nvCxnSpPr>
        <p:spPr>
          <a:xfrm>
            <a:off x="1056752" y="6453336"/>
            <a:ext cx="1295807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6" name="Freeform 10"/>
          <p:cNvSpPr>
            <a:spLocks/>
          </p:cNvSpPr>
          <p:nvPr/>
        </p:nvSpPr>
        <p:spPr bwMode="auto">
          <a:xfrm>
            <a:off x="10056996" y="6267152"/>
            <a:ext cx="1133180" cy="330200"/>
          </a:xfrm>
          <a:custGeom>
            <a:avLst/>
            <a:gdLst>
              <a:gd name="T0" fmla="*/ 563 w 1126"/>
              <a:gd name="T1" fmla="*/ 0 h 327"/>
              <a:gd name="T2" fmla="*/ 0 w 1126"/>
              <a:gd name="T3" fmla="*/ 327 h 327"/>
              <a:gd name="T4" fmla="*/ 1126 w 1126"/>
              <a:gd name="T5" fmla="*/ 327 h 327"/>
              <a:gd name="T6" fmla="*/ 563 w 1126"/>
              <a:gd name="T7" fmla="*/ 0 h 327"/>
              <a:gd name="T8" fmla="*/ 0 60000 65536"/>
              <a:gd name="T9" fmla="*/ 0 60000 65536"/>
              <a:gd name="T10" fmla="*/ 0 60000 65536"/>
              <a:gd name="T11" fmla="*/ 0 60000 65536"/>
              <a:gd name="T12" fmla="*/ 0 w 1126"/>
              <a:gd name="T13" fmla="*/ 0 h 327"/>
              <a:gd name="T14" fmla="*/ 1126 w 1126"/>
              <a:gd name="T15" fmla="*/ 327 h 32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26" h="327">
                <a:moveTo>
                  <a:pt x="563" y="0"/>
                </a:moveTo>
                <a:cubicBezTo>
                  <a:pt x="322" y="0"/>
                  <a:pt x="112" y="132"/>
                  <a:pt x="0" y="327"/>
                </a:cubicBezTo>
                <a:cubicBezTo>
                  <a:pt x="1126" y="327"/>
                  <a:pt x="1126" y="327"/>
                  <a:pt x="1126" y="327"/>
                </a:cubicBezTo>
                <a:cubicBezTo>
                  <a:pt x="1014" y="132"/>
                  <a:pt x="804" y="0"/>
                  <a:pt x="563" y="0"/>
                </a:cubicBezTo>
                <a:close/>
              </a:path>
            </a:pathLst>
          </a:custGeom>
          <a:gradFill rotWithShape="1">
            <a:gsLst>
              <a:gs pos="0">
                <a:srgbClr val="0070C0">
                  <a:alpha val="70000"/>
                </a:srgbClr>
              </a:gs>
              <a:gs pos="100000">
                <a:srgbClr val="800000">
                  <a:alpha val="0"/>
                </a:srgbClr>
              </a:gs>
            </a:gsLst>
            <a:lin ang="5400000" scaled="1"/>
          </a:gradFill>
          <a:ln>
            <a:noFill/>
          </a:ln>
          <a:extLst/>
        </p:spPr>
        <p:txBody>
          <a:bodyPr/>
          <a:lstStyle/>
          <a:p>
            <a:pPr lvl="0"/>
            <a:endParaRPr lang="zh-CN" altLang="en-US" sz="1800" kern="0">
              <a:solidFill>
                <a:sysClr val="windowText" lastClr="000000"/>
              </a:solidFill>
              <a:ea typeface="微软雅黑" pitchFamily="34" charset="-122"/>
            </a:endParaRPr>
          </a:p>
        </p:txBody>
      </p:sp>
      <p:sp>
        <p:nvSpPr>
          <p:cNvPr id="57" name="Oval 11"/>
          <p:cNvSpPr>
            <a:spLocks noChangeArrowheads="1"/>
          </p:cNvSpPr>
          <p:nvPr/>
        </p:nvSpPr>
        <p:spPr bwMode="auto">
          <a:xfrm>
            <a:off x="10055409" y="5114627"/>
            <a:ext cx="1128419" cy="1131888"/>
          </a:xfrm>
          <a:prstGeom prst="ellipse">
            <a:avLst/>
          </a:prstGeom>
          <a:solidFill>
            <a:srgbClr val="0070C0"/>
          </a:solidFill>
          <a:ln>
            <a:noFill/>
          </a:ln>
          <a:extLst/>
        </p:spPr>
        <p:txBody>
          <a:bodyPr/>
          <a:lstStyle/>
          <a:p>
            <a:pPr lvl="0"/>
            <a:endParaRPr lang="zh-CN" altLang="en-US" sz="1800" kern="0">
              <a:solidFill>
                <a:sysClr val="windowText" lastClr="000000"/>
              </a:solidFill>
              <a:ea typeface="微软雅黑" pitchFamily="34" charset="-122"/>
            </a:endParaRPr>
          </a:p>
        </p:txBody>
      </p:sp>
      <p:sp>
        <p:nvSpPr>
          <p:cNvPr id="58" name="Freeform 12"/>
          <p:cNvSpPr>
            <a:spLocks/>
          </p:cNvSpPr>
          <p:nvPr/>
        </p:nvSpPr>
        <p:spPr bwMode="auto">
          <a:xfrm>
            <a:off x="10096673" y="5144791"/>
            <a:ext cx="1044303" cy="503237"/>
          </a:xfrm>
          <a:custGeom>
            <a:avLst/>
            <a:gdLst>
              <a:gd name="T0" fmla="*/ 1038 w 1038"/>
              <a:gd name="T1" fmla="*/ 499 h 499"/>
              <a:gd name="T2" fmla="*/ 519 w 1038"/>
              <a:gd name="T3" fmla="*/ 0 h 499"/>
              <a:gd name="T4" fmla="*/ 0 w 1038"/>
              <a:gd name="T5" fmla="*/ 499 h 499"/>
              <a:gd name="T6" fmla="*/ 519 w 1038"/>
              <a:gd name="T7" fmla="*/ 360 h 499"/>
              <a:gd name="T8" fmla="*/ 1038 w 1038"/>
              <a:gd name="T9" fmla="*/ 499 h 49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38"/>
              <a:gd name="T16" fmla="*/ 0 h 499"/>
              <a:gd name="T17" fmla="*/ 1038 w 1038"/>
              <a:gd name="T18" fmla="*/ 499 h 49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38" h="499">
                <a:moveTo>
                  <a:pt x="1038" y="499"/>
                </a:moveTo>
                <a:cubicBezTo>
                  <a:pt x="1037" y="223"/>
                  <a:pt x="805" y="0"/>
                  <a:pt x="519" y="0"/>
                </a:cubicBezTo>
                <a:cubicBezTo>
                  <a:pt x="233" y="0"/>
                  <a:pt x="1" y="223"/>
                  <a:pt x="0" y="499"/>
                </a:cubicBezTo>
                <a:cubicBezTo>
                  <a:pt x="132" y="413"/>
                  <a:pt x="315" y="360"/>
                  <a:pt x="519" y="360"/>
                </a:cubicBezTo>
                <a:cubicBezTo>
                  <a:pt x="723" y="360"/>
                  <a:pt x="907" y="413"/>
                  <a:pt x="1038" y="499"/>
                </a:cubicBezTo>
                <a:close/>
              </a:path>
            </a:pathLst>
          </a:custGeom>
          <a:gradFill rotWithShape="1">
            <a:gsLst>
              <a:gs pos="0">
                <a:srgbClr val="FFFFFF">
                  <a:alpha val="89998"/>
                </a:srgbClr>
              </a:gs>
              <a:gs pos="100000">
                <a:srgbClr val="FFFFFF">
                  <a:alpha val="10001"/>
                </a:srgb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微软雅黑" pitchFamily="34" charset="-122"/>
            </a:endParaRPr>
          </a:p>
        </p:txBody>
      </p:sp>
      <p:sp>
        <p:nvSpPr>
          <p:cNvPr id="59" name="Rectangle 25"/>
          <p:cNvSpPr>
            <a:spLocks noChangeArrowheads="1"/>
          </p:cNvSpPr>
          <p:nvPr/>
        </p:nvSpPr>
        <p:spPr bwMode="auto">
          <a:xfrm>
            <a:off x="10057034" y="5479752"/>
            <a:ext cx="11077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b="1" kern="0" dirty="0" smtClean="0">
                <a:solidFill>
                  <a:srgbClr val="FFFFFF"/>
                </a:solidFill>
                <a:ea typeface="微软雅黑" pitchFamily="34" charset="-122"/>
              </a:rPr>
              <a:t>道具使用</a:t>
            </a:r>
          </a:p>
        </p:txBody>
      </p:sp>
    </p:spTree>
    <p:extLst>
      <p:ext uri="{BB962C8B-B14F-4D97-AF65-F5344CB8AC3E}">
        <p14:creationId xmlns:p14="http://schemas.microsoft.com/office/powerpoint/2010/main" xmlns="" val="42368441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1089088" y="0"/>
            <a:ext cx="9947081" cy="542678"/>
          </a:xfrm>
          <a:prstGeom prst="rect">
            <a:avLst/>
          </a:prstGeom>
          <a:solidFill>
            <a:srgbClr val="009BD2"/>
          </a:solidFill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92881" y="173346"/>
            <a:ext cx="896208" cy="369332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marL="0" algn="l" defTabSz="914400" rtl="0" eaLnBrk="1" latinLnBrk="0" hangingPunct="1"/>
            <a:r>
              <a:rPr lang="en-US" altLang="zh-CN" sz="1800" kern="1200" dirty="0" smtClean="0">
                <a:solidFill>
                  <a:srgbClr val="00B0F0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LOGO</a:t>
            </a:r>
            <a:endParaRPr lang="zh-CN" altLang="en-US" sz="1800" kern="1200" dirty="0">
              <a:solidFill>
                <a:srgbClr val="00B0F0"/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cxnSp>
        <p:nvCxnSpPr>
          <p:cNvPr id="12" name="直接连接符 11"/>
          <p:cNvCxnSpPr/>
          <p:nvPr userDrawn="1"/>
        </p:nvCxnSpPr>
        <p:spPr>
          <a:xfrm>
            <a:off x="3221098" y="142728"/>
            <a:ext cx="0" cy="26193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 userDrawn="1"/>
        </p:nvSpPr>
        <p:spPr>
          <a:xfrm>
            <a:off x="11036169" y="173346"/>
            <a:ext cx="1093283" cy="369332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zh-CN" altLang="en-US" sz="16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第 </a:t>
            </a:r>
            <a:fld id="{2EEF1883-7A0E-4F66-9932-E581691AD397}" type="slidenum">
              <a:rPr lang="zh-CN" altLang="en-US" sz="1600">
                <a:solidFill>
                  <a:srgbClr val="00B0F0"/>
                </a:solidFill>
              </a:rPr>
              <a:pPr algn="ctr">
                <a:defRPr/>
              </a:pPr>
              <a:t>‹#›</a:t>
            </a:fld>
            <a:r>
              <a:rPr lang="zh-CN" altLang="en-US" sz="1600" dirty="0">
                <a:solidFill>
                  <a:srgbClr val="00B0F0"/>
                </a:solidFill>
              </a:rPr>
              <a:t>  </a:t>
            </a:r>
            <a:r>
              <a:rPr lang="zh-CN" altLang="en-US" sz="16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页</a:t>
            </a:r>
          </a:p>
        </p:txBody>
      </p:sp>
      <p:sp>
        <p:nvSpPr>
          <p:cNvPr id="17" name="Rectangle 5"/>
          <p:cNvSpPr>
            <a:spLocks noChangeArrowheads="1"/>
          </p:cNvSpPr>
          <p:nvPr userDrawn="1"/>
        </p:nvSpPr>
        <p:spPr bwMode="auto">
          <a:xfrm rot="16200000">
            <a:off x="9601011" y="94451"/>
            <a:ext cx="1196752" cy="1007850"/>
          </a:xfrm>
          <a:custGeom>
            <a:avLst/>
            <a:gdLst/>
            <a:ahLst/>
            <a:cxnLst/>
            <a:rect l="l" t="t" r="r" b="b"/>
            <a:pathLst>
              <a:path w="4732299" h="655200">
                <a:moveTo>
                  <a:pt x="29842" y="0"/>
                </a:moveTo>
                <a:lnTo>
                  <a:pt x="4732299" y="0"/>
                </a:lnTo>
                <a:lnTo>
                  <a:pt x="4732299" y="655200"/>
                </a:lnTo>
                <a:lnTo>
                  <a:pt x="0" y="655200"/>
                </a:lnTo>
                <a:lnTo>
                  <a:pt x="0" y="651669"/>
                </a:lnTo>
                <a:lnTo>
                  <a:pt x="25384" y="651669"/>
                </a:lnTo>
                <a:lnTo>
                  <a:pt x="393662" y="323851"/>
                </a:lnTo>
                <a:close/>
              </a:path>
            </a:pathLst>
          </a:custGeom>
          <a:solidFill>
            <a:schemeClr val="bg1">
              <a:alpha val="85000"/>
            </a:schemeClr>
          </a:solidFill>
          <a:ln w="3175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marR="0" lvl="0" indent="0"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kern="0" cap="none" spc="0" normalizeH="0" baseline="0" dirty="0">
              <a:ln>
                <a:noFill/>
              </a:ln>
              <a:solidFill>
                <a:srgbClr val="F9F9F9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9" name="直接连接符 18"/>
          <p:cNvCxnSpPr/>
          <p:nvPr userDrawn="1"/>
        </p:nvCxnSpPr>
        <p:spPr>
          <a:xfrm>
            <a:off x="5370481" y="142728"/>
            <a:ext cx="0" cy="26193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>
            <a:off x="7519865" y="142728"/>
            <a:ext cx="0" cy="26193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1089088" y="0"/>
            <a:ext cx="9947081" cy="542678"/>
          </a:xfrm>
          <a:prstGeom prst="rect">
            <a:avLst/>
          </a:prstGeom>
          <a:solidFill>
            <a:srgbClr val="009BD2"/>
          </a:solidFill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/>
          </a:p>
        </p:txBody>
      </p:sp>
      <p:sp>
        <p:nvSpPr>
          <p:cNvPr id="3" name="TextBox 2"/>
          <p:cNvSpPr txBox="1"/>
          <p:nvPr userDrawn="1"/>
        </p:nvSpPr>
        <p:spPr>
          <a:xfrm>
            <a:off x="192881" y="173346"/>
            <a:ext cx="896208" cy="369332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marL="0" algn="l" defTabSz="914400" rtl="0" eaLnBrk="1" latinLnBrk="0" hangingPunct="1"/>
            <a:r>
              <a:rPr lang="en-US" altLang="zh-CN" sz="1800" kern="1200" dirty="0" smtClean="0">
                <a:solidFill>
                  <a:srgbClr val="00B0F0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LOGO</a:t>
            </a:r>
            <a:endParaRPr lang="zh-CN" altLang="en-US" sz="1800" kern="1200" dirty="0">
              <a:solidFill>
                <a:srgbClr val="00B0F0"/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cxnSp>
        <p:nvCxnSpPr>
          <p:cNvPr id="4" name="直接连接符 3"/>
          <p:cNvCxnSpPr/>
          <p:nvPr userDrawn="1"/>
        </p:nvCxnSpPr>
        <p:spPr>
          <a:xfrm>
            <a:off x="3221098" y="142728"/>
            <a:ext cx="0" cy="26193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 userDrawn="1"/>
        </p:nvSpPr>
        <p:spPr>
          <a:xfrm>
            <a:off x="11036169" y="173346"/>
            <a:ext cx="1093283" cy="369332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zh-CN" altLang="en-US" sz="16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第 </a:t>
            </a:r>
            <a:fld id="{2EEF1883-7A0E-4F66-9932-E581691AD397}" type="slidenum">
              <a:rPr lang="zh-CN" altLang="en-US" sz="1600">
                <a:solidFill>
                  <a:srgbClr val="00B0F0"/>
                </a:solidFill>
              </a:rPr>
              <a:pPr algn="ctr">
                <a:defRPr/>
              </a:pPr>
              <a:t>‹#›</a:t>
            </a:fld>
            <a:r>
              <a:rPr lang="zh-CN" altLang="en-US" sz="1600" dirty="0">
                <a:solidFill>
                  <a:srgbClr val="00B0F0"/>
                </a:solidFill>
              </a:rPr>
              <a:t>  </a:t>
            </a:r>
            <a:r>
              <a:rPr lang="zh-CN" altLang="en-US" sz="16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页</a:t>
            </a:r>
          </a:p>
        </p:txBody>
      </p:sp>
      <p:sp>
        <p:nvSpPr>
          <p:cNvPr id="6" name="Rectangle 5"/>
          <p:cNvSpPr>
            <a:spLocks noChangeArrowheads="1"/>
          </p:cNvSpPr>
          <p:nvPr userDrawn="1"/>
        </p:nvSpPr>
        <p:spPr bwMode="auto">
          <a:xfrm rot="16200000">
            <a:off x="9601011" y="94451"/>
            <a:ext cx="1196752" cy="1007850"/>
          </a:xfrm>
          <a:custGeom>
            <a:avLst/>
            <a:gdLst/>
            <a:ahLst/>
            <a:cxnLst/>
            <a:rect l="l" t="t" r="r" b="b"/>
            <a:pathLst>
              <a:path w="4732299" h="655200">
                <a:moveTo>
                  <a:pt x="29842" y="0"/>
                </a:moveTo>
                <a:lnTo>
                  <a:pt x="4732299" y="0"/>
                </a:lnTo>
                <a:lnTo>
                  <a:pt x="4732299" y="655200"/>
                </a:lnTo>
                <a:lnTo>
                  <a:pt x="0" y="655200"/>
                </a:lnTo>
                <a:lnTo>
                  <a:pt x="0" y="651669"/>
                </a:lnTo>
                <a:lnTo>
                  <a:pt x="25384" y="651669"/>
                </a:lnTo>
                <a:lnTo>
                  <a:pt x="393662" y="323851"/>
                </a:lnTo>
                <a:close/>
              </a:path>
            </a:pathLst>
          </a:custGeom>
          <a:solidFill>
            <a:schemeClr val="bg1">
              <a:alpha val="85000"/>
            </a:schemeClr>
          </a:solidFill>
          <a:ln w="3175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marR="0" lvl="0" indent="0"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kern="0" cap="none" spc="0" normalizeH="0" baseline="0" dirty="0">
              <a:ln>
                <a:noFill/>
              </a:ln>
              <a:solidFill>
                <a:srgbClr val="F9F9F9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5370481" y="142728"/>
            <a:ext cx="0" cy="26193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 userDrawn="1"/>
        </p:nvCxnSpPr>
        <p:spPr>
          <a:xfrm>
            <a:off x="7519865" y="142728"/>
            <a:ext cx="0" cy="26193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 userDrawn="1"/>
        </p:nvSpPr>
        <p:spPr>
          <a:xfrm>
            <a:off x="1089088" y="138118"/>
            <a:ext cx="2132010" cy="338554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marL="0" algn="ctr" defTabSz="914400" rtl="0" eaLnBrk="1" latinLnBrk="0" hangingPunct="1"/>
            <a:r>
              <a:rPr lang="zh-CN" altLang="en-US" sz="1600" b="0" kern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需求</a:t>
            </a:r>
            <a:endParaRPr lang="zh-CN" altLang="en-US" sz="1600" b="0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3244099" y="138118"/>
            <a:ext cx="2126383" cy="338554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marL="0" algn="ctr" defTabSz="914400" rtl="0" eaLnBrk="1" latinLnBrk="0" hangingPunct="1"/>
            <a:r>
              <a:rPr lang="zh-CN" altLang="en-US" sz="1600" b="0" kern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产品</a:t>
            </a:r>
            <a:endParaRPr lang="zh-CN" altLang="en-US" sz="1600" b="0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1" name="等腰三角形 10"/>
          <p:cNvSpPr/>
          <p:nvPr userDrawn="1"/>
        </p:nvSpPr>
        <p:spPr>
          <a:xfrm flipV="1">
            <a:off x="8447038" y="542678"/>
            <a:ext cx="287957" cy="161388"/>
          </a:xfrm>
          <a:prstGeom prst="triangle">
            <a:avLst/>
          </a:prstGeom>
          <a:solidFill>
            <a:srgbClr val="009BD2"/>
          </a:solidFill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7519865" y="116632"/>
            <a:ext cx="2142304" cy="369332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marL="0" algn="ctr" defTabSz="914400" rtl="0" eaLnBrk="1" latinLnBrk="0" hangingPunct="1"/>
            <a:r>
              <a:rPr lang="zh-CN" altLang="en-US" sz="1800" b="1" kern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计划</a:t>
            </a:r>
            <a:endParaRPr lang="zh-CN" altLang="en-US" sz="1800" b="1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5370482" y="138118"/>
            <a:ext cx="2149383" cy="338554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marL="0" algn="ctr" defTabSz="914400" rtl="0" eaLnBrk="1" latinLnBrk="0" hangingPunct="1"/>
            <a:r>
              <a:rPr lang="zh-CN" altLang="en-US" sz="1600" b="0" kern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团队</a:t>
            </a:r>
            <a:endParaRPr lang="zh-CN" altLang="en-US" sz="1600" b="0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9695462" y="179348"/>
            <a:ext cx="1007850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algn="ctr" defTabSz="914400" rtl="0" eaLnBrk="1" latinLnBrk="0" hangingPunct="1"/>
            <a:r>
              <a:rPr lang="zh-CN" altLang="en-US" sz="1600" b="0" kern="1200" dirty="0" smtClean="0">
                <a:solidFill>
                  <a:srgbClr val="00B0F0"/>
                </a:solidFill>
                <a:effectLst/>
                <a:latin typeface="微软雅黑" pitchFamily="34" charset="-122"/>
                <a:ea typeface="微软雅黑" pitchFamily="34" charset="-122"/>
                <a:cs typeface="+mn-cs"/>
              </a:rPr>
              <a:t>正文</a:t>
            </a:r>
            <a:endParaRPr lang="en-US" altLang="zh-CN" sz="1600" b="0" kern="1200" dirty="0" smtClean="0">
              <a:solidFill>
                <a:srgbClr val="00B0F0"/>
              </a:solidFill>
              <a:effectLst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cxnSp>
        <p:nvCxnSpPr>
          <p:cNvPr id="15" name="直接连接符 14"/>
          <p:cNvCxnSpPr/>
          <p:nvPr userDrawn="1"/>
        </p:nvCxnSpPr>
        <p:spPr>
          <a:xfrm>
            <a:off x="9839440" y="542678"/>
            <a:ext cx="719893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 userDrawn="1"/>
        </p:nvSpPr>
        <p:spPr>
          <a:xfrm>
            <a:off x="9695462" y="611396"/>
            <a:ext cx="100785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algn="ctr" defTabSz="914400" rtl="0" eaLnBrk="1" latinLnBrk="0" hangingPunct="1"/>
            <a:r>
              <a:rPr lang="zh-CN" altLang="en-US" sz="1800" b="1" kern="1200" dirty="0" smtClean="0">
                <a:solidFill>
                  <a:srgbClr val="00B0F0"/>
                </a:solidFill>
                <a:effectLst/>
                <a:latin typeface="微软雅黑" pitchFamily="34" charset="-122"/>
                <a:ea typeface="微软雅黑" pitchFamily="34" charset="-122"/>
                <a:cs typeface="+mn-cs"/>
              </a:rPr>
              <a:t>第四章</a:t>
            </a:r>
            <a:endParaRPr lang="en-US" altLang="zh-CN" sz="1800" b="1" kern="1200" dirty="0" smtClean="0">
              <a:solidFill>
                <a:srgbClr val="00B0F0"/>
              </a:solidFill>
              <a:effectLst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7" name="矩形 16"/>
          <p:cNvSpPr/>
          <p:nvPr userDrawn="1"/>
        </p:nvSpPr>
        <p:spPr>
          <a:xfrm>
            <a:off x="1238216" y="5786454"/>
            <a:ext cx="4391344" cy="621650"/>
          </a:xfrm>
          <a:prstGeom prst="rect">
            <a:avLst/>
          </a:prstGeom>
          <a:solidFill>
            <a:srgbClr val="00B0F0">
              <a:alpha val="74902"/>
            </a:srgbClr>
          </a:solidFill>
          <a:ln>
            <a:noFill/>
          </a:ln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椭圆 17"/>
          <p:cNvSpPr/>
          <p:nvPr userDrawn="1"/>
        </p:nvSpPr>
        <p:spPr bwMode="auto">
          <a:xfrm>
            <a:off x="1310261" y="5838401"/>
            <a:ext cx="503869" cy="504000"/>
          </a:xfrm>
          <a:prstGeom prst="ellipse">
            <a:avLst/>
          </a:prstGeom>
          <a:solidFill>
            <a:sysClr val="window" lastClr="FFFFFF">
              <a:lumMod val="95000"/>
            </a:sys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>
                    <a:lumMod val="50000"/>
                  </a:sysClr>
                </a:solidFill>
                <a:effectLst/>
                <a:uLnTx/>
                <a:uFillTx/>
                <a:latin typeface="Broadway" pitchFamily="82" charset="0"/>
                <a:ea typeface="微软雅黑" pitchFamily="34" charset="-122"/>
              </a:rPr>
              <a:t>4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ysClr val="window" lastClr="FFFFFF">
                  <a:lumMod val="50000"/>
                </a:sysClr>
              </a:solidFill>
              <a:effectLst/>
              <a:uLnTx/>
              <a:uFillTx/>
              <a:latin typeface="Broadway" pitchFamily="82" charset="0"/>
              <a:ea typeface="微软雅黑" pitchFamily="34" charset="-122"/>
            </a:endParaRPr>
          </a:p>
        </p:txBody>
      </p:sp>
      <p:sp>
        <p:nvSpPr>
          <p:cNvPr id="19" name="TextBox 18"/>
          <p:cNvSpPr txBox="1"/>
          <p:nvPr userDrawn="1"/>
        </p:nvSpPr>
        <p:spPr>
          <a:xfrm>
            <a:off x="2030098" y="5874958"/>
            <a:ext cx="338349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计划</a:t>
            </a:r>
            <a:endParaRPr lang="zh-CN" altLang="en-US" sz="2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313411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1089088" y="0"/>
            <a:ext cx="9947081" cy="542678"/>
          </a:xfrm>
          <a:prstGeom prst="rect">
            <a:avLst/>
          </a:prstGeom>
          <a:solidFill>
            <a:srgbClr val="009BD2"/>
          </a:solidFill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/>
          </a:p>
        </p:txBody>
      </p:sp>
      <p:sp>
        <p:nvSpPr>
          <p:cNvPr id="3" name="TextBox 2"/>
          <p:cNvSpPr txBox="1"/>
          <p:nvPr userDrawn="1"/>
        </p:nvSpPr>
        <p:spPr>
          <a:xfrm>
            <a:off x="192881" y="173346"/>
            <a:ext cx="896208" cy="369332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marL="0" algn="l" defTabSz="914400" rtl="0" eaLnBrk="1" latinLnBrk="0" hangingPunct="1"/>
            <a:r>
              <a:rPr lang="en-US" altLang="zh-CN" sz="1800" kern="1200" dirty="0" smtClean="0">
                <a:solidFill>
                  <a:srgbClr val="00B0F0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LOGO</a:t>
            </a:r>
            <a:endParaRPr lang="zh-CN" altLang="en-US" sz="1800" kern="1200" dirty="0">
              <a:solidFill>
                <a:srgbClr val="00B0F0"/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cxnSp>
        <p:nvCxnSpPr>
          <p:cNvPr id="4" name="直接连接符 3"/>
          <p:cNvCxnSpPr/>
          <p:nvPr userDrawn="1"/>
        </p:nvCxnSpPr>
        <p:spPr>
          <a:xfrm>
            <a:off x="3221098" y="142728"/>
            <a:ext cx="0" cy="26193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 userDrawn="1"/>
        </p:nvSpPr>
        <p:spPr>
          <a:xfrm>
            <a:off x="11036169" y="173346"/>
            <a:ext cx="1093283" cy="369332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zh-CN" altLang="en-US" sz="16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第 </a:t>
            </a:r>
            <a:fld id="{2EEF1883-7A0E-4F66-9932-E581691AD397}" type="slidenum">
              <a:rPr lang="zh-CN" altLang="en-US" sz="1600">
                <a:solidFill>
                  <a:srgbClr val="00B0F0"/>
                </a:solidFill>
              </a:rPr>
              <a:pPr algn="ctr">
                <a:defRPr/>
              </a:pPr>
              <a:t>‹#›</a:t>
            </a:fld>
            <a:r>
              <a:rPr lang="zh-CN" altLang="en-US" sz="1600" dirty="0">
                <a:solidFill>
                  <a:srgbClr val="00B0F0"/>
                </a:solidFill>
              </a:rPr>
              <a:t>  </a:t>
            </a:r>
            <a:r>
              <a:rPr lang="zh-CN" altLang="en-US" sz="16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页</a:t>
            </a:r>
          </a:p>
        </p:txBody>
      </p:sp>
      <p:sp>
        <p:nvSpPr>
          <p:cNvPr id="6" name="Rectangle 5"/>
          <p:cNvSpPr>
            <a:spLocks noChangeArrowheads="1"/>
          </p:cNvSpPr>
          <p:nvPr userDrawn="1"/>
        </p:nvSpPr>
        <p:spPr bwMode="auto">
          <a:xfrm rot="16200000">
            <a:off x="9601011" y="94451"/>
            <a:ext cx="1196752" cy="1007850"/>
          </a:xfrm>
          <a:custGeom>
            <a:avLst/>
            <a:gdLst/>
            <a:ahLst/>
            <a:cxnLst/>
            <a:rect l="l" t="t" r="r" b="b"/>
            <a:pathLst>
              <a:path w="4732299" h="655200">
                <a:moveTo>
                  <a:pt x="29842" y="0"/>
                </a:moveTo>
                <a:lnTo>
                  <a:pt x="4732299" y="0"/>
                </a:lnTo>
                <a:lnTo>
                  <a:pt x="4732299" y="655200"/>
                </a:lnTo>
                <a:lnTo>
                  <a:pt x="0" y="655200"/>
                </a:lnTo>
                <a:lnTo>
                  <a:pt x="0" y="651669"/>
                </a:lnTo>
                <a:lnTo>
                  <a:pt x="25384" y="651669"/>
                </a:lnTo>
                <a:lnTo>
                  <a:pt x="393662" y="323851"/>
                </a:lnTo>
                <a:close/>
              </a:path>
            </a:pathLst>
          </a:custGeom>
          <a:solidFill>
            <a:schemeClr val="bg1">
              <a:alpha val="85000"/>
            </a:schemeClr>
          </a:solidFill>
          <a:ln w="3175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marR="0" lvl="0" indent="0"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kern="0" cap="none" spc="0" normalizeH="0" baseline="0" dirty="0">
              <a:ln>
                <a:noFill/>
              </a:ln>
              <a:solidFill>
                <a:srgbClr val="F9F9F9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5370481" y="142728"/>
            <a:ext cx="0" cy="26193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 userDrawn="1"/>
        </p:nvCxnSpPr>
        <p:spPr>
          <a:xfrm>
            <a:off x="7519865" y="142728"/>
            <a:ext cx="0" cy="26193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 userDrawn="1"/>
        </p:nvSpPr>
        <p:spPr>
          <a:xfrm>
            <a:off x="1089088" y="138118"/>
            <a:ext cx="2132010" cy="338554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marL="0" algn="ctr" defTabSz="914400" rtl="0" eaLnBrk="1" latinLnBrk="0" hangingPunct="1"/>
            <a:r>
              <a:rPr lang="zh-CN" altLang="en-US" sz="1600" b="0" kern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我们是谁</a:t>
            </a:r>
            <a:r>
              <a:rPr lang="en-US" altLang="zh-CN" sz="1600" b="0" kern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?Who?</a:t>
            </a:r>
            <a:endParaRPr lang="zh-CN" altLang="en-US" sz="1600" b="0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3244099" y="138118"/>
            <a:ext cx="2126383" cy="338554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marL="0" algn="ctr" defTabSz="914400" rtl="0" eaLnBrk="1" latinLnBrk="0" hangingPunct="1"/>
            <a:r>
              <a:rPr lang="zh-CN" altLang="en-US" sz="1600" b="0" kern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响动一卡通产品介绍</a:t>
            </a:r>
            <a:endParaRPr lang="zh-CN" altLang="en-US" sz="1600" b="0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1" name="等腰三角形 10"/>
          <p:cNvSpPr/>
          <p:nvPr userDrawn="1"/>
        </p:nvSpPr>
        <p:spPr>
          <a:xfrm flipV="1">
            <a:off x="8447038" y="542678"/>
            <a:ext cx="287957" cy="161388"/>
          </a:xfrm>
          <a:prstGeom prst="triangle">
            <a:avLst/>
          </a:prstGeom>
          <a:solidFill>
            <a:srgbClr val="009BD2"/>
          </a:solidFill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7519865" y="116632"/>
            <a:ext cx="2142304" cy="369332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marL="0" algn="ctr" defTabSz="914400" rtl="0" eaLnBrk="1" latinLnBrk="0" hangingPunct="1"/>
            <a:r>
              <a:rPr lang="zh-CN" altLang="en-US" sz="1800" b="1" kern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常见问题</a:t>
            </a:r>
            <a:endParaRPr lang="zh-CN" altLang="en-US" sz="1800" b="1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5370482" y="138118"/>
            <a:ext cx="2149383" cy="338554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marL="0" algn="ctr" defTabSz="914400" rtl="0" eaLnBrk="1" latinLnBrk="0" hangingPunct="1"/>
            <a:r>
              <a:rPr lang="zh-CN" altLang="en-US" sz="1600" b="0" kern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地推工作内容</a:t>
            </a:r>
            <a:endParaRPr lang="zh-CN" altLang="en-US" sz="1600" b="0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9695462" y="179348"/>
            <a:ext cx="1007850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algn="ctr" defTabSz="914400" rtl="0" eaLnBrk="1" latinLnBrk="0" hangingPunct="1"/>
            <a:r>
              <a:rPr lang="zh-CN" altLang="en-US" sz="1600" b="0" kern="1200" dirty="0" smtClean="0">
                <a:solidFill>
                  <a:srgbClr val="00B0F0"/>
                </a:solidFill>
                <a:effectLst/>
                <a:latin typeface="微软雅黑" pitchFamily="34" charset="-122"/>
                <a:ea typeface="微软雅黑" pitchFamily="34" charset="-122"/>
                <a:cs typeface="+mn-cs"/>
              </a:rPr>
              <a:t>正文</a:t>
            </a:r>
            <a:endParaRPr lang="en-US" altLang="zh-CN" sz="1600" b="0" kern="1200" dirty="0" smtClean="0">
              <a:solidFill>
                <a:srgbClr val="00B0F0"/>
              </a:solidFill>
              <a:effectLst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cxnSp>
        <p:nvCxnSpPr>
          <p:cNvPr id="15" name="直接连接符 14"/>
          <p:cNvCxnSpPr/>
          <p:nvPr userDrawn="1"/>
        </p:nvCxnSpPr>
        <p:spPr>
          <a:xfrm>
            <a:off x="9839440" y="542678"/>
            <a:ext cx="719893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 userDrawn="1"/>
        </p:nvSpPr>
        <p:spPr>
          <a:xfrm>
            <a:off x="9695462" y="611396"/>
            <a:ext cx="100785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algn="ctr" defTabSz="914400" rtl="0" eaLnBrk="1" latinLnBrk="0" hangingPunct="1"/>
            <a:r>
              <a:rPr lang="zh-CN" altLang="en-US" sz="1800" b="1" kern="1200" dirty="0" smtClean="0">
                <a:solidFill>
                  <a:srgbClr val="00B0F0"/>
                </a:solidFill>
                <a:effectLst/>
                <a:latin typeface="微软雅黑" pitchFamily="34" charset="-122"/>
                <a:ea typeface="微软雅黑" pitchFamily="34" charset="-122"/>
                <a:cs typeface="+mn-cs"/>
              </a:rPr>
              <a:t>第四章</a:t>
            </a:r>
            <a:endParaRPr lang="en-US" altLang="zh-CN" sz="1800" b="1" kern="1200" dirty="0" smtClean="0">
              <a:solidFill>
                <a:srgbClr val="00B0F0"/>
              </a:solidFill>
              <a:effectLst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7" name="TextBox 81"/>
          <p:cNvSpPr txBox="1">
            <a:spLocks noChangeArrowheads="1"/>
          </p:cNvSpPr>
          <p:nvPr userDrawn="1"/>
        </p:nvSpPr>
        <p:spPr bwMode="auto">
          <a:xfrm>
            <a:off x="5689428" y="5472810"/>
            <a:ext cx="18468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2334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2334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2334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2334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endParaRPr lang="zh-CN" altLang="en-US" sz="2400" dirty="0"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614411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Documents and Settings\tdz\桌面\新建文件夹\为高手鼓掌.jpg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79035" y="4635336"/>
            <a:ext cx="2909178" cy="1818000"/>
          </a:xfrm>
          <a:prstGeom prst="rect">
            <a:avLst/>
          </a:prstGeom>
          <a:noFill/>
          <a:ln w="28575">
            <a:solidFill>
              <a:srgbClr val="36B2E6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C:\Documents and Settings\tdz\桌面\新建文件夹\20121281732304920306.jpg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3126614" y="4635336"/>
            <a:ext cx="2909178" cy="1818000"/>
          </a:xfrm>
          <a:prstGeom prst="rect">
            <a:avLst/>
          </a:prstGeom>
          <a:noFill/>
          <a:ln w="28575">
            <a:solidFill>
              <a:srgbClr val="36B2E6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C:\Documents and Settings\tdz\桌面\新建文件夹\2012511855371554.jpg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6156979" y="4635336"/>
            <a:ext cx="2909178" cy="1818000"/>
          </a:xfrm>
          <a:prstGeom prst="rect">
            <a:avLst/>
          </a:prstGeom>
          <a:noFill/>
          <a:ln w="28575">
            <a:solidFill>
              <a:srgbClr val="36B2E6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60">
            <a:hlinkClick r:id="rId5"/>
          </p:cNvPr>
          <p:cNvSpPr>
            <a:spLocks noChangeArrowheads="1"/>
          </p:cNvSpPr>
          <p:nvPr userDrawn="1"/>
        </p:nvSpPr>
        <p:spPr bwMode="auto">
          <a:xfrm>
            <a:off x="5968254" y="2757245"/>
            <a:ext cx="444067" cy="523875"/>
          </a:xfrm>
          <a:prstGeom prst="ellipse">
            <a:avLst/>
          </a:prstGeom>
          <a:solidFill>
            <a:srgbClr val="0079C5">
              <a:alpha val="0"/>
            </a:srgbClr>
          </a:solidFill>
          <a:ln w="33338">
            <a:noFill/>
            <a:miter lim="800000"/>
            <a:headEnd/>
            <a:tailEnd/>
          </a:ln>
        </p:spPr>
        <p:txBody>
          <a:bodyPr lIns="91417" tIns="45708" rIns="91417" bIns="45708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800" smtClea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7" name="Oval 61">
            <a:hlinkClick r:id="rId6"/>
          </p:cNvPr>
          <p:cNvSpPr>
            <a:spLocks noChangeArrowheads="1"/>
          </p:cNvSpPr>
          <p:nvPr userDrawn="1"/>
        </p:nvSpPr>
        <p:spPr bwMode="auto">
          <a:xfrm>
            <a:off x="5980217" y="3565675"/>
            <a:ext cx="420141" cy="521494"/>
          </a:xfrm>
          <a:prstGeom prst="ellipse">
            <a:avLst/>
          </a:prstGeom>
          <a:solidFill>
            <a:srgbClr val="0079C5">
              <a:alpha val="0"/>
            </a:srgbClr>
          </a:solidFill>
          <a:ln w="33338">
            <a:noFill/>
            <a:miter lim="800000"/>
            <a:headEnd/>
            <a:tailEnd/>
          </a:ln>
        </p:spPr>
        <p:txBody>
          <a:bodyPr lIns="91417" tIns="45708" rIns="91417" bIns="45708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800" smtClea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8" name="矩形​​ 5"/>
          <p:cNvSpPr>
            <a:spLocks noChangeArrowheads="1"/>
          </p:cNvSpPr>
          <p:nvPr userDrawn="1"/>
        </p:nvSpPr>
        <p:spPr bwMode="auto">
          <a:xfrm>
            <a:off x="1" y="405462"/>
            <a:ext cx="12191999" cy="4079229"/>
          </a:xfrm>
          <a:prstGeom prst="rect">
            <a:avLst/>
          </a:prstGeom>
          <a:solidFill>
            <a:srgbClr val="36B2E6"/>
          </a:solidFill>
          <a:ln w="9525" cmpd="sng">
            <a:noFill/>
            <a:miter lim="800000"/>
            <a:headEnd/>
            <a:tailEnd/>
          </a:ln>
        </p:spPr>
        <p:txBody>
          <a:bodyPr lIns="287926" tIns="45708" rIns="91417" bIns="45708" anchor="b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zh-CN" sz="280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  <a:sym typeface="Arial" pitchFamily="34" charset="0"/>
            </a:endParaRPr>
          </a:p>
        </p:txBody>
      </p:sp>
      <p:sp>
        <p:nvSpPr>
          <p:cNvPr id="9" name="Line 33"/>
          <p:cNvSpPr>
            <a:spLocks noChangeShapeType="1"/>
          </p:cNvSpPr>
          <p:nvPr userDrawn="1"/>
        </p:nvSpPr>
        <p:spPr bwMode="auto">
          <a:xfrm flipV="1">
            <a:off x="6188699" y="1671390"/>
            <a:ext cx="1588" cy="2700338"/>
          </a:xfrm>
          <a:prstGeom prst="line">
            <a:avLst/>
          </a:prstGeom>
          <a:noFill/>
          <a:ln w="33338">
            <a:solidFill>
              <a:srgbClr val="FFFFFF"/>
            </a:solidFill>
            <a:miter lim="800000"/>
            <a:headEnd/>
            <a:tailEnd/>
          </a:ln>
        </p:spPr>
        <p:txBody>
          <a:bodyPr lIns="91417" tIns="45708" rIns="91417" bIns="45708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800" smtClean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0" name="Line 5"/>
          <p:cNvSpPr>
            <a:spLocks noChangeShapeType="1"/>
          </p:cNvSpPr>
          <p:nvPr userDrawn="1"/>
        </p:nvSpPr>
        <p:spPr bwMode="auto">
          <a:xfrm>
            <a:off x="1" y="3913342"/>
            <a:ext cx="1923230" cy="15477"/>
          </a:xfrm>
          <a:prstGeom prst="line">
            <a:avLst/>
          </a:prstGeom>
          <a:noFill/>
          <a:ln w="33338">
            <a:solidFill>
              <a:srgbClr val="FFFFFF"/>
            </a:solidFill>
            <a:miter lim="800000"/>
            <a:headEnd/>
            <a:tailEnd/>
          </a:ln>
        </p:spPr>
        <p:txBody>
          <a:bodyPr lIns="91417" tIns="45708" rIns="91417" bIns="45708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800" smtClean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1" name="Line 19"/>
          <p:cNvSpPr>
            <a:spLocks noChangeShapeType="1"/>
          </p:cNvSpPr>
          <p:nvPr userDrawn="1"/>
        </p:nvSpPr>
        <p:spPr bwMode="auto">
          <a:xfrm flipH="1">
            <a:off x="1923231" y="2740573"/>
            <a:ext cx="200051" cy="1188244"/>
          </a:xfrm>
          <a:prstGeom prst="line">
            <a:avLst/>
          </a:prstGeom>
          <a:noFill/>
          <a:ln w="33338">
            <a:solidFill>
              <a:schemeClr val="bg1"/>
            </a:solidFill>
            <a:miter lim="800000"/>
            <a:headEnd/>
            <a:tailEnd/>
          </a:ln>
        </p:spPr>
        <p:txBody>
          <a:bodyPr lIns="91417" tIns="45708" rIns="91417" bIns="45708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800" smtClean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2" name="Line 21"/>
          <p:cNvSpPr>
            <a:spLocks noChangeShapeType="1"/>
          </p:cNvSpPr>
          <p:nvPr userDrawn="1"/>
        </p:nvSpPr>
        <p:spPr bwMode="auto">
          <a:xfrm>
            <a:off x="3136236" y="2561978"/>
            <a:ext cx="7939" cy="1806178"/>
          </a:xfrm>
          <a:prstGeom prst="line">
            <a:avLst/>
          </a:prstGeom>
          <a:noFill/>
          <a:ln w="33338">
            <a:solidFill>
              <a:schemeClr val="bg1"/>
            </a:solidFill>
            <a:miter lim="800000"/>
            <a:headEnd/>
            <a:tailEnd/>
          </a:ln>
        </p:spPr>
        <p:txBody>
          <a:bodyPr lIns="91417" tIns="45708" rIns="91417" bIns="45708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800" smtClean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3" name="Oval 22"/>
          <p:cNvSpPr>
            <a:spLocks noChangeArrowheads="1"/>
          </p:cNvSpPr>
          <p:nvPr userDrawn="1"/>
        </p:nvSpPr>
        <p:spPr bwMode="auto">
          <a:xfrm>
            <a:off x="5680186" y="692696"/>
            <a:ext cx="1008240" cy="978694"/>
          </a:xfrm>
          <a:prstGeom prst="ellipse">
            <a:avLst/>
          </a:prstGeom>
          <a:noFill/>
          <a:ln w="33338">
            <a:solidFill>
              <a:srgbClr val="FFFFFF"/>
            </a:solidFill>
            <a:miter lim="800000"/>
            <a:headEnd/>
            <a:tailEnd/>
          </a:ln>
        </p:spPr>
        <p:txBody>
          <a:bodyPr lIns="91417" tIns="45708" rIns="91417" bIns="45708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000" b="1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4" name="Group 63"/>
          <p:cNvGrpSpPr>
            <a:grpSpLocks/>
          </p:cNvGrpSpPr>
          <p:nvPr userDrawn="1"/>
        </p:nvGrpSpPr>
        <p:grpSpPr bwMode="auto">
          <a:xfrm>
            <a:off x="5908199" y="2757245"/>
            <a:ext cx="564173" cy="523875"/>
            <a:chOff x="3073" y="2610"/>
            <a:chExt cx="438" cy="440"/>
          </a:xfrm>
        </p:grpSpPr>
        <p:sp>
          <p:nvSpPr>
            <p:cNvPr id="15" name="Rectangle 28"/>
            <p:cNvSpPr>
              <a:spLocks noChangeArrowheads="1"/>
            </p:cNvSpPr>
            <p:nvPr/>
          </p:nvSpPr>
          <p:spPr bwMode="auto">
            <a:xfrm>
              <a:off x="3181" y="2748"/>
              <a:ext cx="222" cy="164"/>
            </a:xfrm>
            <a:prstGeom prst="rect">
              <a:avLst/>
            </a:prstGeom>
            <a:solidFill>
              <a:srgbClr val="FFFFFF"/>
            </a:solidFill>
            <a:ln w="11113">
              <a:noFill/>
              <a:miter lim="800000"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16" name="Freeform 29"/>
            <p:cNvSpPr>
              <a:spLocks/>
            </p:cNvSpPr>
            <p:nvPr/>
          </p:nvSpPr>
          <p:spPr bwMode="auto">
            <a:xfrm>
              <a:off x="3182" y="2748"/>
              <a:ext cx="220" cy="110"/>
            </a:xfrm>
            <a:custGeom>
              <a:avLst/>
              <a:gdLst>
                <a:gd name="T0" fmla="*/ 0 w 278"/>
                <a:gd name="T1" fmla="*/ 0 h 140"/>
                <a:gd name="T2" fmla="*/ 138 w 278"/>
                <a:gd name="T3" fmla="*/ 140 h 140"/>
                <a:gd name="T4" fmla="*/ 278 w 278"/>
                <a:gd name="T5" fmla="*/ 0 h 140"/>
                <a:gd name="T6" fmla="*/ 0 w 278"/>
                <a:gd name="T7" fmla="*/ 0 h 14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78"/>
                <a:gd name="T13" fmla="*/ 0 h 140"/>
                <a:gd name="T14" fmla="*/ 278 w 278"/>
                <a:gd name="T15" fmla="*/ 140 h 14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78" h="140">
                  <a:moveTo>
                    <a:pt x="0" y="0"/>
                  </a:moveTo>
                  <a:lnTo>
                    <a:pt x="138" y="140"/>
                  </a:lnTo>
                  <a:lnTo>
                    <a:pt x="27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accent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 smtClean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17" name="Oval 27"/>
            <p:cNvSpPr>
              <a:spLocks noChangeArrowheads="1"/>
            </p:cNvSpPr>
            <p:nvPr/>
          </p:nvSpPr>
          <p:spPr bwMode="auto">
            <a:xfrm>
              <a:off x="3073" y="2610"/>
              <a:ext cx="438" cy="440"/>
            </a:xfrm>
            <a:prstGeom prst="ellipse">
              <a:avLst/>
            </a:prstGeom>
            <a:solidFill>
              <a:schemeClr val="accent1"/>
            </a:solidFill>
            <a:ln w="33338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</p:grpSp>
      <p:grpSp>
        <p:nvGrpSpPr>
          <p:cNvPr id="18" name="Group 64"/>
          <p:cNvGrpSpPr>
            <a:grpSpLocks/>
          </p:cNvGrpSpPr>
          <p:nvPr userDrawn="1"/>
        </p:nvGrpSpPr>
        <p:grpSpPr bwMode="auto">
          <a:xfrm>
            <a:off x="5908199" y="3565675"/>
            <a:ext cx="564173" cy="521494"/>
            <a:chOff x="3073" y="3289"/>
            <a:chExt cx="438" cy="438"/>
          </a:xfrm>
        </p:grpSpPr>
        <p:sp>
          <p:nvSpPr>
            <p:cNvPr id="19" name="Freeform 32"/>
            <p:cNvSpPr>
              <a:spLocks/>
            </p:cNvSpPr>
            <p:nvPr/>
          </p:nvSpPr>
          <p:spPr bwMode="auto">
            <a:xfrm>
              <a:off x="3173" y="3389"/>
              <a:ext cx="240" cy="241"/>
            </a:xfrm>
            <a:custGeom>
              <a:avLst/>
              <a:gdLst>
                <a:gd name="T0" fmla="*/ 303 w 303"/>
                <a:gd name="T1" fmla="*/ 263 h 305"/>
                <a:gd name="T2" fmla="*/ 171 w 303"/>
                <a:gd name="T3" fmla="*/ 131 h 305"/>
                <a:gd name="T4" fmla="*/ 223 w 303"/>
                <a:gd name="T5" fmla="*/ 77 h 305"/>
                <a:gd name="T6" fmla="*/ 0 w 303"/>
                <a:gd name="T7" fmla="*/ 0 h 305"/>
                <a:gd name="T8" fmla="*/ 76 w 303"/>
                <a:gd name="T9" fmla="*/ 224 h 305"/>
                <a:gd name="T10" fmla="*/ 129 w 303"/>
                <a:gd name="T11" fmla="*/ 170 h 305"/>
                <a:gd name="T12" fmla="*/ 262 w 303"/>
                <a:gd name="T13" fmla="*/ 305 h 305"/>
                <a:gd name="T14" fmla="*/ 303 w 303"/>
                <a:gd name="T15" fmla="*/ 263 h 30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03"/>
                <a:gd name="T25" fmla="*/ 0 h 305"/>
                <a:gd name="T26" fmla="*/ 303 w 303"/>
                <a:gd name="T27" fmla="*/ 305 h 30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03" h="305">
                  <a:moveTo>
                    <a:pt x="303" y="263"/>
                  </a:moveTo>
                  <a:lnTo>
                    <a:pt x="171" y="131"/>
                  </a:lnTo>
                  <a:lnTo>
                    <a:pt x="223" y="77"/>
                  </a:lnTo>
                  <a:lnTo>
                    <a:pt x="0" y="0"/>
                  </a:lnTo>
                  <a:lnTo>
                    <a:pt x="76" y="224"/>
                  </a:lnTo>
                  <a:lnTo>
                    <a:pt x="129" y="170"/>
                  </a:lnTo>
                  <a:lnTo>
                    <a:pt x="262" y="305"/>
                  </a:lnTo>
                  <a:lnTo>
                    <a:pt x="303" y="263"/>
                  </a:lnTo>
                  <a:close/>
                </a:path>
              </a:pathLst>
            </a:custGeom>
            <a:solidFill>
              <a:schemeClr val="bg1"/>
            </a:solidFill>
            <a:ln w="11113" cap="flat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 smtClean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20" name="Oval 30"/>
            <p:cNvSpPr>
              <a:spLocks noChangeArrowheads="1"/>
            </p:cNvSpPr>
            <p:nvPr/>
          </p:nvSpPr>
          <p:spPr bwMode="auto">
            <a:xfrm>
              <a:off x="3073" y="3289"/>
              <a:ext cx="438" cy="438"/>
            </a:xfrm>
            <a:prstGeom prst="ellipse">
              <a:avLst/>
            </a:prstGeom>
            <a:solidFill>
              <a:schemeClr val="accent1"/>
            </a:solidFill>
            <a:ln w="33338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</p:grpSp>
      <p:sp>
        <p:nvSpPr>
          <p:cNvPr id="21" name="Freeform 11"/>
          <p:cNvSpPr>
            <a:spLocks/>
          </p:cNvSpPr>
          <p:nvPr userDrawn="1"/>
        </p:nvSpPr>
        <p:spPr bwMode="auto">
          <a:xfrm>
            <a:off x="1154784" y="2738190"/>
            <a:ext cx="981202" cy="198834"/>
          </a:xfrm>
          <a:custGeom>
            <a:avLst/>
            <a:gdLst>
              <a:gd name="T0" fmla="*/ 0 w 618"/>
              <a:gd name="T1" fmla="*/ 167 h 167"/>
              <a:gd name="T2" fmla="*/ 616 w 618"/>
              <a:gd name="T3" fmla="*/ 20 h 167"/>
              <a:gd name="T4" fmla="*/ 618 w 618"/>
              <a:gd name="T5" fmla="*/ 0 h 167"/>
              <a:gd name="T6" fmla="*/ 2 w 618"/>
              <a:gd name="T7" fmla="*/ 153 h 167"/>
              <a:gd name="T8" fmla="*/ 0 60000 65536"/>
              <a:gd name="T9" fmla="*/ 0 60000 65536"/>
              <a:gd name="T10" fmla="*/ 0 60000 65536"/>
              <a:gd name="T11" fmla="*/ 0 60000 65536"/>
              <a:gd name="T12" fmla="*/ 0 w 618"/>
              <a:gd name="T13" fmla="*/ 0 h 167"/>
              <a:gd name="T14" fmla="*/ 618 w 618"/>
              <a:gd name="T15" fmla="*/ 167 h 16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18" h="167">
                <a:moveTo>
                  <a:pt x="0" y="167"/>
                </a:moveTo>
                <a:lnTo>
                  <a:pt x="616" y="20"/>
                </a:lnTo>
                <a:lnTo>
                  <a:pt x="618" y="0"/>
                </a:lnTo>
                <a:lnTo>
                  <a:pt x="2" y="153"/>
                </a:lnTo>
              </a:path>
            </a:pathLst>
          </a:custGeom>
          <a:solidFill>
            <a:schemeClr val="bg1"/>
          </a:solidFill>
          <a:ln w="11113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lIns="91417" tIns="45708" rIns="91417" bIns="45708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800" smtClean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22" name="Freeform 13"/>
          <p:cNvSpPr>
            <a:spLocks/>
          </p:cNvSpPr>
          <p:nvPr userDrawn="1"/>
        </p:nvSpPr>
        <p:spPr bwMode="auto">
          <a:xfrm>
            <a:off x="2104226" y="2459588"/>
            <a:ext cx="1567067" cy="309563"/>
          </a:xfrm>
          <a:custGeom>
            <a:avLst/>
            <a:gdLst>
              <a:gd name="T0" fmla="*/ 0 w 987"/>
              <a:gd name="T1" fmla="*/ 260 h 260"/>
              <a:gd name="T2" fmla="*/ 985 w 987"/>
              <a:gd name="T3" fmla="*/ 19 h 260"/>
              <a:gd name="T4" fmla="*/ 987 w 987"/>
              <a:gd name="T5" fmla="*/ 0 h 260"/>
              <a:gd name="T6" fmla="*/ 8 w 987"/>
              <a:gd name="T7" fmla="*/ 238 h 260"/>
              <a:gd name="T8" fmla="*/ 0 60000 65536"/>
              <a:gd name="T9" fmla="*/ 0 60000 65536"/>
              <a:gd name="T10" fmla="*/ 0 60000 65536"/>
              <a:gd name="T11" fmla="*/ 0 60000 65536"/>
              <a:gd name="T12" fmla="*/ 0 w 987"/>
              <a:gd name="T13" fmla="*/ 0 h 260"/>
              <a:gd name="T14" fmla="*/ 987 w 987"/>
              <a:gd name="T15" fmla="*/ 260 h 2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87" h="260">
                <a:moveTo>
                  <a:pt x="0" y="260"/>
                </a:moveTo>
                <a:lnTo>
                  <a:pt x="985" y="19"/>
                </a:lnTo>
                <a:lnTo>
                  <a:pt x="987" y="0"/>
                </a:lnTo>
                <a:lnTo>
                  <a:pt x="8" y="238"/>
                </a:lnTo>
              </a:path>
            </a:pathLst>
          </a:custGeom>
          <a:solidFill>
            <a:schemeClr val="bg1"/>
          </a:solidFill>
          <a:ln w="11113" cap="flat" cmpd="sng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91417" tIns="45708" rIns="91417" bIns="45708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800" smtClean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23" name="Freeform 15"/>
          <p:cNvSpPr>
            <a:spLocks/>
          </p:cNvSpPr>
          <p:nvPr userDrawn="1"/>
        </p:nvSpPr>
        <p:spPr bwMode="auto">
          <a:xfrm>
            <a:off x="1261160" y="946300"/>
            <a:ext cx="2541918" cy="845344"/>
          </a:xfrm>
          <a:custGeom>
            <a:avLst/>
            <a:gdLst>
              <a:gd name="T0" fmla="*/ 1002 w 1002"/>
              <a:gd name="T1" fmla="*/ 3 h 396"/>
              <a:gd name="T2" fmla="*/ 997 w 1002"/>
              <a:gd name="T3" fmla="*/ 12 h 396"/>
              <a:gd name="T4" fmla="*/ 993 w 1002"/>
              <a:gd name="T5" fmla="*/ 11 h 396"/>
              <a:gd name="T6" fmla="*/ 982 w 1002"/>
              <a:gd name="T7" fmla="*/ 9 h 396"/>
              <a:gd name="T8" fmla="*/ 967 w 1002"/>
              <a:gd name="T9" fmla="*/ 9 h 396"/>
              <a:gd name="T10" fmla="*/ 953 w 1002"/>
              <a:gd name="T11" fmla="*/ 11 h 396"/>
              <a:gd name="T12" fmla="*/ 939 w 1002"/>
              <a:gd name="T13" fmla="*/ 16 h 396"/>
              <a:gd name="T14" fmla="*/ 424 w 1002"/>
              <a:gd name="T15" fmla="*/ 224 h 396"/>
              <a:gd name="T16" fmla="*/ 376 w 1002"/>
              <a:gd name="T17" fmla="*/ 244 h 396"/>
              <a:gd name="T18" fmla="*/ 1 w 1002"/>
              <a:gd name="T19" fmla="*/ 396 h 396"/>
              <a:gd name="T20" fmla="*/ 0 w 1002"/>
              <a:gd name="T21" fmla="*/ 390 h 396"/>
              <a:gd name="T22" fmla="*/ 377 w 1002"/>
              <a:gd name="T23" fmla="*/ 237 h 396"/>
              <a:gd name="T24" fmla="*/ 424 w 1002"/>
              <a:gd name="T25" fmla="*/ 218 h 396"/>
              <a:gd name="T26" fmla="*/ 938 w 1002"/>
              <a:gd name="T27" fmla="*/ 8 h 396"/>
              <a:gd name="T28" fmla="*/ 954 w 1002"/>
              <a:gd name="T29" fmla="*/ 3 h 396"/>
              <a:gd name="T30" fmla="*/ 971 w 1002"/>
              <a:gd name="T31" fmla="*/ 1 h 396"/>
              <a:gd name="T32" fmla="*/ 987 w 1002"/>
              <a:gd name="T33" fmla="*/ 0 h 396"/>
              <a:gd name="T34" fmla="*/ 1000 w 1002"/>
              <a:gd name="T35" fmla="*/ 3 h 396"/>
              <a:gd name="T36" fmla="*/ 1002 w 1002"/>
              <a:gd name="T37" fmla="*/ 3 h 39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1002"/>
              <a:gd name="T58" fmla="*/ 0 h 396"/>
              <a:gd name="T59" fmla="*/ 1002 w 1002"/>
              <a:gd name="T60" fmla="*/ 396 h 39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1002" h="396">
                <a:moveTo>
                  <a:pt x="1002" y="3"/>
                </a:moveTo>
                <a:cubicBezTo>
                  <a:pt x="997" y="12"/>
                  <a:pt x="997" y="12"/>
                  <a:pt x="997" y="12"/>
                </a:cubicBezTo>
                <a:cubicBezTo>
                  <a:pt x="993" y="11"/>
                  <a:pt x="993" y="11"/>
                  <a:pt x="993" y="11"/>
                </a:cubicBezTo>
                <a:cubicBezTo>
                  <a:pt x="990" y="10"/>
                  <a:pt x="986" y="9"/>
                  <a:pt x="982" y="9"/>
                </a:cubicBezTo>
                <a:cubicBezTo>
                  <a:pt x="977" y="9"/>
                  <a:pt x="972" y="9"/>
                  <a:pt x="967" y="9"/>
                </a:cubicBezTo>
                <a:cubicBezTo>
                  <a:pt x="962" y="10"/>
                  <a:pt x="957" y="10"/>
                  <a:pt x="953" y="11"/>
                </a:cubicBezTo>
                <a:cubicBezTo>
                  <a:pt x="948" y="13"/>
                  <a:pt x="943" y="14"/>
                  <a:pt x="939" y="16"/>
                </a:cubicBezTo>
                <a:cubicBezTo>
                  <a:pt x="424" y="224"/>
                  <a:pt x="424" y="224"/>
                  <a:pt x="424" y="224"/>
                </a:cubicBezTo>
                <a:cubicBezTo>
                  <a:pt x="376" y="244"/>
                  <a:pt x="376" y="244"/>
                  <a:pt x="376" y="244"/>
                </a:cubicBezTo>
                <a:cubicBezTo>
                  <a:pt x="1" y="396"/>
                  <a:pt x="1" y="396"/>
                  <a:pt x="1" y="396"/>
                </a:cubicBezTo>
                <a:cubicBezTo>
                  <a:pt x="0" y="390"/>
                  <a:pt x="0" y="390"/>
                  <a:pt x="0" y="390"/>
                </a:cubicBezTo>
                <a:cubicBezTo>
                  <a:pt x="377" y="237"/>
                  <a:pt x="377" y="237"/>
                  <a:pt x="377" y="237"/>
                </a:cubicBezTo>
                <a:cubicBezTo>
                  <a:pt x="424" y="218"/>
                  <a:pt x="424" y="218"/>
                  <a:pt x="424" y="218"/>
                </a:cubicBezTo>
                <a:cubicBezTo>
                  <a:pt x="938" y="8"/>
                  <a:pt x="938" y="8"/>
                  <a:pt x="938" y="8"/>
                </a:cubicBezTo>
                <a:cubicBezTo>
                  <a:pt x="943" y="6"/>
                  <a:pt x="948" y="5"/>
                  <a:pt x="954" y="3"/>
                </a:cubicBezTo>
                <a:cubicBezTo>
                  <a:pt x="959" y="2"/>
                  <a:pt x="965" y="1"/>
                  <a:pt x="971" y="1"/>
                </a:cubicBezTo>
                <a:cubicBezTo>
                  <a:pt x="976" y="0"/>
                  <a:pt x="982" y="0"/>
                  <a:pt x="987" y="0"/>
                </a:cubicBezTo>
                <a:cubicBezTo>
                  <a:pt x="992" y="1"/>
                  <a:pt x="996" y="1"/>
                  <a:pt x="1000" y="3"/>
                </a:cubicBezTo>
                <a:cubicBezTo>
                  <a:pt x="1002" y="3"/>
                  <a:pt x="1002" y="3"/>
                  <a:pt x="1002" y="3"/>
                </a:cubicBezTo>
              </a:path>
            </a:pathLst>
          </a:custGeom>
          <a:solidFill>
            <a:schemeClr val="bg1"/>
          </a:solidFill>
          <a:ln w="11113" cap="flat" cmpd="sng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91417" tIns="45708" rIns="91417" bIns="45708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800" smtClean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24" name="Freeform 16"/>
          <p:cNvSpPr>
            <a:spLocks/>
          </p:cNvSpPr>
          <p:nvPr userDrawn="1"/>
        </p:nvSpPr>
        <p:spPr bwMode="auto">
          <a:xfrm>
            <a:off x="938850" y="1778551"/>
            <a:ext cx="325480" cy="1190625"/>
          </a:xfrm>
          <a:custGeom>
            <a:avLst/>
            <a:gdLst>
              <a:gd name="T0" fmla="*/ 128 w 128"/>
              <a:gd name="T1" fmla="*/ 6 h 558"/>
              <a:gd name="T2" fmla="*/ 124 w 128"/>
              <a:gd name="T3" fmla="*/ 7 h 558"/>
              <a:gd name="T4" fmla="*/ 118 w 128"/>
              <a:gd name="T5" fmla="*/ 11 h 558"/>
              <a:gd name="T6" fmla="*/ 112 w 128"/>
              <a:gd name="T7" fmla="*/ 17 h 558"/>
              <a:gd name="T8" fmla="*/ 108 w 128"/>
              <a:gd name="T9" fmla="*/ 24 h 558"/>
              <a:gd name="T10" fmla="*/ 106 w 128"/>
              <a:gd name="T11" fmla="*/ 31 h 558"/>
              <a:gd name="T12" fmla="*/ 64 w 128"/>
              <a:gd name="T13" fmla="*/ 240 h 558"/>
              <a:gd name="T14" fmla="*/ 55 w 128"/>
              <a:gd name="T15" fmla="*/ 287 h 558"/>
              <a:gd name="T16" fmla="*/ 7 w 128"/>
              <a:gd name="T17" fmla="*/ 530 h 558"/>
              <a:gd name="T18" fmla="*/ 6 w 128"/>
              <a:gd name="T19" fmla="*/ 539 h 558"/>
              <a:gd name="T20" fmla="*/ 8 w 128"/>
              <a:gd name="T21" fmla="*/ 545 h 558"/>
              <a:gd name="T22" fmla="*/ 13 w 128"/>
              <a:gd name="T23" fmla="*/ 549 h 558"/>
              <a:gd name="T24" fmla="*/ 19 w 128"/>
              <a:gd name="T25" fmla="*/ 550 h 558"/>
              <a:gd name="T26" fmla="*/ 86 w 128"/>
              <a:gd name="T27" fmla="*/ 535 h 558"/>
              <a:gd name="T28" fmla="*/ 85 w 128"/>
              <a:gd name="T29" fmla="*/ 543 h 558"/>
              <a:gd name="T30" fmla="*/ 17 w 128"/>
              <a:gd name="T31" fmla="*/ 558 h 558"/>
              <a:gd name="T32" fmla="*/ 9 w 128"/>
              <a:gd name="T33" fmla="*/ 557 h 558"/>
              <a:gd name="T34" fmla="*/ 3 w 128"/>
              <a:gd name="T35" fmla="*/ 552 h 558"/>
              <a:gd name="T36" fmla="*/ 0 w 128"/>
              <a:gd name="T37" fmla="*/ 543 h 558"/>
              <a:gd name="T38" fmla="*/ 1 w 128"/>
              <a:gd name="T39" fmla="*/ 531 h 558"/>
              <a:gd name="T40" fmla="*/ 49 w 128"/>
              <a:gd name="T41" fmla="*/ 289 h 558"/>
              <a:gd name="T42" fmla="*/ 58 w 128"/>
              <a:gd name="T43" fmla="*/ 242 h 558"/>
              <a:gd name="T44" fmla="*/ 100 w 128"/>
              <a:gd name="T45" fmla="*/ 33 h 558"/>
              <a:gd name="T46" fmla="*/ 104 w 128"/>
              <a:gd name="T47" fmla="*/ 23 h 558"/>
              <a:gd name="T48" fmla="*/ 110 w 128"/>
              <a:gd name="T49" fmla="*/ 14 h 558"/>
              <a:gd name="T50" fmla="*/ 117 w 128"/>
              <a:gd name="T51" fmla="*/ 6 h 558"/>
              <a:gd name="T52" fmla="*/ 126 w 128"/>
              <a:gd name="T53" fmla="*/ 1 h 558"/>
              <a:gd name="T54" fmla="*/ 127 w 128"/>
              <a:gd name="T55" fmla="*/ 0 h 558"/>
              <a:gd name="T56" fmla="*/ 128 w 128"/>
              <a:gd name="T57" fmla="*/ 6 h 558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w 128"/>
              <a:gd name="T88" fmla="*/ 0 h 558"/>
              <a:gd name="T89" fmla="*/ 128 w 128"/>
              <a:gd name="T90" fmla="*/ 558 h 558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T87" t="T88" r="T89" b="T90"/>
            <a:pathLst>
              <a:path w="128" h="558">
                <a:moveTo>
                  <a:pt x="128" y="6"/>
                </a:moveTo>
                <a:cubicBezTo>
                  <a:pt x="124" y="7"/>
                  <a:pt x="124" y="7"/>
                  <a:pt x="124" y="7"/>
                </a:cubicBezTo>
                <a:cubicBezTo>
                  <a:pt x="122" y="8"/>
                  <a:pt x="120" y="9"/>
                  <a:pt x="118" y="11"/>
                </a:cubicBezTo>
                <a:cubicBezTo>
                  <a:pt x="116" y="13"/>
                  <a:pt x="114" y="15"/>
                  <a:pt x="112" y="17"/>
                </a:cubicBezTo>
                <a:cubicBezTo>
                  <a:pt x="111" y="19"/>
                  <a:pt x="109" y="21"/>
                  <a:pt x="108" y="24"/>
                </a:cubicBezTo>
                <a:cubicBezTo>
                  <a:pt x="107" y="26"/>
                  <a:pt x="106" y="28"/>
                  <a:pt x="106" y="31"/>
                </a:cubicBezTo>
                <a:cubicBezTo>
                  <a:pt x="64" y="240"/>
                  <a:pt x="64" y="240"/>
                  <a:pt x="64" y="240"/>
                </a:cubicBezTo>
                <a:cubicBezTo>
                  <a:pt x="55" y="287"/>
                  <a:pt x="55" y="287"/>
                  <a:pt x="55" y="287"/>
                </a:cubicBezTo>
                <a:cubicBezTo>
                  <a:pt x="7" y="530"/>
                  <a:pt x="7" y="530"/>
                  <a:pt x="7" y="530"/>
                </a:cubicBezTo>
                <a:cubicBezTo>
                  <a:pt x="6" y="533"/>
                  <a:pt x="6" y="536"/>
                  <a:pt x="6" y="539"/>
                </a:cubicBezTo>
                <a:cubicBezTo>
                  <a:pt x="6" y="541"/>
                  <a:pt x="7" y="544"/>
                  <a:pt x="8" y="545"/>
                </a:cubicBezTo>
                <a:cubicBezTo>
                  <a:pt x="9" y="547"/>
                  <a:pt x="11" y="548"/>
                  <a:pt x="13" y="549"/>
                </a:cubicBezTo>
                <a:cubicBezTo>
                  <a:pt x="14" y="550"/>
                  <a:pt x="17" y="550"/>
                  <a:pt x="19" y="550"/>
                </a:cubicBezTo>
                <a:cubicBezTo>
                  <a:pt x="86" y="535"/>
                  <a:pt x="86" y="535"/>
                  <a:pt x="86" y="535"/>
                </a:cubicBezTo>
                <a:cubicBezTo>
                  <a:pt x="85" y="543"/>
                  <a:pt x="85" y="543"/>
                  <a:pt x="85" y="543"/>
                </a:cubicBezTo>
                <a:cubicBezTo>
                  <a:pt x="17" y="558"/>
                  <a:pt x="17" y="558"/>
                  <a:pt x="17" y="558"/>
                </a:cubicBezTo>
                <a:cubicBezTo>
                  <a:pt x="14" y="558"/>
                  <a:pt x="11" y="558"/>
                  <a:pt x="9" y="557"/>
                </a:cubicBezTo>
                <a:cubicBezTo>
                  <a:pt x="6" y="556"/>
                  <a:pt x="4" y="554"/>
                  <a:pt x="3" y="552"/>
                </a:cubicBezTo>
                <a:cubicBezTo>
                  <a:pt x="1" y="550"/>
                  <a:pt x="0" y="547"/>
                  <a:pt x="0" y="543"/>
                </a:cubicBezTo>
                <a:cubicBezTo>
                  <a:pt x="0" y="540"/>
                  <a:pt x="0" y="536"/>
                  <a:pt x="1" y="531"/>
                </a:cubicBezTo>
                <a:cubicBezTo>
                  <a:pt x="49" y="289"/>
                  <a:pt x="49" y="289"/>
                  <a:pt x="49" y="289"/>
                </a:cubicBezTo>
                <a:cubicBezTo>
                  <a:pt x="58" y="242"/>
                  <a:pt x="58" y="242"/>
                  <a:pt x="58" y="242"/>
                </a:cubicBezTo>
                <a:cubicBezTo>
                  <a:pt x="100" y="33"/>
                  <a:pt x="100" y="33"/>
                  <a:pt x="100" y="33"/>
                </a:cubicBezTo>
                <a:cubicBezTo>
                  <a:pt x="101" y="30"/>
                  <a:pt x="102" y="26"/>
                  <a:pt x="104" y="23"/>
                </a:cubicBezTo>
                <a:cubicBezTo>
                  <a:pt x="105" y="20"/>
                  <a:pt x="107" y="17"/>
                  <a:pt x="110" y="14"/>
                </a:cubicBezTo>
                <a:cubicBezTo>
                  <a:pt x="112" y="11"/>
                  <a:pt x="114" y="8"/>
                  <a:pt x="117" y="6"/>
                </a:cubicBezTo>
                <a:cubicBezTo>
                  <a:pt x="120" y="4"/>
                  <a:pt x="123" y="2"/>
                  <a:pt x="126" y="1"/>
                </a:cubicBezTo>
                <a:cubicBezTo>
                  <a:pt x="127" y="0"/>
                  <a:pt x="127" y="0"/>
                  <a:pt x="127" y="0"/>
                </a:cubicBezTo>
                <a:lnTo>
                  <a:pt x="128" y="6"/>
                </a:lnTo>
                <a:close/>
              </a:path>
            </a:pathLst>
          </a:custGeom>
          <a:solidFill>
            <a:schemeClr val="bg1"/>
          </a:solidFill>
          <a:ln w="11113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lIns="91417" tIns="45708" rIns="91417" bIns="45708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800" smtClean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25" name="Freeform 17"/>
          <p:cNvSpPr>
            <a:spLocks/>
          </p:cNvSpPr>
          <p:nvPr userDrawn="1"/>
        </p:nvSpPr>
        <p:spPr bwMode="auto">
          <a:xfrm>
            <a:off x="3674469" y="952255"/>
            <a:ext cx="1308270" cy="1528763"/>
          </a:xfrm>
          <a:custGeom>
            <a:avLst/>
            <a:gdLst>
              <a:gd name="T0" fmla="*/ 46 w 516"/>
              <a:gd name="T1" fmla="*/ 9 h 716"/>
              <a:gd name="T2" fmla="*/ 485 w 516"/>
              <a:gd name="T3" fmla="*/ 148 h 716"/>
              <a:gd name="T4" fmla="*/ 496 w 516"/>
              <a:gd name="T5" fmla="*/ 154 h 716"/>
              <a:gd name="T6" fmla="*/ 501 w 516"/>
              <a:gd name="T7" fmla="*/ 164 h 716"/>
              <a:gd name="T8" fmla="*/ 501 w 516"/>
              <a:gd name="T9" fmla="*/ 175 h 716"/>
              <a:gd name="T10" fmla="*/ 494 w 516"/>
              <a:gd name="T11" fmla="*/ 187 h 716"/>
              <a:gd name="T12" fmla="*/ 113 w 516"/>
              <a:gd name="T13" fmla="*/ 656 h 716"/>
              <a:gd name="T14" fmla="*/ 100 w 516"/>
              <a:gd name="T15" fmla="*/ 668 h 716"/>
              <a:gd name="T16" fmla="*/ 84 w 516"/>
              <a:gd name="T17" fmla="*/ 679 h 716"/>
              <a:gd name="T18" fmla="*/ 66 w 516"/>
              <a:gd name="T19" fmla="*/ 689 h 716"/>
              <a:gd name="T20" fmla="*/ 49 w 516"/>
              <a:gd name="T21" fmla="*/ 694 h 716"/>
              <a:gd name="T22" fmla="*/ 0 w 516"/>
              <a:gd name="T23" fmla="*/ 705 h 716"/>
              <a:gd name="T24" fmla="*/ 0 w 516"/>
              <a:gd name="T25" fmla="*/ 716 h 716"/>
              <a:gd name="T26" fmla="*/ 50 w 516"/>
              <a:gd name="T27" fmla="*/ 705 h 716"/>
              <a:gd name="T28" fmla="*/ 69 w 516"/>
              <a:gd name="T29" fmla="*/ 699 h 716"/>
              <a:gd name="T30" fmla="*/ 89 w 516"/>
              <a:gd name="T31" fmla="*/ 689 h 716"/>
              <a:gd name="T32" fmla="*/ 108 w 516"/>
              <a:gd name="T33" fmla="*/ 676 h 716"/>
              <a:gd name="T34" fmla="*/ 122 w 516"/>
              <a:gd name="T35" fmla="*/ 661 h 716"/>
              <a:gd name="T36" fmla="*/ 506 w 516"/>
              <a:gd name="T37" fmla="*/ 190 h 716"/>
              <a:gd name="T38" fmla="*/ 515 w 516"/>
              <a:gd name="T39" fmla="*/ 174 h 716"/>
              <a:gd name="T40" fmla="*/ 515 w 516"/>
              <a:gd name="T41" fmla="*/ 159 h 716"/>
              <a:gd name="T42" fmla="*/ 508 w 516"/>
              <a:gd name="T43" fmla="*/ 147 h 716"/>
              <a:gd name="T44" fmla="*/ 493 w 516"/>
              <a:gd name="T45" fmla="*/ 138 h 716"/>
              <a:gd name="T46" fmla="*/ 51 w 516"/>
              <a:gd name="T47" fmla="*/ 0 h 716"/>
              <a:gd name="T48" fmla="*/ 46 w 516"/>
              <a:gd name="T49" fmla="*/ 9 h 71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16"/>
              <a:gd name="T76" fmla="*/ 0 h 716"/>
              <a:gd name="T77" fmla="*/ 516 w 516"/>
              <a:gd name="T78" fmla="*/ 716 h 71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16" h="716">
                <a:moveTo>
                  <a:pt x="46" y="9"/>
                </a:moveTo>
                <a:cubicBezTo>
                  <a:pt x="485" y="148"/>
                  <a:pt x="485" y="148"/>
                  <a:pt x="485" y="148"/>
                </a:cubicBezTo>
                <a:cubicBezTo>
                  <a:pt x="490" y="150"/>
                  <a:pt x="493" y="152"/>
                  <a:pt x="496" y="154"/>
                </a:cubicBezTo>
                <a:cubicBezTo>
                  <a:pt x="499" y="157"/>
                  <a:pt x="500" y="160"/>
                  <a:pt x="501" y="164"/>
                </a:cubicBezTo>
                <a:cubicBezTo>
                  <a:pt x="502" y="167"/>
                  <a:pt x="502" y="171"/>
                  <a:pt x="501" y="175"/>
                </a:cubicBezTo>
                <a:cubicBezTo>
                  <a:pt x="500" y="179"/>
                  <a:pt x="498" y="183"/>
                  <a:pt x="494" y="187"/>
                </a:cubicBezTo>
                <a:cubicBezTo>
                  <a:pt x="113" y="656"/>
                  <a:pt x="113" y="656"/>
                  <a:pt x="113" y="656"/>
                </a:cubicBezTo>
                <a:cubicBezTo>
                  <a:pt x="109" y="660"/>
                  <a:pt x="105" y="664"/>
                  <a:pt x="100" y="668"/>
                </a:cubicBezTo>
                <a:cubicBezTo>
                  <a:pt x="95" y="672"/>
                  <a:pt x="89" y="676"/>
                  <a:pt x="84" y="679"/>
                </a:cubicBezTo>
                <a:cubicBezTo>
                  <a:pt x="78" y="683"/>
                  <a:pt x="72" y="686"/>
                  <a:pt x="66" y="689"/>
                </a:cubicBezTo>
                <a:cubicBezTo>
                  <a:pt x="60" y="691"/>
                  <a:pt x="55" y="693"/>
                  <a:pt x="49" y="694"/>
                </a:cubicBezTo>
                <a:cubicBezTo>
                  <a:pt x="0" y="705"/>
                  <a:pt x="0" y="705"/>
                  <a:pt x="0" y="705"/>
                </a:cubicBezTo>
                <a:cubicBezTo>
                  <a:pt x="0" y="716"/>
                  <a:pt x="0" y="716"/>
                  <a:pt x="0" y="716"/>
                </a:cubicBezTo>
                <a:cubicBezTo>
                  <a:pt x="50" y="705"/>
                  <a:pt x="50" y="705"/>
                  <a:pt x="50" y="705"/>
                </a:cubicBezTo>
                <a:cubicBezTo>
                  <a:pt x="56" y="704"/>
                  <a:pt x="63" y="702"/>
                  <a:pt x="69" y="699"/>
                </a:cubicBezTo>
                <a:cubicBezTo>
                  <a:pt x="76" y="696"/>
                  <a:pt x="83" y="693"/>
                  <a:pt x="89" y="689"/>
                </a:cubicBezTo>
                <a:cubicBezTo>
                  <a:pt x="96" y="685"/>
                  <a:pt x="102" y="680"/>
                  <a:pt x="108" y="676"/>
                </a:cubicBezTo>
                <a:cubicBezTo>
                  <a:pt x="113" y="671"/>
                  <a:pt x="118" y="666"/>
                  <a:pt x="122" y="661"/>
                </a:cubicBezTo>
                <a:cubicBezTo>
                  <a:pt x="506" y="190"/>
                  <a:pt x="506" y="190"/>
                  <a:pt x="506" y="190"/>
                </a:cubicBezTo>
                <a:cubicBezTo>
                  <a:pt x="510" y="185"/>
                  <a:pt x="513" y="180"/>
                  <a:pt x="515" y="174"/>
                </a:cubicBezTo>
                <a:cubicBezTo>
                  <a:pt x="516" y="169"/>
                  <a:pt x="516" y="164"/>
                  <a:pt x="515" y="159"/>
                </a:cubicBezTo>
                <a:cubicBezTo>
                  <a:pt x="514" y="154"/>
                  <a:pt x="511" y="150"/>
                  <a:pt x="508" y="147"/>
                </a:cubicBezTo>
                <a:cubicBezTo>
                  <a:pt x="504" y="143"/>
                  <a:pt x="499" y="140"/>
                  <a:pt x="493" y="138"/>
                </a:cubicBezTo>
                <a:cubicBezTo>
                  <a:pt x="51" y="0"/>
                  <a:pt x="51" y="0"/>
                  <a:pt x="51" y="0"/>
                </a:cubicBezTo>
                <a:lnTo>
                  <a:pt x="46" y="9"/>
                </a:lnTo>
                <a:close/>
              </a:path>
            </a:pathLst>
          </a:custGeom>
          <a:solidFill>
            <a:schemeClr val="bg1"/>
          </a:solidFill>
          <a:ln w="11113" cap="flat" cmpd="sng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91417" tIns="45708" rIns="91417" bIns="45708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800" smtClean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26" name="Line 51"/>
          <p:cNvSpPr>
            <a:spLocks noChangeShapeType="1"/>
          </p:cNvSpPr>
          <p:nvPr userDrawn="1"/>
        </p:nvSpPr>
        <p:spPr bwMode="auto">
          <a:xfrm>
            <a:off x="3129887" y="4365776"/>
            <a:ext cx="3071603" cy="2380"/>
          </a:xfrm>
          <a:prstGeom prst="line">
            <a:avLst/>
          </a:prstGeom>
          <a:noFill/>
          <a:ln w="33338">
            <a:solidFill>
              <a:srgbClr val="FFFFFF"/>
            </a:solidFill>
            <a:miter lim="800000"/>
            <a:headEnd/>
            <a:tailEnd/>
          </a:ln>
        </p:spPr>
        <p:txBody>
          <a:bodyPr lIns="91417" tIns="45708" rIns="91417" bIns="45708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800" smtClean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27" name="Text Box 52"/>
          <p:cNvSpPr txBox="1">
            <a:spLocks noChangeArrowheads="1"/>
          </p:cNvSpPr>
          <p:nvPr userDrawn="1"/>
        </p:nvSpPr>
        <p:spPr bwMode="auto">
          <a:xfrm>
            <a:off x="6788308" y="2060711"/>
            <a:ext cx="4620152" cy="3512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7" tIns="45708" rIns="91417" bIns="45708" anchor="ctr"/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200" dirty="0">
                <a:solidFill>
                  <a:srgbClr val="FFFFFF"/>
                </a:solidFill>
                <a:latin typeface="Arial" pitchFamily="34" charset="0"/>
              </a:rPr>
              <a:t>http</a:t>
            </a:r>
            <a:r>
              <a:rPr lang="en-US" altLang="zh-CN" sz="2200" dirty="0" smtClean="0">
                <a:solidFill>
                  <a:srgbClr val="FFFFFF"/>
                </a:solidFill>
                <a:latin typeface="Arial" pitchFamily="34" charset="0"/>
              </a:rPr>
              <a:t>://www.lifecare.cc</a:t>
            </a:r>
            <a:endParaRPr lang="en-GB" altLang="zh-CN" sz="2200" dirty="0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31" name="TextBox 29"/>
          <p:cNvSpPr txBox="1"/>
          <p:nvPr userDrawn="1"/>
        </p:nvSpPr>
        <p:spPr>
          <a:xfrm rot="20445248">
            <a:off x="1391214" y="1491920"/>
            <a:ext cx="2954993" cy="923305"/>
          </a:xfrm>
          <a:prstGeom prst="rect">
            <a:avLst/>
          </a:prstGeom>
          <a:noFill/>
        </p:spPr>
        <p:txBody>
          <a:bodyPr wrap="none" lIns="91417" tIns="45708" rIns="91417" bIns="45708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5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谢谢观看</a:t>
            </a:r>
          </a:p>
        </p:txBody>
      </p:sp>
      <p:pic>
        <p:nvPicPr>
          <p:cNvPr id="32" name="Picture 3" descr="C:\Documents and Settings\tdz\桌面\未标题-2.png"/>
          <p:cNvPicPr>
            <a:picLocks noChangeAspect="1" noChangeArrowheads="1"/>
          </p:cNvPicPr>
          <p:nvPr userDrawn="1"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5972888" y="3632352"/>
            <a:ext cx="457203" cy="411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9" descr="E:\仝德志文件，勿删！\03-参考文档\！PPT图片及版面资源\06-PPT精选插图\05-头像\嘿嘿.png"/>
          <p:cNvPicPr>
            <a:picLocks noChangeAspect="1" noChangeArrowheads="1"/>
          </p:cNvPicPr>
          <p:nvPr userDrawn="1"/>
        </p:nvPicPr>
        <p:blipFill>
          <a:blip r:embed="rId8" cstate="print"/>
          <a:stretch>
            <a:fillRect/>
          </a:stretch>
        </p:blipFill>
        <p:spPr bwMode="auto">
          <a:xfrm>
            <a:off x="5738810" y="714356"/>
            <a:ext cx="853334" cy="853334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4" descr="C:\Documents and Settings\tdz\桌面\新建文件夹\欢迎02.jpg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9195333" y="4635336"/>
            <a:ext cx="2909178" cy="1818000"/>
          </a:xfrm>
          <a:prstGeom prst="rect">
            <a:avLst/>
          </a:prstGeom>
          <a:noFill/>
          <a:ln w="28575">
            <a:solidFill>
              <a:srgbClr val="36B2E6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3" descr="C:\Users\user\Desktop\未标题-4 拷贝.png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6013352" y="2794759"/>
            <a:ext cx="356446" cy="45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36" name="组合 35"/>
          <p:cNvGrpSpPr/>
          <p:nvPr userDrawn="1"/>
        </p:nvGrpSpPr>
        <p:grpSpPr>
          <a:xfrm>
            <a:off x="5908198" y="1965479"/>
            <a:ext cx="564175" cy="523876"/>
            <a:chOff x="5907429" y="1965479"/>
            <a:chExt cx="564102" cy="523876"/>
          </a:xfrm>
        </p:grpSpPr>
        <p:sp>
          <p:nvSpPr>
            <p:cNvPr id="37" name="Oval 25"/>
            <p:cNvSpPr>
              <a:spLocks noChangeArrowheads="1"/>
            </p:cNvSpPr>
            <p:nvPr/>
          </p:nvSpPr>
          <p:spPr bwMode="auto">
            <a:xfrm>
              <a:off x="5907429" y="1965479"/>
              <a:ext cx="564102" cy="523876"/>
            </a:xfrm>
            <a:prstGeom prst="ellipse">
              <a:avLst/>
            </a:prstGeom>
            <a:solidFill>
              <a:schemeClr val="accent1"/>
            </a:solidFill>
            <a:ln w="33338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pic>
          <p:nvPicPr>
            <p:cNvPr id="38" name="Picture 4" descr="C:\Users\user\Desktop\未标题-5 拷贝.png"/>
            <p:cNvPicPr>
              <a:picLocks noChangeAspect="1" noChangeArrowheads="1"/>
            </p:cNvPicPr>
            <p:nvPr/>
          </p:nvPicPr>
          <p:blipFill>
            <a:blip r:embed="rId11" cstate="email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07082" y="2021384"/>
              <a:ext cx="448164" cy="4012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074" name="Picture 2"/>
          <p:cNvPicPr>
            <a:picLocks noChangeAspect="1" noChangeArrowheads="1"/>
          </p:cNvPicPr>
          <p:nvPr userDrawn="1"/>
        </p:nvPicPr>
        <p:blipFill>
          <a:blip r:embed="rId12"/>
          <a:srcRect/>
          <a:stretch>
            <a:fillRect/>
          </a:stretch>
        </p:blipFill>
        <p:spPr bwMode="auto">
          <a:xfrm>
            <a:off x="7239008" y="2571744"/>
            <a:ext cx="1714512" cy="1718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41850410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9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3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80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300"/>
                            </p:stCondLst>
                            <p:childTnLst>
                              <p:par>
                                <p:cTn id="5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800"/>
                            </p:stCondLst>
                            <p:childTnLst>
                              <p:par>
                                <p:cTn id="6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300"/>
                            </p:stCondLst>
                            <p:childTnLst>
                              <p:par>
                                <p:cTn id="6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800"/>
                            </p:stCondLst>
                            <p:childTnLst>
                              <p:par>
                                <p:cTn id="6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300"/>
                            </p:stCondLst>
                            <p:childTnLst>
                              <p:par>
                                <p:cTn id="7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4800"/>
                            </p:stCondLst>
                            <p:childTnLst>
                              <p:par>
                                <p:cTn id="7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300"/>
                            </p:stCondLst>
                            <p:childTnLst>
                              <p:par>
                                <p:cTn id="8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80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6300"/>
                            </p:stCondLst>
                            <p:childTnLst>
                              <p:par>
                                <p:cTn id="8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6800"/>
                            </p:stCondLst>
                            <p:childTnLst>
                              <p:par>
                                <p:cTn id="93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7300"/>
                            </p:stCondLst>
                            <p:childTnLst>
                              <p:par>
                                <p:cTn id="10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7800"/>
                            </p:stCondLst>
                            <p:childTnLst>
                              <p:par>
                                <p:cTn id="110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10" grpId="0" animBg="1"/>
      <p:bldP spid="11" grpId="0" animBg="1"/>
      <p:bldP spid="12" grpId="0" animBg="1"/>
      <p:bldP spid="13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1089088" y="0"/>
            <a:ext cx="9947081" cy="542678"/>
          </a:xfrm>
          <a:prstGeom prst="rect">
            <a:avLst/>
          </a:prstGeom>
          <a:solidFill>
            <a:srgbClr val="DE0000"/>
          </a:solidFill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192881" y="173346"/>
            <a:ext cx="896208" cy="369332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marL="0" algn="l" defTabSz="914400" rtl="0" eaLnBrk="1" latinLnBrk="0" hangingPunct="1"/>
            <a:r>
              <a:rPr lang="en-US" altLang="zh-CN" sz="1800" kern="1200" dirty="0" smtClean="0">
                <a:solidFill>
                  <a:srgbClr val="FF0000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LOGO</a:t>
            </a:r>
            <a:endParaRPr lang="zh-CN" altLang="en-US" sz="1800" kern="1200" dirty="0">
              <a:solidFill>
                <a:srgbClr val="FF0000"/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cxnSp>
        <p:nvCxnSpPr>
          <p:cNvPr id="13" name="直接连接符 12"/>
          <p:cNvCxnSpPr/>
          <p:nvPr userDrawn="1"/>
        </p:nvCxnSpPr>
        <p:spPr>
          <a:xfrm>
            <a:off x="3221098" y="142728"/>
            <a:ext cx="0" cy="26193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 userDrawn="1"/>
        </p:nvSpPr>
        <p:spPr>
          <a:xfrm>
            <a:off x="11036169" y="173346"/>
            <a:ext cx="1093283" cy="369332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zh-CN" altLang="en-US" sz="16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第 </a:t>
            </a:r>
            <a:fld id="{2EEF1883-7A0E-4F66-9932-E581691AD397}" type="slidenum">
              <a:rPr lang="zh-CN" altLang="en-US" sz="1600">
                <a:solidFill>
                  <a:srgbClr val="FF0000"/>
                </a:solidFill>
              </a:rPr>
              <a:pPr algn="ctr">
                <a:defRPr/>
              </a:pPr>
              <a:t>‹#›</a:t>
            </a:fld>
            <a:r>
              <a:rPr lang="zh-CN" altLang="en-US" sz="1600" dirty="0">
                <a:solidFill>
                  <a:srgbClr val="FF0000"/>
                </a:solidFill>
              </a:rPr>
              <a:t>  </a:t>
            </a:r>
            <a:r>
              <a:rPr lang="zh-CN" altLang="en-US" sz="16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页</a:t>
            </a:r>
          </a:p>
        </p:txBody>
      </p:sp>
      <p:sp>
        <p:nvSpPr>
          <p:cNvPr id="19" name="Rectangle 5"/>
          <p:cNvSpPr>
            <a:spLocks noChangeArrowheads="1"/>
          </p:cNvSpPr>
          <p:nvPr userDrawn="1"/>
        </p:nvSpPr>
        <p:spPr bwMode="auto">
          <a:xfrm rot="16200000">
            <a:off x="9601011" y="94451"/>
            <a:ext cx="1196752" cy="1007850"/>
          </a:xfrm>
          <a:custGeom>
            <a:avLst/>
            <a:gdLst/>
            <a:ahLst/>
            <a:cxnLst/>
            <a:rect l="l" t="t" r="r" b="b"/>
            <a:pathLst>
              <a:path w="4732299" h="655200">
                <a:moveTo>
                  <a:pt x="29842" y="0"/>
                </a:moveTo>
                <a:lnTo>
                  <a:pt x="4732299" y="0"/>
                </a:lnTo>
                <a:lnTo>
                  <a:pt x="4732299" y="655200"/>
                </a:lnTo>
                <a:lnTo>
                  <a:pt x="0" y="655200"/>
                </a:lnTo>
                <a:lnTo>
                  <a:pt x="0" y="651669"/>
                </a:lnTo>
                <a:lnTo>
                  <a:pt x="25384" y="651669"/>
                </a:lnTo>
                <a:lnTo>
                  <a:pt x="393662" y="323851"/>
                </a:lnTo>
                <a:close/>
              </a:path>
            </a:pathLst>
          </a:custGeom>
          <a:solidFill>
            <a:schemeClr val="bg1">
              <a:alpha val="85000"/>
            </a:schemeClr>
          </a:solidFill>
          <a:ln w="3175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marR="0" lvl="0" indent="0"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kern="0" cap="none" spc="0" normalizeH="0" baseline="0" dirty="0">
              <a:ln>
                <a:noFill/>
              </a:ln>
              <a:solidFill>
                <a:srgbClr val="F9F9F9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0" name="直接连接符 19"/>
          <p:cNvCxnSpPr/>
          <p:nvPr userDrawn="1"/>
        </p:nvCxnSpPr>
        <p:spPr>
          <a:xfrm>
            <a:off x="5370481" y="142728"/>
            <a:ext cx="0" cy="26193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 userDrawn="1"/>
        </p:nvCxnSpPr>
        <p:spPr>
          <a:xfrm>
            <a:off x="7519865" y="142728"/>
            <a:ext cx="0" cy="26193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 userDrawn="1"/>
        </p:nvSpPr>
        <p:spPr>
          <a:xfrm>
            <a:off x="1089088" y="0"/>
            <a:ext cx="9947081" cy="542678"/>
          </a:xfrm>
          <a:prstGeom prst="rect">
            <a:avLst/>
          </a:prstGeom>
          <a:solidFill>
            <a:srgbClr val="DE0000"/>
          </a:solidFill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/>
          </a:p>
        </p:txBody>
      </p:sp>
      <p:sp>
        <p:nvSpPr>
          <p:cNvPr id="19" name="TextBox 18"/>
          <p:cNvSpPr txBox="1"/>
          <p:nvPr userDrawn="1"/>
        </p:nvSpPr>
        <p:spPr>
          <a:xfrm>
            <a:off x="192881" y="173346"/>
            <a:ext cx="896208" cy="369332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marL="0" algn="l" defTabSz="914400" rtl="0" eaLnBrk="1" latinLnBrk="0" hangingPunct="1"/>
            <a:r>
              <a:rPr lang="en-US" altLang="zh-CN" sz="1800" kern="1200" dirty="0" smtClean="0">
                <a:solidFill>
                  <a:srgbClr val="FF0000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LOGO</a:t>
            </a:r>
            <a:endParaRPr lang="zh-CN" altLang="en-US" sz="1800" kern="1200" dirty="0">
              <a:solidFill>
                <a:srgbClr val="FF0000"/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cxnSp>
        <p:nvCxnSpPr>
          <p:cNvPr id="20" name="直接连接符 19"/>
          <p:cNvCxnSpPr/>
          <p:nvPr userDrawn="1"/>
        </p:nvCxnSpPr>
        <p:spPr>
          <a:xfrm>
            <a:off x="3221098" y="142728"/>
            <a:ext cx="0" cy="26193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 userDrawn="1"/>
        </p:nvSpPr>
        <p:spPr>
          <a:xfrm>
            <a:off x="11036169" y="173346"/>
            <a:ext cx="1093283" cy="369332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zh-CN" altLang="en-US" sz="16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第 </a:t>
            </a:r>
            <a:fld id="{2EEF1883-7A0E-4F66-9932-E581691AD397}" type="slidenum">
              <a:rPr lang="zh-CN" altLang="en-US" sz="1600">
                <a:solidFill>
                  <a:srgbClr val="FF0000"/>
                </a:solidFill>
              </a:rPr>
              <a:pPr algn="ctr">
                <a:defRPr/>
              </a:pPr>
              <a:t>‹#›</a:t>
            </a:fld>
            <a:r>
              <a:rPr lang="zh-CN" altLang="en-US" sz="1600" dirty="0">
                <a:solidFill>
                  <a:srgbClr val="FF0000"/>
                </a:solidFill>
              </a:rPr>
              <a:t>  </a:t>
            </a:r>
            <a:r>
              <a:rPr lang="zh-CN" altLang="en-US" sz="16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页</a:t>
            </a:r>
          </a:p>
        </p:txBody>
      </p:sp>
      <p:sp>
        <p:nvSpPr>
          <p:cNvPr id="22" name="Rectangle 5"/>
          <p:cNvSpPr>
            <a:spLocks noChangeArrowheads="1"/>
          </p:cNvSpPr>
          <p:nvPr userDrawn="1"/>
        </p:nvSpPr>
        <p:spPr bwMode="auto">
          <a:xfrm rot="16200000">
            <a:off x="9601011" y="94451"/>
            <a:ext cx="1196752" cy="1007850"/>
          </a:xfrm>
          <a:custGeom>
            <a:avLst/>
            <a:gdLst/>
            <a:ahLst/>
            <a:cxnLst/>
            <a:rect l="l" t="t" r="r" b="b"/>
            <a:pathLst>
              <a:path w="4732299" h="655200">
                <a:moveTo>
                  <a:pt x="29842" y="0"/>
                </a:moveTo>
                <a:lnTo>
                  <a:pt x="4732299" y="0"/>
                </a:lnTo>
                <a:lnTo>
                  <a:pt x="4732299" y="655200"/>
                </a:lnTo>
                <a:lnTo>
                  <a:pt x="0" y="655200"/>
                </a:lnTo>
                <a:lnTo>
                  <a:pt x="0" y="651669"/>
                </a:lnTo>
                <a:lnTo>
                  <a:pt x="25384" y="651669"/>
                </a:lnTo>
                <a:lnTo>
                  <a:pt x="393662" y="323851"/>
                </a:lnTo>
                <a:close/>
              </a:path>
            </a:pathLst>
          </a:custGeom>
          <a:solidFill>
            <a:schemeClr val="bg1">
              <a:alpha val="85000"/>
            </a:schemeClr>
          </a:solidFill>
          <a:ln w="3175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marR="0" lvl="0" indent="0"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kern="0" cap="none" spc="0" normalizeH="0" baseline="0" dirty="0">
              <a:ln>
                <a:noFill/>
              </a:ln>
              <a:solidFill>
                <a:srgbClr val="F9F9F9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3" name="直接连接符 22"/>
          <p:cNvCxnSpPr/>
          <p:nvPr userDrawn="1"/>
        </p:nvCxnSpPr>
        <p:spPr>
          <a:xfrm>
            <a:off x="5370481" y="142728"/>
            <a:ext cx="0" cy="26193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 userDrawn="1"/>
        </p:nvCxnSpPr>
        <p:spPr>
          <a:xfrm>
            <a:off x="7519865" y="142728"/>
            <a:ext cx="0" cy="26193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 userDrawn="1"/>
        </p:nvSpPr>
        <p:spPr>
          <a:xfrm>
            <a:off x="1089088" y="94367"/>
            <a:ext cx="2132010" cy="369332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marL="0" algn="ctr" defTabSz="914400" rtl="0" eaLnBrk="1" latinLnBrk="0" hangingPunct="1"/>
            <a:r>
              <a:rPr lang="zh-CN" altLang="en-US" sz="1800" b="1" kern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需求</a:t>
            </a:r>
            <a:endParaRPr lang="zh-CN" altLang="en-US" sz="1800" b="1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6" name="等腰三角形 25"/>
          <p:cNvSpPr/>
          <p:nvPr userDrawn="1"/>
        </p:nvSpPr>
        <p:spPr>
          <a:xfrm flipV="1">
            <a:off x="2011113" y="542678"/>
            <a:ext cx="287957" cy="161388"/>
          </a:xfrm>
          <a:prstGeom prst="triangle">
            <a:avLst/>
          </a:prstGeom>
          <a:solidFill>
            <a:srgbClr val="DE0000"/>
          </a:solidFill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/>
          </a:p>
        </p:txBody>
      </p:sp>
      <p:sp>
        <p:nvSpPr>
          <p:cNvPr id="27" name="TextBox 26"/>
          <p:cNvSpPr txBox="1"/>
          <p:nvPr userDrawn="1"/>
        </p:nvSpPr>
        <p:spPr>
          <a:xfrm>
            <a:off x="3244099" y="138118"/>
            <a:ext cx="2126383" cy="338554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marL="0" algn="ctr" defTabSz="914400" rtl="0" eaLnBrk="1" latinLnBrk="0" hangingPunct="1"/>
            <a:r>
              <a:rPr lang="zh-CN" altLang="en-US" sz="1600" kern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产品</a:t>
            </a:r>
            <a:endParaRPr lang="zh-CN" altLang="en-US" sz="1600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8" name="TextBox 27"/>
          <p:cNvSpPr txBox="1"/>
          <p:nvPr userDrawn="1"/>
        </p:nvSpPr>
        <p:spPr>
          <a:xfrm>
            <a:off x="5370482" y="138118"/>
            <a:ext cx="2149383" cy="338554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marL="0" algn="ctr" defTabSz="914400" rtl="0" eaLnBrk="1" latinLnBrk="0" hangingPunct="1"/>
            <a:r>
              <a:rPr lang="zh-CN" altLang="en-US" sz="1600" kern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团队</a:t>
            </a:r>
            <a:endParaRPr lang="zh-CN" altLang="en-US" sz="1600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9" name="TextBox 28"/>
          <p:cNvSpPr txBox="1"/>
          <p:nvPr userDrawn="1"/>
        </p:nvSpPr>
        <p:spPr>
          <a:xfrm>
            <a:off x="7519865" y="138118"/>
            <a:ext cx="2142304" cy="338554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marL="0" algn="ctr" defTabSz="914400" rtl="0" eaLnBrk="1" latinLnBrk="0" hangingPunct="1"/>
            <a:r>
              <a:rPr lang="zh-CN" altLang="en-US" sz="1600" kern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计划</a:t>
            </a:r>
            <a:endParaRPr lang="zh-CN" altLang="en-US" sz="1600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30" name="TextBox 29"/>
          <p:cNvSpPr txBox="1"/>
          <p:nvPr userDrawn="1"/>
        </p:nvSpPr>
        <p:spPr>
          <a:xfrm>
            <a:off x="9695462" y="179348"/>
            <a:ext cx="1007850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algn="ctr" defTabSz="914400" rtl="0" eaLnBrk="1" latinLnBrk="0" hangingPunct="1"/>
            <a:r>
              <a:rPr lang="zh-CN" altLang="en-US" sz="1600" b="0" kern="1200" dirty="0" smtClean="0">
                <a:solidFill>
                  <a:srgbClr val="FF0000"/>
                </a:solidFill>
                <a:effectLst/>
                <a:latin typeface="微软雅黑" pitchFamily="34" charset="-122"/>
                <a:ea typeface="微软雅黑" pitchFamily="34" charset="-122"/>
                <a:cs typeface="+mn-cs"/>
              </a:rPr>
              <a:t>正文</a:t>
            </a:r>
            <a:endParaRPr lang="en-US" altLang="zh-CN" sz="1600" b="0" kern="1200" dirty="0" smtClean="0">
              <a:solidFill>
                <a:srgbClr val="FF0000"/>
              </a:solidFill>
              <a:effectLst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cxnSp>
        <p:nvCxnSpPr>
          <p:cNvPr id="3" name="直接连接符 2"/>
          <p:cNvCxnSpPr/>
          <p:nvPr userDrawn="1"/>
        </p:nvCxnSpPr>
        <p:spPr>
          <a:xfrm>
            <a:off x="9839440" y="542678"/>
            <a:ext cx="71989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 userDrawn="1"/>
        </p:nvSpPr>
        <p:spPr>
          <a:xfrm>
            <a:off x="9695462" y="611396"/>
            <a:ext cx="100785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algn="ctr" defTabSz="914400" rtl="0" eaLnBrk="1" latinLnBrk="0" hangingPunct="1"/>
            <a:r>
              <a:rPr lang="zh-CN" altLang="en-US" sz="1800" b="1" kern="1200" dirty="0" smtClean="0">
                <a:solidFill>
                  <a:srgbClr val="FF0000"/>
                </a:solidFill>
                <a:effectLst/>
                <a:latin typeface="微软雅黑" pitchFamily="34" charset="-122"/>
                <a:ea typeface="微软雅黑" pitchFamily="34" charset="-122"/>
                <a:cs typeface="+mn-cs"/>
              </a:rPr>
              <a:t>第一章</a:t>
            </a:r>
            <a:endParaRPr lang="en-US" altLang="zh-CN" sz="1800" b="1" kern="1200" dirty="0" smtClean="0">
              <a:solidFill>
                <a:srgbClr val="FF0000"/>
              </a:solidFill>
              <a:effectLst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893107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 userDrawn="1"/>
        </p:nvSpPr>
        <p:spPr>
          <a:xfrm>
            <a:off x="1089088" y="0"/>
            <a:ext cx="9947081" cy="542678"/>
          </a:xfrm>
          <a:prstGeom prst="rect">
            <a:avLst/>
          </a:prstGeom>
          <a:solidFill>
            <a:srgbClr val="D56509"/>
          </a:solidFill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/>
          </a:p>
        </p:txBody>
      </p:sp>
      <p:sp>
        <p:nvSpPr>
          <p:cNvPr id="19" name="TextBox 18"/>
          <p:cNvSpPr txBox="1"/>
          <p:nvPr userDrawn="1"/>
        </p:nvSpPr>
        <p:spPr>
          <a:xfrm>
            <a:off x="192881" y="173346"/>
            <a:ext cx="896208" cy="369332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marL="0" algn="l" defTabSz="914400" rtl="0" eaLnBrk="1" latinLnBrk="0" hangingPunct="1"/>
            <a:r>
              <a:rPr lang="en-US" altLang="zh-CN" sz="1800" kern="1200" dirty="0" smtClean="0">
                <a:solidFill>
                  <a:srgbClr val="F05425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LOGO</a:t>
            </a:r>
            <a:endParaRPr lang="zh-CN" altLang="en-US" sz="1800" kern="1200" dirty="0">
              <a:solidFill>
                <a:srgbClr val="F05425"/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cxnSp>
        <p:nvCxnSpPr>
          <p:cNvPr id="20" name="直接连接符 19"/>
          <p:cNvCxnSpPr/>
          <p:nvPr userDrawn="1"/>
        </p:nvCxnSpPr>
        <p:spPr>
          <a:xfrm>
            <a:off x="3221098" y="142728"/>
            <a:ext cx="0" cy="26193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 userDrawn="1"/>
        </p:nvSpPr>
        <p:spPr>
          <a:xfrm>
            <a:off x="11036169" y="173346"/>
            <a:ext cx="1093283" cy="369332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zh-CN" altLang="en-US" sz="1600" dirty="0">
                <a:solidFill>
                  <a:srgbClr val="F05425"/>
                </a:solidFill>
                <a:latin typeface="微软雅黑" pitchFamily="34" charset="-122"/>
                <a:ea typeface="微软雅黑" pitchFamily="34" charset="-122"/>
              </a:rPr>
              <a:t>第 </a:t>
            </a:r>
            <a:fld id="{2EEF1883-7A0E-4F66-9932-E581691AD397}" type="slidenum">
              <a:rPr lang="zh-CN" altLang="en-US" sz="1600">
                <a:solidFill>
                  <a:srgbClr val="F05425"/>
                </a:solidFill>
              </a:rPr>
              <a:pPr algn="ctr">
                <a:defRPr/>
              </a:pPr>
              <a:t>‹#›</a:t>
            </a:fld>
            <a:r>
              <a:rPr lang="zh-CN" altLang="en-US" sz="1600" dirty="0">
                <a:solidFill>
                  <a:srgbClr val="F05425"/>
                </a:solidFill>
              </a:rPr>
              <a:t>  </a:t>
            </a:r>
            <a:r>
              <a:rPr lang="zh-CN" altLang="en-US" sz="1600" dirty="0">
                <a:solidFill>
                  <a:srgbClr val="F05425"/>
                </a:solidFill>
                <a:latin typeface="微软雅黑" pitchFamily="34" charset="-122"/>
                <a:ea typeface="微软雅黑" pitchFamily="34" charset="-122"/>
              </a:rPr>
              <a:t>页</a:t>
            </a:r>
          </a:p>
        </p:txBody>
      </p:sp>
      <p:sp>
        <p:nvSpPr>
          <p:cNvPr id="22" name="Rectangle 5"/>
          <p:cNvSpPr>
            <a:spLocks noChangeArrowheads="1"/>
          </p:cNvSpPr>
          <p:nvPr userDrawn="1"/>
        </p:nvSpPr>
        <p:spPr bwMode="auto">
          <a:xfrm rot="16200000">
            <a:off x="9601011" y="94451"/>
            <a:ext cx="1196752" cy="1007850"/>
          </a:xfrm>
          <a:custGeom>
            <a:avLst/>
            <a:gdLst/>
            <a:ahLst/>
            <a:cxnLst/>
            <a:rect l="l" t="t" r="r" b="b"/>
            <a:pathLst>
              <a:path w="4732299" h="655200">
                <a:moveTo>
                  <a:pt x="29842" y="0"/>
                </a:moveTo>
                <a:lnTo>
                  <a:pt x="4732299" y="0"/>
                </a:lnTo>
                <a:lnTo>
                  <a:pt x="4732299" y="655200"/>
                </a:lnTo>
                <a:lnTo>
                  <a:pt x="0" y="655200"/>
                </a:lnTo>
                <a:lnTo>
                  <a:pt x="0" y="651669"/>
                </a:lnTo>
                <a:lnTo>
                  <a:pt x="25384" y="651669"/>
                </a:lnTo>
                <a:lnTo>
                  <a:pt x="393662" y="323851"/>
                </a:lnTo>
                <a:close/>
              </a:path>
            </a:pathLst>
          </a:custGeom>
          <a:solidFill>
            <a:schemeClr val="bg1">
              <a:alpha val="85000"/>
            </a:schemeClr>
          </a:solidFill>
          <a:ln w="3175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marR="0" lvl="0" indent="0"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kern="0" cap="none" spc="0" normalizeH="0" baseline="0" dirty="0">
              <a:ln>
                <a:noFill/>
              </a:ln>
              <a:solidFill>
                <a:srgbClr val="F9F9F9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3" name="直接连接符 22"/>
          <p:cNvCxnSpPr/>
          <p:nvPr userDrawn="1"/>
        </p:nvCxnSpPr>
        <p:spPr>
          <a:xfrm>
            <a:off x="5370481" y="142728"/>
            <a:ext cx="0" cy="26193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 userDrawn="1"/>
        </p:nvCxnSpPr>
        <p:spPr>
          <a:xfrm>
            <a:off x="7519865" y="142728"/>
            <a:ext cx="0" cy="26193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0362508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1089088" y="0"/>
            <a:ext cx="9947081" cy="542678"/>
          </a:xfrm>
          <a:prstGeom prst="rect">
            <a:avLst/>
          </a:prstGeom>
          <a:solidFill>
            <a:srgbClr val="D56509"/>
          </a:solidFill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/>
          </a:p>
        </p:txBody>
      </p:sp>
      <p:sp>
        <p:nvSpPr>
          <p:cNvPr id="3" name="TextBox 2"/>
          <p:cNvSpPr txBox="1"/>
          <p:nvPr userDrawn="1"/>
        </p:nvSpPr>
        <p:spPr>
          <a:xfrm>
            <a:off x="192881" y="173346"/>
            <a:ext cx="896208" cy="369332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marL="0" algn="l" defTabSz="914400" rtl="0" eaLnBrk="1" latinLnBrk="0" hangingPunct="1"/>
            <a:r>
              <a:rPr lang="en-US" altLang="zh-CN" sz="1800" kern="1200" dirty="0" smtClean="0">
                <a:solidFill>
                  <a:srgbClr val="F05425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LOGO</a:t>
            </a:r>
            <a:endParaRPr lang="zh-CN" altLang="en-US" sz="1800" kern="1200" dirty="0">
              <a:solidFill>
                <a:srgbClr val="F05425"/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cxnSp>
        <p:nvCxnSpPr>
          <p:cNvPr id="4" name="直接连接符 3"/>
          <p:cNvCxnSpPr/>
          <p:nvPr userDrawn="1"/>
        </p:nvCxnSpPr>
        <p:spPr>
          <a:xfrm>
            <a:off x="3221098" y="142728"/>
            <a:ext cx="0" cy="26193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 userDrawn="1"/>
        </p:nvSpPr>
        <p:spPr>
          <a:xfrm>
            <a:off x="11036169" y="173346"/>
            <a:ext cx="1093283" cy="369332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zh-CN" altLang="en-US" sz="1600" dirty="0">
                <a:solidFill>
                  <a:srgbClr val="F05425"/>
                </a:solidFill>
                <a:latin typeface="微软雅黑" pitchFamily="34" charset="-122"/>
                <a:ea typeface="微软雅黑" pitchFamily="34" charset="-122"/>
              </a:rPr>
              <a:t>第 </a:t>
            </a:r>
            <a:fld id="{2EEF1883-7A0E-4F66-9932-E581691AD397}" type="slidenum">
              <a:rPr lang="zh-CN" altLang="en-US" sz="1600">
                <a:solidFill>
                  <a:srgbClr val="F05425"/>
                </a:solidFill>
              </a:rPr>
              <a:pPr algn="ctr">
                <a:defRPr/>
              </a:pPr>
              <a:t>‹#›</a:t>
            </a:fld>
            <a:r>
              <a:rPr lang="zh-CN" altLang="en-US" sz="1600" dirty="0">
                <a:solidFill>
                  <a:srgbClr val="F05425"/>
                </a:solidFill>
              </a:rPr>
              <a:t>  </a:t>
            </a:r>
            <a:r>
              <a:rPr lang="zh-CN" altLang="en-US" sz="1600" dirty="0">
                <a:solidFill>
                  <a:srgbClr val="F05425"/>
                </a:solidFill>
                <a:latin typeface="微软雅黑" pitchFamily="34" charset="-122"/>
                <a:ea typeface="微软雅黑" pitchFamily="34" charset="-122"/>
              </a:rPr>
              <a:t>页</a:t>
            </a:r>
          </a:p>
        </p:txBody>
      </p:sp>
      <p:sp>
        <p:nvSpPr>
          <p:cNvPr id="6" name="Rectangle 5"/>
          <p:cNvSpPr>
            <a:spLocks noChangeArrowheads="1"/>
          </p:cNvSpPr>
          <p:nvPr userDrawn="1"/>
        </p:nvSpPr>
        <p:spPr bwMode="auto">
          <a:xfrm rot="16200000">
            <a:off x="9601011" y="94451"/>
            <a:ext cx="1196752" cy="1007850"/>
          </a:xfrm>
          <a:custGeom>
            <a:avLst/>
            <a:gdLst/>
            <a:ahLst/>
            <a:cxnLst/>
            <a:rect l="l" t="t" r="r" b="b"/>
            <a:pathLst>
              <a:path w="4732299" h="655200">
                <a:moveTo>
                  <a:pt x="29842" y="0"/>
                </a:moveTo>
                <a:lnTo>
                  <a:pt x="4732299" y="0"/>
                </a:lnTo>
                <a:lnTo>
                  <a:pt x="4732299" y="655200"/>
                </a:lnTo>
                <a:lnTo>
                  <a:pt x="0" y="655200"/>
                </a:lnTo>
                <a:lnTo>
                  <a:pt x="0" y="651669"/>
                </a:lnTo>
                <a:lnTo>
                  <a:pt x="25384" y="651669"/>
                </a:lnTo>
                <a:lnTo>
                  <a:pt x="393662" y="323851"/>
                </a:lnTo>
                <a:close/>
              </a:path>
            </a:pathLst>
          </a:custGeom>
          <a:solidFill>
            <a:schemeClr val="bg1">
              <a:alpha val="85000"/>
            </a:schemeClr>
          </a:solidFill>
          <a:ln w="3175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marR="0" lvl="0" indent="0"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kern="0" cap="none" spc="0" normalizeH="0" baseline="0" dirty="0">
              <a:ln>
                <a:noFill/>
              </a:ln>
              <a:solidFill>
                <a:srgbClr val="F9F9F9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5370481" y="142728"/>
            <a:ext cx="0" cy="26193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 userDrawn="1"/>
        </p:nvCxnSpPr>
        <p:spPr>
          <a:xfrm>
            <a:off x="7519865" y="142728"/>
            <a:ext cx="0" cy="26193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 userDrawn="1"/>
        </p:nvSpPr>
        <p:spPr>
          <a:xfrm>
            <a:off x="1089088" y="138118"/>
            <a:ext cx="2132010" cy="338554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marL="0" algn="ctr" defTabSz="914400" rtl="0" eaLnBrk="1" latinLnBrk="0" hangingPunct="1"/>
            <a:r>
              <a:rPr lang="zh-CN" altLang="en-US" sz="1600" b="1" kern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需求</a:t>
            </a:r>
            <a:endParaRPr lang="zh-CN" altLang="en-US" sz="1600" b="1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3167042" y="116632"/>
            <a:ext cx="2280397" cy="369332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marL="0" algn="ctr" defTabSz="914400" rtl="0" eaLnBrk="1" latinLnBrk="0" hangingPunct="1"/>
            <a:r>
              <a:rPr lang="zh-CN" altLang="en-US" sz="1800" kern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产品</a:t>
            </a:r>
            <a:endParaRPr lang="zh-CN" altLang="en-US" sz="1800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1" name="等腰三角形 10"/>
          <p:cNvSpPr/>
          <p:nvPr userDrawn="1"/>
        </p:nvSpPr>
        <p:spPr>
          <a:xfrm flipV="1">
            <a:off x="4163311" y="542678"/>
            <a:ext cx="287957" cy="161388"/>
          </a:xfrm>
          <a:prstGeom prst="triangle">
            <a:avLst/>
          </a:prstGeom>
          <a:solidFill>
            <a:srgbClr val="D56509"/>
          </a:solidFill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5370482" y="138118"/>
            <a:ext cx="2149383" cy="338554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marL="0" algn="ctr" defTabSz="914400" rtl="0" eaLnBrk="1" latinLnBrk="0" hangingPunct="1"/>
            <a:r>
              <a:rPr lang="zh-CN" altLang="en-US" sz="1600" kern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团队</a:t>
            </a:r>
            <a:endParaRPr lang="zh-CN" altLang="en-US" sz="1600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7519865" y="138118"/>
            <a:ext cx="2142304" cy="338554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marL="0" algn="ctr" defTabSz="914400" rtl="0" eaLnBrk="1" latinLnBrk="0" hangingPunct="1"/>
            <a:r>
              <a:rPr lang="zh-CN" altLang="en-US" sz="1600" kern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计划</a:t>
            </a:r>
            <a:endParaRPr lang="zh-CN" altLang="en-US" sz="1600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9695462" y="179348"/>
            <a:ext cx="1007850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algn="ctr" defTabSz="914400" rtl="0" eaLnBrk="1" latinLnBrk="0" hangingPunct="1"/>
            <a:r>
              <a:rPr lang="zh-CN" altLang="en-US" sz="1600" b="0" kern="1200" dirty="0" smtClean="0">
                <a:solidFill>
                  <a:srgbClr val="F05425"/>
                </a:solidFill>
                <a:effectLst/>
                <a:latin typeface="微软雅黑" pitchFamily="34" charset="-122"/>
                <a:ea typeface="微软雅黑" pitchFamily="34" charset="-122"/>
                <a:cs typeface="+mn-cs"/>
              </a:rPr>
              <a:t>正文</a:t>
            </a:r>
            <a:endParaRPr lang="en-US" altLang="zh-CN" sz="1600" b="0" kern="1200" dirty="0" smtClean="0">
              <a:solidFill>
                <a:srgbClr val="F05425"/>
              </a:solidFill>
              <a:effectLst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cxnSp>
        <p:nvCxnSpPr>
          <p:cNvPr id="15" name="直接连接符 14"/>
          <p:cNvCxnSpPr/>
          <p:nvPr userDrawn="1"/>
        </p:nvCxnSpPr>
        <p:spPr>
          <a:xfrm>
            <a:off x="9839440" y="542678"/>
            <a:ext cx="719893" cy="0"/>
          </a:xfrm>
          <a:prstGeom prst="line">
            <a:avLst/>
          </a:prstGeom>
          <a:ln>
            <a:solidFill>
              <a:srgbClr val="F054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 userDrawn="1"/>
        </p:nvSpPr>
        <p:spPr>
          <a:xfrm>
            <a:off x="9695462" y="611396"/>
            <a:ext cx="100785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algn="ctr" defTabSz="914400" rtl="0" eaLnBrk="1" latinLnBrk="0" hangingPunct="1"/>
            <a:r>
              <a:rPr lang="zh-CN" altLang="en-US" sz="1800" b="1" kern="1200" dirty="0" smtClean="0">
                <a:solidFill>
                  <a:srgbClr val="F05425"/>
                </a:solidFill>
                <a:effectLst/>
                <a:latin typeface="微软雅黑" pitchFamily="34" charset="-122"/>
                <a:ea typeface="微软雅黑" pitchFamily="34" charset="-122"/>
                <a:cs typeface="+mn-cs"/>
              </a:rPr>
              <a:t>第二章</a:t>
            </a:r>
            <a:endParaRPr lang="en-US" altLang="zh-CN" sz="1800" b="1" kern="1200" dirty="0" smtClean="0">
              <a:solidFill>
                <a:srgbClr val="F05425"/>
              </a:solidFill>
              <a:effectLst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795127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 userDrawn="1"/>
        </p:nvSpPr>
        <p:spPr>
          <a:xfrm>
            <a:off x="1089088" y="0"/>
            <a:ext cx="9947081" cy="542678"/>
          </a:xfrm>
          <a:prstGeom prst="rect">
            <a:avLst/>
          </a:prstGeom>
          <a:solidFill>
            <a:srgbClr val="6CA62C"/>
          </a:solidFill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/>
          </a:p>
        </p:txBody>
      </p:sp>
      <p:sp>
        <p:nvSpPr>
          <p:cNvPr id="30" name="TextBox 29"/>
          <p:cNvSpPr txBox="1"/>
          <p:nvPr userDrawn="1"/>
        </p:nvSpPr>
        <p:spPr>
          <a:xfrm>
            <a:off x="192881" y="173346"/>
            <a:ext cx="896208" cy="369332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marL="0" algn="l" defTabSz="914400" rtl="0" eaLnBrk="1" latinLnBrk="0" hangingPunct="1"/>
            <a:r>
              <a:rPr lang="en-US" altLang="zh-CN" sz="1800" kern="1200" dirty="0" smtClean="0">
                <a:solidFill>
                  <a:srgbClr val="7BC14A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LOGO</a:t>
            </a:r>
            <a:endParaRPr lang="zh-CN" altLang="en-US" sz="1800" kern="1200" dirty="0">
              <a:solidFill>
                <a:srgbClr val="7BC14A"/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cxnSp>
        <p:nvCxnSpPr>
          <p:cNvPr id="31" name="直接连接符 30"/>
          <p:cNvCxnSpPr/>
          <p:nvPr userDrawn="1"/>
        </p:nvCxnSpPr>
        <p:spPr>
          <a:xfrm>
            <a:off x="3221098" y="142728"/>
            <a:ext cx="0" cy="26193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 userDrawn="1"/>
        </p:nvSpPr>
        <p:spPr>
          <a:xfrm>
            <a:off x="11036169" y="173346"/>
            <a:ext cx="1093283" cy="369332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zh-CN" altLang="en-US" sz="1600" dirty="0">
                <a:solidFill>
                  <a:srgbClr val="7BC14A"/>
                </a:solidFill>
                <a:latin typeface="微软雅黑" pitchFamily="34" charset="-122"/>
                <a:ea typeface="微软雅黑" pitchFamily="34" charset="-122"/>
              </a:rPr>
              <a:t>第 </a:t>
            </a:r>
            <a:fld id="{2EEF1883-7A0E-4F66-9932-E581691AD397}" type="slidenum">
              <a:rPr lang="zh-CN" altLang="en-US" sz="1600">
                <a:solidFill>
                  <a:srgbClr val="7BC14A"/>
                </a:solidFill>
              </a:rPr>
              <a:pPr algn="ctr">
                <a:defRPr/>
              </a:pPr>
              <a:t>‹#›</a:t>
            </a:fld>
            <a:r>
              <a:rPr lang="zh-CN" altLang="en-US" sz="1600" dirty="0">
                <a:solidFill>
                  <a:srgbClr val="7BC14A"/>
                </a:solidFill>
              </a:rPr>
              <a:t>  </a:t>
            </a:r>
            <a:r>
              <a:rPr lang="zh-CN" altLang="en-US" sz="1600" dirty="0">
                <a:solidFill>
                  <a:srgbClr val="7BC14A"/>
                </a:solidFill>
                <a:latin typeface="微软雅黑" pitchFamily="34" charset="-122"/>
                <a:ea typeface="微软雅黑" pitchFamily="34" charset="-122"/>
              </a:rPr>
              <a:t>页</a:t>
            </a:r>
          </a:p>
        </p:txBody>
      </p:sp>
      <p:sp>
        <p:nvSpPr>
          <p:cNvPr id="33" name="Rectangle 5"/>
          <p:cNvSpPr>
            <a:spLocks noChangeArrowheads="1"/>
          </p:cNvSpPr>
          <p:nvPr userDrawn="1"/>
        </p:nvSpPr>
        <p:spPr bwMode="auto">
          <a:xfrm rot="16200000">
            <a:off x="9601011" y="94451"/>
            <a:ext cx="1196752" cy="1007850"/>
          </a:xfrm>
          <a:custGeom>
            <a:avLst/>
            <a:gdLst/>
            <a:ahLst/>
            <a:cxnLst/>
            <a:rect l="l" t="t" r="r" b="b"/>
            <a:pathLst>
              <a:path w="4732299" h="655200">
                <a:moveTo>
                  <a:pt x="29842" y="0"/>
                </a:moveTo>
                <a:lnTo>
                  <a:pt x="4732299" y="0"/>
                </a:lnTo>
                <a:lnTo>
                  <a:pt x="4732299" y="655200"/>
                </a:lnTo>
                <a:lnTo>
                  <a:pt x="0" y="655200"/>
                </a:lnTo>
                <a:lnTo>
                  <a:pt x="0" y="651669"/>
                </a:lnTo>
                <a:lnTo>
                  <a:pt x="25384" y="651669"/>
                </a:lnTo>
                <a:lnTo>
                  <a:pt x="393662" y="323851"/>
                </a:lnTo>
                <a:close/>
              </a:path>
            </a:pathLst>
          </a:custGeom>
          <a:solidFill>
            <a:schemeClr val="bg1">
              <a:alpha val="85000"/>
            </a:schemeClr>
          </a:solidFill>
          <a:ln w="3175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marR="0" lvl="0" indent="0"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kern="0" cap="none" spc="0" normalizeH="0" baseline="0" dirty="0">
              <a:ln>
                <a:noFill/>
              </a:ln>
              <a:solidFill>
                <a:srgbClr val="F9F9F9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4" name="直接连接符 33"/>
          <p:cNvCxnSpPr/>
          <p:nvPr userDrawn="1"/>
        </p:nvCxnSpPr>
        <p:spPr>
          <a:xfrm>
            <a:off x="5370481" y="142728"/>
            <a:ext cx="0" cy="26193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 userDrawn="1"/>
        </p:nvCxnSpPr>
        <p:spPr>
          <a:xfrm>
            <a:off x="7519865" y="142728"/>
            <a:ext cx="0" cy="26193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1089088" y="0"/>
            <a:ext cx="9947081" cy="542678"/>
          </a:xfrm>
          <a:prstGeom prst="rect">
            <a:avLst/>
          </a:prstGeom>
          <a:solidFill>
            <a:srgbClr val="6CA62C"/>
          </a:solidFill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/>
          </a:p>
        </p:txBody>
      </p:sp>
      <p:sp>
        <p:nvSpPr>
          <p:cNvPr id="3" name="TextBox 2"/>
          <p:cNvSpPr txBox="1"/>
          <p:nvPr userDrawn="1"/>
        </p:nvSpPr>
        <p:spPr>
          <a:xfrm>
            <a:off x="192881" y="173346"/>
            <a:ext cx="896208" cy="369332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marL="0" algn="l" defTabSz="914400" rtl="0" eaLnBrk="1" latinLnBrk="0" hangingPunct="1"/>
            <a:r>
              <a:rPr lang="en-US" altLang="zh-CN" sz="1800" kern="1200" dirty="0" smtClean="0">
                <a:solidFill>
                  <a:srgbClr val="7BC14A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LOGO</a:t>
            </a:r>
            <a:endParaRPr lang="zh-CN" altLang="en-US" sz="1800" kern="1200" dirty="0">
              <a:solidFill>
                <a:srgbClr val="7BC14A"/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cxnSp>
        <p:nvCxnSpPr>
          <p:cNvPr id="4" name="直接连接符 3"/>
          <p:cNvCxnSpPr/>
          <p:nvPr userDrawn="1"/>
        </p:nvCxnSpPr>
        <p:spPr>
          <a:xfrm>
            <a:off x="3221098" y="142728"/>
            <a:ext cx="0" cy="26193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 userDrawn="1"/>
        </p:nvSpPr>
        <p:spPr>
          <a:xfrm>
            <a:off x="11036169" y="173346"/>
            <a:ext cx="1093283" cy="369332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zh-CN" altLang="en-US" sz="1600" dirty="0">
                <a:solidFill>
                  <a:srgbClr val="7BC14A"/>
                </a:solidFill>
                <a:latin typeface="微软雅黑" pitchFamily="34" charset="-122"/>
                <a:ea typeface="微软雅黑" pitchFamily="34" charset="-122"/>
              </a:rPr>
              <a:t>第 </a:t>
            </a:r>
            <a:fld id="{2EEF1883-7A0E-4F66-9932-E581691AD397}" type="slidenum">
              <a:rPr lang="zh-CN" altLang="en-US" sz="1600">
                <a:solidFill>
                  <a:srgbClr val="7BC14A"/>
                </a:solidFill>
              </a:rPr>
              <a:pPr algn="ctr">
                <a:defRPr/>
              </a:pPr>
              <a:t>‹#›</a:t>
            </a:fld>
            <a:r>
              <a:rPr lang="zh-CN" altLang="en-US" sz="1600" dirty="0">
                <a:solidFill>
                  <a:srgbClr val="7BC14A"/>
                </a:solidFill>
              </a:rPr>
              <a:t>  </a:t>
            </a:r>
            <a:r>
              <a:rPr lang="zh-CN" altLang="en-US" sz="1600" dirty="0">
                <a:solidFill>
                  <a:srgbClr val="7BC14A"/>
                </a:solidFill>
                <a:latin typeface="微软雅黑" pitchFamily="34" charset="-122"/>
                <a:ea typeface="微软雅黑" pitchFamily="34" charset="-122"/>
              </a:rPr>
              <a:t>页</a:t>
            </a:r>
          </a:p>
        </p:txBody>
      </p:sp>
      <p:sp>
        <p:nvSpPr>
          <p:cNvPr id="6" name="Rectangle 5"/>
          <p:cNvSpPr>
            <a:spLocks noChangeArrowheads="1"/>
          </p:cNvSpPr>
          <p:nvPr userDrawn="1"/>
        </p:nvSpPr>
        <p:spPr bwMode="auto">
          <a:xfrm rot="16200000">
            <a:off x="9601011" y="94451"/>
            <a:ext cx="1196752" cy="1007850"/>
          </a:xfrm>
          <a:custGeom>
            <a:avLst/>
            <a:gdLst/>
            <a:ahLst/>
            <a:cxnLst/>
            <a:rect l="l" t="t" r="r" b="b"/>
            <a:pathLst>
              <a:path w="4732299" h="655200">
                <a:moveTo>
                  <a:pt x="29842" y="0"/>
                </a:moveTo>
                <a:lnTo>
                  <a:pt x="4732299" y="0"/>
                </a:lnTo>
                <a:lnTo>
                  <a:pt x="4732299" y="655200"/>
                </a:lnTo>
                <a:lnTo>
                  <a:pt x="0" y="655200"/>
                </a:lnTo>
                <a:lnTo>
                  <a:pt x="0" y="651669"/>
                </a:lnTo>
                <a:lnTo>
                  <a:pt x="25384" y="651669"/>
                </a:lnTo>
                <a:lnTo>
                  <a:pt x="393662" y="323851"/>
                </a:lnTo>
                <a:close/>
              </a:path>
            </a:pathLst>
          </a:custGeom>
          <a:solidFill>
            <a:schemeClr val="bg1">
              <a:alpha val="85000"/>
            </a:schemeClr>
          </a:solidFill>
          <a:ln w="3175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marR="0" lvl="0" indent="0"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kern="0" cap="none" spc="0" normalizeH="0" baseline="0" dirty="0">
              <a:ln>
                <a:noFill/>
              </a:ln>
              <a:solidFill>
                <a:srgbClr val="F9F9F9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5370481" y="142728"/>
            <a:ext cx="0" cy="26193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 userDrawn="1"/>
        </p:nvCxnSpPr>
        <p:spPr>
          <a:xfrm>
            <a:off x="7519865" y="142728"/>
            <a:ext cx="0" cy="26193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 userDrawn="1"/>
        </p:nvSpPr>
        <p:spPr>
          <a:xfrm>
            <a:off x="1089088" y="138118"/>
            <a:ext cx="2132010" cy="338554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marL="0" algn="ctr" defTabSz="914400" rtl="0" eaLnBrk="1" latinLnBrk="0" hangingPunct="1"/>
            <a:r>
              <a:rPr lang="zh-CN" altLang="en-US" sz="1600" b="0" kern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我们是谁</a:t>
            </a:r>
            <a:r>
              <a:rPr lang="en-US" altLang="zh-CN" sz="1600" b="0" kern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?Who?</a:t>
            </a:r>
            <a:endParaRPr lang="zh-CN" altLang="en-US" sz="1600" b="0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3244099" y="138118"/>
            <a:ext cx="2126383" cy="338554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marL="0" algn="ctr" defTabSz="914400" rtl="0" eaLnBrk="1" latinLnBrk="0" hangingPunct="1"/>
            <a:r>
              <a:rPr lang="zh-CN" altLang="en-US" sz="1600" b="0" kern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响动一卡通产品介绍</a:t>
            </a:r>
            <a:endParaRPr lang="zh-CN" altLang="en-US" sz="1600" b="0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1" name="等腰三角形 10"/>
          <p:cNvSpPr/>
          <p:nvPr userDrawn="1"/>
        </p:nvSpPr>
        <p:spPr>
          <a:xfrm flipV="1">
            <a:off x="6301194" y="542678"/>
            <a:ext cx="287957" cy="161388"/>
          </a:xfrm>
          <a:prstGeom prst="triangle">
            <a:avLst/>
          </a:prstGeom>
          <a:solidFill>
            <a:srgbClr val="6CA62C"/>
          </a:solidFill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5370482" y="116632"/>
            <a:ext cx="2149383" cy="369332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marL="0" algn="ctr" defTabSz="914400" rtl="0" eaLnBrk="1" latinLnBrk="0" hangingPunct="1"/>
            <a:r>
              <a:rPr lang="zh-CN" altLang="en-US" sz="1800" b="1" kern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地推工作内容</a:t>
            </a:r>
            <a:endParaRPr lang="zh-CN" altLang="en-US" sz="1800" b="1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7519865" y="138118"/>
            <a:ext cx="2142304" cy="338554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marL="0" algn="ctr" defTabSz="914400" rtl="0" eaLnBrk="1" latinLnBrk="0" hangingPunct="1"/>
            <a:r>
              <a:rPr lang="zh-CN" altLang="en-US" sz="1600" kern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常见问题</a:t>
            </a:r>
            <a:endParaRPr lang="zh-CN" altLang="en-US" sz="1600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9695462" y="179348"/>
            <a:ext cx="1007850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algn="ctr" defTabSz="914400" rtl="0" eaLnBrk="1" latinLnBrk="0" hangingPunct="1"/>
            <a:r>
              <a:rPr lang="zh-CN" altLang="en-US" sz="1600" b="0" kern="1200" dirty="0" smtClean="0">
                <a:solidFill>
                  <a:srgbClr val="7BC14A"/>
                </a:solidFill>
                <a:effectLst/>
                <a:latin typeface="微软雅黑" pitchFamily="34" charset="-122"/>
                <a:ea typeface="微软雅黑" pitchFamily="34" charset="-122"/>
                <a:cs typeface="+mn-cs"/>
              </a:rPr>
              <a:t>正文</a:t>
            </a:r>
            <a:endParaRPr lang="en-US" altLang="zh-CN" sz="1600" b="0" kern="1200" dirty="0" smtClean="0">
              <a:solidFill>
                <a:srgbClr val="7BC14A"/>
              </a:solidFill>
              <a:effectLst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cxnSp>
        <p:nvCxnSpPr>
          <p:cNvPr id="15" name="直接连接符 14"/>
          <p:cNvCxnSpPr/>
          <p:nvPr userDrawn="1"/>
        </p:nvCxnSpPr>
        <p:spPr>
          <a:xfrm>
            <a:off x="9839440" y="542678"/>
            <a:ext cx="719893" cy="0"/>
          </a:xfrm>
          <a:prstGeom prst="line">
            <a:avLst/>
          </a:prstGeom>
          <a:ln>
            <a:solidFill>
              <a:srgbClr val="7BC1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 userDrawn="1"/>
        </p:nvSpPr>
        <p:spPr>
          <a:xfrm>
            <a:off x="9695462" y="611396"/>
            <a:ext cx="100785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algn="ctr" defTabSz="914400" rtl="0" eaLnBrk="1" latinLnBrk="0" hangingPunct="1"/>
            <a:r>
              <a:rPr lang="zh-CN" altLang="en-US" sz="1800" b="1" kern="1200" dirty="0" smtClean="0">
                <a:solidFill>
                  <a:srgbClr val="7BC14A"/>
                </a:solidFill>
                <a:effectLst/>
                <a:latin typeface="微软雅黑" pitchFamily="34" charset="-122"/>
                <a:ea typeface="微软雅黑" pitchFamily="34" charset="-122"/>
                <a:cs typeface="+mn-cs"/>
              </a:rPr>
              <a:t>第三章</a:t>
            </a:r>
            <a:endParaRPr lang="en-US" altLang="zh-CN" sz="1800" b="1" kern="1200" dirty="0" smtClean="0">
              <a:solidFill>
                <a:srgbClr val="7BC14A"/>
              </a:solidFill>
              <a:effectLst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926440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1089088" y="0"/>
            <a:ext cx="9947081" cy="542678"/>
          </a:xfrm>
          <a:prstGeom prst="rect">
            <a:avLst/>
          </a:prstGeom>
          <a:solidFill>
            <a:srgbClr val="6CA62C"/>
          </a:solidFill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/>
          </a:p>
        </p:txBody>
      </p:sp>
      <p:sp>
        <p:nvSpPr>
          <p:cNvPr id="3" name="TextBox 2"/>
          <p:cNvSpPr txBox="1"/>
          <p:nvPr userDrawn="1"/>
        </p:nvSpPr>
        <p:spPr>
          <a:xfrm>
            <a:off x="192881" y="173346"/>
            <a:ext cx="896208" cy="369332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marL="0" algn="l" defTabSz="914400" rtl="0" eaLnBrk="1" latinLnBrk="0" hangingPunct="1"/>
            <a:r>
              <a:rPr lang="en-US" altLang="zh-CN" sz="1800" kern="1200" dirty="0" smtClean="0">
                <a:solidFill>
                  <a:srgbClr val="7BC14A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LOGO</a:t>
            </a:r>
            <a:endParaRPr lang="zh-CN" altLang="en-US" sz="1800" kern="1200" dirty="0">
              <a:solidFill>
                <a:srgbClr val="7BC14A"/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cxnSp>
        <p:nvCxnSpPr>
          <p:cNvPr id="4" name="直接连接符 3"/>
          <p:cNvCxnSpPr/>
          <p:nvPr userDrawn="1"/>
        </p:nvCxnSpPr>
        <p:spPr>
          <a:xfrm>
            <a:off x="3221098" y="142728"/>
            <a:ext cx="0" cy="26193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 userDrawn="1"/>
        </p:nvSpPr>
        <p:spPr>
          <a:xfrm>
            <a:off x="11036169" y="173346"/>
            <a:ext cx="1093283" cy="369332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zh-CN" altLang="en-US" sz="1600" dirty="0">
                <a:solidFill>
                  <a:srgbClr val="7BC14A"/>
                </a:solidFill>
                <a:latin typeface="微软雅黑" pitchFamily="34" charset="-122"/>
                <a:ea typeface="微软雅黑" pitchFamily="34" charset="-122"/>
              </a:rPr>
              <a:t>第 </a:t>
            </a:r>
            <a:fld id="{2EEF1883-7A0E-4F66-9932-E581691AD397}" type="slidenum">
              <a:rPr lang="zh-CN" altLang="en-US" sz="1600">
                <a:solidFill>
                  <a:srgbClr val="7BC14A"/>
                </a:solidFill>
              </a:rPr>
              <a:pPr algn="ctr">
                <a:defRPr/>
              </a:pPr>
              <a:t>‹#›</a:t>
            </a:fld>
            <a:r>
              <a:rPr lang="zh-CN" altLang="en-US" sz="1600" dirty="0">
                <a:solidFill>
                  <a:srgbClr val="7BC14A"/>
                </a:solidFill>
              </a:rPr>
              <a:t>  </a:t>
            </a:r>
            <a:r>
              <a:rPr lang="zh-CN" altLang="en-US" sz="1600" dirty="0">
                <a:solidFill>
                  <a:srgbClr val="7BC14A"/>
                </a:solidFill>
                <a:latin typeface="微软雅黑" pitchFamily="34" charset="-122"/>
                <a:ea typeface="微软雅黑" pitchFamily="34" charset="-122"/>
              </a:rPr>
              <a:t>页</a:t>
            </a:r>
          </a:p>
        </p:txBody>
      </p:sp>
      <p:sp>
        <p:nvSpPr>
          <p:cNvPr id="6" name="Rectangle 5"/>
          <p:cNvSpPr>
            <a:spLocks noChangeArrowheads="1"/>
          </p:cNvSpPr>
          <p:nvPr userDrawn="1"/>
        </p:nvSpPr>
        <p:spPr bwMode="auto">
          <a:xfrm rot="16200000">
            <a:off x="9601011" y="94451"/>
            <a:ext cx="1196752" cy="1007850"/>
          </a:xfrm>
          <a:custGeom>
            <a:avLst/>
            <a:gdLst/>
            <a:ahLst/>
            <a:cxnLst/>
            <a:rect l="l" t="t" r="r" b="b"/>
            <a:pathLst>
              <a:path w="4732299" h="655200">
                <a:moveTo>
                  <a:pt x="29842" y="0"/>
                </a:moveTo>
                <a:lnTo>
                  <a:pt x="4732299" y="0"/>
                </a:lnTo>
                <a:lnTo>
                  <a:pt x="4732299" y="655200"/>
                </a:lnTo>
                <a:lnTo>
                  <a:pt x="0" y="655200"/>
                </a:lnTo>
                <a:lnTo>
                  <a:pt x="0" y="651669"/>
                </a:lnTo>
                <a:lnTo>
                  <a:pt x="25384" y="651669"/>
                </a:lnTo>
                <a:lnTo>
                  <a:pt x="393662" y="323851"/>
                </a:lnTo>
                <a:close/>
              </a:path>
            </a:pathLst>
          </a:custGeom>
          <a:solidFill>
            <a:schemeClr val="bg1">
              <a:alpha val="85000"/>
            </a:schemeClr>
          </a:solidFill>
          <a:ln w="3175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marR="0" lvl="0" indent="0"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kern="0" cap="none" spc="0" normalizeH="0" baseline="0" dirty="0">
              <a:ln>
                <a:noFill/>
              </a:ln>
              <a:solidFill>
                <a:srgbClr val="F9F9F9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5370481" y="142728"/>
            <a:ext cx="0" cy="26193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 userDrawn="1"/>
        </p:nvCxnSpPr>
        <p:spPr>
          <a:xfrm>
            <a:off x="7519865" y="142728"/>
            <a:ext cx="0" cy="26193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 userDrawn="1"/>
        </p:nvSpPr>
        <p:spPr>
          <a:xfrm>
            <a:off x="1089088" y="138118"/>
            <a:ext cx="2132010" cy="338554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marL="0" algn="ctr" defTabSz="914400" rtl="0" eaLnBrk="1" latinLnBrk="0" hangingPunct="1"/>
            <a:r>
              <a:rPr lang="zh-CN" altLang="en-US" sz="1600" b="0" kern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讲师的角色概述</a:t>
            </a:r>
            <a:endParaRPr lang="zh-CN" altLang="en-US" sz="1600" b="0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3244099" y="138118"/>
            <a:ext cx="2126383" cy="338554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marL="0" algn="ctr" defTabSz="914400" rtl="0" eaLnBrk="1" latinLnBrk="0" hangingPunct="1"/>
            <a:r>
              <a:rPr lang="zh-CN" altLang="en-US" sz="1600" b="0" kern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成人的学习特点</a:t>
            </a:r>
            <a:endParaRPr lang="zh-CN" altLang="en-US" sz="1600" b="0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1" name="等腰三角形 10"/>
          <p:cNvSpPr/>
          <p:nvPr userDrawn="1"/>
        </p:nvSpPr>
        <p:spPr>
          <a:xfrm flipV="1">
            <a:off x="6301194" y="542678"/>
            <a:ext cx="287957" cy="161388"/>
          </a:xfrm>
          <a:prstGeom prst="triangle">
            <a:avLst/>
          </a:prstGeom>
          <a:solidFill>
            <a:srgbClr val="6CA62C"/>
          </a:solidFill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5370482" y="116632"/>
            <a:ext cx="2149383" cy="369332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marL="0" algn="ctr" defTabSz="914400" rtl="0" eaLnBrk="1" latinLnBrk="0" hangingPunct="1"/>
            <a:r>
              <a:rPr lang="zh-CN" altLang="en-US" sz="1800" b="1" kern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授课的过程及技巧</a:t>
            </a:r>
            <a:endParaRPr lang="zh-CN" altLang="en-US" sz="1800" b="1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7519865" y="138118"/>
            <a:ext cx="2142304" cy="338554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marL="0" algn="ctr" defTabSz="914400" rtl="0" eaLnBrk="1" latinLnBrk="0" hangingPunct="1"/>
            <a:r>
              <a:rPr lang="zh-CN" altLang="en-US" sz="1600" kern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异常情况的处理</a:t>
            </a:r>
            <a:endParaRPr lang="zh-CN" altLang="en-US" sz="1600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9695462" y="179348"/>
            <a:ext cx="1007850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algn="ctr" defTabSz="914400" rtl="0" eaLnBrk="1" latinLnBrk="0" hangingPunct="1"/>
            <a:r>
              <a:rPr lang="zh-CN" altLang="en-US" sz="1600" b="0" kern="1200" dirty="0" smtClean="0">
                <a:solidFill>
                  <a:srgbClr val="7BC14A"/>
                </a:solidFill>
                <a:effectLst/>
                <a:latin typeface="微软雅黑" pitchFamily="34" charset="-122"/>
                <a:ea typeface="微软雅黑" pitchFamily="34" charset="-122"/>
                <a:cs typeface="+mn-cs"/>
              </a:rPr>
              <a:t>正文</a:t>
            </a:r>
            <a:endParaRPr lang="en-US" altLang="zh-CN" sz="1600" b="0" kern="1200" dirty="0" smtClean="0">
              <a:solidFill>
                <a:srgbClr val="7BC14A"/>
              </a:solidFill>
              <a:effectLst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cxnSp>
        <p:nvCxnSpPr>
          <p:cNvPr id="15" name="直接连接符 14"/>
          <p:cNvCxnSpPr/>
          <p:nvPr userDrawn="1"/>
        </p:nvCxnSpPr>
        <p:spPr>
          <a:xfrm>
            <a:off x="9839440" y="542678"/>
            <a:ext cx="719893" cy="0"/>
          </a:xfrm>
          <a:prstGeom prst="line">
            <a:avLst/>
          </a:prstGeom>
          <a:ln>
            <a:solidFill>
              <a:srgbClr val="7BC1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 userDrawn="1"/>
        </p:nvSpPr>
        <p:spPr>
          <a:xfrm>
            <a:off x="9695462" y="611396"/>
            <a:ext cx="100785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algn="ctr" defTabSz="914400" rtl="0" eaLnBrk="1" latinLnBrk="0" hangingPunct="1"/>
            <a:r>
              <a:rPr lang="zh-CN" altLang="en-US" sz="1800" b="1" kern="1200" dirty="0" smtClean="0">
                <a:solidFill>
                  <a:srgbClr val="7BC14A"/>
                </a:solidFill>
                <a:effectLst/>
                <a:latin typeface="微软雅黑" pitchFamily="34" charset="-122"/>
                <a:ea typeface="微软雅黑" pitchFamily="34" charset="-122"/>
                <a:cs typeface="+mn-cs"/>
              </a:rPr>
              <a:t>第三章</a:t>
            </a:r>
            <a:endParaRPr lang="en-US" altLang="zh-CN" sz="1800" b="1" kern="1200" dirty="0" smtClean="0">
              <a:solidFill>
                <a:srgbClr val="7BC14A"/>
              </a:solidFill>
              <a:effectLst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grpSp>
        <p:nvGrpSpPr>
          <p:cNvPr id="17" name="组合 16"/>
          <p:cNvGrpSpPr>
            <a:grpSpLocks noChangeAspect="1"/>
          </p:cNvGrpSpPr>
          <p:nvPr userDrawn="1"/>
        </p:nvGrpSpPr>
        <p:grpSpPr>
          <a:xfrm rot="3152971">
            <a:off x="-67432" y="4845176"/>
            <a:ext cx="2738864" cy="1117751"/>
            <a:chOff x="2482316" y="2299046"/>
            <a:chExt cx="4752528" cy="1940042"/>
          </a:xfrm>
        </p:grpSpPr>
        <p:sp>
          <p:nvSpPr>
            <p:cNvPr id="18" name="矩形 17"/>
            <p:cNvSpPr/>
            <p:nvPr/>
          </p:nvSpPr>
          <p:spPr>
            <a:xfrm>
              <a:off x="2482316" y="4221088"/>
              <a:ext cx="4752528" cy="18000"/>
            </a:xfrm>
            <a:prstGeom prst="rect">
              <a:avLst/>
            </a:prstGeom>
            <a:gradFill>
              <a:gsLst>
                <a:gs pos="49628">
                  <a:schemeClr val="tx1">
                    <a:lumMod val="65000"/>
                    <a:lumOff val="35000"/>
                  </a:schemeClr>
                </a:gs>
                <a:gs pos="2000">
                  <a:schemeClr val="bg1">
                    <a:lumMod val="9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108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19" name="椭圆 3"/>
            <p:cNvSpPr/>
            <p:nvPr/>
          </p:nvSpPr>
          <p:spPr>
            <a:xfrm>
              <a:off x="2626332" y="3933056"/>
              <a:ext cx="4464496" cy="291171"/>
            </a:xfrm>
            <a:custGeom>
              <a:avLst/>
              <a:gdLst/>
              <a:ahLst/>
              <a:cxnLst/>
              <a:rect l="l" t="t" r="r" b="b"/>
              <a:pathLst>
                <a:path w="5967726" h="372256">
                  <a:moveTo>
                    <a:pt x="2983863" y="0"/>
                  </a:moveTo>
                  <a:cubicBezTo>
                    <a:pt x="4505610" y="0"/>
                    <a:pt x="5763890" y="161740"/>
                    <a:pt x="5967726" y="372256"/>
                  </a:cubicBezTo>
                  <a:lnTo>
                    <a:pt x="0" y="372256"/>
                  </a:lnTo>
                  <a:cubicBezTo>
                    <a:pt x="203837" y="161740"/>
                    <a:pt x="1462116" y="0"/>
                    <a:pt x="2983863" y="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bg1">
                    <a:lumMod val="50000"/>
                    <a:alpha val="27000"/>
                  </a:schemeClr>
                </a:gs>
                <a:gs pos="26000">
                  <a:schemeClr val="bg1">
                    <a:lumMod val="95000"/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400"/>
            </a:p>
          </p:txBody>
        </p:sp>
        <p:sp>
          <p:nvSpPr>
            <p:cNvPr id="20" name="椭圆 6"/>
            <p:cNvSpPr/>
            <p:nvPr/>
          </p:nvSpPr>
          <p:spPr>
            <a:xfrm>
              <a:off x="3491880" y="2299046"/>
              <a:ext cx="2448272" cy="1925181"/>
            </a:xfrm>
            <a:custGeom>
              <a:avLst/>
              <a:gdLst/>
              <a:ahLst/>
              <a:cxnLst/>
              <a:rect l="l" t="t" r="r" b="b"/>
              <a:pathLst>
                <a:path w="2448272" h="1925181">
                  <a:moveTo>
                    <a:pt x="1224136" y="0"/>
                  </a:moveTo>
                  <a:cubicBezTo>
                    <a:pt x="1900208" y="0"/>
                    <a:pt x="2448272" y="548064"/>
                    <a:pt x="2448272" y="1224136"/>
                  </a:cubicBezTo>
                  <a:cubicBezTo>
                    <a:pt x="2448272" y="1485100"/>
                    <a:pt x="2366613" y="1726991"/>
                    <a:pt x="2226782" y="1925181"/>
                  </a:cubicBezTo>
                  <a:lnTo>
                    <a:pt x="221490" y="1925181"/>
                  </a:lnTo>
                  <a:cubicBezTo>
                    <a:pt x="81659" y="1726991"/>
                    <a:pt x="0" y="1485100"/>
                    <a:pt x="0" y="1224136"/>
                  </a:cubicBezTo>
                  <a:cubicBezTo>
                    <a:pt x="0" y="548064"/>
                    <a:pt x="548064" y="0"/>
                    <a:pt x="122413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16200000" sx="101000" sy="101000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400"/>
            </a:p>
          </p:txBody>
        </p:sp>
        <p:sp>
          <p:nvSpPr>
            <p:cNvPr id="21" name="椭圆 6"/>
            <p:cNvSpPr/>
            <p:nvPr/>
          </p:nvSpPr>
          <p:spPr>
            <a:xfrm>
              <a:off x="3563888" y="2405560"/>
              <a:ext cx="2308825" cy="1815528"/>
            </a:xfrm>
            <a:custGeom>
              <a:avLst/>
              <a:gdLst/>
              <a:ahLst/>
              <a:cxnLst/>
              <a:rect l="l" t="t" r="r" b="b"/>
              <a:pathLst>
                <a:path w="2448272" h="1925181">
                  <a:moveTo>
                    <a:pt x="1224136" y="0"/>
                  </a:moveTo>
                  <a:cubicBezTo>
                    <a:pt x="1900208" y="0"/>
                    <a:pt x="2448272" y="548064"/>
                    <a:pt x="2448272" y="1224136"/>
                  </a:cubicBezTo>
                  <a:cubicBezTo>
                    <a:pt x="2448272" y="1485100"/>
                    <a:pt x="2366613" y="1726991"/>
                    <a:pt x="2226782" y="1925181"/>
                  </a:cubicBezTo>
                  <a:lnTo>
                    <a:pt x="221490" y="1925181"/>
                  </a:lnTo>
                  <a:cubicBezTo>
                    <a:pt x="81659" y="1726991"/>
                    <a:pt x="0" y="1485100"/>
                    <a:pt x="0" y="1224136"/>
                  </a:cubicBezTo>
                  <a:cubicBezTo>
                    <a:pt x="0" y="548064"/>
                    <a:pt x="548064" y="0"/>
                    <a:pt x="1224136" y="0"/>
                  </a:cubicBezTo>
                  <a:close/>
                </a:path>
              </a:pathLst>
            </a:custGeom>
            <a:solidFill>
              <a:srgbClr val="F5801F"/>
            </a:solidFill>
            <a:ln>
              <a:noFill/>
            </a:ln>
            <a:effectLst>
              <a:innerShdw blurRad="114300">
                <a:srgbClr val="7C3B06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400"/>
            </a:p>
          </p:txBody>
        </p:sp>
      </p:grpSp>
      <p:sp>
        <p:nvSpPr>
          <p:cNvPr id="32" name="矩形 31"/>
          <p:cNvSpPr/>
          <p:nvPr userDrawn="1"/>
        </p:nvSpPr>
        <p:spPr>
          <a:xfrm rot="5400000">
            <a:off x="435785" y="5256251"/>
            <a:ext cx="792000" cy="17995"/>
          </a:xfrm>
          <a:prstGeom prst="rect">
            <a:avLst/>
          </a:prstGeom>
          <a:gradFill>
            <a:gsLst>
              <a:gs pos="49628">
                <a:schemeClr val="bg1"/>
              </a:gs>
              <a:gs pos="2000">
                <a:schemeClr val="bg1">
                  <a:alpha val="0"/>
                </a:schemeClr>
              </a:gs>
              <a:gs pos="100000">
                <a:schemeClr val="bg1">
                  <a:alpha val="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33" name="TextBox 32"/>
          <p:cNvSpPr txBox="1"/>
          <p:nvPr userDrawn="1"/>
        </p:nvSpPr>
        <p:spPr>
          <a:xfrm>
            <a:off x="779456" y="4941169"/>
            <a:ext cx="9971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稳定</a:t>
            </a:r>
            <a:r>
              <a:rPr lang="zh-CN" altLang="en-US" sz="1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情绪</a:t>
            </a:r>
            <a:endParaRPr lang="en-US" altLang="zh-CN" sz="16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增强</a:t>
            </a:r>
            <a:r>
              <a:rPr lang="zh-CN" altLang="en-US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信心</a:t>
            </a:r>
          </a:p>
        </p:txBody>
      </p:sp>
      <p:sp>
        <p:nvSpPr>
          <p:cNvPr id="34" name="TextBox 33"/>
          <p:cNvSpPr txBox="1"/>
          <p:nvPr userDrawn="1"/>
        </p:nvSpPr>
        <p:spPr>
          <a:xfrm>
            <a:off x="451581" y="5034662"/>
            <a:ext cx="5331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01</a:t>
            </a:r>
            <a:endParaRPr lang="zh-CN" altLang="en-US" sz="1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9" name="直接连接符 38"/>
          <p:cNvCxnSpPr/>
          <p:nvPr userDrawn="1"/>
        </p:nvCxnSpPr>
        <p:spPr>
          <a:xfrm>
            <a:off x="11063258" y="1412776"/>
            <a:ext cx="0" cy="504056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0" name="矩形 39"/>
          <p:cNvSpPr/>
          <p:nvPr userDrawn="1"/>
        </p:nvSpPr>
        <p:spPr>
          <a:xfrm>
            <a:off x="11063258" y="1772816"/>
            <a:ext cx="647903" cy="4366066"/>
          </a:xfrm>
          <a:prstGeom prst="rect">
            <a:avLst/>
          </a:prstGeom>
          <a:solidFill>
            <a:srgbClr val="7BC143">
              <a:alpha val="74902"/>
            </a:srgbClr>
          </a:solidFill>
          <a:ln>
            <a:noFill/>
          </a:ln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1" name="TextBox 40"/>
          <p:cNvSpPr txBox="1"/>
          <p:nvPr userDrawn="1"/>
        </p:nvSpPr>
        <p:spPr>
          <a:xfrm>
            <a:off x="11157235" y="2496765"/>
            <a:ext cx="553998" cy="3642118"/>
          </a:xfrm>
          <a:prstGeom prst="rect">
            <a:avLst/>
          </a:prstGeom>
          <a:noFill/>
        </p:spPr>
        <p:txBody>
          <a:bodyPr vert="eaVert" wrap="square" rtlCol="0" anchor="ctr">
            <a:spAutoFit/>
          </a:bodyPr>
          <a:lstStyle/>
          <a:p>
            <a:pPr algn="ctr"/>
            <a:r>
              <a:rPr lang="zh-CN" altLang="en-US" sz="2400" spc="4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备－调整状态，准备登台</a:t>
            </a:r>
          </a:p>
        </p:txBody>
      </p:sp>
      <p:sp>
        <p:nvSpPr>
          <p:cNvPr id="42" name="椭圆 41"/>
          <p:cNvSpPr/>
          <p:nvPr userDrawn="1"/>
        </p:nvSpPr>
        <p:spPr bwMode="auto">
          <a:xfrm>
            <a:off x="11135275" y="1916832"/>
            <a:ext cx="503869" cy="504000"/>
          </a:xfrm>
          <a:prstGeom prst="ellipse">
            <a:avLst/>
          </a:prstGeom>
          <a:solidFill>
            <a:sysClr val="window" lastClr="FFFFFF">
              <a:lumMod val="95000"/>
            </a:sys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b="1" kern="0" dirty="0" smtClean="0">
                <a:solidFill>
                  <a:sysClr val="window" lastClr="FFFFFF">
                    <a:lumMod val="50000"/>
                  </a:sysClr>
                </a:solidFill>
                <a:latin typeface="Broadway" pitchFamily="82" charset="0"/>
                <a:ea typeface="微软雅黑" pitchFamily="34" charset="-122"/>
              </a:rPr>
              <a:t>1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ysClr val="window" lastClr="FFFFFF">
                  <a:lumMod val="50000"/>
                </a:sysClr>
              </a:solidFill>
              <a:effectLst/>
              <a:uLnTx/>
              <a:uFillTx/>
              <a:latin typeface="Broadway" pitchFamily="82" charset="0"/>
              <a:ea typeface="微软雅黑" pitchFamily="34" charset="-122"/>
            </a:endParaRPr>
          </a:p>
        </p:txBody>
      </p:sp>
      <p:cxnSp>
        <p:nvCxnSpPr>
          <p:cNvPr id="43" name="直接连接符 42"/>
          <p:cNvCxnSpPr/>
          <p:nvPr userDrawn="1"/>
        </p:nvCxnSpPr>
        <p:spPr>
          <a:xfrm>
            <a:off x="9767451" y="6453336"/>
            <a:ext cx="1295807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0097299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4" r:id="rId2"/>
    <p:sldLayoutId id="2147483650" r:id="rId3"/>
    <p:sldLayoutId id="2147483661" r:id="rId4"/>
    <p:sldLayoutId id="2147483666" r:id="rId5"/>
    <p:sldLayoutId id="2147483667" r:id="rId6"/>
    <p:sldLayoutId id="2147483651" r:id="rId7"/>
    <p:sldLayoutId id="2147483662" r:id="rId8"/>
    <p:sldLayoutId id="2147483669" r:id="rId9"/>
    <p:sldLayoutId id="2147483670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  <p:sldLayoutId id="2147483683" r:id="rId17"/>
    <p:sldLayoutId id="2147483686" r:id="rId18"/>
    <p:sldLayoutId id="2147483682" r:id="rId19"/>
    <p:sldLayoutId id="2147483684" r:id="rId20"/>
    <p:sldLayoutId id="2147483685" r:id="rId21"/>
    <p:sldLayoutId id="2147483652" r:id="rId22"/>
    <p:sldLayoutId id="2147483663" r:id="rId23"/>
    <p:sldLayoutId id="2147483671" r:id="rId24"/>
    <p:sldLayoutId id="2147483655" r:id="rId25"/>
    <p:sldLayoutId id="2147483687" r:id="rId26"/>
  </p:sldLayoutIdLst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3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7386104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>
        <p14:wheelReverse spokes="1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接连接符 22"/>
          <p:cNvCxnSpPr/>
          <p:nvPr/>
        </p:nvCxnSpPr>
        <p:spPr>
          <a:xfrm>
            <a:off x="-1587" y="1386354"/>
            <a:ext cx="6025579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1487488" y="764704"/>
            <a:ext cx="3888432" cy="621650"/>
          </a:xfrm>
          <a:prstGeom prst="rect">
            <a:avLst/>
          </a:prstGeom>
          <a:solidFill>
            <a:srgbClr val="CC0000">
              <a:alpha val="65098"/>
            </a:srgbClr>
          </a:solidFill>
          <a:ln>
            <a:noFill/>
          </a:ln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椭圆 43"/>
          <p:cNvSpPr/>
          <p:nvPr/>
        </p:nvSpPr>
        <p:spPr bwMode="auto">
          <a:xfrm>
            <a:off x="1559552" y="816651"/>
            <a:ext cx="504000" cy="504000"/>
          </a:xfrm>
          <a:prstGeom prst="ellipse">
            <a:avLst/>
          </a:prstGeom>
          <a:solidFill>
            <a:sysClr val="window" lastClr="FFFFFF">
              <a:lumMod val="95000"/>
            </a:sys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zh-CN" sz="3200" b="1" kern="0" dirty="0" smtClean="0">
                <a:solidFill>
                  <a:sysClr val="window" lastClr="FFFFFF">
                    <a:lumMod val="50000"/>
                  </a:sysClr>
                </a:solidFill>
                <a:latin typeface="Broadway" pitchFamily="82" charset="0"/>
                <a:ea typeface="微软雅黑" pitchFamily="34" charset="-122"/>
              </a:rPr>
              <a:t>1</a:t>
            </a:r>
            <a:endParaRPr lang="zh-CN" altLang="en-US" sz="3200" b="1" kern="0" dirty="0">
              <a:solidFill>
                <a:sysClr val="window" lastClr="FFFFFF">
                  <a:lumMod val="50000"/>
                </a:sysClr>
              </a:solidFill>
              <a:latin typeface="Broadway" pitchFamily="82" charset="0"/>
              <a:ea typeface="微软雅黑" pitchFamily="34" charset="-122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366251" y="853208"/>
            <a:ext cx="74892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需求</a:t>
            </a:r>
            <a:endParaRPr lang="zh-CN" altLang="en-US" sz="2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816433" y="5733257"/>
            <a:ext cx="10310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曾仕强</a:t>
            </a:r>
          </a:p>
        </p:txBody>
      </p:sp>
      <p:sp>
        <p:nvSpPr>
          <p:cNvPr id="10" name="矩形 9"/>
          <p:cNvSpPr/>
          <p:nvPr/>
        </p:nvSpPr>
        <p:spPr>
          <a:xfrm>
            <a:off x="309522" y="1643050"/>
            <a:ext cx="7143800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但随着我国经济的飞速发展，人们生活水平的不断提高，大家的健身意识已经越来越强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人们花在健身上的费用和时间也越来越多，各种各样的综合性的大型健身俱乐部随之出现。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近年来，中国健身产业逐渐形成。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/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sz="1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健身场所数量与密度大量提升</a:t>
            </a:r>
          </a:p>
          <a:p>
            <a:r>
              <a:rPr lang="en-US" sz="1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en-US" sz="1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市场广阔而待开发</a:t>
            </a:r>
            <a:endParaRPr lang="en-US" altLang="zh-CN" sz="1400" b="1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3.</a:t>
            </a:r>
            <a:r>
              <a:rPr lang="zh-CN" altLang="en-US" sz="1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科技正在改变健身的样子</a:t>
            </a:r>
            <a:endParaRPr lang="en-US" altLang="zh-CN" sz="1400" b="1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1" name="图片 10" descr="http://www.chinafit.com/userfiles/20150325/20150325151721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10512" y="1357298"/>
            <a:ext cx="3143272" cy="271464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9522" y="3786190"/>
            <a:ext cx="3183637" cy="222935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4" name="矩形 13"/>
          <p:cNvSpPr/>
          <p:nvPr/>
        </p:nvSpPr>
        <p:spPr>
          <a:xfrm>
            <a:off x="3809984" y="4357694"/>
            <a:ext cx="4071966" cy="153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/>
            <a:r>
              <a:rPr lang="zh-CN" altLang="en-US" sz="40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痛点在哪里？</a:t>
            </a:r>
            <a:endParaRPr lang="en-US" altLang="zh-CN" sz="4000" b="1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/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健身年卡费用贵、门槛高；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/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健身房一般都在家附近，距离受限；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/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3.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健身购买还大多基于线下，不方便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881950" y="4357694"/>
            <a:ext cx="4071966" cy="153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/>
            <a:r>
              <a:rPr lang="zh-CN" altLang="en-US" sz="40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潜在用户在哪里？</a:t>
            </a:r>
            <a:endParaRPr lang="en-US" altLang="zh-CN" sz="4000" b="1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/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1.25-35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年轻人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(70%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女性消费者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；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/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瑜伽馆、健身房商家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/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3.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健身器材的设备提供方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931033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AutoShape 13"/>
          <p:cNvSpPr>
            <a:spLocks noChangeArrowheads="1"/>
          </p:cNvSpPr>
          <p:nvPr/>
        </p:nvSpPr>
        <p:spPr bwMode="gray">
          <a:xfrm>
            <a:off x="1095340" y="1214422"/>
            <a:ext cx="10858576" cy="5357850"/>
          </a:xfrm>
          <a:prstGeom prst="roundRect">
            <a:avLst>
              <a:gd name="adj" fmla="val 4639"/>
            </a:avLst>
          </a:prstGeom>
          <a:gradFill>
            <a:gsLst>
              <a:gs pos="33000">
                <a:srgbClr val="F9F9F9"/>
              </a:gs>
              <a:gs pos="100000">
                <a:srgbClr val="D7D7D7"/>
              </a:gs>
            </a:gsLst>
            <a:lin ang="5400000" scaled="0"/>
          </a:gradFill>
          <a:ln w="3175" cap="flat" cmpd="sng" algn="ctr">
            <a:solidFill>
              <a:srgbClr val="EAEAEA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000" kern="0">
              <a:solidFill>
                <a:srgbClr val="4D4D4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1055440" y="2015262"/>
            <a:ext cx="0" cy="4510082"/>
          </a:xfrm>
          <a:prstGeom prst="line">
            <a:avLst/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1055440" y="6525344"/>
            <a:ext cx="1440160" cy="0"/>
          </a:xfrm>
          <a:prstGeom prst="line">
            <a:avLst/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407368" y="2420889"/>
            <a:ext cx="648072" cy="3796679"/>
          </a:xfrm>
          <a:prstGeom prst="rect">
            <a:avLst/>
          </a:prstGeom>
          <a:solidFill>
            <a:srgbClr val="F05425">
              <a:alpha val="74902"/>
            </a:srgbClr>
          </a:solidFill>
          <a:ln>
            <a:noFill/>
          </a:ln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501461" y="3140969"/>
            <a:ext cx="553998" cy="3076599"/>
          </a:xfrm>
          <a:prstGeom prst="rect">
            <a:avLst/>
          </a:prstGeom>
          <a:noFill/>
        </p:spPr>
        <p:txBody>
          <a:bodyPr vert="eaVert" wrap="square" rtlCol="0" anchor="ctr">
            <a:spAutoFit/>
          </a:bodyPr>
          <a:lstStyle/>
          <a:p>
            <a:r>
              <a:rPr lang="zh-CN" altLang="en-US" sz="2400" spc="4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产品</a:t>
            </a:r>
            <a:endParaRPr lang="zh-CN" altLang="en-US" sz="2400" spc="4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椭圆 28"/>
          <p:cNvSpPr/>
          <p:nvPr/>
        </p:nvSpPr>
        <p:spPr bwMode="auto">
          <a:xfrm>
            <a:off x="479404" y="2564904"/>
            <a:ext cx="504000" cy="504000"/>
          </a:xfrm>
          <a:prstGeom prst="ellipse">
            <a:avLst/>
          </a:prstGeom>
          <a:solidFill>
            <a:sysClr val="window" lastClr="FFFFFF">
              <a:lumMod val="95000"/>
            </a:sys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zh-CN" sz="3200" b="1" kern="0" dirty="0" smtClean="0">
                <a:solidFill>
                  <a:sysClr val="window" lastClr="FFFFFF">
                    <a:lumMod val="50000"/>
                  </a:sysClr>
                </a:solidFill>
                <a:latin typeface="Broadway" pitchFamily="82" charset="0"/>
                <a:ea typeface="微软雅黑" pitchFamily="34" charset="-122"/>
              </a:rPr>
              <a:t>2</a:t>
            </a:r>
            <a:endParaRPr lang="zh-CN" altLang="en-US" sz="3200" b="1" kern="0" dirty="0">
              <a:solidFill>
                <a:sysClr val="window" lastClr="FFFFFF">
                  <a:lumMod val="50000"/>
                </a:sysClr>
              </a:solidFill>
              <a:latin typeface="Broadway" pitchFamily="82" charset="0"/>
              <a:ea typeface="微软雅黑" pitchFamily="34" charset="-122"/>
            </a:endParaRPr>
          </a:p>
        </p:txBody>
      </p:sp>
      <p:sp>
        <p:nvSpPr>
          <p:cNvPr id="36" name="TextBox 19"/>
          <p:cNvSpPr txBox="1">
            <a:spLocks noChangeArrowheads="1"/>
          </p:cNvSpPr>
          <p:nvPr/>
        </p:nvSpPr>
        <p:spPr bwMode="auto">
          <a:xfrm>
            <a:off x="942976" y="2167345"/>
            <a:ext cx="172878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zh-CN" sz="1200" b="1" kern="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单击此处添加标题</a:t>
            </a:r>
          </a:p>
        </p:txBody>
      </p:sp>
      <p:sp>
        <p:nvSpPr>
          <p:cNvPr id="11" name="矩形 10"/>
          <p:cNvSpPr/>
          <p:nvPr/>
        </p:nvSpPr>
        <p:spPr>
          <a:xfrm>
            <a:off x="1238216" y="1357298"/>
            <a:ext cx="4393133" cy="12557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40000"/>
              </a:lnSpc>
              <a:buFont typeface="Wingdings" pitchFamily="2" charset="2"/>
              <a:buChar char="u"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响动一卡通是</a:t>
            </a:r>
            <a:r>
              <a:rPr lang="en-US" altLang="zh-CN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【</a:t>
            </a:r>
            <a:r>
              <a:rPr lang="zh-CN" altLang="en-US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次卡</a:t>
            </a:r>
            <a:r>
              <a:rPr lang="en-US" altLang="zh-CN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】</a:t>
            </a:r>
          </a:p>
          <a:p>
            <a:pPr marL="285750" indent="-285750">
              <a:lnSpc>
                <a:spcPct val="140000"/>
              </a:lnSpc>
              <a:buFont typeface="Wingdings" pitchFamily="2" charset="2"/>
              <a:buChar char="u"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响动一卡通不限地方</a:t>
            </a:r>
            <a:r>
              <a:rPr lang="en-US" altLang="zh-CN" b="1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【</a:t>
            </a:r>
            <a:r>
              <a:rPr lang="zh-CN" altLang="en-US" b="1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任意签约店</a:t>
            </a:r>
            <a:r>
              <a:rPr lang="en-US" altLang="zh-CN" b="1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】</a:t>
            </a:r>
          </a:p>
          <a:p>
            <a:pPr marL="285750" indent="-285750">
              <a:lnSpc>
                <a:spcPct val="140000"/>
              </a:lnSpc>
              <a:buFont typeface="Wingdings" pitchFamily="2" charset="2"/>
              <a:buChar char="u"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响动一卡通可以</a:t>
            </a:r>
            <a:r>
              <a:rPr lang="en-US" altLang="zh-CN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【</a:t>
            </a:r>
            <a:r>
              <a:rPr lang="zh-CN" altLang="en-US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约小伙伴一起健身</a:t>
            </a:r>
            <a:r>
              <a:rPr lang="en-US" altLang="zh-CN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】</a:t>
            </a:r>
            <a:endParaRPr lang="en-US" altLang="zh-CN" b="1" dirty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309654" y="2786058"/>
            <a:ext cx="9644130" cy="16435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40000"/>
              </a:lnSpc>
              <a:buFont typeface="Wingdings" pitchFamily="2" charset="2"/>
              <a:buChar char="u"/>
            </a:pPr>
            <a:r>
              <a:rPr lang="zh-CN" altLang="en-US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自由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: 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可以在签约授权的任何一家健身房消费，到店扫描台牌二维码完成消费环节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40000"/>
              </a:lnSpc>
              <a:buFont typeface="Wingdings" pitchFamily="2" charset="2"/>
              <a:buChar char="u"/>
            </a:pPr>
            <a:r>
              <a:rPr lang="zh-CN" altLang="en-US" sz="2400" b="1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方便</a:t>
            </a:r>
            <a:r>
              <a:rPr lang="en-US" altLang="zh-CN" sz="2400" b="1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: 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可</a:t>
            </a:r>
            <a:r>
              <a:rPr lang="zh-CN" altLang="en-US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在线随时购买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无需实体卡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避免卡片遗失、损坏等问题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)</a:t>
            </a:r>
            <a:endParaRPr lang="en-US" altLang="zh-CN" b="1" dirty="0" smtClean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40000"/>
              </a:lnSpc>
              <a:buFont typeface="Wingdings" pitchFamily="2" charset="2"/>
              <a:buChar char="u"/>
            </a:pPr>
            <a:r>
              <a:rPr lang="zh-CN" altLang="en-US" sz="24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快捷</a:t>
            </a:r>
            <a:r>
              <a:rPr lang="en-US" altLang="zh-CN" sz="24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: </a:t>
            </a:r>
            <a:r>
              <a:rPr lang="zh-CN" altLang="en-US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在线随时支付，扫描二维码消费</a:t>
            </a:r>
            <a:endParaRPr lang="en-US" altLang="zh-CN" b="1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0" y="4000504"/>
            <a:ext cx="2504421" cy="23955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882082" y="4071942"/>
            <a:ext cx="1857388" cy="2386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369450505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2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2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2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2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2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9522" y="1643050"/>
            <a:ext cx="4248150" cy="330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4881554" y="1357298"/>
            <a:ext cx="6000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01650" indent="-457200"/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团队主旨：自由  开放  自律  创新  共享</a:t>
            </a:r>
            <a:endParaRPr lang="en-US" altLang="zh-CN" sz="24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24430" y="2846200"/>
            <a:ext cx="6143668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01650" indent="-457200"/>
            <a:r>
              <a:rPr lang="zh-CN" alt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/>
                <a:ea typeface="微软雅黑"/>
              </a:rPr>
              <a:t>范桥</a:t>
            </a:r>
            <a:r>
              <a:rPr lang="en-US" altLang="zh-CN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/>
                <a:ea typeface="微软雅黑"/>
              </a:rPr>
              <a:t>: </a:t>
            </a:r>
            <a:r>
              <a:rPr lang="zh-CN" alt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/>
                <a:ea typeface="微软雅黑"/>
              </a:rPr>
              <a:t>产品经理及</a:t>
            </a:r>
            <a:r>
              <a:rPr lang="en-US" altLang="zh-CN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/>
                <a:ea typeface="微软雅黑"/>
              </a:rPr>
              <a:t>UI</a:t>
            </a:r>
            <a:r>
              <a:rPr lang="zh-CN" alt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/>
                <a:ea typeface="微软雅黑"/>
              </a:rPr>
              <a:t>设计</a:t>
            </a:r>
            <a:endParaRPr lang="en-US" altLang="zh-CN" b="1" dirty="0" smtClean="0">
              <a:solidFill>
                <a:schemeClr val="tx2">
                  <a:lumMod val="60000"/>
                  <a:lumOff val="40000"/>
                </a:schemeClr>
              </a:solidFill>
              <a:latin typeface="微软雅黑"/>
              <a:ea typeface="微软雅黑"/>
            </a:endParaRPr>
          </a:p>
          <a:p>
            <a:pPr marL="501650" indent="-457200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毕业于成都东软学院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主修多媒体设计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辅修动漫设计与制作、可视化程序设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marL="501650" indent="-457200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计擅长交互设计、工业设计、二维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&amp;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三维空间用户体验设计毕业后在苹果、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marL="501650" indent="-457200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颐势品牌策划、百乐创意机构工作，先后创办过由独立设计师组成的艺术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marL="501650" indent="-457200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工作室和运营在线教育的创业公司。参与和主导的优秀项目有杭州白马湖生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marL="501650" indent="-457200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态创意城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山一村三期改造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(SOHO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创意园区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、 杭州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277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皇后公园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购物综合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marL="501650" indent="-457200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体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。 </a:t>
            </a:r>
          </a:p>
          <a:p>
            <a:pPr marL="501650" indent="-457200"/>
            <a:endParaRPr lang="en-US" altLang="zh-CN" b="1" dirty="0" smtClean="0">
              <a:solidFill>
                <a:schemeClr val="tx2">
                  <a:lumMod val="60000"/>
                  <a:lumOff val="40000"/>
                </a:schemeClr>
              </a:solidFill>
              <a:latin typeface="微软雅黑"/>
              <a:ea typeface="微软雅黑"/>
            </a:endParaRPr>
          </a:p>
          <a:p>
            <a:pPr marL="501650" indent="-457200"/>
            <a:endParaRPr lang="en-US" altLang="zh-CN" sz="1400" dirty="0" smtClean="0">
              <a:latin typeface="微软雅黑"/>
              <a:ea typeface="微软雅黑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24430" y="4482780"/>
            <a:ext cx="564360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01650" indent="-457200"/>
            <a:r>
              <a:rPr lang="zh-CN" alt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/>
                <a:ea typeface="微软雅黑"/>
              </a:rPr>
              <a:t>赵兴华</a:t>
            </a:r>
            <a:r>
              <a:rPr lang="en-US" altLang="zh-CN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/>
                <a:ea typeface="微软雅黑"/>
              </a:rPr>
              <a:t>: </a:t>
            </a:r>
            <a:r>
              <a:rPr lang="zh-CN" alt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/>
                <a:ea typeface="微软雅黑"/>
              </a:rPr>
              <a:t>技术主要负责人</a:t>
            </a:r>
            <a:endParaRPr lang="en-US" altLang="zh-CN" b="1" dirty="0" smtClean="0">
              <a:solidFill>
                <a:schemeClr val="tx2">
                  <a:lumMod val="60000"/>
                  <a:lumOff val="40000"/>
                </a:schemeClr>
              </a:solidFill>
              <a:latin typeface="微软雅黑"/>
              <a:ea typeface="微软雅黑"/>
            </a:endParaRPr>
          </a:p>
          <a:p>
            <a:pPr marL="501650" indent="-457200"/>
            <a:r>
              <a:rPr lang="zh-CN" altLang="en-US" sz="1400" dirty="0" smtClean="0">
                <a:latin typeface="微软雅黑"/>
                <a:ea typeface="微软雅黑"/>
              </a:rPr>
              <a:t>西南交大本科电子信息工程专业、四川大学软件工程硕士。最早在川</a:t>
            </a:r>
            <a:endParaRPr lang="en-US" altLang="zh-CN" sz="1400" dirty="0" smtClean="0">
              <a:latin typeface="微软雅黑"/>
              <a:ea typeface="微软雅黑"/>
            </a:endParaRPr>
          </a:p>
          <a:p>
            <a:pPr marL="501650" indent="-457200"/>
            <a:r>
              <a:rPr lang="zh-CN" altLang="en-US" sz="1400" dirty="0" smtClean="0">
                <a:latin typeface="微软雅黑"/>
                <a:ea typeface="微软雅黑"/>
              </a:rPr>
              <a:t>大智胜软件股份有限公司，进行民航</a:t>
            </a:r>
            <a:r>
              <a:rPr lang="en-US" altLang="zh-CN" sz="1400" dirty="0" smtClean="0">
                <a:latin typeface="微软雅黑"/>
                <a:ea typeface="微软雅黑"/>
              </a:rPr>
              <a:t>ATC</a:t>
            </a:r>
            <a:r>
              <a:rPr lang="zh-CN" altLang="en-US" sz="1400" dirty="0" smtClean="0">
                <a:latin typeface="微软雅黑"/>
                <a:ea typeface="微软雅黑"/>
              </a:rPr>
              <a:t>软件方面的开发。随后在</a:t>
            </a:r>
            <a:endParaRPr lang="en-US" altLang="zh-CN" sz="1400" dirty="0" smtClean="0">
              <a:latin typeface="微软雅黑"/>
              <a:ea typeface="微软雅黑"/>
            </a:endParaRPr>
          </a:p>
          <a:p>
            <a:pPr marL="501650" indent="-457200"/>
            <a:r>
              <a:rPr lang="en-US" altLang="zh-CN" sz="1400" dirty="0" smtClean="0">
                <a:latin typeface="微软雅黑"/>
                <a:ea typeface="微软雅黑"/>
              </a:rPr>
              <a:t>Motorola</a:t>
            </a:r>
            <a:r>
              <a:rPr lang="zh-CN" altLang="en-US" sz="1400" dirty="0" smtClean="0">
                <a:latin typeface="微软雅黑"/>
                <a:ea typeface="微软雅黑"/>
              </a:rPr>
              <a:t>成都分公司从事</a:t>
            </a:r>
            <a:r>
              <a:rPr lang="en-US" altLang="zh-CN" sz="1400" dirty="0" smtClean="0">
                <a:latin typeface="微软雅黑"/>
                <a:ea typeface="微软雅黑"/>
              </a:rPr>
              <a:t>GPRS</a:t>
            </a:r>
            <a:r>
              <a:rPr lang="zh-CN" altLang="en-US" sz="1400" dirty="0" smtClean="0">
                <a:latin typeface="微软雅黑"/>
                <a:ea typeface="微软雅黑"/>
              </a:rPr>
              <a:t>数据采集解码的工程师工作，对用户</a:t>
            </a:r>
            <a:endParaRPr lang="en-US" altLang="zh-CN" sz="1400" dirty="0" smtClean="0">
              <a:latin typeface="微软雅黑"/>
              <a:ea typeface="微软雅黑"/>
            </a:endParaRPr>
          </a:p>
          <a:p>
            <a:pPr marL="501650" indent="-457200"/>
            <a:r>
              <a:rPr lang="zh-CN" altLang="en-US" sz="1400" dirty="0" smtClean="0">
                <a:latin typeface="微软雅黑"/>
                <a:ea typeface="微软雅黑"/>
              </a:rPr>
              <a:t>上网行为、用户画像模型方面的软件开发工作。曾带队完成四川移动</a:t>
            </a:r>
            <a:endParaRPr lang="en-US" altLang="zh-CN" sz="1400" dirty="0" smtClean="0">
              <a:latin typeface="微软雅黑"/>
              <a:ea typeface="微软雅黑"/>
            </a:endParaRPr>
          </a:p>
          <a:p>
            <a:pPr marL="501650" indent="-457200"/>
            <a:r>
              <a:rPr lang="zh-CN" altLang="en-US" sz="1400" dirty="0" smtClean="0">
                <a:latin typeface="微软雅黑"/>
                <a:ea typeface="微软雅黑"/>
              </a:rPr>
              <a:t>流量经验的项目，获得集团公司创新三等奖</a:t>
            </a:r>
            <a:r>
              <a:rPr lang="en-US" altLang="zh-CN" sz="1400" dirty="0" smtClean="0">
                <a:latin typeface="微软雅黑"/>
                <a:ea typeface="微软雅黑"/>
              </a:rPr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095868" y="1785926"/>
            <a:ext cx="6500858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01650" indent="-457200"/>
            <a:r>
              <a:rPr lang="zh-CN" alt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/>
                <a:ea typeface="微软雅黑"/>
              </a:rPr>
              <a:t>刘鹏</a:t>
            </a:r>
            <a:r>
              <a:rPr lang="en-US" altLang="zh-CN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/>
                <a:ea typeface="微软雅黑"/>
              </a:rPr>
              <a:t>: </a:t>
            </a:r>
            <a:r>
              <a:rPr lang="zh-CN" alt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/>
                <a:ea typeface="微软雅黑"/>
              </a:rPr>
              <a:t>项目负责人</a:t>
            </a:r>
            <a:endParaRPr lang="en-US" altLang="zh-CN" b="1" dirty="0" smtClean="0">
              <a:solidFill>
                <a:schemeClr val="tx2">
                  <a:lumMod val="60000"/>
                  <a:lumOff val="40000"/>
                </a:schemeClr>
              </a:solidFill>
              <a:latin typeface="微软雅黑"/>
              <a:ea typeface="微软雅黑"/>
            </a:endParaRPr>
          </a:p>
          <a:p>
            <a:pPr marL="501650" indent="-457200"/>
            <a:r>
              <a:rPr lang="en-US" altLang="zh-CN" sz="1400" dirty="0" smtClean="0">
                <a:latin typeface="微软雅黑"/>
                <a:ea typeface="微软雅黑"/>
              </a:rPr>
              <a:t>37</a:t>
            </a:r>
            <a:r>
              <a:rPr lang="zh-CN" altLang="en-US" sz="1400" dirty="0" smtClean="0">
                <a:latin typeface="微软雅黑"/>
                <a:ea typeface="微软雅黑"/>
              </a:rPr>
              <a:t>岁 定居成都，圈内人称老妖。资深设计师、历任高校教师、设计类创业公司</a:t>
            </a:r>
            <a:endParaRPr lang="en-US" altLang="zh-CN" sz="1400" dirty="0" smtClean="0">
              <a:latin typeface="微软雅黑"/>
              <a:ea typeface="微软雅黑"/>
            </a:endParaRPr>
          </a:p>
          <a:p>
            <a:pPr marL="501650" indent="-457200"/>
            <a:r>
              <a:rPr lang="zh-CN" altLang="en-US" sz="1400" dirty="0" smtClean="0">
                <a:latin typeface="微软雅黑"/>
                <a:ea typeface="微软雅黑"/>
              </a:rPr>
              <a:t>创始人兼设计总监 、港资公司运营高管以及国内上市公司技术与产品高管</a:t>
            </a:r>
            <a:r>
              <a:rPr lang="en-US" altLang="zh-CN" sz="1400" dirty="0" smtClean="0">
                <a:latin typeface="微软雅黑"/>
                <a:ea typeface="微软雅黑"/>
              </a:rPr>
              <a:t>.(</a:t>
            </a:r>
            <a:r>
              <a:rPr lang="zh-CN" altLang="en-US" sz="1400" dirty="0" smtClean="0">
                <a:latin typeface="微软雅黑"/>
                <a:ea typeface="微软雅黑"/>
              </a:rPr>
              <a:t>曾就</a:t>
            </a:r>
            <a:endParaRPr lang="en-US" altLang="zh-CN" sz="1400" dirty="0" smtClean="0">
              <a:latin typeface="微软雅黑"/>
              <a:ea typeface="微软雅黑"/>
            </a:endParaRPr>
          </a:p>
          <a:p>
            <a:pPr marL="501650" indent="-457200"/>
            <a:r>
              <a:rPr lang="zh-CN" altLang="en-US" sz="1400" dirty="0" smtClean="0">
                <a:latin typeface="微软雅黑"/>
                <a:ea typeface="微软雅黑"/>
              </a:rPr>
              <a:t>职至于速递易</a:t>
            </a:r>
            <a:r>
              <a:rPr lang="en-US" altLang="zh-CN" sz="1400" dirty="0" smtClean="0">
                <a:latin typeface="微软雅黑"/>
                <a:ea typeface="微软雅黑"/>
              </a:rPr>
              <a:t>)</a:t>
            </a:r>
          </a:p>
          <a:p>
            <a:pPr marL="501650" indent="-457200"/>
            <a:endParaRPr lang="en-US" altLang="zh-CN" sz="1400" dirty="0" smtClean="0">
              <a:latin typeface="微软雅黑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415283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95340" y="785794"/>
            <a:ext cx="3429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01650" indent="-457200"/>
            <a:r>
              <a:rPr lang="zh-CN" altLang="en-US" b="1" dirty="0" smtClean="0">
                <a:latin typeface="微软雅黑"/>
                <a:ea typeface="微软雅黑"/>
              </a:rPr>
              <a:t>项目实施计划</a:t>
            </a:r>
          </a:p>
        </p:txBody>
      </p:sp>
      <p:graphicFrame>
        <p:nvGraphicFramePr>
          <p:cNvPr id="3" name="图示 2"/>
          <p:cNvGraphicFramePr/>
          <p:nvPr/>
        </p:nvGraphicFramePr>
        <p:xfrm>
          <a:off x="1309654" y="1357298"/>
          <a:ext cx="8501122" cy="4286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1142402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marL="501650" indent="-457200">
          <a:buFont typeface="Arial" charset="0"/>
          <a:buAutoNum type="arabicPeriod"/>
          <a:defRPr b="1" dirty="0" smtClean="0">
            <a:latin typeface="微软雅黑"/>
            <a:ea typeface="微软雅黑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4434</TotalTime>
  <Words>540</Words>
  <Application>Microsoft Office PowerPoint</Application>
  <PresentationFormat>自定义</PresentationFormat>
  <Paragraphs>54</Paragraphs>
  <Slides>6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Windows 用户</cp:lastModifiedBy>
  <cp:revision>759</cp:revision>
  <dcterms:created xsi:type="dcterms:W3CDTF">2012-10-07T00:28:30Z</dcterms:created>
  <dcterms:modified xsi:type="dcterms:W3CDTF">2015-06-26T06:12:02Z</dcterms:modified>
</cp:coreProperties>
</file>