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60" r:id="rId5"/>
    <p:sldId id="272" r:id="rId6"/>
    <p:sldId id="265" r:id="rId7"/>
    <p:sldId id="266" r:id="rId8"/>
    <p:sldId id="259" r:id="rId9"/>
    <p:sldId id="261" r:id="rId10"/>
    <p:sldId id="263" r:id="rId11"/>
    <p:sldId id="271" r:id="rId12"/>
    <p:sldId id="270" r:id="rId13"/>
    <p:sldId id="273" r:id="rId14"/>
  </p:sldIdLst>
  <p:sldSz cx="18288000" cy="10287000"/>
  <p:notesSz cx="6858000" cy="9144000"/>
  <p:embeddedFontLst>
    <p:embeddedFont>
      <p:font typeface="Bahnschrift" panose="020B0502040204020203" pitchFamily="34" charset="0"/>
      <p:regular r:id="rId16"/>
      <p:bold r:id="rId17"/>
    </p:embeddedFont>
    <p:embeddedFont>
      <p:font typeface="Bevan" panose="020B0604020202020204" charset="0"/>
      <p:regular r:id="rId18"/>
    </p:embeddedFon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Edwardian Script ITC" panose="030303020407070D0804" pitchFamily="66"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F4D"/>
    <a:srgbClr val="FDC8C8"/>
    <a:srgbClr val="FFF64C"/>
    <a:srgbClr val="A6B073"/>
    <a:srgbClr val="FFE5D9"/>
    <a:srgbClr val="7D8EAB"/>
    <a:srgbClr val="17375E"/>
    <a:srgbClr val="828EA1"/>
    <a:srgbClr val="2E2B56"/>
    <a:srgbClr val="F82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4" autoAdjust="0"/>
  </p:normalViewPr>
  <p:slideViewPr>
    <p:cSldViewPr>
      <p:cViewPr>
        <p:scale>
          <a:sx n="50" d="100"/>
          <a:sy n="50" d="100"/>
        </p:scale>
        <p:origin x="-1098" y="-822"/>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18:21:35.50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18:23:09.44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18:23:10.66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18:26:53.46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18:26:58.06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37B17-9E27-40F8-96CA-517ACBD7908B}"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6E5ED-A64A-4957-989B-BF528DD581DB}" type="slidenum">
              <a:rPr lang="en-US" smtClean="0"/>
              <a:t>‹#›</a:t>
            </a:fld>
            <a:endParaRPr lang="en-US"/>
          </a:p>
        </p:txBody>
      </p:sp>
    </p:spTree>
    <p:extLst>
      <p:ext uri="{BB962C8B-B14F-4D97-AF65-F5344CB8AC3E}">
        <p14:creationId xmlns:p14="http://schemas.microsoft.com/office/powerpoint/2010/main" val="424132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6E5ED-A64A-4957-989B-BF528DD581DB}" type="slidenum">
              <a:rPr lang="en-US" smtClean="0"/>
              <a:t>3</a:t>
            </a:fld>
            <a:endParaRPr lang="en-US"/>
          </a:p>
        </p:txBody>
      </p:sp>
    </p:spTree>
    <p:extLst>
      <p:ext uri="{BB962C8B-B14F-4D97-AF65-F5344CB8AC3E}">
        <p14:creationId xmlns:p14="http://schemas.microsoft.com/office/powerpoint/2010/main" val="413719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6E5ED-A64A-4957-989B-BF528DD581DB}" type="slidenum">
              <a:rPr lang="en-US" smtClean="0"/>
              <a:t>7</a:t>
            </a:fld>
            <a:endParaRPr lang="en-US"/>
          </a:p>
        </p:txBody>
      </p:sp>
    </p:spTree>
    <p:extLst>
      <p:ext uri="{BB962C8B-B14F-4D97-AF65-F5344CB8AC3E}">
        <p14:creationId xmlns:p14="http://schemas.microsoft.com/office/powerpoint/2010/main" val="230764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6E5ED-A64A-4957-989B-BF528DD581DB}" type="slidenum">
              <a:rPr lang="en-US" smtClean="0"/>
              <a:t>8</a:t>
            </a:fld>
            <a:endParaRPr lang="en-US"/>
          </a:p>
        </p:txBody>
      </p:sp>
    </p:spTree>
    <p:extLst>
      <p:ext uri="{BB962C8B-B14F-4D97-AF65-F5344CB8AC3E}">
        <p14:creationId xmlns:p14="http://schemas.microsoft.com/office/powerpoint/2010/main" val="2866350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6E5ED-A64A-4957-989B-BF528DD581DB}" type="slidenum">
              <a:rPr lang="en-US" smtClean="0"/>
              <a:t>11</a:t>
            </a:fld>
            <a:endParaRPr lang="en-US"/>
          </a:p>
        </p:txBody>
      </p:sp>
    </p:spTree>
    <p:extLst>
      <p:ext uri="{BB962C8B-B14F-4D97-AF65-F5344CB8AC3E}">
        <p14:creationId xmlns:p14="http://schemas.microsoft.com/office/powerpoint/2010/main" val="2956686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6E5ED-A64A-4957-989B-BF528DD581DB}" type="slidenum">
              <a:rPr lang="en-US" smtClean="0"/>
              <a:t>12</a:t>
            </a:fld>
            <a:endParaRPr lang="en-US"/>
          </a:p>
        </p:txBody>
      </p:sp>
    </p:spTree>
    <p:extLst>
      <p:ext uri="{BB962C8B-B14F-4D97-AF65-F5344CB8AC3E}">
        <p14:creationId xmlns:p14="http://schemas.microsoft.com/office/powerpoint/2010/main" val="216155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ustomXml" Target="../ink/ink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10.png"/><Relationship Id="rId21"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13.png"/><Relationship Id="rId17" Type="http://schemas.openxmlformats.org/officeDocument/2006/relationships/slide" Target="slide10.xml"/><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slide" Target="slide8.xml"/><Relationship Id="rId24" Type="http://schemas.openxmlformats.org/officeDocument/2006/relationships/image" Target="../media/image17.png"/><Relationship Id="rId5" Type="http://schemas.openxmlformats.org/officeDocument/2006/relationships/slide" Target="slide4.xml"/><Relationship Id="rId15" Type="http://schemas.openxmlformats.org/officeDocument/2006/relationships/image" Target="../media/image14.png"/><Relationship Id="rId23" Type="http://schemas.openxmlformats.org/officeDocument/2006/relationships/slide" Target="slide12.xml"/><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2.png"/><Relationship Id="rId14" Type="http://schemas.openxmlformats.org/officeDocument/2006/relationships/slide" Target="slide9.xml"/><Relationship Id="rId22"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customXml" Target="../ink/ink3.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24077" y="-3337574"/>
            <a:ext cx="16886458" cy="16962147"/>
            <a:chOff x="14167" y="0"/>
            <a:chExt cx="6321665"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4"/>
              </a:srgbClr>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3927">
            <a:off x="9886570" y="786380"/>
            <a:ext cx="9088809" cy="9088809"/>
          </a:xfrm>
          <a:prstGeom prst="rect">
            <a:avLst/>
          </a:prstGeom>
        </p:spPr>
      </p:pic>
      <p:sp>
        <p:nvSpPr>
          <p:cNvPr id="5" name="TextBox 5"/>
          <p:cNvSpPr txBox="1"/>
          <p:nvPr/>
        </p:nvSpPr>
        <p:spPr>
          <a:xfrm>
            <a:off x="553138" y="10826115"/>
            <a:ext cx="10569524" cy="3080385"/>
          </a:xfrm>
          <a:prstGeom prst="rect">
            <a:avLst/>
          </a:prstGeom>
        </p:spPr>
        <p:txBody>
          <a:bodyPr lIns="0" tIns="0" rIns="0" bIns="0" rtlCol="0" anchor="t">
            <a:spAutoFit/>
          </a:bodyPr>
          <a:lstStyle/>
          <a:p>
            <a:pPr>
              <a:lnSpc>
                <a:spcPts val="12389"/>
              </a:lnSpc>
            </a:pPr>
            <a:r>
              <a:rPr lang="en-US" sz="8850" spc="238" dirty="0">
                <a:solidFill>
                  <a:srgbClr val="FE502D"/>
                </a:solidFill>
                <a:latin typeface="Bevan"/>
              </a:rPr>
              <a:t>CHƯƠNG 2: BÀI TOÁN ĐẾM</a:t>
            </a:r>
          </a:p>
        </p:txBody>
      </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257300"/>
            <a:ext cx="630943" cy="828207"/>
          </a:xfrm>
          <a:prstGeom prst="rect">
            <a:avLst/>
          </a:prstGeom>
        </p:spPr>
      </p:pic>
      <p:sp>
        <p:nvSpPr>
          <p:cNvPr id="7" name="TextBox 7"/>
          <p:cNvSpPr txBox="1"/>
          <p:nvPr/>
        </p:nvSpPr>
        <p:spPr>
          <a:xfrm>
            <a:off x="-5769761" y="638335"/>
            <a:ext cx="10890187" cy="1581908"/>
          </a:xfrm>
          <a:prstGeom prst="rect">
            <a:avLst/>
          </a:prstGeom>
        </p:spPr>
        <p:txBody>
          <a:bodyPr lIns="0" tIns="0" rIns="0" bIns="0" rtlCol="0" anchor="t">
            <a:spAutoFit/>
          </a:bodyPr>
          <a:lstStyle/>
          <a:p>
            <a:pPr>
              <a:lnSpc>
                <a:spcPts val="12765"/>
              </a:lnSpc>
            </a:pPr>
            <a:r>
              <a:rPr lang="en-US" sz="9118" spc="246" dirty="0">
                <a:solidFill>
                  <a:srgbClr val="FE502D"/>
                </a:solidFill>
                <a:latin typeface="Bevan" panose="020B0604020202020204" charset="0"/>
              </a:rPr>
              <a:t>NHÓM 5</a:t>
            </a:r>
          </a:p>
        </p:txBody>
      </p:sp>
      <p:sp>
        <p:nvSpPr>
          <p:cNvPr id="9" name="TextBox 8"/>
          <p:cNvSpPr txBox="1"/>
          <p:nvPr/>
        </p:nvSpPr>
        <p:spPr>
          <a:xfrm rot="1221483">
            <a:off x="12288675" y="1897077"/>
            <a:ext cx="5038782" cy="646331"/>
          </a:xfrm>
          <a:prstGeom prst="rect">
            <a:avLst/>
          </a:prstGeom>
          <a:noFill/>
        </p:spPr>
        <p:txBody>
          <a:bodyPr wrap="square" rtlCol="0">
            <a:spAutoFit/>
          </a:bodyPr>
          <a:lstStyle/>
          <a:p>
            <a:r>
              <a:rPr lang="en-US" sz="3600" dirty="0">
                <a:solidFill>
                  <a:srgbClr val="FF3300"/>
                </a:solidFill>
                <a:latin typeface="Bevan" panose="020B0604020202020204" charset="0"/>
              </a:rPr>
              <a:t>TOÁN RỜI RẠC</a:t>
            </a:r>
          </a:p>
        </p:txBody>
      </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AE5D59F-ACD5-438D-9798-F1B4B8250EC9}"/>
                  </a:ext>
                </a:extLst>
              </p14:cNvPr>
              <p14:cNvContentPartPr/>
              <p14:nvPr/>
            </p14:nvContentPartPr>
            <p14:xfrm>
              <a:off x="-1133202" y="7711936"/>
              <a:ext cx="360" cy="360"/>
            </p14:xfrm>
          </p:contentPart>
        </mc:Choice>
        <mc:Fallback xmlns="">
          <p:pic>
            <p:nvPicPr>
              <p:cNvPr id="8" name="Ink 7">
                <a:extLst>
                  <a:ext uri="{FF2B5EF4-FFF2-40B4-BE49-F238E27FC236}">
                    <a16:creationId xmlns:a16="http://schemas.microsoft.com/office/drawing/2014/main" id="{2AE5D59F-ACD5-438D-9798-F1B4B8250EC9}"/>
                  </a:ext>
                </a:extLst>
              </p:cNvPr>
              <p:cNvPicPr/>
              <p:nvPr/>
            </p:nvPicPr>
            <p:blipFill>
              <a:blip r:embed="rId7"/>
              <a:stretch>
                <a:fillRect/>
              </a:stretch>
            </p:blipFill>
            <p:spPr>
              <a:xfrm>
                <a:off x="-1142202" y="7702936"/>
                <a:ext cx="1800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66667E-6 1.11111E-6 L 0.42604 -0.00077 " pathEditMode="relative" rAng="0" ptsTypes="AA">
                                      <p:cBhvr>
                                        <p:cTn id="6" dur="2000" fill="hold"/>
                                        <p:tgtEl>
                                          <p:spTgt spid="7"/>
                                        </p:tgtEl>
                                        <p:attrNameLst>
                                          <p:attrName>ppt_x</p:attrName>
                                          <p:attrName>ppt_y</p:attrName>
                                        </p:attrNameLst>
                                      </p:cBhvr>
                                      <p:rCtr x="21302" y="-46"/>
                                    </p:animMotion>
                                  </p:childTnLst>
                                </p:cTn>
                              </p:par>
                              <p:par>
                                <p:cTn id="7" presetID="42" presetClass="path" presetSubtype="0" accel="50000" decel="50000" fill="hold" nodeType="withEffect">
                                  <p:stCondLst>
                                    <p:cond delay="0"/>
                                  </p:stCondLst>
                                  <p:childTnLst>
                                    <p:animMotion origin="layout" path="M 2.5E-6 4.44444E-6 L 0.00156 0.21898 " pathEditMode="relative" rAng="0" ptsTypes="AA">
                                      <p:cBhvr>
                                        <p:cTn id="8" dur="2000" fill="hold"/>
                                        <p:tgtEl>
                                          <p:spTgt spid="6"/>
                                        </p:tgtEl>
                                        <p:attrNameLst>
                                          <p:attrName>ppt_x</p:attrName>
                                          <p:attrName>ppt_y</p:attrName>
                                        </p:attrNameLst>
                                      </p:cBhvr>
                                      <p:rCtr x="78" y="10941"/>
                                    </p:animMotion>
                                  </p:childTnLst>
                                </p:cTn>
                              </p:par>
                              <p:par>
                                <p:cTn id="9" presetID="64" presetClass="path" presetSubtype="0" accel="50000" decel="50000" fill="hold" grpId="0" nodeType="withEffect">
                                  <p:stCondLst>
                                    <p:cond delay="0"/>
                                  </p:stCondLst>
                                  <p:childTnLst>
                                    <p:animMotion origin="layout" path="M -4.02778E-6 -4.93827E-7 L -0.00251 -0.39846 " pathEditMode="relative" rAng="0" ptsTypes="AA">
                                      <p:cBhvr>
                                        <p:cTn id="10" dur="2000" fill="hold"/>
                                        <p:tgtEl>
                                          <p:spTgt spid="5"/>
                                        </p:tgtEl>
                                        <p:attrNameLst>
                                          <p:attrName>ppt_x</p:attrName>
                                          <p:attrName>ppt_y</p:attrName>
                                        </p:attrNameLst>
                                      </p:cBhvr>
                                      <p:rCtr x="-130" y="-199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solidFill>
            <a:srgbClr val="FFE5D9"/>
          </a:solidFill>
        </p:spPr>
      </p:pic>
      <p:grpSp>
        <p:nvGrpSpPr>
          <p:cNvPr id="17" name="Group 16"/>
          <p:cNvGrpSpPr/>
          <p:nvPr/>
        </p:nvGrpSpPr>
        <p:grpSpPr>
          <a:xfrm>
            <a:off x="12649200" y="2334855"/>
            <a:ext cx="4481479" cy="5617289"/>
            <a:chOff x="576519" y="609600"/>
            <a:chExt cx="3886200" cy="4610100"/>
          </a:xfrm>
        </p:grpSpPr>
        <p:grpSp>
          <p:nvGrpSpPr>
            <p:cNvPr id="18" name="Group 17"/>
            <p:cNvGrpSpPr/>
            <p:nvPr/>
          </p:nvGrpSpPr>
          <p:grpSpPr>
            <a:xfrm>
              <a:off x="576519" y="1104900"/>
              <a:ext cx="3200400" cy="4114800"/>
              <a:chOff x="1219200" y="647700"/>
              <a:chExt cx="3200400" cy="4114800"/>
            </a:xfrm>
          </p:grpSpPr>
          <p:sp>
            <p:nvSpPr>
              <p:cNvPr id="20" name="Rounded Rectangle 19"/>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560" y="2137867"/>
                <a:ext cx="3105679" cy="1187181"/>
              </a:xfrm>
              <a:prstGeom prst="rect">
                <a:avLst/>
              </a:prstGeom>
              <a:noFill/>
            </p:spPr>
            <p:txBody>
              <a:bodyPr wrap="square" rtlCol="0">
                <a:spAutoFit/>
              </a:bodyPr>
              <a:lstStyle/>
              <a:p>
                <a:pPr algn="ctr"/>
                <a:r>
                  <a:rPr lang="en-US" sz="4400" dirty="0" err="1">
                    <a:solidFill>
                      <a:srgbClr val="221F4D"/>
                    </a:solidFill>
                    <a:latin typeface="Bevan" panose="020B0604020202020204" charset="0"/>
                  </a:rPr>
                  <a:t>Dãy</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số</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Fibonaci</a:t>
                </a:r>
                <a:endParaRPr lang="en-US" sz="4400" dirty="0">
                  <a:solidFill>
                    <a:srgbClr val="221F4D"/>
                  </a:solidFill>
                  <a:latin typeface="Bevan" panose="020B0604020202020204" charset="0"/>
                </a:endParaRPr>
              </a:p>
            </p:txBody>
          </p:sp>
        </p:grpSp>
        <p:sp>
          <p:nvSpPr>
            <p:cNvPr id="19" name="Oval 18"/>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5</a:t>
              </a:r>
            </a:p>
          </p:txBody>
        </p:sp>
      </p:grpSp>
      <p:sp>
        <p:nvSpPr>
          <p:cNvPr id="22" name="Rounded Rectangle 21"/>
          <p:cNvSpPr/>
          <p:nvPr/>
        </p:nvSpPr>
        <p:spPr>
          <a:xfrm>
            <a:off x="152400" y="427284"/>
            <a:ext cx="10015230" cy="3420815"/>
          </a:xfrm>
          <a:prstGeom prst="roundRect">
            <a:avLst/>
          </a:prstGeom>
          <a:solidFill>
            <a:schemeClr val="bg1">
              <a:alpha val="59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dirty="0">
                <a:solidFill>
                  <a:schemeClr val="tx2">
                    <a:lumMod val="75000"/>
                  </a:schemeClr>
                </a:solidFill>
                <a:latin typeface="Bahnschrift" panose="020B0502040204020203" pitchFamily="34" charset="0"/>
              </a:rPr>
              <a:t>Một đôi thỏ (gồm một thỏ đực và một thỏ cái) cứ mỗi tháng đẻ được một đôi thỏ con (cũng gồm một thỏ đực và thỏ cái); một đôi thỏ con, khi tròn 2 tháng tuổi, sau mỗi tháng đẻ ra một đôi thỏ con, và quá trình sinh nở cứ thế tiếp diễn. Hỏi n tháng bao nhiêu đôi thỏ, nếu đầu năm (tháng Giêng) có một đôi thỏ sơ sinh?</a:t>
            </a:r>
            <a:endParaRPr lang="en-US" sz="3000" dirty="0">
              <a:solidFill>
                <a:schemeClr val="tx2">
                  <a:lumMod val="75000"/>
                </a:schemeClr>
              </a:solidFill>
              <a:latin typeface="Bahnschrift" panose="020B0502040204020203" pitchFamily="34" charset="0"/>
            </a:endParaRPr>
          </a:p>
        </p:txBody>
      </p:sp>
      <p:sp>
        <p:nvSpPr>
          <p:cNvPr id="24" name="Rounded Rectangle 23"/>
          <p:cNvSpPr/>
          <p:nvPr/>
        </p:nvSpPr>
        <p:spPr>
          <a:xfrm>
            <a:off x="10379715" y="265052"/>
            <a:ext cx="7696200" cy="9516816"/>
          </a:xfrm>
          <a:prstGeom prst="roundRect">
            <a:avLst/>
          </a:prstGeom>
          <a:solidFill>
            <a:schemeClr val="bg1">
              <a:alpha val="87000"/>
            </a:schemeClr>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900" dirty="0">
                <a:solidFill>
                  <a:schemeClr val="tx2">
                    <a:lumMod val="75000"/>
                  </a:schemeClr>
                </a:solidFill>
                <a:latin typeface="Bahnschrift" panose="020B0502040204020203" pitchFamily="34" charset="0"/>
              </a:rPr>
              <a:t>Trong hình vẽ trên, ta quy ước:</a:t>
            </a:r>
          </a:p>
          <a:p>
            <a:r>
              <a:rPr lang="vi-VN" sz="2900" dirty="0">
                <a:solidFill>
                  <a:schemeClr val="tx2">
                    <a:lumMod val="75000"/>
                  </a:schemeClr>
                </a:solidFill>
                <a:latin typeface="Bahnschrift" panose="020B0502040204020203" pitchFamily="34" charset="0"/>
              </a:rPr>
              <a:t>Cặp thỏ nâu là cặp thỏ có độ tuổi 1 tháng.</a:t>
            </a:r>
          </a:p>
          <a:p>
            <a:r>
              <a:rPr lang="vi-VN" sz="2900" dirty="0">
                <a:solidFill>
                  <a:schemeClr val="tx2">
                    <a:lumMod val="75000"/>
                  </a:schemeClr>
                </a:solidFill>
                <a:latin typeface="Bahnschrift" panose="020B0502040204020203" pitchFamily="34" charset="0"/>
              </a:rPr>
              <a:t>Cặp thỏ được đánh dấu (màu đỏ và màu xanh) là cặp thỏ có khả năng sinh sản.</a:t>
            </a:r>
          </a:p>
          <a:p>
            <a:r>
              <a:rPr lang="vi-VN" sz="2900" dirty="0">
                <a:solidFill>
                  <a:schemeClr val="tx2">
                    <a:lumMod val="75000"/>
                  </a:schemeClr>
                </a:solidFill>
                <a:latin typeface="Bahnschrift" panose="020B0502040204020203" pitchFamily="34" charset="0"/>
              </a:rPr>
              <a:t>Nhìn vào hình vẽ trên ta nhận thấy:</a:t>
            </a:r>
          </a:p>
          <a:p>
            <a:r>
              <a:rPr lang="vi-VN" sz="2900" dirty="0">
                <a:solidFill>
                  <a:schemeClr val="tx2">
                    <a:lumMod val="75000"/>
                  </a:schemeClr>
                </a:solidFill>
                <a:latin typeface="Bahnschrift" panose="020B0502040204020203" pitchFamily="34" charset="0"/>
              </a:rPr>
              <a:t>Tháng Giêng và tháng Hai: Chỉ có 1 đôi thỏ.</a:t>
            </a:r>
          </a:p>
          <a:p>
            <a:r>
              <a:rPr lang="vi-VN" sz="2900" dirty="0">
                <a:solidFill>
                  <a:schemeClr val="tx2">
                    <a:lumMod val="75000"/>
                  </a:schemeClr>
                </a:solidFill>
                <a:latin typeface="Bahnschrift" panose="020B0502040204020203" pitchFamily="34" charset="0"/>
              </a:rPr>
              <a:t>Tháng Ba: đôi thỏ này sẽ đẻ ra một đôi thỏ con, do đó trong tháng này có 2 đôi thỏ.</a:t>
            </a:r>
          </a:p>
          <a:p>
            <a:r>
              <a:rPr lang="vi-VN" sz="2900" dirty="0">
                <a:solidFill>
                  <a:schemeClr val="tx2">
                    <a:lumMod val="75000"/>
                  </a:schemeClr>
                </a:solidFill>
                <a:latin typeface="Bahnschrift" panose="020B0502040204020203" pitchFamily="34" charset="0"/>
              </a:rPr>
              <a:t>Tháng Tư: chỉ có đôi thỏ ban đầu sinh con nên đến thời điểm này có 3 đôi thỏ.</a:t>
            </a:r>
          </a:p>
          <a:p>
            <a:r>
              <a:rPr lang="vi-VN" sz="2900" dirty="0">
                <a:solidFill>
                  <a:schemeClr val="tx2">
                    <a:lumMod val="75000"/>
                  </a:schemeClr>
                </a:solidFill>
                <a:latin typeface="Bahnschrift" panose="020B0502040204020203" pitchFamily="34" charset="0"/>
              </a:rPr>
              <a:t>Tháng Năm: có hai đôi thỏ (đôi thỏ đầu và đôi thỏ được sinh ra ở tháng Ba) cùng sinh con nên ở tháng này có 2 + 3 = 5 đôi thỏ.</a:t>
            </a:r>
          </a:p>
          <a:p>
            <a:r>
              <a:rPr lang="vi-VN" sz="2900" dirty="0">
                <a:solidFill>
                  <a:schemeClr val="tx2">
                    <a:lumMod val="75000"/>
                  </a:schemeClr>
                </a:solidFill>
                <a:latin typeface="Bahnschrift" panose="020B0502040204020203" pitchFamily="34" charset="0"/>
              </a:rPr>
              <a:t>Tháng Sáu: có ba đôi thỏ (2 đôi thỏ đầu và đôi thỏ được sinh ra ở tháng Tư) cùng sinh con ở thời điểm này nên đến đây có 3 + 5 = 8 đôi thỏ.</a:t>
            </a:r>
          </a:p>
          <a:p>
            <a:r>
              <a:rPr lang="vi-VN" sz="2900" dirty="0">
                <a:solidFill>
                  <a:schemeClr val="tx2">
                    <a:lumMod val="75000"/>
                  </a:schemeClr>
                </a:solidFill>
                <a:latin typeface="Bahnschrift" panose="020B0502040204020203" pitchFamily="34" charset="0"/>
              </a:rPr>
              <a:t>…</a:t>
            </a:r>
          </a:p>
        </p:txBody>
      </p:sp>
      <p:sp>
        <p:nvSpPr>
          <p:cNvPr id="25" name="Rounded Rectangle 24"/>
          <p:cNvSpPr/>
          <p:nvPr/>
        </p:nvSpPr>
        <p:spPr>
          <a:xfrm>
            <a:off x="419100" y="423597"/>
            <a:ext cx="9448800" cy="3009900"/>
          </a:xfrm>
          <a:prstGeom prst="roundRect">
            <a:avLst/>
          </a:prstGeom>
          <a:solidFill>
            <a:schemeClr val="bg1">
              <a:alpha val="5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2800" dirty="0">
                <a:solidFill>
                  <a:schemeClr val="tx2">
                    <a:lumMod val="75000"/>
                  </a:schemeClr>
                </a:solidFill>
              </a:rPr>
              <a:t>Khái quát, nếu n là số tự nhiên khác 0, gọi f(n) là số đôi thỏ có ở tháng thứ n, ta có:</a:t>
            </a:r>
          </a:p>
          <a:p>
            <a:r>
              <a:rPr lang="vi-VN" sz="2800" dirty="0">
                <a:solidFill>
                  <a:schemeClr val="tx2">
                    <a:lumMod val="75000"/>
                  </a:schemeClr>
                </a:solidFill>
              </a:rPr>
              <a:t>•	Với n = 1 ta được f(1) = 1.</a:t>
            </a:r>
          </a:p>
          <a:p>
            <a:r>
              <a:rPr lang="vi-VN" sz="2800" dirty="0">
                <a:solidFill>
                  <a:schemeClr val="tx2">
                    <a:lumMod val="75000"/>
                  </a:schemeClr>
                </a:solidFill>
              </a:rPr>
              <a:t>•	Với n = 2 ta được f(2) = 1.</a:t>
            </a:r>
          </a:p>
          <a:p>
            <a:r>
              <a:rPr lang="vi-VN" sz="2800" dirty="0">
                <a:solidFill>
                  <a:schemeClr val="tx2">
                    <a:lumMod val="75000"/>
                  </a:schemeClr>
                </a:solidFill>
              </a:rPr>
              <a:t>•	Với n = 3 ta được f(3) = 2.</a:t>
            </a:r>
          </a:p>
          <a:p>
            <a:r>
              <a:rPr lang="vi-VN" sz="2800" dirty="0">
                <a:solidFill>
                  <a:schemeClr val="tx2">
                    <a:lumMod val="75000"/>
                  </a:schemeClr>
                </a:solidFill>
              </a:rPr>
              <a:t>Do đó với n &gt; 3 ta được: f(n) = f(n-1) + f(n-2).</a:t>
            </a:r>
          </a:p>
          <a:p>
            <a:endParaRPr lang="vi-VN" sz="2800" dirty="0">
              <a:solidFill>
                <a:schemeClr val="tx2">
                  <a:lumMod val="75000"/>
                </a:schemeClr>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006115"/>
            <a:ext cx="9029700" cy="6261728"/>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71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71000">
                                          <p:cBhvr additive="base">
                                            <p:cTn id="7" dur="1000" fill="hold"/>
                                            <p:tgtEl>
                                              <p:spTgt spid="22"/>
                                            </p:tgtEl>
                                            <p:attrNameLst>
                                              <p:attrName>ppt_x</p:attrName>
                                            </p:attrNameLst>
                                          </p:cBhvr>
                                          <p:tavLst>
                                            <p:tav tm="0">
                                              <p:val>
                                                <p:strVal val="#ppt_x"/>
                                              </p:val>
                                            </p:tav>
                                            <p:tav tm="100000">
                                              <p:val>
                                                <p:strVal val="#ppt_x"/>
                                              </p:val>
                                            </p:tav>
                                          </p:tavLst>
                                        </p:anim>
                                        <p:anim calcmode="lin" valueType="num" p14:bounceEnd="71000">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6.94444E-7 0 L 0.00095 0.78565 " pathEditMode="relative" rAng="0" ptsTypes="AA">
                                          <p:cBhvr>
                                            <p:cTn id="19" dur="2000" fill="hold"/>
                                            <p:tgtEl>
                                              <p:spTgt spid="17"/>
                                            </p:tgtEl>
                                            <p:attrNameLst>
                                              <p:attrName>ppt_x</p:attrName>
                                              <p:attrName>ppt_y</p:attrName>
                                            </p:attrNameLst>
                                          </p:cBhvr>
                                          <p:rCtr x="43" y="39275"/>
                                        </p:animMotion>
                                      </p:childTnLst>
                                    </p:cTn>
                                  </p:par>
                                  <p:par>
                                    <p:cTn id="20" presetID="2" presetClass="entr" presetSubtype="1" fill="hold" grpId="0" nodeType="withEffect" p14:presetBounceEnd="72000">
                                      <p:stCondLst>
                                        <p:cond delay="800"/>
                                      </p:stCondLst>
                                      <p:childTnLst>
                                        <p:set>
                                          <p:cBhvr>
                                            <p:cTn id="21" dur="1" fill="hold">
                                              <p:stCondLst>
                                                <p:cond delay="0"/>
                                              </p:stCondLst>
                                            </p:cTn>
                                            <p:tgtEl>
                                              <p:spTgt spid="24"/>
                                            </p:tgtEl>
                                            <p:attrNameLst>
                                              <p:attrName>style.visibility</p:attrName>
                                            </p:attrNameLst>
                                          </p:cBhvr>
                                          <p:to>
                                            <p:strVal val="visible"/>
                                          </p:to>
                                        </p:set>
                                        <p:anim calcmode="lin" valueType="num" p14:bounceEnd="72000">
                                          <p:cBhvr additive="base">
                                            <p:cTn id="22" dur="1000" fill="hold"/>
                                            <p:tgtEl>
                                              <p:spTgt spid="24"/>
                                            </p:tgtEl>
                                            <p:attrNameLst>
                                              <p:attrName>ppt_x</p:attrName>
                                            </p:attrNameLst>
                                          </p:cBhvr>
                                          <p:tavLst>
                                            <p:tav tm="0">
                                              <p:val>
                                                <p:strVal val="#ppt_x"/>
                                              </p:val>
                                            </p:tav>
                                            <p:tav tm="100000">
                                              <p:val>
                                                <p:strVal val="#ppt_x"/>
                                              </p:val>
                                            </p:tav>
                                          </p:tavLst>
                                        </p:anim>
                                        <p:anim calcmode="lin" valueType="num" p14:bounceEnd="72000">
                                          <p:cBhvr additive="base">
                                            <p:cTn id="23" dur="1000" fill="hold"/>
                                            <p:tgtEl>
                                              <p:spTgt spid="24"/>
                                            </p:tgtEl>
                                            <p:attrNameLst>
                                              <p:attrName>ppt_y</p:attrName>
                                            </p:attrNameLst>
                                          </p:cBhvr>
                                          <p:tavLst>
                                            <p:tav tm="0">
                                              <p:val>
                                                <p:strVal val="0-#ppt_h/2"/>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fade">
                                          <p:cBhvr>
                                            <p:cTn id="26" dur="1000"/>
                                            <p:tgtEl>
                                              <p:spTgt spid="24">
                                                <p:txEl>
                                                  <p:pRg st="0" end="0"/>
                                                </p:txEl>
                                              </p:spTgt>
                                            </p:tgtEl>
                                          </p:cBhvr>
                                        </p:animEffect>
                                        <p:anim calcmode="lin" valueType="num">
                                          <p:cBhvr>
                                            <p:cTn id="27"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xEl>
                                                  <p:pRg st="1" end="1"/>
                                                </p:txEl>
                                              </p:spTgt>
                                            </p:tgtEl>
                                            <p:attrNameLst>
                                              <p:attrName>style.visibility</p:attrName>
                                            </p:attrNameLst>
                                          </p:cBhvr>
                                          <p:to>
                                            <p:strVal val="visible"/>
                                          </p:to>
                                        </p:set>
                                        <p:animEffect transition="in" filter="fade">
                                          <p:cBhvr>
                                            <p:cTn id="33" dur="1000"/>
                                            <p:tgtEl>
                                              <p:spTgt spid="24">
                                                <p:txEl>
                                                  <p:pRg st="1" end="1"/>
                                                </p:txEl>
                                              </p:spTgt>
                                            </p:tgtEl>
                                          </p:cBhvr>
                                        </p:animEffect>
                                        <p:anim calcmode="lin" valueType="num">
                                          <p:cBhvr>
                                            <p:cTn id="34"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4">
                                                <p:txEl>
                                                  <p:pRg st="2" end="2"/>
                                                </p:txEl>
                                              </p:spTgt>
                                            </p:tgtEl>
                                            <p:attrNameLst>
                                              <p:attrName>style.visibility</p:attrName>
                                            </p:attrNameLst>
                                          </p:cBhvr>
                                          <p:to>
                                            <p:strVal val="visible"/>
                                          </p:to>
                                        </p:set>
                                        <p:animEffect transition="in" filter="fade">
                                          <p:cBhvr>
                                            <p:cTn id="40" dur="1000"/>
                                            <p:tgtEl>
                                              <p:spTgt spid="24">
                                                <p:txEl>
                                                  <p:pRg st="2" end="2"/>
                                                </p:txEl>
                                              </p:spTgt>
                                            </p:tgtEl>
                                          </p:cBhvr>
                                        </p:animEffect>
                                        <p:anim calcmode="lin" valueType="num">
                                          <p:cBhvr>
                                            <p:cTn id="41"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xEl>
                                                  <p:pRg st="3" end="3"/>
                                                </p:txEl>
                                              </p:spTgt>
                                            </p:tgtEl>
                                            <p:attrNameLst>
                                              <p:attrName>style.visibility</p:attrName>
                                            </p:attrNameLst>
                                          </p:cBhvr>
                                          <p:to>
                                            <p:strVal val="visible"/>
                                          </p:to>
                                        </p:set>
                                        <p:animEffect transition="in" filter="fade">
                                          <p:cBhvr>
                                            <p:cTn id="47" dur="1000"/>
                                            <p:tgtEl>
                                              <p:spTgt spid="24">
                                                <p:txEl>
                                                  <p:pRg st="3" end="3"/>
                                                </p:txEl>
                                              </p:spTgt>
                                            </p:tgtEl>
                                          </p:cBhvr>
                                        </p:animEffect>
                                        <p:anim calcmode="lin" valueType="num">
                                          <p:cBhvr>
                                            <p:cTn id="48"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24">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4">
                                                <p:txEl>
                                                  <p:pRg st="4" end="4"/>
                                                </p:txEl>
                                              </p:spTgt>
                                            </p:tgtEl>
                                            <p:attrNameLst>
                                              <p:attrName>style.visibility</p:attrName>
                                            </p:attrNameLst>
                                          </p:cBhvr>
                                          <p:to>
                                            <p:strVal val="visible"/>
                                          </p:to>
                                        </p:set>
                                        <p:animEffect transition="in" filter="fade">
                                          <p:cBhvr>
                                            <p:cTn id="52" dur="1000"/>
                                            <p:tgtEl>
                                              <p:spTgt spid="24">
                                                <p:txEl>
                                                  <p:pRg st="4" end="4"/>
                                                </p:txEl>
                                              </p:spTgt>
                                            </p:tgtEl>
                                          </p:cBhvr>
                                        </p:animEffect>
                                        <p:anim calcmode="lin" valueType="num">
                                          <p:cBhvr>
                                            <p:cTn id="5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xEl>
                                                  <p:pRg st="5" end="5"/>
                                                </p:txEl>
                                              </p:spTgt>
                                            </p:tgtEl>
                                            <p:attrNameLst>
                                              <p:attrName>style.visibility</p:attrName>
                                            </p:attrNameLst>
                                          </p:cBhvr>
                                          <p:to>
                                            <p:strVal val="visible"/>
                                          </p:to>
                                        </p:set>
                                        <p:animEffect transition="in" filter="fade">
                                          <p:cBhvr>
                                            <p:cTn id="59" dur="1000"/>
                                            <p:tgtEl>
                                              <p:spTgt spid="24">
                                                <p:txEl>
                                                  <p:pRg st="5" end="5"/>
                                                </p:txEl>
                                              </p:spTgt>
                                            </p:tgtEl>
                                          </p:cBhvr>
                                        </p:animEffect>
                                        <p:anim calcmode="lin" valueType="num">
                                          <p:cBhvr>
                                            <p:cTn id="60" dur="1000" fill="hold"/>
                                            <p:tgtEl>
                                              <p:spTgt spid="24">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4">
                                                <p:txEl>
                                                  <p:pRg st="6" end="6"/>
                                                </p:txEl>
                                              </p:spTgt>
                                            </p:tgtEl>
                                            <p:attrNameLst>
                                              <p:attrName>style.visibility</p:attrName>
                                            </p:attrNameLst>
                                          </p:cBhvr>
                                          <p:to>
                                            <p:strVal val="visible"/>
                                          </p:to>
                                        </p:set>
                                        <p:animEffect transition="in" filter="fade">
                                          <p:cBhvr>
                                            <p:cTn id="66" dur="1000"/>
                                            <p:tgtEl>
                                              <p:spTgt spid="24">
                                                <p:txEl>
                                                  <p:pRg st="6" end="6"/>
                                                </p:txEl>
                                              </p:spTgt>
                                            </p:tgtEl>
                                          </p:cBhvr>
                                        </p:animEffect>
                                        <p:anim calcmode="lin" valueType="num">
                                          <p:cBhvr>
                                            <p:cTn id="67" dur="1000" fill="hold"/>
                                            <p:tgtEl>
                                              <p:spTgt spid="24">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4">
                                                <p:txEl>
                                                  <p:pRg st="7" end="7"/>
                                                </p:txEl>
                                              </p:spTgt>
                                            </p:tgtEl>
                                            <p:attrNameLst>
                                              <p:attrName>style.visibility</p:attrName>
                                            </p:attrNameLst>
                                          </p:cBhvr>
                                          <p:to>
                                            <p:strVal val="visible"/>
                                          </p:to>
                                        </p:set>
                                        <p:animEffect transition="in" filter="fade">
                                          <p:cBhvr>
                                            <p:cTn id="73" dur="1000"/>
                                            <p:tgtEl>
                                              <p:spTgt spid="24">
                                                <p:txEl>
                                                  <p:pRg st="7" end="7"/>
                                                </p:txEl>
                                              </p:spTgt>
                                            </p:tgtEl>
                                          </p:cBhvr>
                                        </p:animEffect>
                                        <p:anim calcmode="lin" valueType="num">
                                          <p:cBhvr>
                                            <p:cTn id="74" dur="1000" fill="hold"/>
                                            <p:tgtEl>
                                              <p:spTgt spid="24">
                                                <p:txEl>
                                                  <p:pRg st="7" end="7"/>
                                                </p:txEl>
                                              </p:spTgt>
                                            </p:tgtEl>
                                            <p:attrNameLst>
                                              <p:attrName>ppt_x</p:attrName>
                                            </p:attrNameLst>
                                          </p:cBhvr>
                                          <p:tavLst>
                                            <p:tav tm="0">
                                              <p:val>
                                                <p:strVal val="#ppt_x"/>
                                              </p:val>
                                            </p:tav>
                                            <p:tav tm="100000">
                                              <p:val>
                                                <p:strVal val="#ppt_x"/>
                                              </p:val>
                                            </p:tav>
                                          </p:tavLst>
                                        </p:anim>
                                        <p:anim calcmode="lin" valueType="num">
                                          <p:cBhvr>
                                            <p:cTn id="75" dur="1000" fill="hold"/>
                                            <p:tgtEl>
                                              <p:spTgt spid="2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4">
                                                <p:txEl>
                                                  <p:pRg st="8" end="8"/>
                                                </p:txEl>
                                              </p:spTgt>
                                            </p:tgtEl>
                                            <p:attrNameLst>
                                              <p:attrName>style.visibility</p:attrName>
                                            </p:attrNameLst>
                                          </p:cBhvr>
                                          <p:to>
                                            <p:strVal val="visible"/>
                                          </p:to>
                                        </p:set>
                                        <p:animEffect transition="in" filter="fade">
                                          <p:cBhvr>
                                            <p:cTn id="80" dur="1000"/>
                                            <p:tgtEl>
                                              <p:spTgt spid="24">
                                                <p:txEl>
                                                  <p:pRg st="8" end="8"/>
                                                </p:txEl>
                                              </p:spTgt>
                                            </p:tgtEl>
                                          </p:cBhvr>
                                        </p:animEffect>
                                        <p:anim calcmode="lin" valueType="num">
                                          <p:cBhvr>
                                            <p:cTn id="81" dur="1000" fill="hold"/>
                                            <p:tgtEl>
                                              <p:spTgt spid="24">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24">
                                                <p:txEl>
                                                  <p:pRg st="8" end="8"/>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4">
                                                <p:txEl>
                                                  <p:pRg st="9" end="9"/>
                                                </p:txEl>
                                              </p:spTgt>
                                            </p:tgtEl>
                                            <p:attrNameLst>
                                              <p:attrName>style.visibility</p:attrName>
                                            </p:attrNameLst>
                                          </p:cBhvr>
                                          <p:to>
                                            <p:strVal val="visible"/>
                                          </p:to>
                                        </p:set>
                                        <p:animEffect transition="in" filter="fade">
                                          <p:cBhvr>
                                            <p:cTn id="85" dur="1000"/>
                                            <p:tgtEl>
                                              <p:spTgt spid="24">
                                                <p:txEl>
                                                  <p:pRg st="9" end="9"/>
                                                </p:txEl>
                                              </p:spTgt>
                                            </p:tgtEl>
                                          </p:cBhvr>
                                        </p:animEffect>
                                        <p:anim calcmode="lin" valueType="num">
                                          <p:cBhvr>
                                            <p:cTn id="86" dur="1000" fill="hold"/>
                                            <p:tgtEl>
                                              <p:spTgt spid="24">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2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5" presetClass="path" presetSubtype="0" accel="50000" decel="50000" fill="hold" grpId="1" nodeType="clickEffect">
                                      <p:stCondLst>
                                        <p:cond delay="0"/>
                                      </p:stCondLst>
                                      <p:childTnLst>
                                        <p:animMotion origin="layout" path="M 1.94444E-6 3.95062E-6 L -0.59045 -0.00402 " pathEditMode="relative" rAng="0" ptsTypes="AA">
                                          <p:cBhvr>
                                            <p:cTn id="91" dur="2000" fill="hold"/>
                                            <p:tgtEl>
                                              <p:spTgt spid="22"/>
                                            </p:tgtEl>
                                            <p:attrNameLst>
                                              <p:attrName>ppt_x</p:attrName>
                                              <p:attrName>ppt_y</p:attrName>
                                            </p:attrNameLst>
                                          </p:cBhvr>
                                          <p:rCtr x="-29523" y="-201"/>
                                        </p:animMotion>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grpId="0" nodeType="clickEffect" p14:presetBounceEnd="71000">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14:bounceEnd="71000">
                                          <p:cBhvr additive="base">
                                            <p:cTn id="96" dur="1000" fill="hold"/>
                                            <p:tgtEl>
                                              <p:spTgt spid="25"/>
                                            </p:tgtEl>
                                            <p:attrNameLst>
                                              <p:attrName>ppt_x</p:attrName>
                                            </p:attrNameLst>
                                          </p:cBhvr>
                                          <p:tavLst>
                                            <p:tav tm="0">
                                              <p:val>
                                                <p:strVal val="#ppt_x"/>
                                              </p:val>
                                            </p:tav>
                                            <p:tav tm="100000">
                                              <p:val>
                                                <p:strVal val="#ppt_x"/>
                                              </p:val>
                                            </p:tav>
                                          </p:tavLst>
                                        </p:anim>
                                        <p:anim calcmode="lin" valueType="num" p14:bounceEnd="71000">
                                          <p:cBhvr additive="base">
                                            <p:cTn id="9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6.94444E-7 0 L 0.00095 0.78565 " pathEditMode="relative" rAng="0" ptsTypes="AA">
                                          <p:cBhvr>
                                            <p:cTn id="19" dur="2000" fill="hold"/>
                                            <p:tgtEl>
                                              <p:spTgt spid="17"/>
                                            </p:tgtEl>
                                            <p:attrNameLst>
                                              <p:attrName>ppt_x</p:attrName>
                                              <p:attrName>ppt_y</p:attrName>
                                            </p:attrNameLst>
                                          </p:cBhvr>
                                          <p:rCtr x="43" y="39275"/>
                                        </p:animMotion>
                                      </p:childTnLst>
                                    </p:cTn>
                                  </p:par>
                                  <p:par>
                                    <p:cTn id="20" presetID="2" presetClass="entr" presetSubtype="1" fill="hold" grpId="0" nodeType="withEffect">
                                      <p:stCondLst>
                                        <p:cond delay="80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ppt_x"/>
                                              </p:val>
                                            </p:tav>
                                            <p:tav tm="100000">
                                              <p:val>
                                                <p:strVal val="#ppt_x"/>
                                              </p:val>
                                            </p:tav>
                                          </p:tavLst>
                                        </p:anim>
                                        <p:anim calcmode="lin" valueType="num">
                                          <p:cBhvr additive="base">
                                            <p:cTn id="23" dur="1000" fill="hold"/>
                                            <p:tgtEl>
                                              <p:spTgt spid="24"/>
                                            </p:tgtEl>
                                            <p:attrNameLst>
                                              <p:attrName>ppt_y</p:attrName>
                                            </p:attrNameLst>
                                          </p:cBhvr>
                                          <p:tavLst>
                                            <p:tav tm="0">
                                              <p:val>
                                                <p:strVal val="0-#ppt_h/2"/>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fade">
                                          <p:cBhvr>
                                            <p:cTn id="26" dur="1000"/>
                                            <p:tgtEl>
                                              <p:spTgt spid="24">
                                                <p:txEl>
                                                  <p:pRg st="0" end="0"/>
                                                </p:txEl>
                                              </p:spTgt>
                                            </p:tgtEl>
                                          </p:cBhvr>
                                        </p:animEffect>
                                        <p:anim calcmode="lin" valueType="num">
                                          <p:cBhvr>
                                            <p:cTn id="27"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xEl>
                                                  <p:pRg st="1" end="1"/>
                                                </p:txEl>
                                              </p:spTgt>
                                            </p:tgtEl>
                                            <p:attrNameLst>
                                              <p:attrName>style.visibility</p:attrName>
                                            </p:attrNameLst>
                                          </p:cBhvr>
                                          <p:to>
                                            <p:strVal val="visible"/>
                                          </p:to>
                                        </p:set>
                                        <p:animEffect transition="in" filter="fade">
                                          <p:cBhvr>
                                            <p:cTn id="33" dur="1000"/>
                                            <p:tgtEl>
                                              <p:spTgt spid="24">
                                                <p:txEl>
                                                  <p:pRg st="1" end="1"/>
                                                </p:txEl>
                                              </p:spTgt>
                                            </p:tgtEl>
                                          </p:cBhvr>
                                        </p:animEffect>
                                        <p:anim calcmode="lin" valueType="num">
                                          <p:cBhvr>
                                            <p:cTn id="34"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4">
                                                <p:txEl>
                                                  <p:pRg st="2" end="2"/>
                                                </p:txEl>
                                              </p:spTgt>
                                            </p:tgtEl>
                                            <p:attrNameLst>
                                              <p:attrName>style.visibility</p:attrName>
                                            </p:attrNameLst>
                                          </p:cBhvr>
                                          <p:to>
                                            <p:strVal val="visible"/>
                                          </p:to>
                                        </p:set>
                                        <p:animEffect transition="in" filter="fade">
                                          <p:cBhvr>
                                            <p:cTn id="40" dur="1000"/>
                                            <p:tgtEl>
                                              <p:spTgt spid="24">
                                                <p:txEl>
                                                  <p:pRg st="2" end="2"/>
                                                </p:txEl>
                                              </p:spTgt>
                                            </p:tgtEl>
                                          </p:cBhvr>
                                        </p:animEffect>
                                        <p:anim calcmode="lin" valueType="num">
                                          <p:cBhvr>
                                            <p:cTn id="41"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xEl>
                                                  <p:pRg st="3" end="3"/>
                                                </p:txEl>
                                              </p:spTgt>
                                            </p:tgtEl>
                                            <p:attrNameLst>
                                              <p:attrName>style.visibility</p:attrName>
                                            </p:attrNameLst>
                                          </p:cBhvr>
                                          <p:to>
                                            <p:strVal val="visible"/>
                                          </p:to>
                                        </p:set>
                                        <p:animEffect transition="in" filter="fade">
                                          <p:cBhvr>
                                            <p:cTn id="47" dur="1000"/>
                                            <p:tgtEl>
                                              <p:spTgt spid="24">
                                                <p:txEl>
                                                  <p:pRg st="3" end="3"/>
                                                </p:txEl>
                                              </p:spTgt>
                                            </p:tgtEl>
                                          </p:cBhvr>
                                        </p:animEffect>
                                        <p:anim calcmode="lin" valueType="num">
                                          <p:cBhvr>
                                            <p:cTn id="48"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24">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4">
                                                <p:txEl>
                                                  <p:pRg st="4" end="4"/>
                                                </p:txEl>
                                              </p:spTgt>
                                            </p:tgtEl>
                                            <p:attrNameLst>
                                              <p:attrName>style.visibility</p:attrName>
                                            </p:attrNameLst>
                                          </p:cBhvr>
                                          <p:to>
                                            <p:strVal val="visible"/>
                                          </p:to>
                                        </p:set>
                                        <p:animEffect transition="in" filter="fade">
                                          <p:cBhvr>
                                            <p:cTn id="52" dur="1000"/>
                                            <p:tgtEl>
                                              <p:spTgt spid="24">
                                                <p:txEl>
                                                  <p:pRg st="4" end="4"/>
                                                </p:txEl>
                                              </p:spTgt>
                                            </p:tgtEl>
                                          </p:cBhvr>
                                        </p:animEffect>
                                        <p:anim calcmode="lin" valueType="num">
                                          <p:cBhvr>
                                            <p:cTn id="5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xEl>
                                                  <p:pRg st="5" end="5"/>
                                                </p:txEl>
                                              </p:spTgt>
                                            </p:tgtEl>
                                            <p:attrNameLst>
                                              <p:attrName>style.visibility</p:attrName>
                                            </p:attrNameLst>
                                          </p:cBhvr>
                                          <p:to>
                                            <p:strVal val="visible"/>
                                          </p:to>
                                        </p:set>
                                        <p:animEffect transition="in" filter="fade">
                                          <p:cBhvr>
                                            <p:cTn id="59" dur="1000"/>
                                            <p:tgtEl>
                                              <p:spTgt spid="24">
                                                <p:txEl>
                                                  <p:pRg st="5" end="5"/>
                                                </p:txEl>
                                              </p:spTgt>
                                            </p:tgtEl>
                                          </p:cBhvr>
                                        </p:animEffect>
                                        <p:anim calcmode="lin" valueType="num">
                                          <p:cBhvr>
                                            <p:cTn id="60" dur="1000" fill="hold"/>
                                            <p:tgtEl>
                                              <p:spTgt spid="24">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4">
                                                <p:txEl>
                                                  <p:pRg st="6" end="6"/>
                                                </p:txEl>
                                              </p:spTgt>
                                            </p:tgtEl>
                                            <p:attrNameLst>
                                              <p:attrName>style.visibility</p:attrName>
                                            </p:attrNameLst>
                                          </p:cBhvr>
                                          <p:to>
                                            <p:strVal val="visible"/>
                                          </p:to>
                                        </p:set>
                                        <p:animEffect transition="in" filter="fade">
                                          <p:cBhvr>
                                            <p:cTn id="66" dur="1000"/>
                                            <p:tgtEl>
                                              <p:spTgt spid="24">
                                                <p:txEl>
                                                  <p:pRg st="6" end="6"/>
                                                </p:txEl>
                                              </p:spTgt>
                                            </p:tgtEl>
                                          </p:cBhvr>
                                        </p:animEffect>
                                        <p:anim calcmode="lin" valueType="num">
                                          <p:cBhvr>
                                            <p:cTn id="67" dur="1000" fill="hold"/>
                                            <p:tgtEl>
                                              <p:spTgt spid="24">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4">
                                                <p:txEl>
                                                  <p:pRg st="7" end="7"/>
                                                </p:txEl>
                                              </p:spTgt>
                                            </p:tgtEl>
                                            <p:attrNameLst>
                                              <p:attrName>style.visibility</p:attrName>
                                            </p:attrNameLst>
                                          </p:cBhvr>
                                          <p:to>
                                            <p:strVal val="visible"/>
                                          </p:to>
                                        </p:set>
                                        <p:animEffect transition="in" filter="fade">
                                          <p:cBhvr>
                                            <p:cTn id="73" dur="1000"/>
                                            <p:tgtEl>
                                              <p:spTgt spid="24">
                                                <p:txEl>
                                                  <p:pRg st="7" end="7"/>
                                                </p:txEl>
                                              </p:spTgt>
                                            </p:tgtEl>
                                          </p:cBhvr>
                                        </p:animEffect>
                                        <p:anim calcmode="lin" valueType="num">
                                          <p:cBhvr>
                                            <p:cTn id="74" dur="1000" fill="hold"/>
                                            <p:tgtEl>
                                              <p:spTgt spid="24">
                                                <p:txEl>
                                                  <p:pRg st="7" end="7"/>
                                                </p:txEl>
                                              </p:spTgt>
                                            </p:tgtEl>
                                            <p:attrNameLst>
                                              <p:attrName>ppt_x</p:attrName>
                                            </p:attrNameLst>
                                          </p:cBhvr>
                                          <p:tavLst>
                                            <p:tav tm="0">
                                              <p:val>
                                                <p:strVal val="#ppt_x"/>
                                              </p:val>
                                            </p:tav>
                                            <p:tav tm="100000">
                                              <p:val>
                                                <p:strVal val="#ppt_x"/>
                                              </p:val>
                                            </p:tav>
                                          </p:tavLst>
                                        </p:anim>
                                        <p:anim calcmode="lin" valueType="num">
                                          <p:cBhvr>
                                            <p:cTn id="75" dur="1000" fill="hold"/>
                                            <p:tgtEl>
                                              <p:spTgt spid="2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4">
                                                <p:txEl>
                                                  <p:pRg st="8" end="8"/>
                                                </p:txEl>
                                              </p:spTgt>
                                            </p:tgtEl>
                                            <p:attrNameLst>
                                              <p:attrName>style.visibility</p:attrName>
                                            </p:attrNameLst>
                                          </p:cBhvr>
                                          <p:to>
                                            <p:strVal val="visible"/>
                                          </p:to>
                                        </p:set>
                                        <p:animEffect transition="in" filter="fade">
                                          <p:cBhvr>
                                            <p:cTn id="80" dur="1000"/>
                                            <p:tgtEl>
                                              <p:spTgt spid="24">
                                                <p:txEl>
                                                  <p:pRg st="8" end="8"/>
                                                </p:txEl>
                                              </p:spTgt>
                                            </p:tgtEl>
                                          </p:cBhvr>
                                        </p:animEffect>
                                        <p:anim calcmode="lin" valueType="num">
                                          <p:cBhvr>
                                            <p:cTn id="81" dur="1000" fill="hold"/>
                                            <p:tgtEl>
                                              <p:spTgt spid="24">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24">
                                                <p:txEl>
                                                  <p:pRg st="8" end="8"/>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4">
                                                <p:txEl>
                                                  <p:pRg st="9" end="9"/>
                                                </p:txEl>
                                              </p:spTgt>
                                            </p:tgtEl>
                                            <p:attrNameLst>
                                              <p:attrName>style.visibility</p:attrName>
                                            </p:attrNameLst>
                                          </p:cBhvr>
                                          <p:to>
                                            <p:strVal val="visible"/>
                                          </p:to>
                                        </p:set>
                                        <p:animEffect transition="in" filter="fade">
                                          <p:cBhvr>
                                            <p:cTn id="85" dur="1000"/>
                                            <p:tgtEl>
                                              <p:spTgt spid="24">
                                                <p:txEl>
                                                  <p:pRg st="9" end="9"/>
                                                </p:txEl>
                                              </p:spTgt>
                                            </p:tgtEl>
                                          </p:cBhvr>
                                        </p:animEffect>
                                        <p:anim calcmode="lin" valueType="num">
                                          <p:cBhvr>
                                            <p:cTn id="86" dur="1000" fill="hold"/>
                                            <p:tgtEl>
                                              <p:spTgt spid="24">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2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5" presetClass="path" presetSubtype="0" accel="50000" decel="50000" fill="hold" grpId="1" nodeType="clickEffect">
                                      <p:stCondLst>
                                        <p:cond delay="0"/>
                                      </p:stCondLst>
                                      <p:childTnLst>
                                        <p:animMotion origin="layout" path="M 1.94444E-6 3.95062E-6 L -0.59045 -0.00402 " pathEditMode="relative" rAng="0" ptsTypes="AA">
                                          <p:cBhvr>
                                            <p:cTn id="91" dur="2000" fill="hold"/>
                                            <p:tgtEl>
                                              <p:spTgt spid="22"/>
                                            </p:tgtEl>
                                            <p:attrNameLst>
                                              <p:attrName>ppt_x</p:attrName>
                                              <p:attrName>ppt_y</p:attrName>
                                            </p:attrNameLst>
                                          </p:cBhvr>
                                          <p:rCtr x="-29523" y="-201"/>
                                        </p:animMotion>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1000" fill="hold"/>
                                            <p:tgtEl>
                                              <p:spTgt spid="25"/>
                                            </p:tgtEl>
                                            <p:attrNameLst>
                                              <p:attrName>ppt_x</p:attrName>
                                            </p:attrNameLst>
                                          </p:cBhvr>
                                          <p:tavLst>
                                            <p:tav tm="0">
                                              <p:val>
                                                <p:strVal val="#ppt_x"/>
                                              </p:val>
                                            </p:tav>
                                            <p:tav tm="100000">
                                              <p:val>
                                                <p:strVal val="#ppt_x"/>
                                              </p:val>
                                            </p:tav>
                                          </p:tavLst>
                                        </p:anim>
                                        <p:anim calcmode="lin" valueType="num">
                                          <p:cBhvr additive="base">
                                            <p:cTn id="9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4" grpId="0" animBg="1"/>
          <p:bldP spid="25"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5D9"/>
        </a:solidFill>
        <a:effectLst/>
      </p:bgPr>
    </p:bg>
    <p:spTree>
      <p:nvGrpSpPr>
        <p:cNvPr id="1" name=""/>
        <p:cNvGrpSpPr/>
        <p:nvPr/>
      </p:nvGrpSpPr>
      <p:grpSpPr>
        <a:xfrm>
          <a:off x="0" y="0"/>
          <a:ext cx="0" cy="0"/>
          <a:chOff x="0" y="0"/>
          <a:chExt cx="0" cy="0"/>
        </a:xfrm>
      </p:grpSpPr>
      <p:grpSp>
        <p:nvGrpSpPr>
          <p:cNvPr id="10" name="Group 9"/>
          <p:cNvGrpSpPr/>
          <p:nvPr/>
        </p:nvGrpSpPr>
        <p:grpSpPr>
          <a:xfrm>
            <a:off x="242921" y="2400300"/>
            <a:ext cx="4481479" cy="5617289"/>
            <a:chOff x="576519" y="609600"/>
            <a:chExt cx="3886200" cy="4610100"/>
          </a:xfrm>
        </p:grpSpPr>
        <p:grpSp>
          <p:nvGrpSpPr>
            <p:cNvPr id="11" name="Group 10"/>
            <p:cNvGrpSpPr/>
            <p:nvPr/>
          </p:nvGrpSpPr>
          <p:grpSpPr>
            <a:xfrm>
              <a:off x="576519" y="1104900"/>
              <a:ext cx="3200400" cy="4114800"/>
              <a:chOff x="1219200" y="647700"/>
              <a:chExt cx="3200400" cy="4114800"/>
            </a:xfrm>
          </p:grpSpPr>
          <p:sp>
            <p:nvSpPr>
              <p:cNvPr id="13" name="Rounded Rectangle 12"/>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61646" y="2111509"/>
                <a:ext cx="2715509" cy="1187181"/>
              </a:xfrm>
              <a:prstGeom prst="rect">
                <a:avLst/>
              </a:prstGeom>
              <a:noFill/>
            </p:spPr>
            <p:txBody>
              <a:bodyPr wrap="square" rtlCol="0">
                <a:spAutoFit/>
              </a:bodyPr>
              <a:lstStyle/>
              <a:p>
                <a:pPr algn="ctr"/>
                <a:r>
                  <a:rPr lang="en-US" sz="4400" dirty="0" err="1">
                    <a:solidFill>
                      <a:srgbClr val="221F4D"/>
                    </a:solidFill>
                    <a:latin typeface="Bevan" panose="020B0604020202020204" charset="0"/>
                  </a:rPr>
                  <a:t>Đếm</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xâu</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nhị</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phân</a:t>
                </a:r>
                <a:endParaRPr lang="en-US" sz="4400" dirty="0">
                  <a:solidFill>
                    <a:srgbClr val="221F4D"/>
                  </a:solidFill>
                  <a:latin typeface="Bevan" panose="020B0604020202020204" charset="0"/>
                </a:endParaRPr>
              </a:p>
            </p:txBody>
          </p:sp>
        </p:grpSp>
        <p:sp>
          <p:nvSpPr>
            <p:cNvPr id="12" name="Oval 11"/>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6</a:t>
              </a:r>
            </a:p>
          </p:txBody>
        </p: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906425872"/>
                  </p:ext>
                </p:extLst>
              </p:nvPr>
            </p:nvGraphicFramePr>
            <p:xfrm>
              <a:off x="4213134" y="4537931"/>
              <a:ext cx="9829251" cy="4491769"/>
            </p:xfrm>
            <a:graphic>
              <a:graphicData uri="http://schemas.openxmlformats.org/drawingml/2006/table">
                <a:tbl>
                  <a:tblPr firstRow="1" firstCol="1" bandRow="1">
                    <a:tableStyleId>{5C22544A-7EE6-4342-B048-85BDC9FD1C3A}</a:tableStyleId>
                  </a:tblPr>
                  <a:tblGrid>
                    <a:gridCol w="1797157">
                      <a:extLst>
                        <a:ext uri="{9D8B030D-6E8A-4147-A177-3AD203B41FA5}">
                          <a16:colId xmlns:a16="http://schemas.microsoft.com/office/drawing/2014/main" val="653490435"/>
                        </a:ext>
                      </a:extLst>
                    </a:gridCol>
                    <a:gridCol w="1673513">
                      <a:extLst>
                        <a:ext uri="{9D8B030D-6E8A-4147-A177-3AD203B41FA5}">
                          <a16:colId xmlns:a16="http://schemas.microsoft.com/office/drawing/2014/main" val="4199020427"/>
                        </a:ext>
                      </a:extLst>
                    </a:gridCol>
                    <a:gridCol w="2373205">
                      <a:extLst>
                        <a:ext uri="{9D8B030D-6E8A-4147-A177-3AD203B41FA5}">
                          <a16:colId xmlns:a16="http://schemas.microsoft.com/office/drawing/2014/main" val="1607845348"/>
                        </a:ext>
                      </a:extLst>
                    </a:gridCol>
                    <a:gridCol w="1992688">
                      <a:extLst>
                        <a:ext uri="{9D8B030D-6E8A-4147-A177-3AD203B41FA5}">
                          <a16:colId xmlns:a16="http://schemas.microsoft.com/office/drawing/2014/main" val="1056167972"/>
                        </a:ext>
                      </a:extLst>
                    </a:gridCol>
                    <a:gridCol w="1992688">
                      <a:extLst>
                        <a:ext uri="{9D8B030D-6E8A-4147-A177-3AD203B41FA5}">
                          <a16:colId xmlns:a16="http://schemas.microsoft.com/office/drawing/2014/main" val="909004283"/>
                        </a:ext>
                      </a:extLst>
                    </a:gridCol>
                  </a:tblGrid>
                  <a:tr h="570275">
                    <a:tc>
                      <a:txBody>
                        <a:bodyPr/>
                        <a:lstStyle/>
                        <a:p>
                          <a:pPr algn="ctr">
                            <a:lnSpc>
                              <a:spcPct val="107000"/>
                            </a:lnSpc>
                            <a:spcAft>
                              <a:spcPts val="0"/>
                            </a:spcAft>
                          </a:pPr>
                          <a:r>
                            <a:rPr lang="en-US" sz="1200">
                              <a:effectLst/>
                            </a:rPr>
                            <a:t>Xâu có độ đài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algn="ctr">
                            <a:lnSpc>
                              <a:spcPct val="107000"/>
                            </a:lnSpc>
                            <a:spcAft>
                              <a:spcPts val="0"/>
                            </a:spcAft>
                          </a:pPr>
                          <a14:m>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oMath>
                          </a14:m>
                          <a:r>
                            <a:rPr lang="en-US" sz="1400" dirty="0">
                              <a:effectLst/>
                            </a:rPr>
                            <a:t> </a:t>
                          </a:r>
                          <a14:m>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r>
                                    <a:rPr lang="en-US" sz="1400">
                                      <a:effectLst/>
                                      <a:latin typeface="Cambria Math" panose="02040503050406030204" pitchFamily="18" charset="0"/>
                                    </a:rPr>
                                    <m:t>….</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sub>
                              </m:sSub>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8636067"/>
                      </a:ext>
                    </a:extLst>
                  </a:tr>
                  <a:tr h="707525">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r>
                                      <a:rPr lang="en-US" sz="1400">
                                        <a:effectLst/>
                                        <a:latin typeface="Cambria Math" panose="02040503050406030204" pitchFamily="18" charset="0"/>
                                      </a:rPr>
                                      <m:t>. . . </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𝟏</m:t>
                                    </m:r>
                                  </m:sub>
                                </m:sSub>
                                <m:r>
                                  <a:rPr lang="en-US" sz="1400">
                                    <a:effectLst/>
                                    <a:latin typeface="Cambria Math" panose="02040503050406030204" pitchFamily="18" charset="0"/>
                                  </a:rPr>
                                  <m:t>𝟏</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𝟏</m:t>
                                    </m:r>
                                  </m:sub>
                                </m:sSub>
                                <m:r>
                                  <a:rPr lang="en-US" sz="1400">
                                    <a:effectLst/>
                                    <a:latin typeface="Cambria Math" panose="02040503050406030204" pitchFamily="18" charset="0"/>
                                  </a:rPr>
                                  <m:t>𝟎</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997405"/>
                      </a:ext>
                    </a:extLst>
                  </a:tr>
                  <a:tr h="123256">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r>
                                      <a:rPr lang="en-US" sz="1400">
                                        <a:effectLst/>
                                        <a:latin typeface="Cambria Math" panose="02040503050406030204" pitchFamily="18" charset="0"/>
                                      </a:rPr>
                                      <m:t>. . . </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𝟏</m:t>
                                    </m:r>
                                  </m:sub>
                                </m:sSub>
                              </m:oMath>
                            </m:oMathPara>
                          </a14:m>
                          <a:endParaRPr lang="en-US" sz="1100">
                            <a:effectLst/>
                          </a:endParaRPr>
                        </a:p>
                        <a:p>
                          <a:pPr algn="ctr">
                            <a:lnSpc>
                              <a:spcPct val="107000"/>
                            </a:lnSpc>
                            <a:spcAft>
                              <a:spcPts val="0"/>
                            </a:spcAft>
                          </a:pPr>
                          <a:r>
                            <a:rPr lang="en-US" sz="1400">
                              <a:effectLst/>
                            </a:rPr>
                            <a:t> </a:t>
                          </a:r>
                          <a:endParaRPr lang="en-US" sz="1100">
                            <a:effectLst/>
                          </a:endParaRPr>
                        </a:p>
                        <a:p>
                          <a:pPr algn="ctr">
                            <a:lnSpc>
                              <a:spcPct val="107000"/>
                            </a:lnSpc>
                            <a:spcAft>
                              <a:spcPts val="0"/>
                            </a:spcAft>
                          </a:pPr>
                          <a:r>
                            <a:rPr lang="en-US" sz="900">
                              <a:effectLst/>
                            </a:rPr>
                            <a:t>Phải thỏa mãn 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𝟐</m:t>
                                    </m:r>
                                  </m:sub>
                                </m:sSub>
                                <m:r>
                                  <a:rPr lang="en-US" sz="1400">
                                    <a:effectLst/>
                                    <a:latin typeface="Cambria Math" panose="02040503050406030204" pitchFamily="18" charset="0"/>
                                  </a:rPr>
                                  <m:t>𝟏𝟎</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𝟐</m:t>
                                    </m:r>
                                  </m:sub>
                                </m:sSub>
                                <m:r>
                                  <a:rPr lang="en-US" sz="1400">
                                    <a:effectLst/>
                                    <a:latin typeface="Cambria Math" panose="02040503050406030204" pitchFamily="18" charset="0"/>
                                  </a:rPr>
                                  <m:t>𝟎𝟎</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15170392"/>
                      </a:ext>
                    </a:extLst>
                  </a:tr>
                  <a:tr h="1011323">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𝟐</m:t>
                                    </m:r>
                                  </m:sub>
                                </m:sSub>
                              </m:oMath>
                            </m:oMathPara>
                          </a14:m>
                          <a:endParaRPr lang="en-US" sz="1100">
                            <a:effectLst/>
                          </a:endParaRPr>
                        </a:p>
                        <a:p>
                          <a:pPr algn="ctr">
                            <a:lnSpc>
                              <a:spcPct val="107000"/>
                            </a:lnSpc>
                            <a:spcAft>
                              <a:spcPts val="0"/>
                            </a:spcAft>
                          </a:pPr>
                          <a:r>
                            <a:rPr lang="en-US" sz="1400">
                              <a:effectLst/>
                            </a:rPr>
                            <a:t> </a:t>
                          </a:r>
                          <a:endParaRPr lang="en-US" sz="1100">
                            <a:effectLst/>
                          </a:endParaRPr>
                        </a:p>
                        <a:p>
                          <a:pPr algn="ctr">
                            <a:lnSpc>
                              <a:spcPct val="107000"/>
                            </a:lnSpc>
                            <a:spcAft>
                              <a:spcPts val="0"/>
                            </a:spcAft>
                          </a:pPr>
                          <a:r>
                            <a:rPr lang="en-US" sz="900">
                              <a:effectLst/>
                            </a:rPr>
                            <a:t>Phải thỏa mãn 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r>
                                  <a:rPr lang="en-US" sz="1400">
                                    <a:effectLst/>
                                    <a:latin typeface="Cambria Math" panose="02040503050406030204" pitchFamily="18" charset="0"/>
                                  </a:rPr>
                                  <m:t>𝟏𝟎𝟎</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r>
                                  <a:rPr lang="en-US" sz="1400">
                                    <a:effectLst/>
                                    <a:latin typeface="Cambria Math" panose="02040503050406030204" pitchFamily="18" charset="0"/>
                                  </a:rPr>
                                  <m:t>𝟎𝟎𝟎</m:t>
                                </m:r>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9344183"/>
                      </a:ext>
                    </a:extLst>
                  </a:tr>
                  <a:tr h="1011323">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oMath>
                            </m:oMathPara>
                          </a14:m>
                          <a:endParaRPr lang="en-US" sz="1100">
                            <a:effectLst/>
                          </a:endParaRPr>
                        </a:p>
                        <a:p>
                          <a:pPr algn="ctr">
                            <a:lnSpc>
                              <a:spcPct val="107000"/>
                            </a:lnSpc>
                            <a:spcAft>
                              <a:spcPts val="0"/>
                            </a:spcAft>
                          </a:pPr>
                          <a:r>
                            <a:rPr lang="en-US" sz="1400">
                              <a:effectLst/>
                            </a:rPr>
                            <a:t> </a:t>
                          </a:r>
                          <a:endParaRPr lang="en-US" sz="1100">
                            <a:effectLst/>
                          </a:endParaRPr>
                        </a:p>
                        <a:p>
                          <a:pPr algn="ctr">
                            <a:lnSpc>
                              <a:spcPct val="107000"/>
                            </a:lnSpc>
                            <a:spcAft>
                              <a:spcPts val="0"/>
                            </a:spcAft>
                          </a:pPr>
                          <a:r>
                            <a:rPr lang="en-US" sz="900">
                              <a:effectLst/>
                            </a:rPr>
                            <a:t>Phải thỏa mãn 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𝟏</m:t>
                                    </m:r>
                                  </m:sub>
                                </m:sSub>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𝟐</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𝒙</m:t>
                                    </m:r>
                                  </m:e>
                                  <m:sub>
                                    <m:r>
                                      <a:rPr lang="en-US" sz="1400">
                                        <a:effectLst/>
                                        <a:latin typeface="Cambria Math" panose="02040503050406030204" pitchFamily="18" charset="0"/>
                                      </a:rPr>
                                      <m:t>𝒏</m:t>
                                    </m:r>
                                    <m:r>
                                      <a:rPr lang="en-US" sz="1400">
                                        <a:effectLst/>
                                        <a:latin typeface="Cambria Math" panose="02040503050406030204" pitchFamily="18" charset="0"/>
                                      </a:rPr>
                                      <m:t>−</m:t>
                                    </m:r>
                                    <m:r>
                                      <a:rPr lang="en-US" sz="1400">
                                        <a:effectLst/>
                                        <a:latin typeface="Cambria Math" panose="02040503050406030204" pitchFamily="18" charset="0"/>
                                      </a:rPr>
                                      <m:t>𝟑</m:t>
                                    </m:r>
                                  </m:sub>
                                </m:sSub>
                              </m:oMath>
                            </m:oMathPara>
                          </a14:m>
                          <a:endParaRPr lang="en-US" sz="1100">
                            <a:effectLst/>
                          </a:endParaRPr>
                        </a:p>
                        <a:p>
                          <a:pPr algn="ctr">
                            <a:lnSpc>
                              <a:spcPct val="107000"/>
                            </a:lnSpc>
                            <a:spcAft>
                              <a:spcPts val="0"/>
                            </a:spcAft>
                          </a:pPr>
                          <a:r>
                            <a:rPr lang="en-US" sz="1400">
                              <a:effectLst/>
                            </a:rPr>
                            <a:t> </a:t>
                          </a:r>
                          <a:endParaRPr lang="en-US" sz="1100">
                            <a:effectLst/>
                          </a:endParaRPr>
                        </a:p>
                        <a:p>
                          <a:pPr algn="ctr">
                            <a:lnSpc>
                              <a:spcPct val="107000"/>
                            </a:lnSpc>
                            <a:spcAft>
                              <a:spcPts val="0"/>
                            </a:spcAft>
                          </a:pPr>
                          <a:r>
                            <a:rPr lang="en-US" sz="900">
                              <a:effectLst/>
                            </a:rPr>
                            <a:t>Tùy ý</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8134276"/>
                      </a:ext>
                    </a:extLst>
                  </a:tr>
                  <a:tr h="594486">
                    <a:tc>
                      <a:txBody>
                        <a:bodyPr/>
                        <a:lstStyle/>
                        <a:p>
                          <a:pPr algn="ctr">
                            <a:lnSpc>
                              <a:spcPct val="107000"/>
                            </a:lnSpc>
                            <a:spcAft>
                              <a:spcPts val="0"/>
                            </a:spcAft>
                          </a:pPr>
                          <a:r>
                            <a:rPr lang="en-US" sz="1100">
                              <a:effectLst/>
                            </a:rPr>
                            <a:t>Số xâu thỏa mãn 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𝒂</m:t>
                                    </m:r>
                                  </m:e>
                                  <m:sub>
                                    <m:r>
                                      <a:rPr lang="en-US" sz="1100">
                                        <a:effectLst/>
                                        <a:latin typeface="Cambria Math" panose="02040503050406030204" pitchFamily="18" charset="0"/>
                                      </a:rPr>
                                      <m:t>𝒏</m:t>
                                    </m:r>
                                    <m:r>
                                      <a:rPr lang="en-US" sz="1100">
                                        <a:effectLst/>
                                        <a:latin typeface="Cambria Math" panose="02040503050406030204" pitchFamily="18" charset="0"/>
                                      </a:rPr>
                                      <m:t>−</m:t>
                                    </m:r>
                                    <m:r>
                                      <a:rPr lang="en-US" sz="1100">
                                        <a:effectLst/>
                                        <a:latin typeface="Cambria Math" panose="02040503050406030204" pitchFamily="18" charset="0"/>
                                      </a:rPr>
                                      <m:t>𝟏</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𝒂</m:t>
                                    </m:r>
                                  </m:e>
                                  <m:sub>
                                    <m:r>
                                      <a:rPr lang="en-US" sz="1100">
                                        <a:effectLst/>
                                        <a:latin typeface="Cambria Math" panose="02040503050406030204" pitchFamily="18" charset="0"/>
                                      </a:rPr>
                                      <m:t>𝒏</m:t>
                                    </m:r>
                                    <m:r>
                                      <a:rPr lang="en-US" sz="1100">
                                        <a:effectLst/>
                                        <a:latin typeface="Cambria Math" panose="02040503050406030204" pitchFamily="18" charset="0"/>
                                      </a:rPr>
                                      <m:t>−</m:t>
                                    </m:r>
                                    <m:r>
                                      <a:rPr lang="en-US" sz="1100">
                                        <a:effectLst/>
                                        <a:latin typeface="Cambria Math" panose="02040503050406030204" pitchFamily="18" charset="0"/>
                                      </a:rPr>
                                      <m:t>𝟐</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𝒂</m:t>
                                    </m:r>
                                  </m:e>
                                  <m:sub>
                                    <m:r>
                                      <a:rPr lang="en-US" sz="1100">
                                        <a:effectLst/>
                                        <a:latin typeface="Cambria Math" panose="02040503050406030204" pitchFamily="18" charset="0"/>
                                      </a:rPr>
                                      <m:t>𝒏</m:t>
                                    </m:r>
                                    <m:r>
                                      <a:rPr lang="en-US" sz="1100">
                                        <a:effectLst/>
                                        <a:latin typeface="Cambria Math" panose="02040503050406030204" pitchFamily="18" charset="0"/>
                                      </a:rPr>
                                      <m:t>−</m:t>
                                    </m:r>
                                    <m:r>
                                      <a:rPr lang="en-US" sz="1100">
                                        <a:effectLst/>
                                        <a:latin typeface="Cambria Math" panose="02040503050406030204" pitchFamily="18" charset="0"/>
                                      </a:rPr>
                                      <m:t>𝟑</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𝟐</m:t>
                                    </m:r>
                                  </m:e>
                                  <m:sup>
                                    <m:r>
                                      <a:rPr lang="en-US" sz="1100">
                                        <a:effectLst/>
                                        <a:latin typeface="Cambria Math" panose="02040503050406030204" pitchFamily="18" charset="0"/>
                                      </a:rPr>
                                      <m:t>𝒏</m:t>
                                    </m:r>
                                    <m:r>
                                      <a:rPr lang="en-US" sz="1100">
                                        <a:effectLst/>
                                        <a:latin typeface="Cambria Math" panose="02040503050406030204" pitchFamily="18" charset="0"/>
                                      </a:rPr>
                                      <m:t>−</m:t>
                                    </m:r>
                                    <m:r>
                                      <a:rPr lang="en-US" sz="1100">
                                        <a:effectLst/>
                                        <a:latin typeface="Cambria Math" panose="02040503050406030204" pitchFamily="18" charset="0"/>
                                      </a:rPr>
                                      <m:t>𝟑</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2052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906425872"/>
                  </p:ext>
                </p:extLst>
              </p:nvPr>
            </p:nvGraphicFramePr>
            <p:xfrm>
              <a:off x="4213134" y="4537931"/>
              <a:ext cx="9829251" cy="4491769"/>
            </p:xfrm>
            <a:graphic>
              <a:graphicData uri="http://schemas.openxmlformats.org/drawingml/2006/table">
                <a:tbl>
                  <a:tblPr firstRow="1" firstCol="1" bandRow="1">
                    <a:tableStyleId>{5C22544A-7EE6-4342-B048-85BDC9FD1C3A}</a:tableStyleId>
                  </a:tblPr>
                  <a:tblGrid>
                    <a:gridCol w="1797157">
                      <a:extLst>
                        <a:ext uri="{9D8B030D-6E8A-4147-A177-3AD203B41FA5}">
                          <a16:colId xmlns:a16="http://schemas.microsoft.com/office/drawing/2014/main" val="653490435"/>
                        </a:ext>
                      </a:extLst>
                    </a:gridCol>
                    <a:gridCol w="1673513">
                      <a:extLst>
                        <a:ext uri="{9D8B030D-6E8A-4147-A177-3AD203B41FA5}">
                          <a16:colId xmlns:a16="http://schemas.microsoft.com/office/drawing/2014/main" val="4199020427"/>
                        </a:ext>
                      </a:extLst>
                    </a:gridCol>
                    <a:gridCol w="2373205">
                      <a:extLst>
                        <a:ext uri="{9D8B030D-6E8A-4147-A177-3AD203B41FA5}">
                          <a16:colId xmlns:a16="http://schemas.microsoft.com/office/drawing/2014/main" val="1607845348"/>
                        </a:ext>
                      </a:extLst>
                    </a:gridCol>
                    <a:gridCol w="1992688">
                      <a:extLst>
                        <a:ext uri="{9D8B030D-6E8A-4147-A177-3AD203B41FA5}">
                          <a16:colId xmlns:a16="http://schemas.microsoft.com/office/drawing/2014/main" val="1056167972"/>
                        </a:ext>
                      </a:extLst>
                    </a:gridCol>
                    <a:gridCol w="1992688">
                      <a:extLst>
                        <a:ext uri="{9D8B030D-6E8A-4147-A177-3AD203B41FA5}">
                          <a16:colId xmlns:a16="http://schemas.microsoft.com/office/drawing/2014/main" val="909004283"/>
                        </a:ext>
                      </a:extLst>
                    </a:gridCol>
                  </a:tblGrid>
                  <a:tr h="570275">
                    <a:tc>
                      <a:txBody>
                        <a:bodyPr/>
                        <a:lstStyle/>
                        <a:p>
                          <a:pPr algn="ctr">
                            <a:lnSpc>
                              <a:spcPct val="107000"/>
                            </a:lnSpc>
                            <a:spcAft>
                              <a:spcPts val="0"/>
                            </a:spcAft>
                          </a:pPr>
                          <a:r>
                            <a:rPr lang="en-US" sz="1200">
                              <a:effectLst/>
                            </a:rPr>
                            <a:t>Xâu có độ đài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endParaRPr lang="en-US"/>
                        </a:p>
                      </a:txBody>
                      <a:tcPr marL="68580" marR="68580" marT="0" marB="0">
                        <a:blipFill>
                          <a:blip r:embed="rId3"/>
                          <a:stretch>
                            <a:fillRect l="-22458" t="-7447" r="-303" b="-687234"/>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8636067"/>
                      </a:ext>
                    </a:extLst>
                  </a:tr>
                  <a:tr h="707525">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7636" t="-87069" r="-380727" b="-456897"/>
                          </a:stretch>
                        </a:blipFill>
                      </a:tcPr>
                    </a:tc>
                    <a:tc gridSpan="3">
                      <a:txBody>
                        <a:bodyPr/>
                        <a:lstStyle/>
                        <a:p>
                          <a:endParaRPr lang="en-US"/>
                        </a:p>
                      </a:txBody>
                      <a:tcPr marL="68580" marR="68580" marT="0" marB="0">
                        <a:blipFill>
                          <a:blip r:embed="rId3"/>
                          <a:stretch>
                            <a:fillRect l="-54746" t="-87069" r="-384" b="-456897"/>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997405"/>
                      </a:ext>
                    </a:extLst>
                  </a:tr>
                  <a:tr h="596837">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7636" t="-221429" r="-380727" b="-440816"/>
                          </a:stretch>
                        </a:blipFill>
                      </a:tcPr>
                    </a:tc>
                    <a:tc>
                      <a:txBody>
                        <a:bodyPr/>
                        <a:lstStyle/>
                        <a:p>
                          <a:endParaRPr lang="en-US"/>
                        </a:p>
                      </a:txBody>
                      <a:tcPr marL="68580" marR="68580" marT="0" marB="0">
                        <a:blipFill>
                          <a:blip r:embed="rId3"/>
                          <a:stretch>
                            <a:fillRect l="-146787" t="-221429" r="-169152" b="-440816"/>
                          </a:stretch>
                        </a:blipFill>
                      </a:tcPr>
                    </a:tc>
                    <a:tc gridSpan="2">
                      <a:txBody>
                        <a:bodyPr/>
                        <a:lstStyle/>
                        <a:p>
                          <a:endParaRPr lang="en-US"/>
                        </a:p>
                      </a:txBody>
                      <a:tcPr marL="68580" marR="68580" marT="0" marB="0">
                        <a:blipFill>
                          <a:blip r:embed="rId3"/>
                          <a:stretch>
                            <a:fillRect l="-146789" t="-221429" r="-612" b="-440816"/>
                          </a:stretch>
                        </a:blipFill>
                      </a:tcPr>
                    </a:tc>
                    <a:tc hMerge="1">
                      <a:txBody>
                        <a:bodyPr/>
                        <a:lstStyle/>
                        <a:p>
                          <a:endParaRPr lang="en-US"/>
                        </a:p>
                      </a:txBody>
                      <a:tcPr/>
                    </a:tc>
                    <a:extLst>
                      <a:ext uri="{0D108BD9-81ED-4DB2-BD59-A6C34878D82A}">
                        <a16:rowId xmlns:a16="http://schemas.microsoft.com/office/drawing/2014/main" val="2015170392"/>
                      </a:ext>
                    </a:extLst>
                  </a:tr>
                  <a:tr h="1011323">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6787" t="-189759" r="-169152" b="-160241"/>
                          </a:stretch>
                        </a:blipFill>
                      </a:tcPr>
                    </a:tc>
                    <a:tc>
                      <a:txBody>
                        <a:bodyPr/>
                        <a:lstStyle/>
                        <a:p>
                          <a:endParaRPr lang="en-US"/>
                        </a:p>
                      </a:txBody>
                      <a:tcPr marL="68580" marR="68580" marT="0" marB="0">
                        <a:blipFill>
                          <a:blip r:embed="rId3"/>
                          <a:stretch>
                            <a:fillRect l="-293578" t="-189759" r="-101223" b="-160241"/>
                          </a:stretch>
                        </a:blipFill>
                      </a:tcPr>
                    </a:tc>
                    <a:tc>
                      <a:txBody>
                        <a:bodyPr/>
                        <a:lstStyle/>
                        <a:p>
                          <a:endParaRPr lang="en-US"/>
                        </a:p>
                      </a:txBody>
                      <a:tcPr marL="68580" marR="68580" marT="0" marB="0">
                        <a:blipFill>
                          <a:blip r:embed="rId3"/>
                          <a:stretch>
                            <a:fillRect l="-393578" t="-189759" r="-1223" b="-160241"/>
                          </a:stretch>
                        </a:blipFill>
                      </a:tcPr>
                    </a:tc>
                    <a:extLst>
                      <a:ext uri="{0D108BD9-81ED-4DB2-BD59-A6C34878D82A}">
                        <a16:rowId xmlns:a16="http://schemas.microsoft.com/office/drawing/2014/main" val="489344183"/>
                      </a:ext>
                    </a:extLst>
                  </a:tr>
                  <a:tr h="1011323">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293578" t="-289759" r="-101223" b="-60241"/>
                          </a:stretch>
                        </a:blipFill>
                      </a:tcPr>
                    </a:tc>
                    <a:tc>
                      <a:txBody>
                        <a:bodyPr/>
                        <a:lstStyle/>
                        <a:p>
                          <a:endParaRPr lang="en-US"/>
                        </a:p>
                      </a:txBody>
                      <a:tcPr marL="68580" marR="68580" marT="0" marB="0">
                        <a:blipFill>
                          <a:blip r:embed="rId3"/>
                          <a:stretch>
                            <a:fillRect l="-393578" t="-289759" r="-1223" b="-60241"/>
                          </a:stretch>
                        </a:blipFill>
                      </a:tcPr>
                    </a:tc>
                    <a:extLst>
                      <a:ext uri="{0D108BD9-81ED-4DB2-BD59-A6C34878D82A}">
                        <a16:rowId xmlns:a16="http://schemas.microsoft.com/office/drawing/2014/main" val="3998134276"/>
                      </a:ext>
                    </a:extLst>
                  </a:tr>
                  <a:tr h="594486">
                    <a:tc>
                      <a:txBody>
                        <a:bodyPr/>
                        <a:lstStyle/>
                        <a:p>
                          <a:pPr algn="ctr">
                            <a:lnSpc>
                              <a:spcPct val="107000"/>
                            </a:lnSpc>
                            <a:spcAft>
                              <a:spcPts val="0"/>
                            </a:spcAft>
                          </a:pPr>
                          <a:r>
                            <a:rPr lang="en-US" sz="1100">
                              <a:effectLst/>
                            </a:rPr>
                            <a:t>Số xâu thỏa mãn 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7636" t="-660204" r="-380727" b="-2041"/>
                          </a:stretch>
                        </a:blipFill>
                      </a:tcPr>
                    </a:tc>
                    <a:tc>
                      <a:txBody>
                        <a:bodyPr/>
                        <a:lstStyle/>
                        <a:p>
                          <a:endParaRPr lang="en-US"/>
                        </a:p>
                      </a:txBody>
                      <a:tcPr marL="68580" marR="68580" marT="0" marB="0">
                        <a:blipFill>
                          <a:blip r:embed="rId3"/>
                          <a:stretch>
                            <a:fillRect l="-146787" t="-660204" r="-169152" b="-2041"/>
                          </a:stretch>
                        </a:blipFill>
                      </a:tcPr>
                    </a:tc>
                    <a:tc>
                      <a:txBody>
                        <a:bodyPr/>
                        <a:lstStyle/>
                        <a:p>
                          <a:endParaRPr lang="en-US"/>
                        </a:p>
                      </a:txBody>
                      <a:tcPr marL="68580" marR="68580" marT="0" marB="0">
                        <a:blipFill>
                          <a:blip r:embed="rId3"/>
                          <a:stretch>
                            <a:fillRect l="-293578" t="-660204" r="-101223" b="-2041"/>
                          </a:stretch>
                        </a:blipFill>
                      </a:tcPr>
                    </a:tc>
                    <a:tc>
                      <a:txBody>
                        <a:bodyPr/>
                        <a:lstStyle/>
                        <a:p>
                          <a:endParaRPr lang="en-US"/>
                        </a:p>
                      </a:txBody>
                      <a:tcPr marL="68580" marR="68580" marT="0" marB="0">
                        <a:blipFill>
                          <a:blip r:embed="rId3"/>
                          <a:stretch>
                            <a:fillRect l="-393578" t="-660204" r="-1223" b="-2041"/>
                          </a:stretch>
                        </a:blipFill>
                      </a:tcPr>
                    </a:tc>
                    <a:extLst>
                      <a:ext uri="{0D108BD9-81ED-4DB2-BD59-A6C34878D82A}">
                        <a16:rowId xmlns:a16="http://schemas.microsoft.com/office/drawing/2014/main" val="404220520"/>
                      </a:ext>
                    </a:extLst>
                  </a:tr>
                </a:tbl>
              </a:graphicData>
            </a:graphic>
          </p:graphicFrame>
        </mc:Fallback>
      </mc:AlternateContent>
      <p:sp>
        <p:nvSpPr>
          <p:cNvPr id="6" name="Rounded Rectangle 5"/>
          <p:cNvSpPr/>
          <p:nvPr/>
        </p:nvSpPr>
        <p:spPr>
          <a:xfrm>
            <a:off x="4724400" y="266700"/>
            <a:ext cx="12954000" cy="1905000"/>
          </a:xfrm>
          <a:prstGeom prst="roundRect">
            <a:avLst/>
          </a:prstGeom>
          <a:solidFill>
            <a:schemeClr val="bg1">
              <a:alpha val="33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ahnschrift" panose="020B0502040204020203" pitchFamily="34" charset="0"/>
              </a:rPr>
              <a:t>Tìm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cho</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số</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các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xâu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nhị</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phân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độ</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dài</a:t>
            </a:r>
            <a:r>
              <a:rPr lang="en-US" sz="3600" dirty="0">
                <a:solidFill>
                  <a:srgbClr val="221F4D"/>
                </a:solidFill>
                <a:latin typeface="Bahnschrift" panose="020B0502040204020203" pitchFamily="34" charset="0"/>
              </a:rPr>
              <a:t> n </a:t>
            </a:r>
            <a:r>
              <a:rPr lang="en-US" sz="3600" dirty="0" err="1">
                <a:solidFill>
                  <a:srgbClr val="221F4D"/>
                </a:solidFill>
                <a:latin typeface="Bahnschrift" panose="020B0502040204020203" pitchFamily="34" charset="0"/>
              </a:rPr>
              <a:t>chứa</a:t>
            </a:r>
            <a:r>
              <a:rPr lang="en-US" sz="3600" dirty="0">
                <a:solidFill>
                  <a:srgbClr val="221F4D"/>
                </a:solidFill>
                <a:latin typeface="Bahnschrift" panose="020B0502040204020203" pitchFamily="34" charset="0"/>
              </a:rPr>
              <a:t> 3 bit 0 </a:t>
            </a:r>
            <a:r>
              <a:rPr lang="en-US" sz="3600" dirty="0" err="1">
                <a:solidFill>
                  <a:srgbClr val="221F4D"/>
                </a:solidFill>
                <a:latin typeface="Bahnschrift" panose="020B0502040204020203" pitchFamily="34" charset="0"/>
              </a:rPr>
              <a:t>liên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tiếp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Tìm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điều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kiện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bạn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đầu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Bao</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nhiêu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xâu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độ</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dài</a:t>
            </a:r>
            <a:r>
              <a:rPr lang="en-US" sz="3600" dirty="0">
                <a:solidFill>
                  <a:srgbClr val="221F4D"/>
                </a:solidFill>
                <a:latin typeface="Bahnschrift" panose="020B0502040204020203" pitchFamily="34" charset="0"/>
              </a:rPr>
              <a:t> 5 </a:t>
            </a:r>
            <a:r>
              <a:rPr lang="en-US" sz="3600" dirty="0" err="1">
                <a:solidFill>
                  <a:srgbClr val="221F4D"/>
                </a:solidFill>
                <a:latin typeface="Bahnschrift" panose="020B0502040204020203" pitchFamily="34" charset="0"/>
              </a:rPr>
              <a:t>chứa</a:t>
            </a:r>
            <a:r>
              <a:rPr lang="en-US" sz="3600" dirty="0">
                <a:solidFill>
                  <a:srgbClr val="221F4D"/>
                </a:solidFill>
                <a:latin typeface="Bahnschrift" panose="020B0502040204020203" pitchFamily="34" charset="0"/>
              </a:rPr>
              <a:t> 3 bit 0 </a:t>
            </a:r>
            <a:r>
              <a:rPr lang="en-US" sz="3600" dirty="0" err="1">
                <a:solidFill>
                  <a:srgbClr val="221F4D"/>
                </a:solidFill>
                <a:latin typeface="Bahnschrift" panose="020B0502040204020203" pitchFamily="34" charset="0"/>
              </a:rPr>
              <a:t>liên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tiếp</a:t>
            </a:r>
            <a:r>
              <a:rPr lang="en-US" sz="3600" dirty="0">
                <a:solidFill>
                  <a:srgbClr val="221F4D"/>
                </a:solidFill>
                <a:latin typeface="Bahnschrift" panose="020B0502040204020203" pitchFamily="34" charset="0"/>
              </a:rPr>
              <a:t>?</a:t>
            </a:r>
          </a:p>
        </p:txBody>
      </p:sp>
      <p:sp>
        <p:nvSpPr>
          <p:cNvPr id="7" name="Rounded Rectangle 6"/>
          <p:cNvSpPr/>
          <p:nvPr/>
        </p:nvSpPr>
        <p:spPr>
          <a:xfrm>
            <a:off x="5334000" y="2400300"/>
            <a:ext cx="11277600" cy="1905000"/>
          </a:xfrm>
          <a:prstGeom prst="roundRect">
            <a:avLst/>
          </a:prstGeom>
          <a:solidFill>
            <a:schemeClr val="bg1">
              <a:alpha val="44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221F4D"/>
                </a:solidFill>
                <a:latin typeface="Bahnschrift" panose="020B0502040204020203" pitchFamily="34" charset="0"/>
              </a:rPr>
              <a:t>-</a:t>
            </a:r>
            <a:r>
              <a:rPr lang="en-US" sz="2800" dirty="0" err="1">
                <a:solidFill>
                  <a:srgbClr val="221F4D"/>
                </a:solidFill>
                <a:latin typeface="Bahnschrift" panose="020B0502040204020203" pitchFamily="34" charset="0"/>
              </a:rPr>
              <a:t>Gọi</a:t>
            </a:r>
            <a:r>
              <a:rPr lang="en-US" sz="28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n</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là</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số</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xâu</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có</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độ</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dài</a:t>
            </a:r>
            <a:r>
              <a:rPr lang="en-US" sz="2800" dirty="0">
                <a:solidFill>
                  <a:srgbClr val="221F4D"/>
                </a:solidFill>
                <a:latin typeface="Bahnschrift" panose="020B0502040204020203" pitchFamily="34" charset="0"/>
              </a:rPr>
              <a:t> n </a:t>
            </a:r>
            <a:r>
              <a:rPr lang="en-US" sz="2800" dirty="0" err="1">
                <a:solidFill>
                  <a:srgbClr val="221F4D"/>
                </a:solidFill>
                <a:latin typeface="Bahnschrift" panose="020B0502040204020203" pitchFamily="34" charset="0"/>
              </a:rPr>
              <a:t>chứa</a:t>
            </a:r>
            <a:r>
              <a:rPr lang="en-US" sz="2800" dirty="0">
                <a:solidFill>
                  <a:srgbClr val="221F4D"/>
                </a:solidFill>
                <a:latin typeface="Bahnschrift" panose="020B0502040204020203" pitchFamily="34" charset="0"/>
              </a:rPr>
              <a:t> 3 bit 0 </a:t>
            </a:r>
            <a:r>
              <a:rPr lang="en-US" sz="2800" dirty="0" err="1">
                <a:solidFill>
                  <a:srgbClr val="221F4D"/>
                </a:solidFill>
                <a:latin typeface="Bahnschrift" panose="020B0502040204020203" pitchFamily="34" charset="0"/>
              </a:rPr>
              <a:t>liên</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tiếp</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với</a:t>
            </a:r>
            <a:r>
              <a:rPr lang="en-US" sz="2800" dirty="0">
                <a:solidFill>
                  <a:srgbClr val="221F4D"/>
                </a:solidFill>
                <a:latin typeface="Bahnschrift" panose="020B0502040204020203" pitchFamily="34" charset="0"/>
              </a:rPr>
              <a:t> n&gt;=4.</a:t>
            </a:r>
          </a:p>
          <a:p>
            <a:r>
              <a:rPr lang="en-US" sz="2800" dirty="0">
                <a:solidFill>
                  <a:srgbClr val="221F4D"/>
                </a:solidFill>
                <a:latin typeface="Bahnschrift" panose="020B0502040204020203" pitchFamily="34" charset="0"/>
              </a:rPr>
              <a:t>-</a:t>
            </a:r>
            <a:r>
              <a:rPr lang="en-US" sz="2800" dirty="0" err="1">
                <a:solidFill>
                  <a:srgbClr val="221F4D"/>
                </a:solidFill>
                <a:latin typeface="Bahnschrift" panose="020B0502040204020203" pitchFamily="34" charset="0"/>
              </a:rPr>
              <a:t>Điều</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kiện</a:t>
            </a:r>
            <a:r>
              <a:rPr lang="en-US" sz="2800" dirty="0">
                <a:solidFill>
                  <a:srgbClr val="221F4D"/>
                </a:solidFill>
                <a:latin typeface="Bahnschrift" panose="020B0502040204020203" pitchFamily="34" charset="0"/>
              </a:rPr>
              <a:t> (*) </a:t>
            </a:r>
            <a:r>
              <a:rPr lang="en-US" sz="2800" dirty="0" err="1">
                <a:solidFill>
                  <a:srgbClr val="221F4D"/>
                </a:solidFill>
                <a:latin typeface="Bahnschrift" panose="020B0502040204020203" pitchFamily="34" charset="0"/>
              </a:rPr>
              <a:t>chứa</a:t>
            </a:r>
            <a:r>
              <a:rPr lang="en-US" sz="2800" dirty="0">
                <a:solidFill>
                  <a:srgbClr val="221F4D"/>
                </a:solidFill>
                <a:latin typeface="Bahnschrift" panose="020B0502040204020203" pitchFamily="34" charset="0"/>
              </a:rPr>
              <a:t> 3 bit 0 </a:t>
            </a:r>
            <a:r>
              <a:rPr lang="en-US" sz="2800" dirty="0" err="1">
                <a:solidFill>
                  <a:srgbClr val="221F4D"/>
                </a:solidFill>
                <a:latin typeface="Bahnschrift" panose="020B0502040204020203" pitchFamily="34" charset="0"/>
              </a:rPr>
              <a:t>liên</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tiếp</a:t>
            </a:r>
            <a:endParaRPr lang="en-US" sz="2800" dirty="0">
              <a:solidFill>
                <a:srgbClr val="221F4D"/>
              </a:solidFill>
              <a:latin typeface="Bahnschrift" panose="020B0502040204020203" pitchFamily="34" charset="0"/>
            </a:endParaRPr>
          </a:p>
          <a:p>
            <a:r>
              <a:rPr lang="en-US" sz="2800" dirty="0">
                <a:solidFill>
                  <a:srgbClr val="221F4D"/>
                </a:solidFill>
                <a:latin typeface="Bahnschrift" panose="020B0502040204020203" pitchFamily="34" charset="0"/>
              </a:rPr>
              <a:t>=&gt; </a:t>
            </a:r>
            <a:r>
              <a:rPr lang="en-US" sz="2800" dirty="0" err="1">
                <a:solidFill>
                  <a:srgbClr val="221F4D"/>
                </a:solidFill>
                <a:latin typeface="Bahnschrift" panose="020B0502040204020203" pitchFamily="34" charset="0"/>
              </a:rPr>
              <a:t>Xâu</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độ</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dài</a:t>
            </a:r>
            <a:r>
              <a:rPr lang="en-US" sz="2800" dirty="0">
                <a:solidFill>
                  <a:srgbClr val="221F4D"/>
                </a:solidFill>
                <a:latin typeface="Bahnschrift" panose="020B0502040204020203" pitchFamily="34" charset="0"/>
              </a:rPr>
              <a:t> n </a:t>
            </a:r>
            <a:r>
              <a:rPr lang="en-US" sz="2800" dirty="0" err="1">
                <a:solidFill>
                  <a:srgbClr val="221F4D"/>
                </a:solidFill>
                <a:latin typeface="Bahnschrift" panose="020B0502040204020203" pitchFamily="34" charset="0"/>
              </a:rPr>
              <a:t>có</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dạng</a:t>
            </a:r>
            <a:r>
              <a:rPr lang="en-US" sz="2800" dirty="0">
                <a:solidFill>
                  <a:srgbClr val="221F4D"/>
                </a:solidFill>
                <a:latin typeface="Bahnschrift" panose="020B0502040204020203" pitchFamily="34" charset="0"/>
              </a:rPr>
              <a:t> x</a:t>
            </a:r>
            <a:r>
              <a:rPr lang="en-US" dirty="0">
                <a:solidFill>
                  <a:srgbClr val="221F4D"/>
                </a:solidFill>
                <a:latin typeface="Bahnschrift" panose="020B0502040204020203" pitchFamily="34" charset="0"/>
              </a:rPr>
              <a:t>1</a:t>
            </a:r>
            <a:r>
              <a:rPr lang="en-US" sz="2800" dirty="0">
                <a:solidFill>
                  <a:srgbClr val="221F4D"/>
                </a:solidFill>
                <a:latin typeface="Bahnschrift" panose="020B0502040204020203" pitchFamily="34" charset="0"/>
              </a:rPr>
              <a:t>.x</a:t>
            </a:r>
            <a:r>
              <a:rPr lang="en-US" dirty="0">
                <a:solidFill>
                  <a:srgbClr val="221F4D"/>
                </a:solidFill>
                <a:latin typeface="Bahnschrift" panose="020B0502040204020203" pitchFamily="34" charset="0"/>
              </a:rPr>
              <a:t>2</a:t>
            </a:r>
            <a:r>
              <a:rPr lang="en-US" sz="2800" dirty="0">
                <a:solidFill>
                  <a:srgbClr val="221F4D"/>
                </a:solidFill>
                <a:latin typeface="Bahnschrift" panose="020B0502040204020203" pitchFamily="34" charset="0"/>
              </a:rPr>
              <a:t>…x</a:t>
            </a:r>
            <a:r>
              <a:rPr lang="en-US" dirty="0">
                <a:solidFill>
                  <a:srgbClr val="221F4D"/>
                </a:solidFill>
                <a:latin typeface="Bahnschrift" panose="020B0502040204020203" pitchFamily="34" charset="0"/>
              </a:rPr>
              <a:t>(n-1)</a:t>
            </a:r>
            <a:r>
              <a:rPr lang="en-US" sz="2400" dirty="0">
                <a:solidFill>
                  <a:srgbClr val="221F4D"/>
                </a:solidFill>
                <a:latin typeface="Bahnschrift" panose="020B0502040204020203" pitchFamily="34" charset="0"/>
              </a:rPr>
              <a:t>.</a:t>
            </a:r>
            <a:r>
              <a:rPr lang="en-US" sz="2800" dirty="0" err="1">
                <a:solidFill>
                  <a:srgbClr val="221F4D"/>
                </a:solidFill>
                <a:latin typeface="Bahnschrift" panose="020B0502040204020203" pitchFamily="34" charset="0"/>
              </a:rPr>
              <a:t>x</a:t>
            </a:r>
            <a:r>
              <a:rPr lang="en-US" dirty="0" err="1">
                <a:solidFill>
                  <a:srgbClr val="221F4D"/>
                </a:solidFill>
                <a:latin typeface="Bahnschrift" panose="020B0502040204020203" pitchFamily="34" charset="0"/>
              </a:rPr>
              <a:t>n</a:t>
            </a:r>
            <a:endParaRPr lang="en-US" dirty="0">
              <a:solidFill>
                <a:srgbClr val="221F4D"/>
              </a:solidFill>
              <a:latin typeface="Bahnschrift" panose="020B0502040204020203" pitchFamily="34" charset="0"/>
            </a:endParaRPr>
          </a:p>
          <a:p>
            <a:r>
              <a:rPr lang="en-US" sz="2800" dirty="0">
                <a:solidFill>
                  <a:srgbClr val="221F4D"/>
                </a:solidFill>
                <a:latin typeface="Bahnschrift" panose="020B0502040204020203" pitchFamily="34" charset="0"/>
              </a:rPr>
              <a:t>Ta </a:t>
            </a:r>
            <a:r>
              <a:rPr lang="en-US" sz="2800" dirty="0" err="1">
                <a:solidFill>
                  <a:srgbClr val="221F4D"/>
                </a:solidFill>
                <a:latin typeface="Bahnschrift" panose="020B0502040204020203" pitchFamily="34" charset="0"/>
              </a:rPr>
              <a:t>có</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bảng</a:t>
            </a:r>
            <a:r>
              <a:rPr lang="en-US" sz="2800" dirty="0">
                <a:solidFill>
                  <a:srgbClr val="221F4D"/>
                </a:solidFill>
                <a:latin typeface="Bahnschrift" panose="020B0502040204020203" pitchFamily="34" charset="0"/>
              </a:rPr>
              <a:t> </a:t>
            </a:r>
            <a:r>
              <a:rPr lang="en-US" sz="2800" dirty="0" err="1">
                <a:solidFill>
                  <a:srgbClr val="221F4D"/>
                </a:solidFill>
                <a:latin typeface="Bahnschrift" panose="020B0502040204020203" pitchFamily="34" charset="0"/>
              </a:rPr>
              <a:t>sau</a:t>
            </a:r>
            <a:r>
              <a:rPr lang="en-US" sz="2800" dirty="0">
                <a:solidFill>
                  <a:srgbClr val="221F4D"/>
                </a:solidFill>
                <a:latin typeface="Bahnschrift" panose="020B0502040204020203" pitchFamily="34" charset="0"/>
              </a:rPr>
              <a:t>:</a:t>
            </a:r>
          </a:p>
        </p:txBody>
      </p:sp>
      <p:sp>
        <p:nvSpPr>
          <p:cNvPr id="8" name="Rounded Rectangle 7"/>
          <p:cNvSpPr/>
          <p:nvPr/>
        </p:nvSpPr>
        <p:spPr>
          <a:xfrm>
            <a:off x="14249400" y="4762500"/>
            <a:ext cx="3810000" cy="5181600"/>
          </a:xfrm>
          <a:prstGeom prst="roundRect">
            <a:avLst/>
          </a:prstGeom>
          <a:solidFill>
            <a:schemeClr val="bg1">
              <a:alpha val="37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221F4D"/>
                </a:solidFill>
                <a:latin typeface="Bahnschrift" panose="020B0502040204020203" pitchFamily="34" charset="0"/>
              </a:rPr>
              <a:t>Các điều kiện ban đầu là: a</a:t>
            </a:r>
            <a:r>
              <a:rPr lang="pt-BR" dirty="0">
                <a:solidFill>
                  <a:srgbClr val="221F4D"/>
                </a:solidFill>
                <a:latin typeface="Bahnschrift" panose="020B0502040204020203" pitchFamily="34" charset="0"/>
              </a:rPr>
              <a:t>1</a:t>
            </a:r>
            <a:r>
              <a:rPr lang="pt-BR" sz="3200" dirty="0">
                <a:solidFill>
                  <a:srgbClr val="221F4D"/>
                </a:solidFill>
                <a:latin typeface="Bahnschrift" panose="020B0502040204020203" pitchFamily="34" charset="0"/>
              </a:rPr>
              <a:t>=0</a:t>
            </a:r>
          </a:p>
          <a:p>
            <a:r>
              <a:rPr lang="pt-BR" sz="3200" dirty="0">
                <a:solidFill>
                  <a:srgbClr val="221F4D"/>
                </a:solidFill>
                <a:latin typeface="Bahnschrift" panose="020B0502040204020203" pitchFamily="34" charset="0"/>
              </a:rPr>
              <a:t>            a</a:t>
            </a:r>
            <a:r>
              <a:rPr lang="pt-BR" dirty="0">
                <a:solidFill>
                  <a:srgbClr val="221F4D"/>
                </a:solidFill>
                <a:latin typeface="Bahnschrift" panose="020B0502040204020203" pitchFamily="34" charset="0"/>
              </a:rPr>
              <a:t>2</a:t>
            </a:r>
            <a:r>
              <a:rPr lang="pt-BR" sz="3200" dirty="0">
                <a:solidFill>
                  <a:srgbClr val="221F4D"/>
                </a:solidFill>
                <a:latin typeface="Bahnschrift" panose="020B0502040204020203" pitchFamily="34" charset="0"/>
              </a:rPr>
              <a:t>=0</a:t>
            </a:r>
          </a:p>
          <a:p>
            <a:r>
              <a:rPr lang="pt-BR" sz="3200" dirty="0">
                <a:solidFill>
                  <a:srgbClr val="221F4D"/>
                </a:solidFill>
                <a:latin typeface="Bahnschrift" panose="020B0502040204020203" pitchFamily="34" charset="0"/>
              </a:rPr>
              <a:t>            a</a:t>
            </a:r>
            <a:r>
              <a:rPr lang="pt-BR" dirty="0">
                <a:solidFill>
                  <a:srgbClr val="221F4D"/>
                </a:solidFill>
                <a:latin typeface="Bahnschrift" panose="020B0502040204020203" pitchFamily="34" charset="0"/>
              </a:rPr>
              <a:t>3</a:t>
            </a:r>
            <a:r>
              <a:rPr lang="pt-BR" sz="3200" dirty="0">
                <a:solidFill>
                  <a:srgbClr val="221F4D"/>
                </a:solidFill>
                <a:latin typeface="Bahnschrift" panose="020B0502040204020203" pitchFamily="34" charset="0"/>
              </a:rPr>
              <a:t>=1</a:t>
            </a:r>
          </a:p>
          <a:p>
            <a:endParaRPr lang="pt-BR" sz="3200" dirty="0">
              <a:solidFill>
                <a:srgbClr val="221F4D"/>
              </a:solidFill>
              <a:latin typeface="Bahnschrift" panose="020B0502040204020203" pitchFamily="34" charset="0"/>
            </a:endParaRPr>
          </a:p>
          <a:p>
            <a:r>
              <a:rPr lang="pt-BR" sz="3200" dirty="0">
                <a:solidFill>
                  <a:srgbClr val="221F4D"/>
                </a:solidFill>
                <a:latin typeface="Bahnschrift" panose="020B0502040204020203" pitchFamily="34" charset="0"/>
              </a:rPr>
              <a:t>=&gt;a</a:t>
            </a:r>
            <a:r>
              <a:rPr lang="pt-BR" dirty="0">
                <a:solidFill>
                  <a:srgbClr val="221F4D"/>
                </a:solidFill>
                <a:latin typeface="Bahnschrift" panose="020B0502040204020203" pitchFamily="34" charset="0"/>
              </a:rPr>
              <a:t>4</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3</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2</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1</a:t>
            </a:r>
            <a:r>
              <a:rPr lang="pt-BR" sz="3200" dirty="0">
                <a:solidFill>
                  <a:srgbClr val="221F4D"/>
                </a:solidFill>
                <a:latin typeface="Bahnschrift" panose="020B0502040204020203" pitchFamily="34" charset="0"/>
              </a:rPr>
              <a:t>+2=3</a:t>
            </a:r>
          </a:p>
          <a:p>
            <a:endParaRPr lang="pt-BR" sz="3200" dirty="0">
              <a:solidFill>
                <a:srgbClr val="221F4D"/>
              </a:solidFill>
              <a:latin typeface="Bahnschrift" panose="020B0502040204020203" pitchFamily="34" charset="0"/>
            </a:endParaRPr>
          </a:p>
          <a:p>
            <a:r>
              <a:rPr lang="pt-BR" sz="3200" dirty="0">
                <a:solidFill>
                  <a:srgbClr val="221F4D"/>
                </a:solidFill>
                <a:latin typeface="Bahnschrift" panose="020B0502040204020203" pitchFamily="34" charset="0"/>
              </a:rPr>
              <a:t>=&gt;a</a:t>
            </a:r>
            <a:r>
              <a:rPr lang="pt-BR" dirty="0">
                <a:solidFill>
                  <a:srgbClr val="221F4D"/>
                </a:solidFill>
                <a:latin typeface="Bahnschrift" panose="020B0502040204020203" pitchFamily="34" charset="0"/>
              </a:rPr>
              <a:t>5</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4</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3</a:t>
            </a:r>
            <a:r>
              <a:rPr lang="pt-BR" sz="3200" dirty="0">
                <a:solidFill>
                  <a:srgbClr val="221F4D"/>
                </a:solidFill>
                <a:latin typeface="Bahnschrift" panose="020B0502040204020203" pitchFamily="34" charset="0"/>
              </a:rPr>
              <a:t>+a</a:t>
            </a:r>
            <a:r>
              <a:rPr lang="pt-BR" dirty="0">
                <a:solidFill>
                  <a:srgbClr val="221F4D"/>
                </a:solidFill>
                <a:latin typeface="Bahnschrift" panose="020B0502040204020203" pitchFamily="34" charset="0"/>
              </a:rPr>
              <a:t>2</a:t>
            </a:r>
            <a:r>
              <a:rPr lang="pt-BR" sz="3200" dirty="0">
                <a:solidFill>
                  <a:srgbClr val="221F4D"/>
                </a:solidFill>
                <a:latin typeface="Bahnschrift" panose="020B0502040204020203" pitchFamily="34" charset="0"/>
              </a:rPr>
              <a:t>+2</a:t>
            </a:r>
            <a:r>
              <a:rPr lang="pt-BR" sz="3200" baseline="30000" dirty="0">
                <a:solidFill>
                  <a:srgbClr val="221F4D"/>
                </a:solidFill>
                <a:latin typeface="Bahnschrift" panose="020B0502040204020203" pitchFamily="34" charset="0"/>
              </a:rPr>
              <a:t>2</a:t>
            </a:r>
            <a:r>
              <a:rPr lang="pt-BR" sz="3200" dirty="0">
                <a:solidFill>
                  <a:srgbClr val="221F4D"/>
                </a:solidFill>
                <a:latin typeface="Bahnschrift" panose="020B0502040204020203" pitchFamily="34" charset="0"/>
              </a:rPr>
              <a:t>=8</a:t>
            </a:r>
          </a:p>
        </p:txBody>
      </p:sp>
      <p:sp>
        <p:nvSpPr>
          <p:cNvPr id="9" name="Rounded Rectangle 8"/>
          <p:cNvSpPr/>
          <p:nvPr/>
        </p:nvSpPr>
        <p:spPr>
          <a:xfrm>
            <a:off x="4953000" y="9220200"/>
            <a:ext cx="8305800" cy="876300"/>
          </a:xfrm>
          <a:prstGeom prst="roundRect">
            <a:avLst/>
          </a:prstGeom>
          <a:solidFill>
            <a:schemeClr val="bg1">
              <a:alpha val="4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solidFill>
                  <a:srgbClr val="FF0000"/>
                </a:solidFill>
                <a:latin typeface="Bahnschrift" panose="020B0502040204020203" pitchFamily="34" charset="0"/>
              </a:rPr>
              <a:t>=&gt; a</a:t>
            </a:r>
            <a:r>
              <a:rPr lang="pt-BR" dirty="0">
                <a:solidFill>
                  <a:srgbClr val="FF0000"/>
                </a:solidFill>
                <a:latin typeface="Bahnschrift" panose="020B0502040204020203" pitchFamily="34" charset="0"/>
              </a:rPr>
              <a:t>n</a:t>
            </a:r>
            <a:r>
              <a:rPr lang="pt-BR" sz="3200" dirty="0">
                <a:solidFill>
                  <a:srgbClr val="FF0000"/>
                </a:solidFill>
                <a:latin typeface="Bahnschrift" panose="020B0502040204020203" pitchFamily="34" charset="0"/>
              </a:rPr>
              <a:t>=a</a:t>
            </a:r>
            <a:r>
              <a:rPr lang="pt-BR" dirty="0">
                <a:solidFill>
                  <a:srgbClr val="FF0000"/>
                </a:solidFill>
                <a:latin typeface="Bahnschrift" panose="020B0502040204020203" pitchFamily="34" charset="0"/>
              </a:rPr>
              <a:t>n-1</a:t>
            </a:r>
            <a:r>
              <a:rPr lang="pt-BR" sz="3200" dirty="0">
                <a:solidFill>
                  <a:srgbClr val="FF0000"/>
                </a:solidFill>
                <a:latin typeface="Bahnschrift" panose="020B0502040204020203" pitchFamily="34" charset="0"/>
              </a:rPr>
              <a:t>+a</a:t>
            </a:r>
            <a:r>
              <a:rPr lang="pt-BR" dirty="0">
                <a:solidFill>
                  <a:srgbClr val="FF0000"/>
                </a:solidFill>
                <a:latin typeface="Bahnschrift" panose="020B0502040204020203" pitchFamily="34" charset="0"/>
              </a:rPr>
              <a:t>n-2 </a:t>
            </a:r>
            <a:r>
              <a:rPr lang="pt-BR" sz="3200" dirty="0">
                <a:solidFill>
                  <a:srgbClr val="FF0000"/>
                </a:solidFill>
                <a:latin typeface="Bahnschrift" panose="020B0502040204020203" pitchFamily="34" charset="0"/>
              </a:rPr>
              <a:t>+ a</a:t>
            </a:r>
            <a:r>
              <a:rPr lang="pt-BR" dirty="0">
                <a:solidFill>
                  <a:srgbClr val="FF0000"/>
                </a:solidFill>
                <a:latin typeface="Bahnschrift" panose="020B0502040204020203" pitchFamily="34" charset="0"/>
              </a:rPr>
              <a:t>n-3</a:t>
            </a:r>
            <a:r>
              <a:rPr lang="pt-BR" sz="3200" dirty="0">
                <a:solidFill>
                  <a:srgbClr val="FF0000"/>
                </a:solidFill>
                <a:latin typeface="Bahnschrift" panose="020B0502040204020203" pitchFamily="34" charset="0"/>
              </a:rPr>
              <a:t>+2</a:t>
            </a:r>
            <a:r>
              <a:rPr lang="pt-BR" sz="3200" baseline="30000" dirty="0">
                <a:solidFill>
                  <a:srgbClr val="FF0000"/>
                </a:solidFill>
                <a:latin typeface="Bahnschrift" panose="020B0502040204020203" pitchFamily="34" charset="0"/>
              </a:rPr>
              <a:t>n-3 </a:t>
            </a:r>
            <a:r>
              <a:rPr lang="pt-BR" sz="3200" dirty="0">
                <a:solidFill>
                  <a:srgbClr val="FF0000"/>
                </a:solidFill>
                <a:latin typeface="Bahnschrift" panose="020B0502040204020203" pitchFamily="34" charset="0"/>
              </a:rPr>
              <a:t>với n≥4</a:t>
            </a:r>
            <a:endParaRPr lang="en-US" sz="3200"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1728719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7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72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7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74000">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14:bounceEnd="74000">
                                          <p:cBhvr additive="base">
                                            <p:cTn id="13" dur="1000" fill="hold"/>
                                            <p:tgtEl>
                                              <p:spTgt spid="7"/>
                                            </p:tgtEl>
                                            <p:attrNameLst>
                                              <p:attrName>ppt_x</p:attrName>
                                            </p:attrNameLst>
                                          </p:cBhvr>
                                          <p:tavLst>
                                            <p:tav tm="0">
                                              <p:val>
                                                <p:strVal val="1+#ppt_w/2"/>
                                              </p:val>
                                            </p:tav>
                                            <p:tav tm="100000">
                                              <p:val>
                                                <p:strVal val="#ppt_x"/>
                                              </p:val>
                                            </p:tav>
                                          </p:tavLst>
                                        </p:anim>
                                        <p:anim calcmode="lin" valueType="num" p14:bounceEnd="74000">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14:presetBounceEnd="74000">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14:bounceEnd="74000">
                                          <p:cBhvr additive="base">
                                            <p:cTn id="54" dur="1000" fill="hold"/>
                                            <p:tgtEl>
                                              <p:spTgt spid="9"/>
                                            </p:tgtEl>
                                            <p:attrNameLst>
                                              <p:attrName>ppt_x</p:attrName>
                                            </p:attrNameLst>
                                          </p:cBhvr>
                                          <p:tavLst>
                                            <p:tav tm="0">
                                              <p:val>
                                                <p:strVal val="0-#ppt_w/2"/>
                                              </p:val>
                                            </p:tav>
                                            <p:tav tm="100000">
                                              <p:val>
                                                <p:strVal val="#ppt_x"/>
                                              </p:val>
                                            </p:tav>
                                          </p:tavLst>
                                        </p:anim>
                                        <p:anim calcmode="lin" valueType="num" p14:bounceEnd="74000">
                                          <p:cBhvr additive="base">
                                            <p:cTn id="55"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fade">
                                          <p:cBhvr>
                                            <p:cTn id="67" dur="1000"/>
                                            <p:tgtEl>
                                              <p:spTgt spid="8">
                                                <p:txEl>
                                                  <p:pRg st="0" end="0"/>
                                                </p:txEl>
                                              </p:spTgt>
                                            </p:tgtEl>
                                          </p:cBhvr>
                                        </p:animEffect>
                                        <p:anim calcmode="lin" valueType="num">
                                          <p:cBhvr>
                                            <p:cTn id="6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fade">
                                          <p:cBhvr>
                                            <p:cTn id="72" dur="1000"/>
                                            <p:tgtEl>
                                              <p:spTgt spid="8">
                                                <p:txEl>
                                                  <p:pRg st="1" end="1"/>
                                                </p:txEl>
                                              </p:spTgt>
                                            </p:tgtEl>
                                          </p:cBhvr>
                                        </p:animEffect>
                                        <p:anim calcmode="lin" valueType="num">
                                          <p:cBhvr>
                                            <p:cTn id="7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Effect transition="in" filter="fade">
                                          <p:cBhvr>
                                            <p:cTn id="77" dur="1000"/>
                                            <p:tgtEl>
                                              <p:spTgt spid="8">
                                                <p:txEl>
                                                  <p:pRg st="2" end="2"/>
                                                </p:txEl>
                                              </p:spTgt>
                                            </p:tgtEl>
                                          </p:cBhvr>
                                        </p:animEffect>
                                        <p:anim calcmode="lin" valueType="num">
                                          <p:cBhvr>
                                            <p:cTn id="7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4" end="4"/>
                                                </p:txEl>
                                              </p:spTgt>
                                            </p:tgtEl>
                                            <p:attrNameLst>
                                              <p:attrName>style.visibility</p:attrName>
                                            </p:attrNameLst>
                                          </p:cBhvr>
                                          <p:to>
                                            <p:strVal val="visible"/>
                                          </p:to>
                                        </p:set>
                                        <p:animEffect transition="in" filter="fade">
                                          <p:cBhvr>
                                            <p:cTn id="84" dur="1000"/>
                                            <p:tgtEl>
                                              <p:spTgt spid="8">
                                                <p:txEl>
                                                  <p:pRg st="4" end="4"/>
                                                </p:txEl>
                                              </p:spTgt>
                                            </p:tgtEl>
                                          </p:cBhvr>
                                        </p:animEffect>
                                        <p:anim calcmode="lin" valueType="num">
                                          <p:cBhvr>
                                            <p:cTn id="8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
                                                <p:txEl>
                                                  <p:pRg st="6" end="6"/>
                                                </p:txEl>
                                              </p:spTgt>
                                            </p:tgtEl>
                                            <p:attrNameLst>
                                              <p:attrName>style.visibility</p:attrName>
                                            </p:attrNameLst>
                                          </p:cBhvr>
                                          <p:to>
                                            <p:strVal val="visible"/>
                                          </p:to>
                                        </p:set>
                                        <p:animEffect transition="in" filter="fade">
                                          <p:cBhvr>
                                            <p:cTn id="91" dur="1000"/>
                                            <p:tgtEl>
                                              <p:spTgt spid="8">
                                                <p:txEl>
                                                  <p:pRg st="6" end="6"/>
                                                </p:txEl>
                                              </p:spTgt>
                                            </p:tgtEl>
                                          </p:cBhvr>
                                        </p:animEffect>
                                        <p:anim calcmode="lin" valueType="num">
                                          <p:cBhvr>
                                            <p:cTn id="9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1+#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1000" fill="hold"/>
                                            <p:tgtEl>
                                              <p:spTgt spid="9"/>
                                            </p:tgtEl>
                                            <p:attrNameLst>
                                              <p:attrName>ppt_x</p:attrName>
                                            </p:attrNameLst>
                                          </p:cBhvr>
                                          <p:tavLst>
                                            <p:tav tm="0">
                                              <p:val>
                                                <p:strVal val="0-#ppt_w/2"/>
                                              </p:val>
                                            </p:tav>
                                            <p:tav tm="100000">
                                              <p:val>
                                                <p:strVal val="#ppt_x"/>
                                              </p:val>
                                            </p:tav>
                                          </p:tavLst>
                                        </p:anim>
                                        <p:anim calcmode="lin" valueType="num">
                                          <p:cBhvr additive="base">
                                            <p:cTn id="55"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anim calcmode="lin" valueType="num">
                                          <p:cBhvr>
                                            <p:cTn id="61" dur="1000" fill="hold"/>
                                            <p:tgtEl>
                                              <p:spTgt spid="8"/>
                                            </p:tgtEl>
                                            <p:attrNameLst>
                                              <p:attrName>ppt_x</p:attrName>
                                            </p:attrNameLst>
                                          </p:cBhvr>
                                          <p:tavLst>
                                            <p:tav tm="0">
                                              <p:val>
                                                <p:strVal val="#ppt_x"/>
                                              </p:val>
                                            </p:tav>
                                            <p:tav tm="100000">
                                              <p:val>
                                                <p:strVal val="#ppt_x"/>
                                              </p:val>
                                            </p:tav>
                                          </p:tavLst>
                                        </p:anim>
                                        <p:anim calcmode="lin" valueType="num">
                                          <p:cBhvr>
                                            <p:cTn id="6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fade">
                                          <p:cBhvr>
                                            <p:cTn id="67" dur="1000"/>
                                            <p:tgtEl>
                                              <p:spTgt spid="8">
                                                <p:txEl>
                                                  <p:pRg st="0" end="0"/>
                                                </p:txEl>
                                              </p:spTgt>
                                            </p:tgtEl>
                                          </p:cBhvr>
                                        </p:animEffect>
                                        <p:anim calcmode="lin" valueType="num">
                                          <p:cBhvr>
                                            <p:cTn id="6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fade">
                                          <p:cBhvr>
                                            <p:cTn id="72" dur="1000"/>
                                            <p:tgtEl>
                                              <p:spTgt spid="8">
                                                <p:txEl>
                                                  <p:pRg st="1" end="1"/>
                                                </p:txEl>
                                              </p:spTgt>
                                            </p:tgtEl>
                                          </p:cBhvr>
                                        </p:animEffect>
                                        <p:anim calcmode="lin" valueType="num">
                                          <p:cBhvr>
                                            <p:cTn id="7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Effect transition="in" filter="fade">
                                          <p:cBhvr>
                                            <p:cTn id="77" dur="1000"/>
                                            <p:tgtEl>
                                              <p:spTgt spid="8">
                                                <p:txEl>
                                                  <p:pRg st="2" end="2"/>
                                                </p:txEl>
                                              </p:spTgt>
                                            </p:tgtEl>
                                          </p:cBhvr>
                                        </p:animEffect>
                                        <p:anim calcmode="lin" valueType="num">
                                          <p:cBhvr>
                                            <p:cTn id="7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4" end="4"/>
                                                </p:txEl>
                                              </p:spTgt>
                                            </p:tgtEl>
                                            <p:attrNameLst>
                                              <p:attrName>style.visibility</p:attrName>
                                            </p:attrNameLst>
                                          </p:cBhvr>
                                          <p:to>
                                            <p:strVal val="visible"/>
                                          </p:to>
                                        </p:set>
                                        <p:animEffect transition="in" filter="fade">
                                          <p:cBhvr>
                                            <p:cTn id="84" dur="1000"/>
                                            <p:tgtEl>
                                              <p:spTgt spid="8">
                                                <p:txEl>
                                                  <p:pRg st="4" end="4"/>
                                                </p:txEl>
                                              </p:spTgt>
                                            </p:tgtEl>
                                          </p:cBhvr>
                                        </p:animEffect>
                                        <p:anim calcmode="lin" valueType="num">
                                          <p:cBhvr>
                                            <p:cTn id="8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
                                                <p:txEl>
                                                  <p:pRg st="6" end="6"/>
                                                </p:txEl>
                                              </p:spTgt>
                                            </p:tgtEl>
                                            <p:attrNameLst>
                                              <p:attrName>style.visibility</p:attrName>
                                            </p:attrNameLst>
                                          </p:cBhvr>
                                          <p:to>
                                            <p:strVal val="visible"/>
                                          </p:to>
                                        </p:set>
                                        <p:animEffect transition="in" filter="fade">
                                          <p:cBhvr>
                                            <p:cTn id="91" dur="1000"/>
                                            <p:tgtEl>
                                              <p:spTgt spid="8">
                                                <p:txEl>
                                                  <p:pRg st="6" end="6"/>
                                                </p:txEl>
                                              </p:spTgt>
                                            </p:tgtEl>
                                          </p:cBhvr>
                                        </p:animEffect>
                                        <p:anim calcmode="lin" valueType="num">
                                          <p:cBhvr>
                                            <p:cTn id="9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5D9"/>
        </a:solidFill>
        <a:effectLst/>
      </p:bgPr>
    </p:bg>
    <p:spTree>
      <p:nvGrpSpPr>
        <p:cNvPr id="1" name=""/>
        <p:cNvGrpSpPr/>
        <p:nvPr/>
      </p:nvGrpSpPr>
      <p:grpSpPr>
        <a:xfrm>
          <a:off x="0" y="0"/>
          <a:ext cx="0" cy="0"/>
          <a:chOff x="0" y="0"/>
          <a:chExt cx="0" cy="0"/>
        </a:xfrm>
      </p:grpSpPr>
      <p:grpSp>
        <p:nvGrpSpPr>
          <p:cNvPr id="10" name="Group 9"/>
          <p:cNvGrpSpPr/>
          <p:nvPr/>
        </p:nvGrpSpPr>
        <p:grpSpPr>
          <a:xfrm>
            <a:off x="242921" y="2879011"/>
            <a:ext cx="4481479" cy="5617289"/>
            <a:chOff x="576519" y="609600"/>
            <a:chExt cx="3886200" cy="4610100"/>
          </a:xfrm>
        </p:grpSpPr>
        <p:grpSp>
          <p:nvGrpSpPr>
            <p:cNvPr id="11" name="Group 10"/>
            <p:cNvGrpSpPr/>
            <p:nvPr/>
          </p:nvGrpSpPr>
          <p:grpSpPr>
            <a:xfrm>
              <a:off x="576519" y="1104900"/>
              <a:ext cx="3200400" cy="4114800"/>
              <a:chOff x="1219200" y="647700"/>
              <a:chExt cx="3200400" cy="4114800"/>
            </a:xfrm>
          </p:grpSpPr>
          <p:sp>
            <p:nvSpPr>
              <p:cNvPr id="13" name="Rounded Rectangle 12"/>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61646" y="2111509"/>
                <a:ext cx="2715509" cy="1187181"/>
              </a:xfrm>
              <a:prstGeom prst="rect">
                <a:avLst/>
              </a:prstGeom>
              <a:noFill/>
            </p:spPr>
            <p:txBody>
              <a:bodyPr wrap="square" rtlCol="0">
                <a:spAutoFit/>
              </a:bodyPr>
              <a:lstStyle/>
              <a:p>
                <a:pPr algn="ctr"/>
                <a:r>
                  <a:rPr lang="en-US" sz="4400" dirty="0" err="1">
                    <a:solidFill>
                      <a:srgbClr val="221F4D"/>
                    </a:solidFill>
                    <a:latin typeface="Bevan" panose="020B0604020202020204" charset="0"/>
                  </a:rPr>
                  <a:t>Tính</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số</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từ</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mã</a:t>
                </a:r>
                <a:endParaRPr lang="en-US" sz="4400" dirty="0">
                  <a:solidFill>
                    <a:srgbClr val="221F4D"/>
                  </a:solidFill>
                  <a:latin typeface="Bevan" panose="020B0604020202020204" charset="0"/>
                </a:endParaRPr>
              </a:p>
            </p:txBody>
          </p:sp>
        </p:grpSp>
        <p:sp>
          <p:nvSpPr>
            <p:cNvPr id="12" name="Oval 11"/>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7</a:t>
              </a:r>
            </a:p>
          </p:txBody>
        </p:sp>
      </p:grpSp>
      <p:sp>
        <p:nvSpPr>
          <p:cNvPr id="2" name="Rounded Rectangle 1"/>
          <p:cNvSpPr/>
          <p:nvPr/>
        </p:nvSpPr>
        <p:spPr>
          <a:xfrm>
            <a:off x="5029200" y="266700"/>
            <a:ext cx="12649200" cy="2987221"/>
          </a:xfrm>
          <a:prstGeom prst="roundRect">
            <a:avLst/>
          </a:prstGeom>
          <a:solidFill>
            <a:schemeClr val="bg1">
              <a:alpha val="37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ahnschrift" panose="020B0502040204020203" pitchFamily="34" charset="0"/>
              </a:rPr>
              <a:t>Một</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máy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tính</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coi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một</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xâu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các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chữ</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số</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thập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phân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là</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một</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từ</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mã</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hợp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nếu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nó</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chứa</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một</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số</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chẵn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chữ</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số</a:t>
            </a:r>
            <a:r>
              <a:rPr lang="en-US" sz="3600" dirty="0">
                <a:solidFill>
                  <a:srgbClr val="221F4D"/>
                </a:solidFill>
                <a:latin typeface="Bahnschrift" panose="020B0502040204020203" pitchFamily="34" charset="0"/>
              </a:rPr>
              <a:t> 0. </a:t>
            </a:r>
            <a:r>
              <a:rPr lang="en-US" sz="3600" dirty="0" err="1">
                <a:solidFill>
                  <a:srgbClr val="221F4D"/>
                </a:solidFill>
                <a:latin typeface="Bahnschrift" panose="020B0502040204020203" pitchFamily="34" charset="0"/>
              </a:rPr>
              <a:t>Ví</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dụ</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từ</a:t>
            </a:r>
            <a:r>
              <a:rPr lang="en-US" sz="3600" dirty="0">
                <a:solidFill>
                  <a:srgbClr val="221F4D"/>
                </a:solidFill>
                <a:latin typeface="Bahnschrift" panose="020B0502040204020203" pitchFamily="34" charset="0"/>
              </a:rPr>
              <a:t> 1230407 </a:t>
            </a:r>
            <a:r>
              <a:rPr lang="en-US" sz="3600" dirty="0" err="1">
                <a:solidFill>
                  <a:srgbClr val="221F4D"/>
                </a:solidFill>
                <a:latin typeface="Bahnschrift" panose="020B0502040204020203" pitchFamily="34" charset="0"/>
              </a:rPr>
              <a:t>là</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hợp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từ</a:t>
            </a:r>
            <a:r>
              <a:rPr lang="en-US" sz="3600" dirty="0">
                <a:solidFill>
                  <a:srgbClr val="221F4D"/>
                </a:solidFill>
                <a:latin typeface="Bahnschrift" panose="020B0502040204020203" pitchFamily="34" charset="0"/>
              </a:rPr>
              <a:t> 1020304 </a:t>
            </a:r>
            <a:r>
              <a:rPr lang="en-US" sz="3600" dirty="0" err="1">
                <a:solidFill>
                  <a:srgbClr val="221F4D"/>
                </a:solidFill>
                <a:latin typeface="Bahnschrift" panose="020B0502040204020203" pitchFamily="34" charset="0"/>
              </a:rPr>
              <a:t>là</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không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hợp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Hãy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tìm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cho</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các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từ</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mã</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hợp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độ</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dài</a:t>
            </a:r>
            <a:r>
              <a:rPr lang="en-US" sz="3600" dirty="0">
                <a:solidFill>
                  <a:srgbClr val="221F4D"/>
                </a:solidFill>
                <a:latin typeface="Bahnschrift" panose="020B0502040204020203" pitchFamily="34" charset="0"/>
              </a:rPr>
              <a:t> 𝑛?</a:t>
            </a:r>
          </a:p>
        </p:txBody>
      </p:sp>
      <p:sp>
        <p:nvSpPr>
          <p:cNvPr id="16" name="Rounded Rectangle 15"/>
          <p:cNvSpPr/>
          <p:nvPr/>
        </p:nvSpPr>
        <p:spPr>
          <a:xfrm>
            <a:off x="5029200" y="3390901"/>
            <a:ext cx="12649200" cy="2438400"/>
          </a:xfrm>
          <a:prstGeom prst="roundRect">
            <a:avLst/>
          </a:prstGeom>
          <a:solidFill>
            <a:schemeClr val="bg1">
              <a:alpha val="37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a:solidFill>
                  <a:srgbClr val="221F4D"/>
                </a:solidFill>
                <a:latin typeface="Bahnschrift" panose="020B0502040204020203" pitchFamily="34" charset="0"/>
              </a:rPr>
              <a:t>Gọi số từ mã độ dài n là 𝑎</a:t>
            </a:r>
            <a:r>
              <a:rPr lang="vi-VN" dirty="0">
                <a:solidFill>
                  <a:srgbClr val="221F4D"/>
                </a:solidFill>
                <a:latin typeface="Bahnschrift" panose="020B0502040204020203" pitchFamily="34" charset="0"/>
              </a:rPr>
              <a:t>n</a:t>
            </a:r>
            <a:r>
              <a:rPr lang="vi-VN" sz="3600" dirty="0">
                <a:solidFill>
                  <a:srgbClr val="221F4D"/>
                </a:solidFill>
                <a:latin typeface="Bahnschrift" panose="020B0502040204020203" pitchFamily="34" charset="0"/>
              </a:rPr>
              <a:t>. Dễ dàng nhận thấy a</a:t>
            </a:r>
            <a:r>
              <a:rPr lang="vi-VN" dirty="0">
                <a:solidFill>
                  <a:srgbClr val="221F4D"/>
                </a:solidFill>
                <a:latin typeface="Bahnschrift" panose="020B0502040204020203" pitchFamily="34" charset="0"/>
              </a:rPr>
              <a:t>1</a:t>
            </a:r>
            <a:r>
              <a:rPr lang="vi-VN" sz="3600" dirty="0">
                <a:solidFill>
                  <a:srgbClr val="221F4D"/>
                </a:solidFill>
                <a:latin typeface="Bahnschrift" panose="020B0502040204020203" pitchFamily="34" charset="0"/>
              </a:rPr>
              <a:t> = 9, vì chỉ có duy nhất số 0 là không hợp lệ. Bây giờ ta tìm cách biểu diễn dãy các từ mã độ dài n &gt;= 2. Xâu hợp lệ có n chữ số được tổ hợp từ xâu hợp lệ n-1 chữ số bằng hai cách</a:t>
            </a:r>
            <a:endParaRPr lang="en-US" sz="3600" dirty="0">
              <a:solidFill>
                <a:srgbClr val="221F4D"/>
              </a:solidFill>
              <a:latin typeface="Bahnschrift" panose="020B0502040204020203" pitchFamily="34" charset="0"/>
            </a:endParaRPr>
          </a:p>
        </p:txBody>
      </p:sp>
      <p:sp>
        <p:nvSpPr>
          <p:cNvPr id="3" name="Rounded Rectangle 2"/>
          <p:cNvSpPr/>
          <p:nvPr/>
        </p:nvSpPr>
        <p:spPr>
          <a:xfrm>
            <a:off x="5009322" y="6057900"/>
            <a:ext cx="6268278" cy="2667000"/>
          </a:xfrm>
          <a:prstGeom prst="roundRect">
            <a:avLst/>
          </a:prstGeom>
          <a:solidFill>
            <a:schemeClr val="bg1">
              <a:alpha val="4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err="1">
                <a:solidFill>
                  <a:srgbClr val="221F4D"/>
                </a:solidFill>
                <a:latin typeface="Bahnschrift" panose="020B0502040204020203" pitchFamily="34" charset="0"/>
              </a:rPr>
              <a:t>Từ</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xâu</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hợp</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lệ</a:t>
            </a:r>
            <a:r>
              <a:rPr lang="en-US" sz="3200" dirty="0">
                <a:solidFill>
                  <a:srgbClr val="221F4D"/>
                </a:solidFill>
                <a:latin typeface="Bahnschrift" panose="020B0502040204020203" pitchFamily="34" charset="0"/>
              </a:rPr>
              <a:t> n-1 </a:t>
            </a:r>
            <a:r>
              <a:rPr lang="en-US" sz="3200" dirty="0" err="1">
                <a:solidFill>
                  <a:srgbClr val="221F4D"/>
                </a:solidFill>
                <a:latin typeface="Bahnschrift" panose="020B0502040204020203" pitchFamily="34" charset="0"/>
              </a:rPr>
              <a:t>chữ</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số</a:t>
            </a:r>
            <a:r>
              <a:rPr lang="en-US" sz="3200" dirty="0">
                <a:solidFill>
                  <a:srgbClr val="221F4D"/>
                </a:solidFill>
                <a:latin typeface="Bahnschrift" panose="020B0502040204020203" pitchFamily="34" charset="0"/>
              </a:rPr>
              <a:t> ta </a:t>
            </a:r>
            <a:r>
              <a:rPr lang="en-US" sz="3200" dirty="0" err="1">
                <a:solidFill>
                  <a:srgbClr val="221F4D"/>
                </a:solidFill>
                <a:latin typeface="Bahnschrift" panose="020B0502040204020203" pitchFamily="34" charset="0"/>
              </a:rPr>
              <a:t>thêm</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một</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chữ</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số</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khác</a:t>
            </a:r>
            <a:r>
              <a:rPr lang="en-US" sz="3200" dirty="0">
                <a:solidFill>
                  <a:srgbClr val="221F4D"/>
                </a:solidFill>
                <a:latin typeface="Bahnschrift" panose="020B0502040204020203" pitchFamily="34" charset="0"/>
              </a:rPr>
              <a:t> 0 </a:t>
            </a:r>
            <a:r>
              <a:rPr lang="en-US" sz="3200" dirty="0" err="1">
                <a:solidFill>
                  <a:srgbClr val="221F4D"/>
                </a:solidFill>
                <a:latin typeface="Bahnschrift" panose="020B0502040204020203" pitchFamily="34" charset="0"/>
              </a:rPr>
              <a:t>vào</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cuối</a:t>
            </a:r>
            <a:r>
              <a:rPr lang="en-US" sz="3200" dirty="0">
                <a:solidFill>
                  <a:srgbClr val="221F4D"/>
                </a:solidFill>
                <a:latin typeface="Bahnschrift" panose="020B0502040204020203" pitchFamily="34" charset="0"/>
              </a:rPr>
              <a:t>. </a:t>
            </a:r>
          </a:p>
          <a:p>
            <a:r>
              <a:rPr lang="en-US" sz="3200" dirty="0">
                <a:solidFill>
                  <a:srgbClr val="221F4D"/>
                </a:solidFill>
                <a:latin typeface="Bahnschrift" panose="020B0502040204020203" pitchFamily="34" charset="0"/>
              </a:rPr>
              <a:t>Theo </a:t>
            </a:r>
            <a:r>
              <a:rPr lang="en-US" sz="3200" dirty="0" err="1">
                <a:solidFill>
                  <a:srgbClr val="221F4D"/>
                </a:solidFill>
                <a:latin typeface="Bahnschrift" panose="020B0502040204020203" pitchFamily="34" charset="0"/>
              </a:rPr>
              <a:t>nguyên</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lý</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nhân</a:t>
            </a:r>
            <a:r>
              <a:rPr lang="en-US" sz="3200" dirty="0">
                <a:solidFill>
                  <a:srgbClr val="221F4D"/>
                </a:solidFill>
                <a:latin typeface="Bahnschrift" panose="020B0502040204020203" pitchFamily="34" charset="0"/>
              </a:rPr>
              <a:t>, ta </a:t>
            </a:r>
            <a:r>
              <a:rPr lang="en-US" sz="3200" dirty="0" err="1">
                <a:solidFill>
                  <a:srgbClr val="221F4D"/>
                </a:solidFill>
                <a:latin typeface="Bahnschrift" panose="020B0502040204020203" pitchFamily="34" charset="0"/>
              </a:rPr>
              <a:t>có</a:t>
            </a:r>
            <a:r>
              <a:rPr lang="en-US" sz="3200" dirty="0">
                <a:solidFill>
                  <a:srgbClr val="221F4D"/>
                </a:solidFill>
                <a:latin typeface="Bahnschrift" panose="020B0502040204020203" pitchFamily="34" charset="0"/>
              </a:rPr>
              <a:t> 9𝑎</a:t>
            </a:r>
            <a:r>
              <a:rPr lang="en-US" dirty="0">
                <a:solidFill>
                  <a:srgbClr val="221F4D"/>
                </a:solidFill>
                <a:latin typeface="Bahnschrift" panose="020B0502040204020203" pitchFamily="34" charset="0"/>
              </a:rPr>
              <a:t>𝑛-1</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xâu</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hợp</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lệ</a:t>
            </a:r>
            <a:r>
              <a:rPr lang="en-US" sz="3200" dirty="0">
                <a:solidFill>
                  <a:srgbClr val="221F4D"/>
                </a:solidFill>
                <a:latin typeface="Bahnschrift" panose="020B0502040204020203" pitchFamily="34" charset="0"/>
              </a:rPr>
              <a:t>.</a:t>
            </a:r>
          </a:p>
          <a:p>
            <a:pPr algn="ctr"/>
            <a:r>
              <a:rPr lang="en-US" sz="3200" dirty="0">
                <a:solidFill>
                  <a:srgbClr val="221F4D"/>
                </a:solidFill>
                <a:latin typeface="Bahnschrift" panose="020B0502040204020203" pitchFamily="34" charset="0"/>
              </a:rPr>
              <a:t> </a:t>
            </a:r>
          </a:p>
        </p:txBody>
      </p:sp>
      <p:sp>
        <p:nvSpPr>
          <p:cNvPr id="18" name="Rounded Rectangle 17"/>
          <p:cNvSpPr/>
          <p:nvPr/>
        </p:nvSpPr>
        <p:spPr>
          <a:xfrm>
            <a:off x="11506200" y="6057900"/>
            <a:ext cx="6477000" cy="2667000"/>
          </a:xfrm>
          <a:prstGeom prst="roundRect">
            <a:avLst/>
          </a:prstGeom>
          <a:solidFill>
            <a:schemeClr val="bg1">
              <a:alpha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221F4D"/>
                </a:solidFill>
                <a:latin typeface="Bahnschrift" panose="020B0502040204020203" pitchFamily="34" charset="0"/>
              </a:rPr>
              <a:t>X</a:t>
            </a:r>
            <a:r>
              <a:rPr lang="vi-VN" sz="2800" dirty="0">
                <a:solidFill>
                  <a:srgbClr val="221F4D"/>
                </a:solidFill>
                <a:latin typeface="Bahnschrift" panose="020B0502040204020203" pitchFamily="34" charset="0"/>
              </a:rPr>
              <a:t>âu hợp lệ n chữ số được hợp lệ hóa từ các xâu không hợp lệ có n-1 chữ số bằng cách thêm số 0 vào cuối. </a:t>
            </a:r>
            <a:endParaRPr lang="en-US" sz="2800" dirty="0">
              <a:solidFill>
                <a:srgbClr val="221F4D"/>
              </a:solidFill>
              <a:latin typeface="Bahnschrift" panose="020B0502040204020203" pitchFamily="34" charset="0"/>
            </a:endParaRPr>
          </a:p>
          <a:p>
            <a:r>
              <a:rPr lang="vi-VN" sz="2800" dirty="0">
                <a:solidFill>
                  <a:srgbClr val="221F4D"/>
                </a:solidFill>
                <a:latin typeface="Bahnschrift" panose="020B0502040204020203" pitchFamily="34" charset="0"/>
              </a:rPr>
              <a:t>Số các xâu không hợp lệ này </a:t>
            </a:r>
            <a:r>
              <a:rPr lang="en-US" sz="2800" dirty="0">
                <a:solidFill>
                  <a:srgbClr val="221F4D"/>
                </a:solidFill>
                <a:latin typeface="Bahnschrift" panose="020B0502040204020203" pitchFamily="34" charset="0"/>
              </a:rPr>
              <a:t>10</a:t>
            </a:r>
            <a:r>
              <a:rPr lang="en-US" sz="2800" baseline="30000" dirty="0">
                <a:solidFill>
                  <a:srgbClr val="221F4D"/>
                </a:solidFill>
                <a:latin typeface="Bahnschrift" panose="020B0502040204020203" pitchFamily="34" charset="0"/>
              </a:rPr>
              <a:t>n-1</a:t>
            </a:r>
            <a:r>
              <a:rPr lang="vi-VN" sz="28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𝑛-1</a:t>
            </a:r>
            <a:r>
              <a:rPr lang="vi-VN" sz="2800" dirty="0">
                <a:solidFill>
                  <a:srgbClr val="221F4D"/>
                </a:solidFill>
                <a:latin typeface="Bahnschrift" panose="020B0502040204020203" pitchFamily="34" charset="0"/>
              </a:rPr>
              <a:t>, vì có </a:t>
            </a:r>
            <a:r>
              <a:rPr lang="en-US" sz="2800" dirty="0">
                <a:solidFill>
                  <a:srgbClr val="221F4D"/>
                </a:solidFill>
                <a:latin typeface="Bahnschrift" panose="020B0502040204020203" pitchFamily="34" charset="0"/>
              </a:rPr>
              <a:t>10</a:t>
            </a:r>
            <a:r>
              <a:rPr lang="en-US" sz="2800" baseline="30000" dirty="0">
                <a:solidFill>
                  <a:srgbClr val="221F4D"/>
                </a:solidFill>
                <a:latin typeface="Bahnschrift" panose="020B0502040204020203" pitchFamily="34" charset="0"/>
              </a:rPr>
              <a:t>n-1</a:t>
            </a:r>
            <a:r>
              <a:rPr lang="vi-VN" sz="2800" baseline="30000" dirty="0">
                <a:solidFill>
                  <a:srgbClr val="221F4D"/>
                </a:solidFill>
                <a:latin typeface="Bahnschrift" panose="020B0502040204020203" pitchFamily="34" charset="0"/>
              </a:rPr>
              <a:t> </a:t>
            </a:r>
            <a:r>
              <a:rPr lang="vi-VN" sz="2800" dirty="0">
                <a:solidFill>
                  <a:srgbClr val="221F4D"/>
                </a:solidFill>
                <a:latin typeface="Bahnschrift" panose="020B0502040204020203" pitchFamily="34" charset="0"/>
              </a:rPr>
              <a:t>xâu có độ dài n-1, trong đó c</a:t>
            </a:r>
            <a:r>
              <a:rPr lang="en-US" sz="2800" dirty="0">
                <a:solidFill>
                  <a:srgbClr val="221F4D"/>
                </a:solidFill>
                <a:latin typeface="Bahnschrift" panose="020B0502040204020203" pitchFamily="34" charset="0"/>
              </a:rPr>
              <a:t>ó : </a:t>
            </a:r>
            <a:r>
              <a:rPr lang="vi-VN" sz="2800" dirty="0">
                <a:solidFill>
                  <a:srgbClr val="221F4D"/>
                </a:solidFill>
                <a:latin typeface="Bahnschrift" panose="020B0502040204020203" pitchFamily="34" charset="0"/>
              </a:rPr>
              <a:t>a</a:t>
            </a:r>
            <a:r>
              <a:rPr lang="vi-VN" dirty="0">
                <a:solidFill>
                  <a:srgbClr val="221F4D"/>
                </a:solidFill>
                <a:latin typeface="Bahnschrift" panose="020B0502040204020203" pitchFamily="34" charset="0"/>
              </a:rPr>
              <a:t>n-1</a:t>
            </a:r>
            <a:r>
              <a:rPr lang="vi-VN" sz="2800" dirty="0">
                <a:solidFill>
                  <a:srgbClr val="221F4D"/>
                </a:solidFill>
                <a:latin typeface="Bahnschrift" panose="020B0502040204020203" pitchFamily="34" charset="0"/>
              </a:rPr>
              <a:t> xâu hợp lệ.</a:t>
            </a:r>
            <a:endParaRPr lang="en-US" sz="2800" dirty="0">
              <a:solidFill>
                <a:srgbClr val="221F4D"/>
              </a:solidFill>
              <a:latin typeface="Bahnschrift" panose="020B0502040204020203" pitchFamily="34" charset="0"/>
            </a:endParaRPr>
          </a:p>
        </p:txBody>
      </p:sp>
      <p:sp>
        <p:nvSpPr>
          <p:cNvPr id="4" name="Rounded Rectangle 3"/>
          <p:cNvSpPr/>
          <p:nvPr/>
        </p:nvSpPr>
        <p:spPr>
          <a:xfrm>
            <a:off x="5029200" y="9029700"/>
            <a:ext cx="12954000" cy="1066800"/>
          </a:xfrm>
          <a:prstGeom prst="roundRect">
            <a:avLst/>
          </a:prstGeom>
          <a:solidFill>
            <a:schemeClr val="bg1">
              <a:alpha val="44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err="1">
                <a:solidFill>
                  <a:srgbClr val="221F4D"/>
                </a:solidFill>
                <a:latin typeface="Bahnschrift" panose="020B0502040204020203" pitchFamily="34" charset="0"/>
              </a:rPr>
              <a:t>Từ</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đó</a:t>
            </a:r>
            <a:r>
              <a:rPr lang="en-US" sz="3200" dirty="0">
                <a:solidFill>
                  <a:srgbClr val="221F4D"/>
                </a:solidFill>
                <a:latin typeface="Bahnschrift" panose="020B0502040204020203" pitchFamily="34" charset="0"/>
              </a:rPr>
              <a:t> ta </a:t>
            </a:r>
            <a:r>
              <a:rPr lang="en-US" sz="3200" dirty="0" err="1">
                <a:solidFill>
                  <a:srgbClr val="221F4D"/>
                </a:solidFill>
                <a:latin typeface="Bahnschrift" panose="020B0502040204020203" pitchFamily="34" charset="0"/>
              </a:rPr>
              <a:t>có</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hệ</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thức</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truy</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hồi</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đối</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với</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các</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từ</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mã</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hợp</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lệ</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độ</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dài</a:t>
            </a:r>
            <a:r>
              <a:rPr lang="en-US" sz="3200" dirty="0">
                <a:solidFill>
                  <a:srgbClr val="221F4D"/>
                </a:solidFill>
                <a:latin typeface="Bahnschrift" panose="020B0502040204020203" pitchFamily="34" charset="0"/>
              </a:rPr>
              <a:t> n:</a:t>
            </a:r>
          </a:p>
          <a:p>
            <a:pPr algn="ctr"/>
            <a:r>
              <a:rPr lang="en-US" sz="32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n</a:t>
            </a:r>
            <a:r>
              <a:rPr lang="en-US" sz="3200" dirty="0">
                <a:solidFill>
                  <a:srgbClr val="221F4D"/>
                </a:solidFill>
                <a:latin typeface="Bahnschrift" panose="020B0502040204020203" pitchFamily="34" charset="0"/>
              </a:rPr>
              <a:t> = 9a</a:t>
            </a:r>
            <a:r>
              <a:rPr lang="en-US" dirty="0">
                <a:solidFill>
                  <a:srgbClr val="221F4D"/>
                </a:solidFill>
                <a:latin typeface="Bahnschrift" panose="020B0502040204020203" pitchFamily="34" charset="0"/>
              </a:rPr>
              <a:t>n-1</a:t>
            </a:r>
            <a:r>
              <a:rPr lang="en-US" sz="3200" dirty="0">
                <a:solidFill>
                  <a:srgbClr val="221F4D"/>
                </a:solidFill>
                <a:latin typeface="Bahnschrift" panose="020B0502040204020203" pitchFamily="34" charset="0"/>
              </a:rPr>
              <a:t>+ (10</a:t>
            </a:r>
            <a:r>
              <a:rPr lang="en-US" sz="3200" baseline="30000" dirty="0">
                <a:solidFill>
                  <a:srgbClr val="221F4D"/>
                </a:solidFill>
                <a:latin typeface="Bahnschrift" panose="020B0502040204020203" pitchFamily="34" charset="0"/>
              </a:rPr>
              <a:t>n-1</a:t>
            </a:r>
            <a:r>
              <a:rPr lang="en-US" sz="3200" dirty="0">
                <a:solidFill>
                  <a:srgbClr val="221F4D"/>
                </a:solidFill>
                <a:latin typeface="Bahnschrift" panose="020B0502040204020203" pitchFamily="34" charset="0"/>
              </a:rPr>
              <a:t> - a</a:t>
            </a:r>
            <a:r>
              <a:rPr lang="en-US" dirty="0">
                <a:solidFill>
                  <a:srgbClr val="221F4D"/>
                </a:solidFill>
                <a:latin typeface="Bahnschrift" panose="020B0502040204020203" pitchFamily="34" charset="0"/>
              </a:rPr>
              <a:t>n-1</a:t>
            </a:r>
            <a:r>
              <a:rPr lang="en-US" sz="3200" dirty="0">
                <a:solidFill>
                  <a:srgbClr val="221F4D"/>
                </a:solidFill>
                <a:latin typeface="Bahnschrift" panose="020B0502040204020203" pitchFamily="34" charset="0"/>
              </a:rPr>
              <a:t>) = 8a</a:t>
            </a:r>
            <a:r>
              <a:rPr lang="en-US" dirty="0">
                <a:solidFill>
                  <a:srgbClr val="221F4D"/>
                </a:solidFill>
                <a:latin typeface="Bahnschrift" panose="020B0502040204020203" pitchFamily="34" charset="0"/>
              </a:rPr>
              <a:t>n-1 </a:t>
            </a:r>
            <a:r>
              <a:rPr lang="en-US" sz="3200" dirty="0">
                <a:solidFill>
                  <a:srgbClr val="221F4D"/>
                </a:solidFill>
                <a:latin typeface="Bahnschrift" panose="020B0502040204020203" pitchFamily="34" charset="0"/>
              </a:rPr>
              <a:t>+10</a:t>
            </a:r>
            <a:r>
              <a:rPr lang="en-US" sz="3200" baseline="30000" dirty="0">
                <a:solidFill>
                  <a:srgbClr val="221F4D"/>
                </a:solidFill>
                <a:latin typeface="Bahnschrift" panose="020B0502040204020203" pitchFamily="34" charset="0"/>
              </a:rPr>
              <a:t>n-1</a:t>
            </a:r>
            <a:r>
              <a:rPr lang="en-US" sz="3200" dirty="0">
                <a:solidFill>
                  <a:srgbClr val="221F4D"/>
                </a:solidFill>
                <a:latin typeface="Bahnschrift" panose="020B0502040204020203" pitchFamily="34" charset="0"/>
              </a:rPr>
              <a:t>, </a:t>
            </a:r>
            <a:r>
              <a:rPr lang="en-US" sz="3200" dirty="0" err="1">
                <a:solidFill>
                  <a:srgbClr val="221F4D"/>
                </a:solidFill>
                <a:latin typeface="Bahnschrift" panose="020B0502040204020203" pitchFamily="34" charset="0"/>
              </a:rPr>
              <a:t>với</a:t>
            </a:r>
            <a:r>
              <a:rPr lang="en-US" sz="3200" dirty="0">
                <a:solidFill>
                  <a:srgbClr val="221F4D"/>
                </a:solidFill>
                <a:latin typeface="Bahnschrift" panose="020B0502040204020203" pitchFamily="34" charset="0"/>
              </a:rPr>
              <a:t> n&gt;=2 </a:t>
            </a:r>
            <a:r>
              <a:rPr lang="en-US" sz="3200" dirty="0" err="1">
                <a:solidFill>
                  <a:srgbClr val="221F4D"/>
                </a:solidFill>
                <a:latin typeface="Bahnschrift" panose="020B0502040204020203" pitchFamily="34" charset="0"/>
              </a:rPr>
              <a:t>và</a:t>
            </a:r>
            <a:r>
              <a:rPr lang="en-US" sz="32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1</a:t>
            </a:r>
            <a:r>
              <a:rPr lang="en-US" sz="3200" dirty="0">
                <a:solidFill>
                  <a:srgbClr val="221F4D"/>
                </a:solidFill>
                <a:latin typeface="Bahnschrift" panose="020B0502040204020203" pitchFamily="34" charset="0"/>
              </a:rPr>
              <a:t> =9.</a:t>
            </a:r>
          </a:p>
          <a:p>
            <a:pPr algn="ctr"/>
            <a:endParaRPr lang="en-US" sz="3200" dirty="0">
              <a:solidFill>
                <a:srgbClr val="221F4D"/>
              </a:solidFill>
              <a:latin typeface="Bahnschrift" panose="020B0502040204020203"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9B48F17-F246-49EC-BA9F-803CA2B9248D}"/>
                  </a:ext>
                </a:extLst>
              </p14:cNvPr>
              <p14:cNvContentPartPr/>
              <p14:nvPr/>
            </p14:nvContentPartPr>
            <p14:xfrm>
              <a:off x="5349209" y="6361031"/>
              <a:ext cx="360" cy="360"/>
            </p14:xfrm>
          </p:contentPart>
        </mc:Choice>
        <mc:Fallback xmlns="">
          <p:pic>
            <p:nvPicPr>
              <p:cNvPr id="5" name="Ink 4">
                <a:extLst>
                  <a:ext uri="{FF2B5EF4-FFF2-40B4-BE49-F238E27FC236}">
                    <a16:creationId xmlns:a16="http://schemas.microsoft.com/office/drawing/2014/main" id="{89B48F17-F246-49EC-BA9F-803CA2B9248D}"/>
                  </a:ext>
                </a:extLst>
              </p:cNvPr>
              <p:cNvPicPr/>
              <p:nvPr/>
            </p:nvPicPr>
            <p:blipFill>
              <a:blip r:embed="rId4"/>
              <a:stretch>
                <a:fillRect/>
              </a:stretch>
            </p:blipFill>
            <p:spPr>
              <a:xfrm>
                <a:off x="5340569" y="63523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9FB4D91-2BF5-460C-B8C2-C2BAF62E7DA7}"/>
                  </a:ext>
                </a:extLst>
              </p14:cNvPr>
              <p14:cNvContentPartPr/>
              <p14:nvPr/>
            </p14:nvContentPartPr>
            <p14:xfrm>
              <a:off x="5330129" y="6399911"/>
              <a:ext cx="360" cy="360"/>
            </p14:xfrm>
          </p:contentPart>
        </mc:Choice>
        <mc:Fallback xmlns="">
          <p:pic>
            <p:nvPicPr>
              <p:cNvPr id="6" name="Ink 5">
                <a:extLst>
                  <a:ext uri="{FF2B5EF4-FFF2-40B4-BE49-F238E27FC236}">
                    <a16:creationId xmlns:a16="http://schemas.microsoft.com/office/drawing/2014/main" id="{89FB4D91-2BF5-460C-B8C2-C2BAF62E7DA7}"/>
                  </a:ext>
                </a:extLst>
              </p:cNvPr>
              <p:cNvPicPr/>
              <p:nvPr/>
            </p:nvPicPr>
            <p:blipFill>
              <a:blip r:embed="rId4"/>
              <a:stretch>
                <a:fillRect/>
              </a:stretch>
            </p:blipFill>
            <p:spPr>
              <a:xfrm>
                <a:off x="5321489" y="6391271"/>
                <a:ext cx="18000" cy="18000"/>
              </a:xfrm>
              <a:prstGeom prst="rect">
                <a:avLst/>
              </a:prstGeom>
            </p:spPr>
          </p:pic>
        </mc:Fallback>
      </mc:AlternateContent>
    </p:spTree>
    <p:extLst>
      <p:ext uri="{BB962C8B-B14F-4D97-AF65-F5344CB8AC3E}">
        <p14:creationId xmlns:p14="http://schemas.microsoft.com/office/powerpoint/2010/main" val="8034171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71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1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71000">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71000">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14:bounceEnd="71000">
                                          <p:cBhvr additive="base">
                                            <p:cTn id="13" dur="1000" fill="hold"/>
                                            <p:tgtEl>
                                              <p:spTgt spid="16"/>
                                            </p:tgtEl>
                                            <p:attrNameLst>
                                              <p:attrName>ppt_x</p:attrName>
                                            </p:attrNameLst>
                                          </p:cBhvr>
                                          <p:tavLst>
                                            <p:tav tm="0">
                                              <p:val>
                                                <p:strVal val="1+#ppt_w/2"/>
                                              </p:val>
                                            </p:tav>
                                            <p:tav tm="100000">
                                              <p:val>
                                                <p:strVal val="#ppt_x"/>
                                              </p:val>
                                            </p:tav>
                                          </p:tavLst>
                                        </p:anim>
                                        <p:anim calcmode="lin" valueType="num" p14:bounceEnd="71000">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14:presetBounceEnd="72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72000">
                                          <p:cBhvr additive="base">
                                            <p:cTn id="19" dur="1000" fill="hold"/>
                                            <p:tgtEl>
                                              <p:spTgt spid="3"/>
                                            </p:tgtEl>
                                            <p:attrNameLst>
                                              <p:attrName>ppt_x</p:attrName>
                                            </p:attrNameLst>
                                          </p:cBhvr>
                                          <p:tavLst>
                                            <p:tav tm="0">
                                              <p:val>
                                                <p:strVal val="#ppt_x"/>
                                              </p:val>
                                            </p:tav>
                                            <p:tav tm="100000">
                                              <p:val>
                                                <p:strVal val="#ppt_x"/>
                                              </p:val>
                                            </p:tav>
                                          </p:tavLst>
                                        </p:anim>
                                        <p:anim calcmode="lin" valueType="num" p14:bounceEnd="72000">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14:presetBounceEnd="71000">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14:bounceEnd="71000">
                                          <p:cBhvr additive="base">
                                            <p:cTn id="25" dur="1000" fill="hold"/>
                                            <p:tgtEl>
                                              <p:spTgt spid="18"/>
                                            </p:tgtEl>
                                            <p:attrNameLst>
                                              <p:attrName>ppt_x</p:attrName>
                                            </p:attrNameLst>
                                          </p:cBhvr>
                                          <p:tavLst>
                                            <p:tav tm="0">
                                              <p:val>
                                                <p:strVal val="#ppt_x"/>
                                              </p:val>
                                            </p:tav>
                                            <p:tav tm="100000">
                                              <p:val>
                                                <p:strVal val="#ppt_x"/>
                                              </p:val>
                                            </p:tav>
                                          </p:tavLst>
                                        </p:anim>
                                        <p:anim calcmode="lin" valueType="num" p14:bounceEnd="71000">
                                          <p:cBhvr additive="base">
                                            <p:cTn id="26"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14:presetBounceEnd="72000">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14:bounceEnd="72000">
                                          <p:cBhvr additive="base">
                                            <p:cTn id="31" dur="1000" fill="hold"/>
                                            <p:tgtEl>
                                              <p:spTgt spid="4"/>
                                            </p:tgtEl>
                                            <p:attrNameLst>
                                              <p:attrName>ppt_x</p:attrName>
                                            </p:attrNameLst>
                                          </p:cBhvr>
                                          <p:tavLst>
                                            <p:tav tm="0">
                                              <p:val>
                                                <p:strVal val="#ppt_x"/>
                                              </p:val>
                                            </p:tav>
                                            <p:tav tm="100000">
                                              <p:val>
                                                <p:strVal val="#ppt_x"/>
                                              </p:val>
                                            </p:tav>
                                          </p:tavLst>
                                        </p:anim>
                                        <p:anim calcmode="lin" valueType="num" p14:bounceEnd="72000">
                                          <p:cBhvr additive="base">
                                            <p:cTn id="3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3" grpId="0" animBg="1"/>
          <p:bldP spid="18" grpId="0" animBg="1"/>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1+#ppt_w/2"/>
                                              </p:val>
                                            </p:tav>
                                            <p:tav tm="100000">
                                              <p:val>
                                                <p:strVal val="#ppt_x"/>
                                              </p:val>
                                            </p:tav>
                                          </p:tavLst>
                                        </p:anim>
                                        <p:anim calcmode="lin" valueType="num">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ppt_x"/>
                                              </p:val>
                                            </p:tav>
                                            <p:tav tm="100000">
                                              <p:val>
                                                <p:strVal val="#ppt_x"/>
                                              </p:val>
                                            </p:tav>
                                          </p:tavLst>
                                        </p:anim>
                                        <p:anim calcmode="lin" valueType="num">
                                          <p:cBhvr additive="base">
                                            <p:cTn id="26"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ppt_x"/>
                                              </p:val>
                                            </p:tav>
                                            <p:tav tm="100000">
                                              <p:val>
                                                <p:strVal val="#ppt_x"/>
                                              </p:val>
                                            </p:tav>
                                          </p:tavLst>
                                        </p:anim>
                                        <p:anim calcmode="lin" valueType="num">
                                          <p:cBhvr additive="base">
                                            <p:cTn id="3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3" grpId="0" animBg="1"/>
          <p:bldP spid="18" grpId="0" animBg="1"/>
          <p:bldP spid="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C3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D5254-2879-46E3-B17E-30692DE4DB85}"/>
              </a:ext>
            </a:extLst>
          </p:cNvPr>
          <p:cNvSpPr txBox="1"/>
          <p:nvPr/>
        </p:nvSpPr>
        <p:spPr>
          <a:xfrm>
            <a:off x="3581400" y="3695700"/>
            <a:ext cx="17526000" cy="1862048"/>
          </a:xfrm>
          <a:prstGeom prst="rect">
            <a:avLst/>
          </a:prstGeom>
          <a:noFill/>
        </p:spPr>
        <p:txBody>
          <a:bodyPr wrap="square" rtlCol="0">
            <a:spAutoFit/>
          </a:bodyPr>
          <a:lstStyle/>
          <a:p>
            <a:r>
              <a:rPr lang="en-US" sz="11500" b="1" dirty="0">
                <a:solidFill>
                  <a:schemeClr val="tx1">
                    <a:lumMod val="85000"/>
                    <a:lumOff val="15000"/>
                  </a:schemeClr>
                </a:solidFill>
                <a:latin typeface="Edwardian Script ITC" panose="030303020407070D0804" pitchFamily="66" charset="0"/>
              </a:rPr>
              <a:t>Thanks  For  Watching &lt;3</a:t>
            </a:r>
          </a:p>
        </p:txBody>
      </p:sp>
      <p:pic>
        <p:nvPicPr>
          <p:cNvPr id="4" name="Picture 3">
            <a:extLst>
              <a:ext uri="{FF2B5EF4-FFF2-40B4-BE49-F238E27FC236}">
                <a16:creationId xmlns:a16="http://schemas.microsoft.com/office/drawing/2014/main" id="{437B6CB5-2AF6-4C87-8DFF-2E641F14F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5009">
            <a:off x="1560798" y="3019912"/>
            <a:ext cx="9344839" cy="9344839"/>
          </a:xfrm>
          <a:prstGeom prst="rect">
            <a:avLst/>
          </a:prstGeom>
        </p:spPr>
      </p:pic>
    </p:spTree>
    <p:extLst>
      <p:ext uri="{BB962C8B-B14F-4D97-AF65-F5344CB8AC3E}">
        <p14:creationId xmlns:p14="http://schemas.microsoft.com/office/powerpoint/2010/main" val="991620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9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0" presetClass="path" presetSubtype="0" accel="50000" decel="50000" fill="hold" nodeType="withEffect">
                                  <p:stCondLst>
                                    <p:cond delay="0"/>
                                  </p:stCondLst>
                                  <p:childTnLst>
                                    <p:animMotion origin="layout" path="M 0.00894 -0.13704 L 0.00894 -0.13689 C 0.00764 -0.13087 0.00529 -0.12516 0.00503 -0.11852 C 0.00495 -0.11605 0.0066 -0.11328 0.00798 -0.11297 C 0.01267 -0.11204 0.01762 -0.1142 0.02239 -0.11482 C 0.02943 -0.11837 0.023 -0.11467 0.03012 -0.12038 C 0.03559 -0.125 0.03029 -0.11883 0.03585 -0.12593 C 0.03637 -0.12979 0.03689 -0.13519 0.03776 -0.13889 C 0.03837 -0.14152 0.03889 -0.14399 0.03976 -0.1463 C 0.0408 -0.15016 0.04184 -0.15433 0.04358 -0.15741 C 0.04453 -0.15926 0.04557 -0.16096 0.04644 -0.16297 C 0.04757 -0.1659 0.04835 -0.16914 0.0493 -0.17223 C 0.05 -0.1747 0.05035 -0.17763 0.0513 -0.17963 C 0.052 -0.18149 0.05321 -0.1821 0.05417 -0.18334 C 0.05477 -0.18581 0.05495 -0.18905 0.05608 -0.19075 C 0.05703 -0.19244 0.05877 -0.19152 0.05989 -0.1926 C 0.06128 -0.19399 0.06233 -0.19676 0.0638 -0.19815 C 0.06519 -0.19985 0.06701 -0.20062 0.06858 -0.20186 C 0.07179 -0.1926 0.07083 -0.19892 0.06762 -0.18519 C 0.06528 -0.17562 0.06623 -0.17717 0.0638 -0.16852 C 0.06215 -0.16343 0.05981 -0.15818 0.05798 -0.15371 C 0.05764 -0.15124 0.05764 -0.14862 0.05703 -0.1463 C 0.05469 -0.1375 0.05347 -0.13581 0.05035 -0.12963 C 0.04861 -0.12038 0.04783 -0.11621 0.05321 -0.14075 C 0.05347 -0.1426 0.05364 -0.1446 0.05417 -0.1463 C 0.0546 -0.14831 0.05547 -0.15 0.05608 -0.15186 C 0.05764 -0.14877 0.06033 -0.14692 0.06085 -0.1426 C 0.06371 -0.11791 0.0546 -0.11605 0.0638 -0.12038 C 0.06536 -0.12346 0.06667 -0.12732 0.06858 -0.12963 C 0.07153 -0.13349 0.07517 -0.13519 0.07821 -0.13889 L 0.08108 -0.1426 C 0.08142 -0.14507 0.08125 -0.148 0.08203 -0.15 C 0.08385 -0.15494 0.08611 -0.15587 0.0888 -0.15741 C 0.08715 -0.15494 0.08542 -0.15294 0.08403 -0.15 C 0.08307 -0.14846 0.08264 -0.14646 0.08203 -0.14445 C 0.08099 -0.14152 0.07995 -0.13843 0.07917 -0.13519 C 0.07847 -0.13257 0.07752 -0.1247 0.07726 -0.12223 C 0.07786 -0.11852 0.0776 -0.11359 0.07917 -0.11112 C 0.08003 -0.10973 0.08151 -0.11297 0.08203 -0.11482 C 0.08611 -0.13071 0.08533 -0.13426 0.08689 -0.14815 C 0.08715 -0.15078 0.0875 -0.15309 0.08785 -0.15556 C 0.0875 -0.14754 0.08741 -0.13951 0.08689 -0.13149 C 0.08646 -0.12655 0.08359 -0.11235 0.08498 -0.11667 C 0.0862 -0.12099 0.08759 -0.12531 0.0888 -0.12963 C 0.09236 -0.14352 0.08889 -0.13457 0.09262 -0.14445 C 0.09349 -0.14707 0.09427 -0.15 0.09557 -0.15186 C 0.10043 -0.15973 0.10286 -0.16096 0.10807 -0.16482 C 0.10998 -0.16297 0.11259 -0.16281 0.1138 -0.15926 C 0.11458 -0.15664 0.11363 -0.15278 0.11285 -0.15 C 0.11163 -0.1463 0.10937 -0.14429 0.10807 -0.14075 C 0.10686 -0.13797 0.10616 -0.13457 0.10512 -0.13149 C 0.10451 -0.12963 0.1039 -0.12778 0.10321 -0.12593 C 0.10443 -0.13411 0.10529 -0.14306 0.10807 -0.15 C 0.10868 -0.15186 0.10998 -0.15247 0.11094 -0.15371 C 0.11285 -0.15247 0.11623 -0.15386 0.11667 -0.15 C 0.11753 -0.1426 0.11562 -0.13473 0.1138 -0.12778 C 0.11319 -0.12531 0.1105 -0.12146 0.11189 -0.12038 C 0.11484 -0.11821 0.11831 -0.12161 0.12153 -0.12223 C 0.12769 -0.12825 0.12387 -0.12223 0.1263 -0.13334 C 0.12734 -0.13859 0.13021 -0.14815 0.13021 -0.148 C 0.13081 -0.15371 0.13125 -0.15942 0.13212 -0.16482 C 0.13325 -0.17254 0.13524 -0.17794 0.13689 -0.18519 C 0.13733 -0.18704 0.13759 -0.18889 0.13785 -0.19075 C 0.13698 -0.17578 0.13759 -0.173 0.13403 -0.15926 C 0.13333 -0.15664 0.13203 -0.15448 0.13116 -0.15186 C 0.13012 -0.14892 0.12917 -0.14584 0.1283 -0.1426 C 0.12752 -0.14028 0.12691 -0.13781 0.1263 -0.13519 C 0.12595 -0.13349 0.12578 -0.13149 0.12535 -0.12963 C 0.12483 -0.12778 0.12257 -0.12578 0.12344 -0.12408 C 0.12422 -0.12254 0.12535 -0.12655 0.1263 -0.12778 C 0.127 -0.12963 0.12769 -0.13149 0.1283 -0.13334 C 0.12977 -0.13936 0.12812 -0.13997 0.13212 -0.1426 C 0.13463 -0.14445 0.13984 -0.1463 0.13984 -0.14615 C 0.1414 -0.14383 0.14505 -0.14291 0.14462 -0.13889 C 0.14375 -0.13118 0.13915 -0.12701 0.13689 -0.12038 L 0.13498 -0.11482 C 0.13663 -0.1142 0.13837 -0.11142 0.13984 -0.11297 C 0.14123 -0.11467 0.14097 -0.11929 0.14175 -0.12223 C 0.14392 -0.13071 0.14427 -0.12732 0.14844 -0.13519 C 0.14956 -0.1375 0.15043 -0.14013 0.15139 -0.1426 C 0.152 -0.1463 0.15304 -0.14985 0.1533 -0.15371 C 0.15338 -0.15571 0.15156 -0.16065 0.15234 -0.15926 C 0.1546 -0.15494 0.15859 -0.14445 0.15998 -0.13704 C 0.16042 -0.13473 0.16068 -0.1321 0.16094 -0.12963 C 0.15937 -0.11791 0.15998 -0.11359 0.15521 -0.10556 C 0.15443 -0.10433 0.1533 -0.10433 0.15234 -0.10371 C 0.15104 -0.10618 0.14904 -0.10788 0.14844 -0.11112 C 0.148 -0.11359 0.14861 -0.11652 0.14939 -0.11852 C 0.15173 -0.125 0.15451 -0.1247 0.15807 -0.12593 C 0.16484 -0.12531 0.17153 -0.12408 0.1783 -0.12408 C 0.18246 -0.12408 0.18672 -0.12763 0.1908 -0.12593 C 0.1921 -0.12547 0.19062 -0.12007 0.19175 -0.11852 C 0.19331 -0.11636 0.19566 -0.11729 0.19757 -0.11667 C 0.19913 -0.11729 0.20069 -0.11806 0.20234 -0.11852 C 0.20451 -0.11929 0.20686 -0.11929 0.20911 -0.12038 C 0.2105 -0.12115 0.21154 -0.123 0.21293 -0.12408 C 0.2138 -0.12485 0.21484 -0.12531 0.2158 -0.12593 C 0.21649 -0.12902 0.2171 -0.1321 0.21779 -0.13519 C 0.21805 -0.13704 0.21805 -0.1392 0.21875 -0.14075 C 0.21979 -0.14368 0.22127 -0.14568 0.22257 -0.14815 C 0.22292 -0.15 0.22283 -0.15232 0.22352 -0.15371 C 0.22448 -0.15618 0.22595 -0.15788 0.22734 -0.15926 C 0.22838 -0.1605 0.23325 -0.16266 0.23411 -0.16297 C 0.23733 -0.16235 0.24123 -0.16513 0.24375 -0.16112 C 0.24548 -0.15834 0.2362 -0.15031 0.23602 -0.15 C 0.23515 -0.14198 0.23368 -0.13411 0.23698 -0.12593 C 0.23819 -0.123 0.24088 -0.12346 0.24279 -0.12223 C 0.2447 -0.12346 0.24653 -0.125 0.24852 -0.12593 C 0.26206 -0.13257 0.24896 -0.12439 0.2572 -0.12963 C 0.25755 -0.13149 0.25903 -0.13442 0.25816 -0.13519 C 0.25712 -0.13627 0.25486 -0.12948 0.25529 -0.13149 C 0.2559 -0.13534 0.25764 -0.13797 0.25911 -0.14075 C 0.26233 -0.14707 0.26528 -0.14831 0.2697 -0.15186 C 0.2684 -0.13195 0.27048 -0.14198 0.26493 -0.12778 C 0.26423 -0.12609 0.26302 -0.12007 0.26302 -0.12223 C 0.26302 -0.12562 0.26406 -0.12871 0.26493 -0.13149 C 0.26658 -0.13766 0.26858 -0.14723 0.27265 -0.15 C 0.27413 -0.15124 0.27578 -0.15124 0.27743 -0.15186 C 0.27778 -0.14939 0.27838 -0.14707 0.27838 -0.14445 C 0.27838 -0.13951 0.27491 -0.13133 0.27743 -0.12963 C 0.27882 -0.12886 0.30677 -0.13627 0.31015 -0.13704 C 0.31267 -0.13905 0.3164 -0.14167 0.31884 -0.14445 C 0.32048 -0.14661 0.32344 -0.15186 0.32552 -0.15371 C 0.32639 -0.15463 0.32743 -0.15494 0.32847 -0.15556 C 0.32873 -0.15371 0.32986 -0.1517 0.32943 -0.15 C 0.32604 -0.13936 0.32344 -0.13797 0.31884 -0.13334 C 0.31693 -0.13519 0.31476 -0.13642 0.31302 -0.13889 C 0.30651 -0.14862 0.31163 -0.15865 0.31493 -0.17223 C 0.31554 -0.1747 0.31675 -0.17624 0.31788 -0.17778 C 0.31901 -0.17963 0.32517 -0.18781 0.32743 -0.18889 C 0.3296 -0.19013 0.33194 -0.18997 0.3342 -0.19075 C 0.33871 -0.19244 0.34323 -0.19445 0.34765 -0.1963 C 0.35026 -0.19754 0.35278 -0.19877 0.35538 -0.2 C 0.35503 -0.19568 0.35486 -0.19136 0.35443 -0.18704 C 0.35312 -0.17763 0.35182 -0.17732 0.34956 -0.16852 C 0.34878 -0.16559 0.34844 -0.16235 0.34765 -0.15926 C 0.34713 -0.15741 0.34635 -0.15571 0.34575 -0.15371 C 0.3447 -0.15078 0.34366 -0.14769 0.34288 -0.14445 C 0.3421 -0.14152 0.33941 -0.13349 0.34097 -0.13519 C 0.35677 -0.15433 0.34618 -0.14707 0.35347 -0.16297 C 0.35451 -0.16544 0.35608 -0.16636 0.35729 -0.16852 C 0.35877 -0.17146 0.35963 -0.175 0.3612 -0.17778 C 0.36363 -0.18272 0.3658 -0.18411 0.36884 -0.18704 C 0.36918 -0.1821 0.36979 -0.17732 0.36979 -0.17223 C 0.36979 -0.16559 0.36814 -0.15247 0.36693 -0.1463 C 0.36614 -0.14244 0.36484 -0.13905 0.36406 -0.13519 C 0.36293 -0.13041 0.36215 -0.12531 0.3612 -0.12038 C 0.35825 -0.14213 0.35781 -0.13041 0.36502 -0.15186 C 0.36632 -0.15587 0.37022 -0.16945 0.3717 -0.17223 C 0.37335 -0.17547 0.37587 -0.17655 0.37752 -0.17963 C 0.38116 -0.18673 0.38029 -0.18627 0.3862 -0.19075 C 0.38741 -0.19183 0.38871 -0.19183 0.39002 -0.1926 C 0.39679 -0.19754 0.39114 -0.19476 0.39679 -0.2 C 0.39826 -0.20155 0.4 -0.20247 0.40156 -0.20371 C 0.40286 -0.20494 0.40417 -0.20618 0.40547 -0.20741 C 0.40477 -0.20556 0.40408 -0.20386 0.40347 -0.20186 C 0.40217 -0.19769 0.40113 -0.19306 0.39965 -0.18889 C 0.39818 -0.18504 0.39627 -0.18179 0.39488 -0.17778 C 0.3921 -0.17068 0.39071 -0.16127 0.38715 -0.15556 C 0.3809 -0.14599 0.38377 -0.15109 0.37847 -0.14075 C 0.37587 -0.12562 0.37682 -0.13365 0.37561 -0.11667 C 0.37656 -0.11482 0.37708 -0.11081 0.37847 -0.11112 C 0.38021 -0.11173 0.38125 -0.11575 0.38229 -0.11852 C 0.38325 -0.1213 0.38351 -0.12485 0.38429 -0.12778 C 0.38715 -0.14013 0.38594 -0.13673 0.39002 -0.14445 C 0.39036 -0.13519 0.38967 -0.12562 0.39097 -0.11667 C 0.39123 -0.11482 0.39314 -0.11713 0.39384 -0.11852 C 0.39488 -0.12115 0.39488 -0.12516 0.39583 -0.12778 C 0.39679 -0.13071 0.39835 -0.13272 0.39965 -0.13519 C 0.40495 -0.16621 0.39792 -0.12794 0.40443 -0.15556 C 0.40529 -0.15926 0.40573 -0.16297 0.40642 -0.16667 C 0.40668 -0.1642 0.40746 -0.16189 0.40738 -0.15926 C 0.40712 -0.15541 0.40608 -0.15186 0.40547 -0.14815 C 0.40243 -0.13288 0.40425 -0.14507 0.40252 -0.13149 C 0.40286 -0.12717 0.40226 -0.12223 0.40347 -0.11852 C 0.40547 -0.1122 0.4138 -0.12207 0.41406 -0.12223 C 0.41814 -0.12547 0.42257 -0.12778 0.42656 -0.13149 C 0.42786 -0.13272 0.43177 -0.13565 0.43047 -0.13519 C 0.42708 -0.13426 0.42404 -0.13149 0.42083 -0.12963 C 0.42022 -0.12855 0.41467 -0.11837 0.41502 -0.11667 C 0.41606 -0.11142 0.41953 -0.10926 0.42179 -0.10556 C 0.42335 -0.10926 0.42517 -0.11266 0.42656 -0.11667 C 0.42873 -0.12315 0.43472 -0.14337 0.43715 -0.15371 C 0.43785 -0.15679 0.43854 -0.15988 0.43915 -0.16297 C 0.4395 -0.16544 0.43915 -0.16852 0.4401 -0.17038 C 0.44097 -0.17254 0.44262 -0.17284 0.44392 -0.17408 C 0.4395 -0.15325 0.44245 -0.16034 0.43715 -0.15 C 0.43689 -0.14568 0.43654 -0.14136 0.4362 -0.13704 C 0.43594 -0.13396 0.43524 -0.12778 0.43524 -0.12763 L 0.45165 -0.12778 L 0.45165 -0.13334 L 0.46024 -0.15556 L 0.46024 -0.15541 C 0.45998 -0.15 0.45963 -0.14445 0.45929 -0.13889 C 0.45903 -0.13396 0.45833 -0.12917 0.45833 -0.12408 C 0.45833 -0.11976 0.45903 -0.11544 0.45929 -0.11112 C 0.46189 -0.11297 0.46493 -0.11328 0.46701 -0.11667 C 0.46988 -0.12161 0.47153 -0.12902 0.47378 -0.13519 C 0.47439 -0.13704 0.47474 -0.13951 0.47569 -0.14075 L 0.47856 -0.14445 C 0.4776 -0.13889 0.47673 -0.13334 0.47569 -0.12778 C 0.47509 -0.12531 0.47439 -0.12284 0.47378 -0.12038 C 0.47309 -0.11852 0.47075 -0.11374 0.47179 -0.11482 C 0.47543 -0.11883 0.48524 -0.13519 0.4901 -0.13889 C 0.49219 -0.14059 0.49462 -0.14013 0.49687 -0.14075 C 0.49653 -0.13519 0.49653 -0.12963 0.49592 -0.12408 C 0.49496 -0.11729 0.48871 -0.11359 0.49974 -0.12408 C 0.50035 -0.12902 0.50347 -0.13534 0.50165 -0.13889 C 0.49991 -0.14229 0.49939 -0.13056 0.49878 -0.12593 C 0.49783 -0.11929 0.49757 -0.11235 0.49687 -0.10556 C 0.49601 -0.09877 0.49522 -0.09183 0.49392 -0.08519 C 0.49227 -0.07717 0.48915 -0.07562 0.48533 -0.07223 C 0.48368 -0.07099 0.48212 -0.06976 0.48047 -0.06852 C 0.47934 -0.07007 0.47352 -0.07763 0.47378 -0.08149 C 0.47396 -0.0855 0.47604 -0.08828 0.4776 -0.09075 C 0.48142 -0.09707 0.48576 -0.10232 0.4901 -0.10741 C 0.49349 -0.11158 0.49722 -0.11436 0.50069 -0.11852 C 0.50278 -0.12115 0.50417 -0.12593 0.50651 -0.12778 C 0.50877 -0.12979 0.51163 -0.12902 0.51415 -0.12963 C 0.5171 -0.13349 0.5217 -0.13982 0.52474 -0.14075 C 0.53698 -0.14507 0.53186 -0.14321 0.54019 -0.1463 C 0.54114 -0.14754 0.54201 -0.14892 0.54305 -0.15 C 0.54427 -0.15139 0.54557 -0.15232 0.54687 -0.15371 C 0.54922 -0.15664 0.55113 -0.1605 0.55364 -0.16297 C 0.55477 -0.1642 0.55616 -0.16405 0.55746 -0.16482 C 0.55877 -0.1659 0.55998 -0.1676 0.56137 -0.16852 C 0.5625 -0.16945 0.5664 -0.1713 0.56519 -0.17038 C 0.56198 -0.16837 0.55877 -0.16667 0.55555 -0.16482 C 0.55364 -0.1605 0.55191 -0.15602 0.54983 -0.15186 C 0.5454 -0.14352 0.54774 -0.15355 0.54592 -0.1426 C 0.54852 -0.14075 0.55087 -0.1375 0.55364 -0.13704 C 0.55868 -0.13627 0.56389 -0.13766 0.56901 -0.13889 C 0.57101 -0.13951 0.57283 -0.14152 0.57483 -0.1426 C 0.57604 -0.14337 0.57734 -0.14383 0.57864 -0.14445 C 0.57639 -0.14028 0.56771 -0.12963 0.56901 -0.11852 C 0.56936 -0.11559 0.57092 -0.11359 0.57196 -0.11112 C 0.57639 -0.11343 0.58099 -0.11513 0.58542 -0.11852 C 0.59054 -0.12269 0.60078 -0.13149 0.60078 -0.13133 C 0.60173 -0.13334 0.60417 -0.13473 0.60364 -0.13704 C 0.60191 -0.14491 0.59184 -0.14707 0.58923 -0.14815 C 0.59305 -0.15247 0.59722 -0.15587 0.60078 -0.16112 C 0.60191 -0.16297 0.60182 -0.16636 0.60269 -0.16852 C 0.60408 -0.17254 0.6059 -0.17593 0.60755 -0.17963 C 0.60781 -0.18334 0.60851 -0.18704 0.60851 -0.19075 C 0.60851 -0.20587 0.59653 -0.19352 0.59305 -0.1926 C 0.5921 -0.19075 0.5908 -0.18951 0.59019 -0.18704 C 0.58654 -0.173 0.59149 -0.17717 0.59792 -0.17408 C 0.60017 -0.173 0.60243 -0.17161 0.6046 -0.17038 C 0.60564 -0.16852 0.60642 -0.16652 0.60755 -0.16482 C 0.60989 -0.16096 0.61319 -0.15865 0.61519 -0.15371 C 0.62552 -0.12902 0.61233 -0.15926 0.62387 -0.13704 C 0.625 -0.13488 0.62561 -0.13179 0.62673 -0.12963 C 0.62908 -0.12562 0.63177 -0.12207 0.63446 -0.11852 C 0.63759 -0.11451 0.6362 -0.11482 0.63837 -0.11482 L 0.63542 -0.18149 " pathEditMode="relative" rAng="0" ptsTypes="AAAAAAAAAAAAAAAAAAAAAAAAAAAAAAAAAAAAAAAAAAAAAAAAAAAAAAAAAAAAAAAAAAAAAAAAAAAAAAAAAAAAAAAAAAAAAAAAAAAAAAAAAAAAAAAAAAAAAAAAAAAAAAAAAAAAAAAAAAAAAAAAAAAAAAAAAAAAAAAAAAAAAAAAAAAAAAAAAAAAAAAAAAAAAAAAAAAAAAAAAAAAAAAAAAAAAAAAAAAAAAAAAAAAAAAAAAAAAAAAAAAAAAAAAAAAAAA">
                                      <p:cBhvr>
                                        <p:cTn id="9" dur="10000" fill="hold"/>
                                        <p:tgtEl>
                                          <p:spTgt spid="4"/>
                                        </p:tgtEl>
                                        <p:attrNameLst>
                                          <p:attrName>ppt_x</p:attrName>
                                          <p:attrName>ppt_y</p:attrName>
                                        </p:attrNameLst>
                                      </p:cBhvr>
                                      <p:rCtr x="3127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p:cNvGrpSpPr/>
          <p:nvPr/>
        </p:nvGrpSpPr>
        <p:grpSpPr>
          <a:xfrm>
            <a:off x="-2250802" y="-3162300"/>
            <a:ext cx="16886458" cy="16962147"/>
            <a:chOff x="14167" y="0"/>
            <a:chExt cx="6321665" cy="6350000"/>
          </a:xfrm>
        </p:grpSpPr>
        <p:sp>
          <p:nvSpPr>
            <p:cNvPr id="9"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4"/>
              </a:srgbClr>
            </a:solidFill>
          </p:spPr>
        </p:sp>
      </p:grpSp>
      <p:grpSp>
        <p:nvGrpSpPr>
          <p:cNvPr id="2" name="Group 2"/>
          <p:cNvGrpSpPr/>
          <p:nvPr/>
        </p:nvGrpSpPr>
        <p:grpSpPr>
          <a:xfrm>
            <a:off x="1828800" y="1235130"/>
            <a:ext cx="8438555" cy="7285156"/>
            <a:chOff x="0" y="0"/>
            <a:chExt cx="11251407" cy="9713543"/>
          </a:xfrm>
        </p:grpSpPr>
        <p:sp>
          <p:nvSpPr>
            <p:cNvPr id="3" name="TextBox 3"/>
            <p:cNvSpPr txBox="1"/>
            <p:nvPr/>
          </p:nvSpPr>
          <p:spPr>
            <a:xfrm>
              <a:off x="0" y="0"/>
              <a:ext cx="10946607" cy="1216692"/>
            </a:xfrm>
            <a:prstGeom prst="rect">
              <a:avLst/>
            </a:prstGeom>
          </p:spPr>
          <p:txBody>
            <a:bodyPr lIns="0" tIns="0" rIns="0" bIns="0" rtlCol="0" anchor="t">
              <a:spAutoFit/>
            </a:bodyPr>
            <a:lstStyle/>
            <a:p>
              <a:pPr marL="0" lvl="0" indent="0" algn="l">
                <a:lnSpc>
                  <a:spcPts val="7237"/>
                </a:lnSpc>
                <a:spcBef>
                  <a:spcPct val="0"/>
                </a:spcBef>
              </a:pPr>
              <a:r>
                <a:rPr lang="en-US" sz="6031" dirty="0" err="1">
                  <a:solidFill>
                    <a:srgbClr val="FE502D"/>
                  </a:solidFill>
                  <a:latin typeface="Bevan"/>
                </a:rPr>
                <a:t>Các</a:t>
              </a:r>
              <a:r>
                <a:rPr lang="en-US" sz="6031" dirty="0">
                  <a:solidFill>
                    <a:srgbClr val="FE502D"/>
                  </a:solidFill>
                  <a:latin typeface="Bevan"/>
                </a:rPr>
                <a:t> </a:t>
              </a:r>
              <a:r>
                <a:rPr lang="en-US" sz="6031" dirty="0" err="1">
                  <a:solidFill>
                    <a:srgbClr val="FE502D"/>
                  </a:solidFill>
                  <a:latin typeface="Bevan"/>
                </a:rPr>
                <a:t>thành</a:t>
              </a:r>
              <a:r>
                <a:rPr lang="en-US" sz="6031" dirty="0">
                  <a:solidFill>
                    <a:srgbClr val="FE502D"/>
                  </a:solidFill>
                  <a:latin typeface="Bevan"/>
                </a:rPr>
                <a:t> </a:t>
              </a:r>
              <a:r>
                <a:rPr lang="en-US" sz="6031" dirty="0" err="1">
                  <a:solidFill>
                    <a:srgbClr val="FE502D"/>
                  </a:solidFill>
                  <a:latin typeface="Bevan"/>
                </a:rPr>
                <a:t>viên</a:t>
              </a:r>
              <a:r>
                <a:rPr lang="en-US" sz="6031" dirty="0">
                  <a:solidFill>
                    <a:srgbClr val="FE502D"/>
                  </a:solidFill>
                  <a:latin typeface="Bevan"/>
                </a:rPr>
                <a:t>:</a:t>
              </a:r>
            </a:p>
          </p:txBody>
        </p:sp>
        <p:sp>
          <p:nvSpPr>
            <p:cNvPr id="4" name="TextBox 4"/>
            <p:cNvSpPr txBox="1"/>
            <p:nvPr/>
          </p:nvSpPr>
          <p:spPr>
            <a:xfrm>
              <a:off x="332509" y="2491051"/>
              <a:ext cx="10918898" cy="7222492"/>
            </a:xfrm>
            <a:prstGeom prst="rect">
              <a:avLst/>
            </a:prstGeom>
          </p:spPr>
          <p:txBody>
            <a:bodyPr wrap="square" lIns="0" tIns="0" rIns="0" bIns="0" rtlCol="0" anchor="t">
              <a:spAutoFit/>
            </a:bodyPr>
            <a:lstStyle/>
            <a:p>
              <a:r>
                <a:rPr lang="en-US" sz="4400" spc="-62" dirty="0" err="1">
                  <a:solidFill>
                    <a:schemeClr val="bg2">
                      <a:lumMod val="25000"/>
                    </a:schemeClr>
                  </a:solidFill>
                  <a:latin typeface="Bahnschrift" panose="020B0502040204020203" pitchFamily="34" charset="0"/>
                </a:rPr>
                <a:t>Đồng</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Mạnh</a:t>
              </a:r>
              <a:r>
                <a:rPr lang="en-US" sz="4400" spc="-62" dirty="0">
                  <a:solidFill>
                    <a:schemeClr val="bg2">
                      <a:lumMod val="25000"/>
                    </a:schemeClr>
                  </a:solidFill>
                  <a:latin typeface="Bahnschrift" panose="020B0502040204020203" pitchFamily="34" charset="0"/>
                </a:rPr>
                <a:t> Long</a:t>
              </a:r>
            </a:p>
            <a:p>
              <a:r>
                <a:rPr lang="en-US" sz="4400" spc="-62" dirty="0" err="1">
                  <a:solidFill>
                    <a:schemeClr val="bg2">
                      <a:lumMod val="25000"/>
                    </a:schemeClr>
                  </a:solidFill>
                  <a:latin typeface="Bahnschrift" panose="020B0502040204020203" pitchFamily="34" charset="0"/>
                </a:rPr>
                <a:t>Bùi</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Trung</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Kiên</a:t>
              </a:r>
              <a:endParaRPr lang="en-US" sz="4400" spc="-62" dirty="0">
                <a:solidFill>
                  <a:schemeClr val="bg2">
                    <a:lumMod val="25000"/>
                  </a:schemeClr>
                </a:solidFill>
                <a:latin typeface="Bahnschrift" panose="020B0502040204020203" pitchFamily="34" charset="0"/>
              </a:endParaRPr>
            </a:p>
            <a:p>
              <a:r>
                <a:rPr lang="en-US" sz="4400" spc="-62" dirty="0" err="1">
                  <a:solidFill>
                    <a:schemeClr val="bg2">
                      <a:lumMod val="25000"/>
                    </a:schemeClr>
                  </a:solidFill>
                  <a:latin typeface="Bahnschrift" panose="020B0502040204020203" pitchFamily="34" charset="0"/>
                </a:rPr>
                <a:t>Hoàng</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Trọng</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Lâm</a:t>
              </a:r>
              <a:endParaRPr lang="en-US" sz="4400" spc="-62" dirty="0">
                <a:solidFill>
                  <a:schemeClr val="bg2">
                    <a:lumMod val="25000"/>
                  </a:schemeClr>
                </a:solidFill>
                <a:latin typeface="Bahnschrift" panose="020B0502040204020203" pitchFamily="34" charset="0"/>
              </a:endParaRPr>
            </a:p>
            <a:p>
              <a:r>
                <a:rPr lang="en-US" sz="4400" spc="-62" dirty="0" err="1">
                  <a:solidFill>
                    <a:schemeClr val="bg2">
                      <a:lumMod val="25000"/>
                    </a:schemeClr>
                  </a:solidFill>
                  <a:latin typeface="Bahnschrift" panose="020B0502040204020203" pitchFamily="34" charset="0"/>
                </a:rPr>
                <a:t>Phạm</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Xuân</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Lâm</a:t>
              </a:r>
              <a:endParaRPr lang="en-US" sz="4400" spc="-62" dirty="0">
                <a:solidFill>
                  <a:schemeClr val="bg2">
                    <a:lumMod val="25000"/>
                  </a:schemeClr>
                </a:solidFill>
                <a:latin typeface="Bahnschrift" panose="020B0502040204020203" pitchFamily="34" charset="0"/>
              </a:endParaRPr>
            </a:p>
            <a:p>
              <a:r>
                <a:rPr lang="en-US" sz="4400" spc="-62" dirty="0" err="1">
                  <a:solidFill>
                    <a:schemeClr val="bg2">
                      <a:lumMod val="25000"/>
                    </a:schemeClr>
                  </a:solidFill>
                  <a:latin typeface="Bahnschrift" panose="020B0502040204020203" pitchFamily="34" charset="0"/>
                </a:rPr>
                <a:t>Bùi</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Đoan</a:t>
              </a:r>
              <a:r>
                <a:rPr lang="en-US" sz="4400" spc="-62" dirty="0">
                  <a:solidFill>
                    <a:schemeClr val="bg2">
                      <a:lumMod val="25000"/>
                    </a:schemeClr>
                  </a:solidFill>
                  <a:latin typeface="Bahnschrift" panose="020B0502040204020203" pitchFamily="34" charset="0"/>
                </a:rPr>
                <a:t> Long</a:t>
              </a:r>
            </a:p>
            <a:p>
              <a:r>
                <a:rPr lang="en-US" sz="4400" spc="-62" dirty="0">
                  <a:solidFill>
                    <a:schemeClr val="bg2">
                      <a:lumMod val="25000"/>
                    </a:schemeClr>
                  </a:solidFill>
                  <a:latin typeface="Bahnschrift" panose="020B0502040204020203" pitchFamily="34" charset="0"/>
                </a:rPr>
                <a:t>Chu </a:t>
              </a:r>
              <a:r>
                <a:rPr lang="en-US" sz="4400" spc="-62" dirty="0" err="1">
                  <a:solidFill>
                    <a:schemeClr val="bg2">
                      <a:lumMod val="25000"/>
                    </a:schemeClr>
                  </a:solidFill>
                  <a:latin typeface="Bahnschrift" panose="020B0502040204020203" pitchFamily="34" charset="0"/>
                </a:rPr>
                <a:t>Văn</a:t>
              </a:r>
              <a:r>
                <a:rPr lang="en-US" sz="4400" spc="-62" dirty="0">
                  <a:solidFill>
                    <a:schemeClr val="bg2">
                      <a:lumMod val="25000"/>
                    </a:schemeClr>
                  </a:solidFill>
                  <a:latin typeface="Bahnschrift" panose="020B0502040204020203" pitchFamily="34" charset="0"/>
                </a:rPr>
                <a:t> Long</a:t>
              </a:r>
            </a:p>
            <a:p>
              <a:r>
                <a:rPr lang="en-US" sz="4400" spc="-62" dirty="0" err="1">
                  <a:solidFill>
                    <a:schemeClr val="bg2">
                      <a:lumMod val="25000"/>
                    </a:schemeClr>
                  </a:solidFill>
                  <a:latin typeface="Bahnschrift" panose="020B0502040204020203" pitchFamily="34" charset="0"/>
                </a:rPr>
                <a:t>Nguyễn</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Đăng</a:t>
              </a:r>
              <a:r>
                <a:rPr lang="en-US" sz="4400" spc="-62" dirty="0">
                  <a:solidFill>
                    <a:schemeClr val="bg2">
                      <a:lumMod val="25000"/>
                    </a:schemeClr>
                  </a:solidFill>
                  <a:latin typeface="Bahnschrift" panose="020B0502040204020203" pitchFamily="34" charset="0"/>
                </a:rPr>
                <a:t> Long</a:t>
              </a:r>
            </a:p>
            <a:p>
              <a:pPr marL="0" lvl="0" indent="0" algn="l"/>
              <a:r>
                <a:rPr lang="en-US" sz="4400" spc="-62" dirty="0" err="1">
                  <a:solidFill>
                    <a:schemeClr val="bg2">
                      <a:lumMod val="25000"/>
                    </a:schemeClr>
                  </a:solidFill>
                  <a:latin typeface="Bahnschrift" panose="020B0502040204020203" pitchFamily="34" charset="0"/>
                </a:rPr>
                <a:t>Nguyễn</a:t>
              </a:r>
              <a:r>
                <a:rPr lang="en-US" sz="4400" spc="-62" dirty="0">
                  <a:solidFill>
                    <a:schemeClr val="bg2">
                      <a:lumMod val="25000"/>
                    </a:schemeClr>
                  </a:solidFill>
                  <a:latin typeface="Bahnschrift" panose="020B0502040204020203" pitchFamily="34" charset="0"/>
                </a:rPr>
                <a:t> </a:t>
              </a:r>
              <a:r>
                <a:rPr lang="en-US" sz="4400" spc="-62" dirty="0" err="1">
                  <a:solidFill>
                    <a:schemeClr val="bg2">
                      <a:lumMod val="25000"/>
                    </a:schemeClr>
                  </a:solidFill>
                  <a:latin typeface="Bahnschrift" panose="020B0502040204020203" pitchFamily="34" charset="0"/>
                </a:rPr>
                <a:t>Cẩm</a:t>
              </a:r>
              <a:r>
                <a:rPr lang="en-US" sz="4400" spc="-62" dirty="0">
                  <a:solidFill>
                    <a:schemeClr val="bg2">
                      <a:lumMod val="25000"/>
                    </a:schemeClr>
                  </a:solidFill>
                  <a:latin typeface="Bahnschrift" panose="020B0502040204020203" pitchFamily="34" charset="0"/>
                </a:rPr>
                <a:t> Ly</a:t>
              </a:r>
            </a:p>
          </p:txBody>
        </p:sp>
      </p:grpSp>
      <p:grpSp>
        <p:nvGrpSpPr>
          <p:cNvPr id="5" name="Group 5"/>
          <p:cNvGrpSpPr/>
          <p:nvPr/>
        </p:nvGrpSpPr>
        <p:grpSpPr>
          <a:xfrm>
            <a:off x="10915927" y="1674071"/>
            <a:ext cx="6404859" cy="7273297"/>
            <a:chOff x="0" y="0"/>
            <a:chExt cx="8539811" cy="9697730"/>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179267"/>
              <a:ext cx="6506888" cy="7518463"/>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80691">
              <a:off x="5609463" y="610381"/>
              <a:ext cx="2753896" cy="1451074"/>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7999" cy="10287000"/>
          </a:xfrm>
          <a:prstGeom prst="rect">
            <a:avLst/>
          </a:prstGeom>
          <a:solidFill>
            <a:srgbClr val="221F4D"/>
          </a:solidFill>
        </p:spPr>
      </p:pic>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8225E216-10D8-4CA8-840F-5AFC18C8E74C}"/>
                  </a:ext>
                </a:extLst>
              </p:cNvPr>
              <p:cNvGraphicFramePr>
                <a:graphicFrameLocks noChangeAspect="1"/>
              </p:cNvGraphicFramePr>
              <p:nvPr>
                <p:extLst>
                  <p:ext uri="{D42A27DB-BD31-4B8C-83A1-F6EECF244321}">
                    <p14:modId xmlns:p14="http://schemas.microsoft.com/office/powerpoint/2010/main" val="4059505203"/>
                  </p:ext>
                </p:extLst>
              </p:nvPr>
            </p:nvGraphicFramePr>
            <p:xfrm>
              <a:off x="2126493" y="1943100"/>
              <a:ext cx="3131307" cy="3511832"/>
            </p:xfrm>
            <a:graphic>
              <a:graphicData uri="http://schemas.microsoft.com/office/powerpoint/2016/slidezoom">
                <pslz:sldZm>
                  <pslz:sldZmObj sldId="260" cId="0">
                    <pslz:zmPr id="{BF1A36A5-0757-4D57-8A23-1F72D70B6405}"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131307" cy="3511832"/>
                        </a:xfrm>
                        <a:prstGeom prst="rect">
                          <a:avLst/>
                        </a:prstGeom>
                      </p166:spPr>
                    </pslz:zmPr>
                  </pslz:sldZmObj>
                </pslz:sldZm>
              </a:graphicData>
            </a:graphic>
          </p:graphicFrame>
        </mc:Choice>
        <mc:Fallback xmlns="">
          <p:pic>
            <p:nvPicPr>
              <p:cNvPr id="37" name="Slide Zoom 36">
                <a:hlinkClick r:id="rId5" action="ppaction://hlinksldjump"/>
                <a:extLst>
                  <a:ext uri="{FF2B5EF4-FFF2-40B4-BE49-F238E27FC236}">
                    <a16:creationId xmlns:a16="http://schemas.microsoft.com/office/drawing/2014/main" id="{8225E216-10D8-4CA8-840F-5AFC18C8E74C}"/>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2126493" y="1943100"/>
                <a:ext cx="3131307" cy="351183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9" name="Slide Zoom 38">
                <a:extLst>
                  <a:ext uri="{FF2B5EF4-FFF2-40B4-BE49-F238E27FC236}">
                    <a16:creationId xmlns:a16="http://schemas.microsoft.com/office/drawing/2014/main" id="{4BAD62DD-7E3F-4B9F-8B0F-A8EC113DDFA7}"/>
                  </a:ext>
                </a:extLst>
              </p:cNvPr>
              <p:cNvGraphicFramePr>
                <a:graphicFrameLocks noChangeAspect="1"/>
              </p:cNvGraphicFramePr>
              <p:nvPr>
                <p:extLst>
                  <p:ext uri="{D42A27DB-BD31-4B8C-83A1-F6EECF244321}">
                    <p14:modId xmlns:p14="http://schemas.microsoft.com/office/powerpoint/2010/main" val="3327338657"/>
                  </p:ext>
                </p:extLst>
              </p:nvPr>
            </p:nvGraphicFramePr>
            <p:xfrm>
              <a:off x="5559860" y="1943101"/>
              <a:ext cx="2947985" cy="3511831"/>
            </p:xfrm>
            <a:graphic>
              <a:graphicData uri="http://schemas.microsoft.com/office/powerpoint/2016/slidezoom">
                <pslz:sldZm>
                  <pslz:sldZmObj sldId="265" cId="0">
                    <pslz:zmPr id="{DD2C36E3-F9C7-4FA6-BCD4-46A0E9D98F50}"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947985" cy="3511831"/>
                        </a:xfrm>
                        <a:prstGeom prst="rect">
                          <a:avLst/>
                        </a:prstGeom>
                      </p166:spPr>
                    </pslz:zmPr>
                  </pslz:sldZmObj>
                </pslz:sldZm>
              </a:graphicData>
            </a:graphic>
          </p:graphicFrame>
        </mc:Choice>
        <mc:Fallback xmlns="">
          <p:pic>
            <p:nvPicPr>
              <p:cNvPr id="39" name="Slide Zoom 38">
                <a:hlinkClick r:id="rId8" action="ppaction://hlinksldjump"/>
                <a:extLst>
                  <a:ext uri="{FF2B5EF4-FFF2-40B4-BE49-F238E27FC236}">
                    <a16:creationId xmlns:a16="http://schemas.microsoft.com/office/drawing/2014/main" id="{4BAD62DD-7E3F-4B9F-8B0F-A8EC113DDFA7}"/>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5559860" y="1943101"/>
                <a:ext cx="2947985" cy="351183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1" name="Slide Zoom 40">
                <a:extLst>
                  <a:ext uri="{FF2B5EF4-FFF2-40B4-BE49-F238E27FC236}">
                    <a16:creationId xmlns:a16="http://schemas.microsoft.com/office/drawing/2014/main" id="{CA0A4461-9B46-4293-B893-95F5C846372E}"/>
                  </a:ext>
                </a:extLst>
              </p:cNvPr>
              <p:cNvGraphicFramePr>
                <a:graphicFrameLocks noChangeAspect="1"/>
              </p:cNvGraphicFramePr>
              <p:nvPr>
                <p:extLst>
                  <p:ext uri="{D42A27DB-BD31-4B8C-83A1-F6EECF244321}">
                    <p14:modId xmlns:p14="http://schemas.microsoft.com/office/powerpoint/2010/main" val="1904967533"/>
                  </p:ext>
                </p:extLst>
              </p:nvPr>
            </p:nvGraphicFramePr>
            <p:xfrm>
              <a:off x="8864248" y="1906860"/>
              <a:ext cx="2916231" cy="3511831"/>
            </p:xfrm>
            <a:graphic>
              <a:graphicData uri="http://schemas.microsoft.com/office/powerpoint/2016/slidezoom">
                <pslz:sldZm>
                  <pslz:sldZmObj sldId="259" cId="0">
                    <pslz:zmPr id="{DC15CB83-4336-4650-B33D-03FE0B133529}"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916231" cy="3511831"/>
                        </a:xfrm>
                        <a:prstGeom prst="rect">
                          <a:avLst/>
                        </a:prstGeom>
                      </p166:spPr>
                    </pslz:zmPr>
                  </pslz:sldZmObj>
                </pslz:sldZm>
              </a:graphicData>
            </a:graphic>
          </p:graphicFrame>
        </mc:Choice>
        <mc:Fallback xmlns="">
          <p:pic>
            <p:nvPicPr>
              <p:cNvPr id="41" name="Slide Zoom 40">
                <a:hlinkClick r:id="rId11" action="ppaction://hlinksldjump"/>
                <a:extLst>
                  <a:ext uri="{FF2B5EF4-FFF2-40B4-BE49-F238E27FC236}">
                    <a16:creationId xmlns:a16="http://schemas.microsoft.com/office/drawing/2014/main" id="{CA0A4461-9B46-4293-B893-95F5C846372E}"/>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8864248" y="1906860"/>
                <a:ext cx="2916231" cy="351183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3" name="Slide Zoom 42">
                <a:extLst>
                  <a:ext uri="{FF2B5EF4-FFF2-40B4-BE49-F238E27FC236}">
                    <a16:creationId xmlns:a16="http://schemas.microsoft.com/office/drawing/2014/main" id="{4664589B-D84F-485C-9621-4746876C311B}"/>
                  </a:ext>
                </a:extLst>
              </p:cNvPr>
              <p:cNvGraphicFramePr>
                <a:graphicFrameLocks noChangeAspect="1"/>
              </p:cNvGraphicFramePr>
              <p:nvPr>
                <p:extLst>
                  <p:ext uri="{D42A27DB-BD31-4B8C-83A1-F6EECF244321}">
                    <p14:modId xmlns:p14="http://schemas.microsoft.com/office/powerpoint/2010/main" val="148757779"/>
                  </p:ext>
                </p:extLst>
              </p:nvPr>
            </p:nvGraphicFramePr>
            <p:xfrm>
              <a:off x="12501100" y="1906859"/>
              <a:ext cx="2885827" cy="3511831"/>
            </p:xfrm>
            <a:graphic>
              <a:graphicData uri="http://schemas.microsoft.com/office/powerpoint/2016/slidezoom">
                <pslz:sldZm>
                  <pslz:sldZmObj sldId="261" cId="0">
                    <pslz:zmPr id="{3831BA7C-C5B8-413B-A525-3BA48B6C3396}"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2885827" cy="3511831"/>
                        </a:xfrm>
                        <a:prstGeom prst="rect">
                          <a:avLst/>
                        </a:prstGeom>
                      </p166:spPr>
                    </pslz:zmPr>
                  </pslz:sldZmObj>
                </pslz:sldZm>
              </a:graphicData>
            </a:graphic>
          </p:graphicFrame>
        </mc:Choice>
        <mc:Fallback xmlns="">
          <p:pic>
            <p:nvPicPr>
              <p:cNvPr id="43" name="Slide Zoom 42">
                <a:hlinkClick r:id="rId14" action="ppaction://hlinksldjump"/>
                <a:extLst>
                  <a:ext uri="{FF2B5EF4-FFF2-40B4-BE49-F238E27FC236}">
                    <a16:creationId xmlns:a16="http://schemas.microsoft.com/office/drawing/2014/main" id="{4664589B-D84F-485C-9621-4746876C311B}"/>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12501100" y="1906859"/>
                <a:ext cx="2885827" cy="351183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98F5BE8B-EDA0-4888-A007-D9B3634767DE}"/>
                  </a:ext>
                </a:extLst>
              </p:cNvPr>
              <p:cNvGraphicFramePr>
                <a:graphicFrameLocks noChangeAspect="1"/>
              </p:cNvGraphicFramePr>
              <p:nvPr>
                <p:extLst>
                  <p:ext uri="{D42A27DB-BD31-4B8C-83A1-F6EECF244321}">
                    <p14:modId xmlns:p14="http://schemas.microsoft.com/office/powerpoint/2010/main" val="1386190165"/>
                  </p:ext>
                </p:extLst>
              </p:nvPr>
            </p:nvGraphicFramePr>
            <p:xfrm>
              <a:off x="3692146" y="6115050"/>
              <a:ext cx="2890268" cy="3511831"/>
            </p:xfrm>
            <a:graphic>
              <a:graphicData uri="http://schemas.microsoft.com/office/powerpoint/2016/slidezoom">
                <pslz:sldZm>
                  <pslz:sldZmObj sldId="263" cId="0">
                    <pslz:zmPr id="{6310B645-1F98-4F76-A707-04EA47907A97}" imageType="cover" transitionDur="1000" showBg="0">
                      <p166:blipFill xmlns:p166="http://schemas.microsoft.com/office/powerpoint/2016/6/main">
                        <a:blip r:embed="rId16">
                          <a:extLst>
                            <a:ext uri="{28A0092B-C50C-407E-A947-70E740481C1C}">
                              <a14:useLocalDpi xmlns:a14="http://schemas.microsoft.com/office/drawing/2010/main" val="0"/>
                            </a:ext>
                          </a:extLst>
                        </a:blip>
                        <a:stretch>
                          <a:fillRect/>
                        </a:stretch>
                      </p166:blipFill>
                      <p166:spPr xmlns:p166="http://schemas.microsoft.com/office/powerpoint/2016/6/main">
                        <a:xfrm>
                          <a:off x="0" y="0"/>
                          <a:ext cx="2890268" cy="3511831"/>
                        </a:xfrm>
                        <a:prstGeom prst="rect">
                          <a:avLst/>
                        </a:prstGeom>
                      </p166:spPr>
                    </pslz:zmPr>
                  </pslz:sldZmObj>
                </pslz:sldZm>
              </a:graphicData>
            </a:graphic>
          </p:graphicFrame>
        </mc:Choice>
        <mc:Fallback xmlns="">
          <p:pic>
            <p:nvPicPr>
              <p:cNvPr id="45" name="Slide Zoom 44">
                <a:hlinkClick r:id="rId17" action="ppaction://hlinksldjump"/>
                <a:extLst>
                  <a:ext uri="{FF2B5EF4-FFF2-40B4-BE49-F238E27FC236}">
                    <a16:creationId xmlns:a16="http://schemas.microsoft.com/office/drawing/2014/main" id="{98F5BE8B-EDA0-4888-A007-D9B3634767DE}"/>
                  </a:ext>
                </a:extLst>
              </p:cNvPr>
              <p:cNvPicPr>
                <a:picLocks noGrp="1" noRot="1" noChangeAspect="1" noMove="1" noResize="1" noEditPoints="1" noAdjustHandles="1" noChangeArrowheads="1" noChangeShapeType="1"/>
              </p:cNvPicPr>
              <p:nvPr/>
            </p:nvPicPr>
            <p:blipFill>
              <a:blip r:embed="rId18">
                <a:extLst>
                  <a:ext uri="{28A0092B-C50C-407E-A947-70E740481C1C}">
                    <a14:useLocalDpi xmlns:a14="http://schemas.microsoft.com/office/drawing/2010/main" val="0"/>
                  </a:ext>
                </a:extLst>
              </a:blip>
              <a:stretch>
                <a:fillRect/>
              </a:stretch>
            </p:blipFill>
            <p:spPr>
              <a:xfrm>
                <a:off x="3692146" y="6115050"/>
                <a:ext cx="2890268" cy="351183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7" name="Slide Zoom 46">
                <a:extLst>
                  <a:ext uri="{FF2B5EF4-FFF2-40B4-BE49-F238E27FC236}">
                    <a16:creationId xmlns:a16="http://schemas.microsoft.com/office/drawing/2014/main" id="{97307AD1-FBE7-4BC5-BAB2-1C59DD8148D9}"/>
                  </a:ext>
                </a:extLst>
              </p:cNvPr>
              <p:cNvGraphicFramePr>
                <a:graphicFrameLocks noChangeAspect="1"/>
              </p:cNvGraphicFramePr>
              <p:nvPr>
                <p:extLst>
                  <p:ext uri="{D42A27DB-BD31-4B8C-83A1-F6EECF244321}">
                    <p14:modId xmlns:p14="http://schemas.microsoft.com/office/powerpoint/2010/main" val="2944724226"/>
                  </p:ext>
                </p:extLst>
              </p:nvPr>
            </p:nvGraphicFramePr>
            <p:xfrm>
              <a:off x="7796935" y="6078809"/>
              <a:ext cx="2694126" cy="3511831"/>
            </p:xfrm>
            <a:graphic>
              <a:graphicData uri="http://schemas.microsoft.com/office/powerpoint/2016/slidezoom">
                <pslz:sldZm>
                  <pslz:sldZmObj sldId="271" cId="172871932">
                    <pslz:zmPr id="{19DF6D15-E409-4D86-A094-505E6986AB77}" imageType="cover" transitionDur="1000" showBg="0">
                      <p166:blipFill xmlns:p166="http://schemas.microsoft.com/office/powerpoint/2016/6/main">
                        <a:blip r:embed="rId19">
                          <a:extLst>
                            <a:ext uri="{28A0092B-C50C-407E-A947-70E740481C1C}">
                              <a14:useLocalDpi xmlns:a14="http://schemas.microsoft.com/office/drawing/2010/main" val="0"/>
                            </a:ext>
                          </a:extLst>
                        </a:blip>
                        <a:stretch>
                          <a:fillRect/>
                        </a:stretch>
                      </p166:blipFill>
                      <p166:spPr xmlns:p166="http://schemas.microsoft.com/office/powerpoint/2016/6/main">
                        <a:xfrm>
                          <a:off x="0" y="0"/>
                          <a:ext cx="2694126" cy="3511831"/>
                        </a:xfrm>
                        <a:prstGeom prst="rect">
                          <a:avLst/>
                        </a:prstGeom>
                      </p166:spPr>
                    </pslz:zmPr>
                  </pslz:sldZmObj>
                </pslz:sldZm>
              </a:graphicData>
            </a:graphic>
          </p:graphicFrame>
        </mc:Choice>
        <mc:Fallback xmlns="">
          <p:pic>
            <p:nvPicPr>
              <p:cNvPr id="47" name="Slide Zoom 46">
                <a:hlinkClick r:id="rId20" action="ppaction://hlinksldjump"/>
                <a:extLst>
                  <a:ext uri="{FF2B5EF4-FFF2-40B4-BE49-F238E27FC236}">
                    <a16:creationId xmlns:a16="http://schemas.microsoft.com/office/drawing/2014/main" id="{97307AD1-FBE7-4BC5-BAB2-1C59DD8148D9}"/>
                  </a:ext>
                </a:extLst>
              </p:cNvPr>
              <p:cNvPicPr>
                <a:picLocks noGrp="1" noRot="1" noChangeAspect="1" noMove="1" noResize="1" noEditPoints="1" noAdjustHandles="1" noChangeArrowheads="1" noChangeShapeType="1"/>
              </p:cNvPicPr>
              <p:nvPr/>
            </p:nvPicPr>
            <p:blipFill>
              <a:blip r:embed="rId21">
                <a:extLst>
                  <a:ext uri="{28A0092B-C50C-407E-A947-70E740481C1C}">
                    <a14:useLocalDpi xmlns:a14="http://schemas.microsoft.com/office/drawing/2010/main" val="0"/>
                  </a:ext>
                </a:extLst>
              </a:blip>
              <a:stretch>
                <a:fillRect/>
              </a:stretch>
            </p:blipFill>
            <p:spPr>
              <a:xfrm>
                <a:off x="7796935" y="6078809"/>
                <a:ext cx="2694126" cy="351183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9" name="Slide Zoom 48">
                <a:extLst>
                  <a:ext uri="{FF2B5EF4-FFF2-40B4-BE49-F238E27FC236}">
                    <a16:creationId xmlns:a16="http://schemas.microsoft.com/office/drawing/2014/main" id="{BD1E056D-4D31-4127-A77F-0FAD3FBBEC63}"/>
                  </a:ext>
                </a:extLst>
              </p:cNvPr>
              <p:cNvGraphicFramePr>
                <a:graphicFrameLocks noChangeAspect="1"/>
              </p:cNvGraphicFramePr>
              <p:nvPr>
                <p:extLst>
                  <p:ext uri="{D42A27DB-BD31-4B8C-83A1-F6EECF244321}">
                    <p14:modId xmlns:p14="http://schemas.microsoft.com/office/powerpoint/2010/main" val="1160850108"/>
                  </p:ext>
                </p:extLst>
              </p:nvPr>
            </p:nvGraphicFramePr>
            <p:xfrm>
              <a:off x="11705582" y="6115050"/>
              <a:ext cx="2757076" cy="3511831"/>
            </p:xfrm>
            <a:graphic>
              <a:graphicData uri="http://schemas.microsoft.com/office/powerpoint/2016/slidezoom">
                <pslz:sldZm>
                  <pslz:sldZmObj sldId="270" cId="803417111">
                    <pslz:zmPr id="{B284667C-DDB5-48DC-829A-B76BE36E691D}" imageType="cover" transitionDur="1000" showBg="0">
                      <p166:blipFill xmlns:p166="http://schemas.microsoft.com/office/powerpoint/2016/6/main">
                        <a:blip r:embed="rId22">
                          <a:extLst>
                            <a:ext uri="{28A0092B-C50C-407E-A947-70E740481C1C}">
                              <a14:useLocalDpi xmlns:a14="http://schemas.microsoft.com/office/drawing/2010/main" val="0"/>
                            </a:ext>
                          </a:extLst>
                        </a:blip>
                        <a:stretch>
                          <a:fillRect/>
                        </a:stretch>
                      </p166:blipFill>
                      <p166:spPr xmlns:p166="http://schemas.microsoft.com/office/powerpoint/2016/6/main">
                        <a:xfrm>
                          <a:off x="0" y="0"/>
                          <a:ext cx="2757076" cy="3511831"/>
                        </a:xfrm>
                        <a:prstGeom prst="rect">
                          <a:avLst/>
                        </a:prstGeom>
                      </p166:spPr>
                    </pslz:zmPr>
                  </pslz:sldZmObj>
                </pslz:sldZm>
              </a:graphicData>
            </a:graphic>
          </p:graphicFrame>
        </mc:Choice>
        <mc:Fallback xmlns="">
          <p:pic>
            <p:nvPicPr>
              <p:cNvPr id="49" name="Slide Zoom 48">
                <a:hlinkClick r:id="rId23" action="ppaction://hlinksldjump"/>
                <a:extLst>
                  <a:ext uri="{FF2B5EF4-FFF2-40B4-BE49-F238E27FC236}">
                    <a16:creationId xmlns:a16="http://schemas.microsoft.com/office/drawing/2014/main" id="{BD1E056D-4D31-4127-A77F-0FAD3FBBEC63}"/>
                  </a:ext>
                </a:extLst>
              </p:cNvPr>
              <p:cNvPicPr>
                <a:picLocks noGrp="1" noRot="1" noChangeAspect="1" noMove="1" noResize="1" noEditPoints="1" noAdjustHandles="1" noChangeArrowheads="1" noChangeShapeType="1"/>
              </p:cNvPicPr>
              <p:nvPr/>
            </p:nvPicPr>
            <p:blipFill>
              <a:blip r:embed="rId24">
                <a:extLst>
                  <a:ext uri="{28A0092B-C50C-407E-A947-70E740481C1C}">
                    <a14:useLocalDpi xmlns:a14="http://schemas.microsoft.com/office/drawing/2010/main" val="0"/>
                  </a:ext>
                </a:extLst>
              </a:blip>
              <a:stretch>
                <a:fillRect/>
              </a:stretch>
            </p:blipFill>
            <p:spPr>
              <a:xfrm>
                <a:off x="11705582" y="6115050"/>
                <a:ext cx="2757076" cy="3511831"/>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100" fill="hold"/>
                                        <p:tgtEl>
                                          <p:spTgt spid="37"/>
                                        </p:tgtEl>
                                        <p:attrNameLst>
                                          <p:attrName>ppt_w</p:attrName>
                                        </p:attrNameLst>
                                      </p:cBhvr>
                                      <p:tavLst>
                                        <p:tav tm="0">
                                          <p:val>
                                            <p:fltVal val="0"/>
                                          </p:val>
                                        </p:tav>
                                        <p:tav tm="100000">
                                          <p:val>
                                            <p:strVal val="#ppt_w"/>
                                          </p:val>
                                        </p:tav>
                                      </p:tavLst>
                                    </p:anim>
                                    <p:anim calcmode="lin" valueType="num">
                                      <p:cBhvr>
                                        <p:cTn id="8" dur="1100" fill="hold"/>
                                        <p:tgtEl>
                                          <p:spTgt spid="37"/>
                                        </p:tgtEl>
                                        <p:attrNameLst>
                                          <p:attrName>ppt_h</p:attrName>
                                        </p:attrNameLst>
                                      </p:cBhvr>
                                      <p:tavLst>
                                        <p:tav tm="0">
                                          <p:val>
                                            <p:fltVal val="0"/>
                                          </p:val>
                                        </p:tav>
                                        <p:tav tm="100000">
                                          <p:val>
                                            <p:strVal val="#ppt_h"/>
                                          </p:val>
                                        </p:tav>
                                      </p:tavLst>
                                    </p:anim>
                                    <p:anim calcmode="lin" valueType="num">
                                      <p:cBhvr>
                                        <p:cTn id="9" dur="1100" fill="hold"/>
                                        <p:tgtEl>
                                          <p:spTgt spid="37"/>
                                        </p:tgtEl>
                                        <p:attrNameLst>
                                          <p:attrName>style.rotation</p:attrName>
                                        </p:attrNameLst>
                                      </p:cBhvr>
                                      <p:tavLst>
                                        <p:tav tm="0">
                                          <p:val>
                                            <p:fltVal val="360"/>
                                          </p:val>
                                        </p:tav>
                                        <p:tav tm="100000">
                                          <p:val>
                                            <p:fltVal val="0"/>
                                          </p:val>
                                        </p:tav>
                                      </p:tavLst>
                                    </p:anim>
                                    <p:animEffect transition="in" filter="fade">
                                      <p:cBhvr>
                                        <p:cTn id="10" dur="1100"/>
                                        <p:tgtEl>
                                          <p:spTgt spid="37"/>
                                        </p:tgtEl>
                                      </p:cBhvr>
                                    </p:animEffect>
                                  </p:childTnLst>
                                </p:cTn>
                              </p:par>
                              <p:par>
                                <p:cTn id="11" presetID="49" presetClass="entr" presetSubtype="0" decel="100000" fill="hold" nodeType="withEffect">
                                  <p:stCondLst>
                                    <p:cond delay="300"/>
                                  </p:stCondLst>
                                  <p:childTnLst>
                                    <p:set>
                                      <p:cBhvr>
                                        <p:cTn id="12" dur="1" fill="hold">
                                          <p:stCondLst>
                                            <p:cond delay="0"/>
                                          </p:stCondLst>
                                        </p:cTn>
                                        <p:tgtEl>
                                          <p:spTgt spid="39"/>
                                        </p:tgtEl>
                                        <p:attrNameLst>
                                          <p:attrName>style.visibility</p:attrName>
                                        </p:attrNameLst>
                                      </p:cBhvr>
                                      <p:to>
                                        <p:strVal val="visible"/>
                                      </p:to>
                                    </p:set>
                                    <p:anim calcmode="lin" valueType="num">
                                      <p:cBhvr>
                                        <p:cTn id="13" dur="1100" fill="hold"/>
                                        <p:tgtEl>
                                          <p:spTgt spid="39"/>
                                        </p:tgtEl>
                                        <p:attrNameLst>
                                          <p:attrName>ppt_w</p:attrName>
                                        </p:attrNameLst>
                                      </p:cBhvr>
                                      <p:tavLst>
                                        <p:tav tm="0">
                                          <p:val>
                                            <p:fltVal val="0"/>
                                          </p:val>
                                        </p:tav>
                                        <p:tav tm="100000">
                                          <p:val>
                                            <p:strVal val="#ppt_w"/>
                                          </p:val>
                                        </p:tav>
                                      </p:tavLst>
                                    </p:anim>
                                    <p:anim calcmode="lin" valueType="num">
                                      <p:cBhvr>
                                        <p:cTn id="14" dur="1100" fill="hold"/>
                                        <p:tgtEl>
                                          <p:spTgt spid="39"/>
                                        </p:tgtEl>
                                        <p:attrNameLst>
                                          <p:attrName>ppt_h</p:attrName>
                                        </p:attrNameLst>
                                      </p:cBhvr>
                                      <p:tavLst>
                                        <p:tav tm="0">
                                          <p:val>
                                            <p:fltVal val="0"/>
                                          </p:val>
                                        </p:tav>
                                        <p:tav tm="100000">
                                          <p:val>
                                            <p:strVal val="#ppt_h"/>
                                          </p:val>
                                        </p:tav>
                                      </p:tavLst>
                                    </p:anim>
                                    <p:anim calcmode="lin" valueType="num">
                                      <p:cBhvr>
                                        <p:cTn id="15" dur="1100" fill="hold"/>
                                        <p:tgtEl>
                                          <p:spTgt spid="39"/>
                                        </p:tgtEl>
                                        <p:attrNameLst>
                                          <p:attrName>style.rotation</p:attrName>
                                        </p:attrNameLst>
                                      </p:cBhvr>
                                      <p:tavLst>
                                        <p:tav tm="0">
                                          <p:val>
                                            <p:fltVal val="360"/>
                                          </p:val>
                                        </p:tav>
                                        <p:tav tm="100000">
                                          <p:val>
                                            <p:fltVal val="0"/>
                                          </p:val>
                                        </p:tav>
                                      </p:tavLst>
                                    </p:anim>
                                    <p:animEffect transition="in" filter="fade">
                                      <p:cBhvr>
                                        <p:cTn id="16" dur="1100"/>
                                        <p:tgtEl>
                                          <p:spTgt spid="39"/>
                                        </p:tgtEl>
                                      </p:cBhvr>
                                    </p:animEffect>
                                  </p:childTnLst>
                                </p:cTn>
                              </p:par>
                              <p:par>
                                <p:cTn id="17" presetID="49" presetClass="entr" presetSubtype="0" decel="100000" fill="hold" nodeType="withEffect">
                                  <p:stCondLst>
                                    <p:cond delay="60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100" fill="hold"/>
                                        <p:tgtEl>
                                          <p:spTgt spid="41"/>
                                        </p:tgtEl>
                                        <p:attrNameLst>
                                          <p:attrName>ppt_w</p:attrName>
                                        </p:attrNameLst>
                                      </p:cBhvr>
                                      <p:tavLst>
                                        <p:tav tm="0">
                                          <p:val>
                                            <p:fltVal val="0"/>
                                          </p:val>
                                        </p:tav>
                                        <p:tav tm="100000">
                                          <p:val>
                                            <p:strVal val="#ppt_w"/>
                                          </p:val>
                                        </p:tav>
                                      </p:tavLst>
                                    </p:anim>
                                    <p:anim calcmode="lin" valueType="num">
                                      <p:cBhvr>
                                        <p:cTn id="20" dur="1100" fill="hold"/>
                                        <p:tgtEl>
                                          <p:spTgt spid="41"/>
                                        </p:tgtEl>
                                        <p:attrNameLst>
                                          <p:attrName>ppt_h</p:attrName>
                                        </p:attrNameLst>
                                      </p:cBhvr>
                                      <p:tavLst>
                                        <p:tav tm="0">
                                          <p:val>
                                            <p:fltVal val="0"/>
                                          </p:val>
                                        </p:tav>
                                        <p:tav tm="100000">
                                          <p:val>
                                            <p:strVal val="#ppt_h"/>
                                          </p:val>
                                        </p:tav>
                                      </p:tavLst>
                                    </p:anim>
                                    <p:anim calcmode="lin" valueType="num">
                                      <p:cBhvr>
                                        <p:cTn id="21" dur="1100" fill="hold"/>
                                        <p:tgtEl>
                                          <p:spTgt spid="41"/>
                                        </p:tgtEl>
                                        <p:attrNameLst>
                                          <p:attrName>style.rotation</p:attrName>
                                        </p:attrNameLst>
                                      </p:cBhvr>
                                      <p:tavLst>
                                        <p:tav tm="0">
                                          <p:val>
                                            <p:fltVal val="360"/>
                                          </p:val>
                                        </p:tav>
                                        <p:tav tm="100000">
                                          <p:val>
                                            <p:fltVal val="0"/>
                                          </p:val>
                                        </p:tav>
                                      </p:tavLst>
                                    </p:anim>
                                    <p:animEffect transition="in" filter="fade">
                                      <p:cBhvr>
                                        <p:cTn id="22" dur="1100"/>
                                        <p:tgtEl>
                                          <p:spTgt spid="41"/>
                                        </p:tgtEl>
                                      </p:cBhvr>
                                    </p:animEffect>
                                  </p:childTnLst>
                                </p:cTn>
                              </p:par>
                              <p:par>
                                <p:cTn id="23" presetID="49" presetClass="entr" presetSubtype="0" decel="100000" fill="hold" nodeType="withEffect">
                                  <p:stCondLst>
                                    <p:cond delay="800"/>
                                  </p:stCondLst>
                                  <p:childTnLst>
                                    <p:set>
                                      <p:cBhvr>
                                        <p:cTn id="24" dur="1" fill="hold">
                                          <p:stCondLst>
                                            <p:cond delay="0"/>
                                          </p:stCondLst>
                                        </p:cTn>
                                        <p:tgtEl>
                                          <p:spTgt spid="43"/>
                                        </p:tgtEl>
                                        <p:attrNameLst>
                                          <p:attrName>style.visibility</p:attrName>
                                        </p:attrNameLst>
                                      </p:cBhvr>
                                      <p:to>
                                        <p:strVal val="visible"/>
                                      </p:to>
                                    </p:set>
                                    <p:anim calcmode="lin" valueType="num">
                                      <p:cBhvr>
                                        <p:cTn id="25" dur="1100" fill="hold"/>
                                        <p:tgtEl>
                                          <p:spTgt spid="43"/>
                                        </p:tgtEl>
                                        <p:attrNameLst>
                                          <p:attrName>ppt_w</p:attrName>
                                        </p:attrNameLst>
                                      </p:cBhvr>
                                      <p:tavLst>
                                        <p:tav tm="0">
                                          <p:val>
                                            <p:fltVal val="0"/>
                                          </p:val>
                                        </p:tav>
                                        <p:tav tm="100000">
                                          <p:val>
                                            <p:strVal val="#ppt_w"/>
                                          </p:val>
                                        </p:tav>
                                      </p:tavLst>
                                    </p:anim>
                                    <p:anim calcmode="lin" valueType="num">
                                      <p:cBhvr>
                                        <p:cTn id="26" dur="1100" fill="hold"/>
                                        <p:tgtEl>
                                          <p:spTgt spid="43"/>
                                        </p:tgtEl>
                                        <p:attrNameLst>
                                          <p:attrName>ppt_h</p:attrName>
                                        </p:attrNameLst>
                                      </p:cBhvr>
                                      <p:tavLst>
                                        <p:tav tm="0">
                                          <p:val>
                                            <p:fltVal val="0"/>
                                          </p:val>
                                        </p:tav>
                                        <p:tav tm="100000">
                                          <p:val>
                                            <p:strVal val="#ppt_h"/>
                                          </p:val>
                                        </p:tav>
                                      </p:tavLst>
                                    </p:anim>
                                    <p:anim calcmode="lin" valueType="num">
                                      <p:cBhvr>
                                        <p:cTn id="27" dur="1100" fill="hold"/>
                                        <p:tgtEl>
                                          <p:spTgt spid="43"/>
                                        </p:tgtEl>
                                        <p:attrNameLst>
                                          <p:attrName>style.rotation</p:attrName>
                                        </p:attrNameLst>
                                      </p:cBhvr>
                                      <p:tavLst>
                                        <p:tav tm="0">
                                          <p:val>
                                            <p:fltVal val="360"/>
                                          </p:val>
                                        </p:tav>
                                        <p:tav tm="100000">
                                          <p:val>
                                            <p:fltVal val="0"/>
                                          </p:val>
                                        </p:tav>
                                      </p:tavLst>
                                    </p:anim>
                                    <p:animEffect transition="in" filter="fade">
                                      <p:cBhvr>
                                        <p:cTn id="28" dur="1100"/>
                                        <p:tgtEl>
                                          <p:spTgt spid="43"/>
                                        </p:tgtEl>
                                      </p:cBhvr>
                                    </p:animEffect>
                                  </p:childTnLst>
                                </p:cTn>
                              </p:par>
                              <p:par>
                                <p:cTn id="29" presetID="49" presetClass="entr" presetSubtype="0" decel="100000" fill="hold" nodeType="withEffect">
                                  <p:stCondLst>
                                    <p:cond delay="100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100" fill="hold"/>
                                        <p:tgtEl>
                                          <p:spTgt spid="45"/>
                                        </p:tgtEl>
                                        <p:attrNameLst>
                                          <p:attrName>ppt_w</p:attrName>
                                        </p:attrNameLst>
                                      </p:cBhvr>
                                      <p:tavLst>
                                        <p:tav tm="0">
                                          <p:val>
                                            <p:fltVal val="0"/>
                                          </p:val>
                                        </p:tav>
                                        <p:tav tm="100000">
                                          <p:val>
                                            <p:strVal val="#ppt_w"/>
                                          </p:val>
                                        </p:tav>
                                      </p:tavLst>
                                    </p:anim>
                                    <p:anim calcmode="lin" valueType="num">
                                      <p:cBhvr>
                                        <p:cTn id="32" dur="1100" fill="hold"/>
                                        <p:tgtEl>
                                          <p:spTgt spid="45"/>
                                        </p:tgtEl>
                                        <p:attrNameLst>
                                          <p:attrName>ppt_h</p:attrName>
                                        </p:attrNameLst>
                                      </p:cBhvr>
                                      <p:tavLst>
                                        <p:tav tm="0">
                                          <p:val>
                                            <p:fltVal val="0"/>
                                          </p:val>
                                        </p:tav>
                                        <p:tav tm="100000">
                                          <p:val>
                                            <p:strVal val="#ppt_h"/>
                                          </p:val>
                                        </p:tav>
                                      </p:tavLst>
                                    </p:anim>
                                    <p:anim calcmode="lin" valueType="num">
                                      <p:cBhvr>
                                        <p:cTn id="33" dur="1100" fill="hold"/>
                                        <p:tgtEl>
                                          <p:spTgt spid="45"/>
                                        </p:tgtEl>
                                        <p:attrNameLst>
                                          <p:attrName>style.rotation</p:attrName>
                                        </p:attrNameLst>
                                      </p:cBhvr>
                                      <p:tavLst>
                                        <p:tav tm="0">
                                          <p:val>
                                            <p:fltVal val="360"/>
                                          </p:val>
                                        </p:tav>
                                        <p:tav tm="100000">
                                          <p:val>
                                            <p:fltVal val="0"/>
                                          </p:val>
                                        </p:tav>
                                      </p:tavLst>
                                    </p:anim>
                                    <p:animEffect transition="in" filter="fade">
                                      <p:cBhvr>
                                        <p:cTn id="34" dur="1100"/>
                                        <p:tgtEl>
                                          <p:spTgt spid="45"/>
                                        </p:tgtEl>
                                      </p:cBhvr>
                                    </p:animEffect>
                                  </p:childTnLst>
                                </p:cTn>
                              </p:par>
                              <p:par>
                                <p:cTn id="35" presetID="49" presetClass="entr" presetSubtype="0" decel="100000" fill="hold" nodeType="withEffect">
                                  <p:stCondLst>
                                    <p:cond delay="1300"/>
                                  </p:stCondLst>
                                  <p:childTnLst>
                                    <p:set>
                                      <p:cBhvr>
                                        <p:cTn id="36" dur="1" fill="hold">
                                          <p:stCondLst>
                                            <p:cond delay="0"/>
                                          </p:stCondLst>
                                        </p:cTn>
                                        <p:tgtEl>
                                          <p:spTgt spid="47"/>
                                        </p:tgtEl>
                                        <p:attrNameLst>
                                          <p:attrName>style.visibility</p:attrName>
                                        </p:attrNameLst>
                                      </p:cBhvr>
                                      <p:to>
                                        <p:strVal val="visible"/>
                                      </p:to>
                                    </p:set>
                                    <p:anim calcmode="lin" valueType="num">
                                      <p:cBhvr>
                                        <p:cTn id="37" dur="1100" fill="hold"/>
                                        <p:tgtEl>
                                          <p:spTgt spid="47"/>
                                        </p:tgtEl>
                                        <p:attrNameLst>
                                          <p:attrName>ppt_w</p:attrName>
                                        </p:attrNameLst>
                                      </p:cBhvr>
                                      <p:tavLst>
                                        <p:tav tm="0">
                                          <p:val>
                                            <p:fltVal val="0"/>
                                          </p:val>
                                        </p:tav>
                                        <p:tav tm="100000">
                                          <p:val>
                                            <p:strVal val="#ppt_w"/>
                                          </p:val>
                                        </p:tav>
                                      </p:tavLst>
                                    </p:anim>
                                    <p:anim calcmode="lin" valueType="num">
                                      <p:cBhvr>
                                        <p:cTn id="38" dur="1100" fill="hold"/>
                                        <p:tgtEl>
                                          <p:spTgt spid="47"/>
                                        </p:tgtEl>
                                        <p:attrNameLst>
                                          <p:attrName>ppt_h</p:attrName>
                                        </p:attrNameLst>
                                      </p:cBhvr>
                                      <p:tavLst>
                                        <p:tav tm="0">
                                          <p:val>
                                            <p:fltVal val="0"/>
                                          </p:val>
                                        </p:tav>
                                        <p:tav tm="100000">
                                          <p:val>
                                            <p:strVal val="#ppt_h"/>
                                          </p:val>
                                        </p:tav>
                                      </p:tavLst>
                                    </p:anim>
                                    <p:anim calcmode="lin" valueType="num">
                                      <p:cBhvr>
                                        <p:cTn id="39" dur="1100" fill="hold"/>
                                        <p:tgtEl>
                                          <p:spTgt spid="47"/>
                                        </p:tgtEl>
                                        <p:attrNameLst>
                                          <p:attrName>style.rotation</p:attrName>
                                        </p:attrNameLst>
                                      </p:cBhvr>
                                      <p:tavLst>
                                        <p:tav tm="0">
                                          <p:val>
                                            <p:fltVal val="360"/>
                                          </p:val>
                                        </p:tav>
                                        <p:tav tm="100000">
                                          <p:val>
                                            <p:fltVal val="0"/>
                                          </p:val>
                                        </p:tav>
                                      </p:tavLst>
                                    </p:anim>
                                    <p:animEffect transition="in" filter="fade">
                                      <p:cBhvr>
                                        <p:cTn id="40" dur="1100"/>
                                        <p:tgtEl>
                                          <p:spTgt spid="47"/>
                                        </p:tgtEl>
                                      </p:cBhvr>
                                    </p:animEffect>
                                  </p:childTnLst>
                                </p:cTn>
                              </p:par>
                              <p:par>
                                <p:cTn id="41" presetID="49" presetClass="entr" presetSubtype="0" decel="100000" fill="hold" nodeType="withEffect">
                                  <p:stCondLst>
                                    <p:cond delay="1500"/>
                                  </p:stCondLst>
                                  <p:childTnLst>
                                    <p:set>
                                      <p:cBhvr>
                                        <p:cTn id="42" dur="1" fill="hold">
                                          <p:stCondLst>
                                            <p:cond delay="0"/>
                                          </p:stCondLst>
                                        </p:cTn>
                                        <p:tgtEl>
                                          <p:spTgt spid="49"/>
                                        </p:tgtEl>
                                        <p:attrNameLst>
                                          <p:attrName>style.visibility</p:attrName>
                                        </p:attrNameLst>
                                      </p:cBhvr>
                                      <p:to>
                                        <p:strVal val="visible"/>
                                      </p:to>
                                    </p:set>
                                    <p:anim calcmode="lin" valueType="num">
                                      <p:cBhvr>
                                        <p:cTn id="43" dur="1100" fill="hold"/>
                                        <p:tgtEl>
                                          <p:spTgt spid="49"/>
                                        </p:tgtEl>
                                        <p:attrNameLst>
                                          <p:attrName>ppt_w</p:attrName>
                                        </p:attrNameLst>
                                      </p:cBhvr>
                                      <p:tavLst>
                                        <p:tav tm="0">
                                          <p:val>
                                            <p:fltVal val="0"/>
                                          </p:val>
                                        </p:tav>
                                        <p:tav tm="100000">
                                          <p:val>
                                            <p:strVal val="#ppt_w"/>
                                          </p:val>
                                        </p:tav>
                                      </p:tavLst>
                                    </p:anim>
                                    <p:anim calcmode="lin" valueType="num">
                                      <p:cBhvr>
                                        <p:cTn id="44" dur="1100" fill="hold"/>
                                        <p:tgtEl>
                                          <p:spTgt spid="49"/>
                                        </p:tgtEl>
                                        <p:attrNameLst>
                                          <p:attrName>ppt_h</p:attrName>
                                        </p:attrNameLst>
                                      </p:cBhvr>
                                      <p:tavLst>
                                        <p:tav tm="0">
                                          <p:val>
                                            <p:fltVal val="0"/>
                                          </p:val>
                                        </p:tav>
                                        <p:tav tm="100000">
                                          <p:val>
                                            <p:strVal val="#ppt_h"/>
                                          </p:val>
                                        </p:tav>
                                      </p:tavLst>
                                    </p:anim>
                                    <p:anim calcmode="lin" valueType="num">
                                      <p:cBhvr>
                                        <p:cTn id="45" dur="1100" fill="hold"/>
                                        <p:tgtEl>
                                          <p:spTgt spid="49"/>
                                        </p:tgtEl>
                                        <p:attrNameLst>
                                          <p:attrName>style.rotation</p:attrName>
                                        </p:attrNameLst>
                                      </p:cBhvr>
                                      <p:tavLst>
                                        <p:tav tm="0">
                                          <p:val>
                                            <p:fltVal val="360"/>
                                          </p:val>
                                        </p:tav>
                                        <p:tav tm="100000">
                                          <p:val>
                                            <p:fltVal val="0"/>
                                          </p:val>
                                        </p:tav>
                                      </p:tavLst>
                                    </p:anim>
                                    <p:animEffect transition="in" filter="fade">
                                      <p:cBhvr>
                                        <p:cTn id="46" dur="11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solidFill>
            <a:srgbClr val="FFE5D9"/>
          </a:solidFill>
        </p:spPr>
      </p:pic>
      <p:sp>
        <p:nvSpPr>
          <p:cNvPr id="27" name="Rounded Rectangle 26"/>
          <p:cNvSpPr/>
          <p:nvPr/>
        </p:nvSpPr>
        <p:spPr>
          <a:xfrm>
            <a:off x="6781800" y="571500"/>
            <a:ext cx="2133600" cy="2072821"/>
          </a:xfrm>
          <a:prstGeom prst="roundRect">
            <a:avLst/>
          </a:prstGeom>
          <a:solidFill>
            <a:schemeClr val="bg1">
              <a:alpha val="72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evan" panose="020B0604020202020204" charset="0"/>
              </a:rPr>
              <a:t>Định</a:t>
            </a:r>
            <a:r>
              <a:rPr lang="en-US" sz="3600" dirty="0">
                <a:solidFill>
                  <a:srgbClr val="221F4D"/>
                </a:solidFill>
                <a:latin typeface="Bevan" panose="020B0604020202020204" charset="0"/>
              </a:rPr>
              <a:t> </a:t>
            </a:r>
            <a:r>
              <a:rPr lang="en-US" sz="3600" dirty="0" err="1">
                <a:solidFill>
                  <a:srgbClr val="221F4D"/>
                </a:solidFill>
                <a:latin typeface="Bevan" panose="020B0604020202020204" charset="0"/>
              </a:rPr>
              <a:t>Nghĩa</a:t>
            </a:r>
            <a:endParaRPr lang="en-US" sz="3600" dirty="0">
              <a:solidFill>
                <a:srgbClr val="221F4D"/>
              </a:solidFill>
              <a:latin typeface="Bevan" panose="020B0604020202020204" charset="0"/>
            </a:endParaRPr>
          </a:p>
        </p:txBody>
      </p:sp>
      <p:sp>
        <p:nvSpPr>
          <p:cNvPr id="28" name="Rounded Rectangle 27"/>
          <p:cNvSpPr/>
          <p:nvPr/>
        </p:nvSpPr>
        <p:spPr>
          <a:xfrm>
            <a:off x="9695902" y="571500"/>
            <a:ext cx="8153400" cy="2072821"/>
          </a:xfrm>
          <a:prstGeom prst="roundRect">
            <a:avLst/>
          </a:prstGeom>
          <a:solidFill>
            <a:srgbClr val="FDC8C8"/>
          </a:solidFill>
          <a:ln>
            <a:solidFill>
              <a:srgbClr val="FDC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solidFill>
                  <a:srgbClr val="221F4D"/>
                </a:solidFill>
                <a:latin typeface="Bahnschrift" panose="020B0502040204020203" pitchFamily="34" charset="0"/>
              </a:rPr>
              <a:t>là công thức biểu diễn an qua một hay nhiều số hạng đi trước của dãy, cụ thể là a</a:t>
            </a:r>
            <a:r>
              <a:rPr lang="vi-VN" dirty="0">
                <a:solidFill>
                  <a:srgbClr val="221F4D"/>
                </a:solidFill>
                <a:latin typeface="Bahnschrift" panose="020B0502040204020203" pitchFamily="34" charset="0"/>
              </a:rPr>
              <a:t>1</a:t>
            </a:r>
            <a:r>
              <a:rPr lang="vi-VN" sz="3200" dirty="0">
                <a:solidFill>
                  <a:srgbClr val="221F4D"/>
                </a:solidFill>
                <a:latin typeface="Bahnschrift" panose="020B0502040204020203" pitchFamily="34" charset="0"/>
              </a:rPr>
              <a:t>, a</a:t>
            </a:r>
            <a:r>
              <a:rPr lang="vi-VN" dirty="0">
                <a:solidFill>
                  <a:srgbClr val="221F4D"/>
                </a:solidFill>
                <a:latin typeface="Bahnschrift" panose="020B0502040204020203" pitchFamily="34" charset="0"/>
              </a:rPr>
              <a:t>2</a:t>
            </a:r>
            <a:r>
              <a:rPr lang="vi-VN" sz="3200" dirty="0">
                <a:solidFill>
                  <a:srgbClr val="221F4D"/>
                </a:solidFill>
                <a:latin typeface="Bahnschrift" panose="020B0502040204020203" pitchFamily="34" charset="0"/>
              </a:rPr>
              <a:t>, … , a</a:t>
            </a:r>
            <a:r>
              <a:rPr lang="vi-VN" sz="1400" dirty="0">
                <a:solidFill>
                  <a:srgbClr val="221F4D"/>
                </a:solidFill>
                <a:latin typeface="Bahnschrift" panose="020B0502040204020203" pitchFamily="34" charset="0"/>
              </a:rPr>
              <a:t>(n−1 ), </a:t>
            </a:r>
            <a:r>
              <a:rPr lang="vi-VN" sz="3200" dirty="0">
                <a:solidFill>
                  <a:srgbClr val="221F4D"/>
                </a:solidFill>
                <a:latin typeface="Bahnschrift" panose="020B0502040204020203" pitchFamily="34" charset="0"/>
              </a:rPr>
              <a:t>với n nguyên và n&gt;=0, trong đó n0 là nguyên không âm</a:t>
            </a:r>
            <a:endParaRPr lang="en-US" sz="3200" dirty="0">
              <a:solidFill>
                <a:srgbClr val="221F4D"/>
              </a:solidFill>
              <a:latin typeface="Bahnschrift" panose="020B0502040204020203" pitchFamily="34" charset="0"/>
            </a:endParaRPr>
          </a:p>
        </p:txBody>
      </p:sp>
      <p:sp>
        <p:nvSpPr>
          <p:cNvPr id="29" name="Rounded Rectangle 28"/>
          <p:cNvSpPr/>
          <p:nvPr/>
        </p:nvSpPr>
        <p:spPr>
          <a:xfrm>
            <a:off x="9753600" y="2933700"/>
            <a:ext cx="8153400" cy="2072821"/>
          </a:xfrm>
          <a:prstGeom prst="roundRect">
            <a:avLst/>
          </a:prstGeom>
          <a:solidFill>
            <a:srgbClr val="FDC3C5">
              <a:alpha val="85000"/>
            </a:srgbClr>
          </a:solidFill>
          <a:ln>
            <a:solidFill>
              <a:srgbClr val="FDC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solidFill>
                  <a:srgbClr val="221F4D"/>
                </a:solidFill>
                <a:latin typeface="Bahnschrift" panose="020B0502040204020203" pitchFamily="34" charset="0"/>
              </a:rPr>
              <a:t> Dãy số được gọi là lời giải hay nghiệm của hệ thức truy hồi nếu các số hạng của nó thỏa mãn hệ thức truy hồi này.</a:t>
            </a:r>
            <a:endParaRPr lang="en-US" sz="3200" dirty="0">
              <a:solidFill>
                <a:srgbClr val="221F4D"/>
              </a:solidFill>
              <a:latin typeface="Bahnschrift" panose="020B0502040204020203" pitchFamily="34" charset="0"/>
            </a:endParaRPr>
          </a:p>
        </p:txBody>
      </p:sp>
      <p:sp>
        <p:nvSpPr>
          <p:cNvPr id="30" name="Rounded Rectangle 29"/>
          <p:cNvSpPr/>
          <p:nvPr/>
        </p:nvSpPr>
        <p:spPr>
          <a:xfrm>
            <a:off x="6781800" y="5295900"/>
            <a:ext cx="2133600" cy="2072821"/>
          </a:xfrm>
          <a:prstGeom prst="roundRect">
            <a:avLst/>
          </a:prstGeom>
          <a:solidFill>
            <a:schemeClr val="bg1">
              <a:alpha val="72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evan" panose="020B0604020202020204" charset="0"/>
              </a:rPr>
              <a:t>Ví</a:t>
            </a:r>
            <a:r>
              <a:rPr lang="en-US" sz="3600" dirty="0">
                <a:solidFill>
                  <a:srgbClr val="221F4D"/>
                </a:solidFill>
                <a:latin typeface="Bevan" panose="020B0604020202020204" charset="0"/>
              </a:rPr>
              <a:t> </a:t>
            </a:r>
            <a:r>
              <a:rPr lang="en-US" sz="3600" dirty="0" err="1">
                <a:solidFill>
                  <a:srgbClr val="221F4D"/>
                </a:solidFill>
                <a:latin typeface="Bevan" panose="020B0604020202020204" charset="0"/>
              </a:rPr>
              <a:t>dụ</a:t>
            </a:r>
            <a:endParaRPr lang="en-US" sz="3600" dirty="0">
              <a:solidFill>
                <a:srgbClr val="221F4D"/>
              </a:solidFill>
              <a:latin typeface="Bevan" panose="020B0604020202020204" charset="0"/>
            </a:endParaRPr>
          </a:p>
        </p:txBody>
      </p:sp>
      <p:sp>
        <p:nvSpPr>
          <p:cNvPr id="32" name="Rounded Rectangle 31"/>
          <p:cNvSpPr/>
          <p:nvPr/>
        </p:nvSpPr>
        <p:spPr>
          <a:xfrm>
            <a:off x="9695902" y="5280479"/>
            <a:ext cx="8153400" cy="2072821"/>
          </a:xfrm>
          <a:prstGeom prst="roundRect">
            <a:avLst/>
          </a:prstGeom>
          <a:solidFill>
            <a:srgbClr val="FDC3C5">
              <a:alpha val="86000"/>
            </a:srgbClr>
          </a:solidFill>
          <a:ln>
            <a:solidFill>
              <a:srgbClr val="FDC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21F4D"/>
                </a:solidFill>
                <a:latin typeface="Bahnschrift" panose="020B0502040204020203" pitchFamily="34" charset="0"/>
              </a:rPr>
              <a:t>Cho {a</a:t>
            </a:r>
            <a:r>
              <a:rPr lang="en-US" dirty="0">
                <a:solidFill>
                  <a:srgbClr val="221F4D"/>
                </a:solidFill>
                <a:latin typeface="Bahnschrift" panose="020B0502040204020203" pitchFamily="34" charset="0"/>
              </a:rPr>
              <a:t>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là</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dãy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số</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thỏa</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mãn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n</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(n−1) </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(n−2) </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với</a:t>
            </a:r>
            <a:r>
              <a:rPr lang="en-US" sz="3600" dirty="0">
                <a:solidFill>
                  <a:srgbClr val="221F4D"/>
                </a:solidFill>
                <a:latin typeface="Bahnschrift" panose="020B0502040204020203" pitchFamily="34" charset="0"/>
              </a:rPr>
              <a:t> n≥ 2, </a:t>
            </a:r>
            <a:r>
              <a:rPr lang="en-US" sz="3600" dirty="0" err="1">
                <a:solidFill>
                  <a:srgbClr val="221F4D"/>
                </a:solidFill>
                <a:latin typeface="Bahnschrift" panose="020B0502040204020203" pitchFamily="34" charset="0"/>
              </a:rPr>
              <a:t>và</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giả</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sử</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0</a:t>
            </a:r>
            <a:r>
              <a:rPr lang="en-US" sz="3600" dirty="0">
                <a:solidFill>
                  <a:srgbClr val="221F4D"/>
                </a:solidFill>
                <a:latin typeface="Bahnschrift" panose="020B0502040204020203" pitchFamily="34" charset="0"/>
              </a:rPr>
              <a:t> = 4, a</a:t>
            </a:r>
            <a:r>
              <a:rPr lang="en-US" dirty="0">
                <a:solidFill>
                  <a:srgbClr val="221F4D"/>
                </a:solidFill>
                <a:latin typeface="Bahnschrift" panose="020B0502040204020203" pitchFamily="34" charset="0"/>
              </a:rPr>
              <a:t>1</a:t>
            </a:r>
            <a:r>
              <a:rPr lang="en-US" sz="3600" dirty="0">
                <a:solidFill>
                  <a:srgbClr val="221F4D"/>
                </a:solidFill>
                <a:latin typeface="Bahnschrift" panose="020B0502040204020203" pitchFamily="34" charset="0"/>
              </a:rPr>
              <a:t> = 6. </a:t>
            </a:r>
            <a:r>
              <a:rPr lang="en-US" sz="3600" dirty="0" err="1">
                <a:solidFill>
                  <a:srgbClr val="221F4D"/>
                </a:solidFill>
                <a:latin typeface="Bahnschrift" panose="020B0502040204020203" pitchFamily="34" charset="0"/>
              </a:rPr>
              <a:t>Tìm</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2</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và</a:t>
            </a: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3 </a:t>
            </a:r>
            <a:r>
              <a:rPr lang="en-US" sz="3600" dirty="0">
                <a:solidFill>
                  <a:srgbClr val="221F4D"/>
                </a:solidFill>
                <a:latin typeface="Bahnschrift" panose="020B0502040204020203" pitchFamily="34" charset="0"/>
              </a:rPr>
              <a:t>? </a:t>
            </a:r>
          </a:p>
        </p:txBody>
      </p:sp>
      <p:sp>
        <p:nvSpPr>
          <p:cNvPr id="33" name="Rounded Rectangle 32"/>
          <p:cNvSpPr/>
          <p:nvPr/>
        </p:nvSpPr>
        <p:spPr>
          <a:xfrm>
            <a:off x="9753600" y="7658100"/>
            <a:ext cx="8153400" cy="2072821"/>
          </a:xfrm>
          <a:prstGeom prst="roundRect">
            <a:avLst/>
          </a:prstGeom>
          <a:solidFill>
            <a:srgbClr val="FDC3C5">
              <a:alpha val="85000"/>
            </a:srgbClr>
          </a:solidFill>
          <a:ln>
            <a:solidFill>
              <a:srgbClr val="FDC3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err="1">
                <a:solidFill>
                  <a:srgbClr val="221F4D"/>
                </a:solidFill>
                <a:latin typeface="Bahnschrift" panose="020B0502040204020203" pitchFamily="34" charset="0"/>
              </a:rPr>
              <a:t>Từ</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hệ</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r>
              <a:rPr lang="en-US" sz="3600" dirty="0">
                <a:solidFill>
                  <a:srgbClr val="221F4D"/>
                </a:solidFill>
                <a:latin typeface="Bahnschrift" panose="020B0502040204020203" pitchFamily="34" charset="0"/>
              </a:rPr>
              <a:t> ta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a:t>
            </a:r>
          </a:p>
          <a:p>
            <a:pPr algn="ct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2</a:t>
            </a:r>
            <a:r>
              <a:rPr lang="en-US" sz="3600" dirty="0">
                <a:solidFill>
                  <a:srgbClr val="221F4D"/>
                </a:solidFill>
                <a:latin typeface="Bahnschrift" panose="020B0502040204020203" pitchFamily="34" charset="0"/>
              </a:rPr>
              <a:t> = a</a:t>
            </a:r>
            <a:r>
              <a:rPr lang="en-US" dirty="0">
                <a:solidFill>
                  <a:srgbClr val="221F4D"/>
                </a:solidFill>
                <a:latin typeface="Bahnschrift" panose="020B0502040204020203" pitchFamily="34" charset="0"/>
              </a:rPr>
              <a:t>1</a:t>
            </a:r>
            <a:r>
              <a:rPr lang="en-US" sz="3600" dirty="0">
                <a:solidFill>
                  <a:srgbClr val="221F4D"/>
                </a:solidFill>
                <a:latin typeface="Bahnschrift" panose="020B0502040204020203" pitchFamily="34" charset="0"/>
              </a:rPr>
              <a:t> − a</a:t>
            </a:r>
            <a:r>
              <a:rPr lang="en-US" dirty="0">
                <a:solidFill>
                  <a:srgbClr val="221F4D"/>
                </a:solidFill>
                <a:latin typeface="Bahnschrift" panose="020B0502040204020203" pitchFamily="34" charset="0"/>
              </a:rPr>
              <a:t>0</a:t>
            </a:r>
            <a:r>
              <a:rPr lang="en-US" sz="3600" dirty="0">
                <a:solidFill>
                  <a:srgbClr val="221F4D"/>
                </a:solidFill>
                <a:latin typeface="Bahnschrift" panose="020B0502040204020203" pitchFamily="34" charset="0"/>
              </a:rPr>
              <a:t> = 6 − 4 = 2</a:t>
            </a:r>
          </a:p>
          <a:p>
            <a:pPr algn="ctr"/>
            <a:r>
              <a:rPr lang="en-US" sz="3600" dirty="0">
                <a:solidFill>
                  <a:srgbClr val="221F4D"/>
                </a:solidFill>
                <a:latin typeface="Bahnschrift" panose="020B0502040204020203" pitchFamily="34" charset="0"/>
              </a:rPr>
              <a:t> a</a:t>
            </a:r>
            <a:r>
              <a:rPr lang="en-US" dirty="0">
                <a:solidFill>
                  <a:srgbClr val="221F4D"/>
                </a:solidFill>
                <a:latin typeface="Bahnschrift" panose="020B0502040204020203" pitchFamily="34" charset="0"/>
              </a:rPr>
              <a:t>3</a:t>
            </a:r>
            <a:r>
              <a:rPr lang="en-US" sz="3600" dirty="0">
                <a:solidFill>
                  <a:srgbClr val="221F4D"/>
                </a:solidFill>
                <a:latin typeface="Bahnschrift" panose="020B0502040204020203" pitchFamily="34" charset="0"/>
              </a:rPr>
              <a:t> = a</a:t>
            </a:r>
            <a:r>
              <a:rPr lang="en-US" dirty="0">
                <a:solidFill>
                  <a:srgbClr val="221F4D"/>
                </a:solidFill>
                <a:latin typeface="Bahnschrift" panose="020B0502040204020203" pitchFamily="34" charset="0"/>
              </a:rPr>
              <a:t>2</a:t>
            </a:r>
            <a:r>
              <a:rPr lang="en-US" sz="3600" dirty="0">
                <a:solidFill>
                  <a:srgbClr val="221F4D"/>
                </a:solidFill>
                <a:latin typeface="Bahnschrift" panose="020B0502040204020203" pitchFamily="34" charset="0"/>
              </a:rPr>
              <a:t> − a</a:t>
            </a:r>
            <a:r>
              <a:rPr lang="en-US" dirty="0">
                <a:solidFill>
                  <a:srgbClr val="221F4D"/>
                </a:solidFill>
                <a:latin typeface="Bahnschrift" panose="020B0502040204020203" pitchFamily="34" charset="0"/>
              </a:rPr>
              <a:t>1</a:t>
            </a:r>
            <a:r>
              <a:rPr lang="en-US" sz="3600" dirty="0">
                <a:solidFill>
                  <a:srgbClr val="221F4D"/>
                </a:solidFill>
                <a:latin typeface="Bahnschrift" panose="020B0502040204020203" pitchFamily="34" charset="0"/>
              </a:rPr>
              <a:t> = 2 − 4 = −2.</a:t>
            </a:r>
          </a:p>
          <a:p>
            <a:pPr algn="ctr"/>
            <a:endParaRPr lang="en-US" sz="3600" dirty="0">
              <a:solidFill>
                <a:srgbClr val="221F4D"/>
              </a:solidFill>
              <a:latin typeface="Bahnschrift" panose="020B0502040204020203"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C979ED3-D128-4CAF-B0EF-AB8811102375}"/>
                  </a:ext>
                </a:extLst>
              </p:cNvPr>
              <p:cNvGraphicFramePr>
                <a:graphicFrameLocks noChangeAspect="1"/>
              </p:cNvGraphicFramePr>
              <p:nvPr>
                <p:extLst>
                  <p:ext uri="{D42A27DB-BD31-4B8C-83A1-F6EECF244321}">
                    <p14:modId xmlns:p14="http://schemas.microsoft.com/office/powerpoint/2010/main" val="1871958889"/>
                  </p:ext>
                </p:extLst>
              </p:nvPr>
            </p:nvGraphicFramePr>
            <p:xfrm>
              <a:off x="1143000" y="2019300"/>
              <a:ext cx="4038600" cy="5065915"/>
            </p:xfrm>
            <a:graphic>
              <a:graphicData uri="http://schemas.microsoft.com/office/powerpoint/2016/slidezoom">
                <pslz:sldZm>
                  <pslz:sldZmObj sldId="272" cId="1788608271">
                    <pslz:zmPr id="{03BEC889-985D-4861-976F-ABDE9797C870}" imageType="cover" transitionDur="1000" showBg="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0" y="0"/>
                          <a:ext cx="4038600" cy="5065915"/>
                        </a:xfrm>
                        <a:prstGeom prst="rect">
                          <a:avLst/>
                        </a:prstGeom>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C979ED3-D128-4CAF-B0EF-AB8811102375}"/>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1143000" y="2019300"/>
                <a:ext cx="4038600" cy="5065915"/>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restart="whenNotActive" fill="hold" evtFilter="cancelBubble" nodeType="interactiveSeq">
                    <p:stCondLst>
                      <p:cond evt="onClick" delay="0">
                        <p:tgtEl>
                          <p:spTgt spid="27"/>
                        </p:tgtEl>
                      </p:cond>
                    </p:stCondLst>
                    <p:endSync evt="end" delay="0">
                      <p:rtn val="all"/>
                    </p:endSync>
                    <p:childTnLst>
                      <p:par>
                        <p:cTn id="18" fill="hold">
                          <p:stCondLst>
                            <p:cond delay="0"/>
                          </p:stCondLst>
                          <p:childTnLst>
                            <p:par>
                              <p:cTn id="19" fill="hold">
                                <p:stCondLst>
                                  <p:cond delay="0"/>
                                </p:stCondLst>
                                <p:childTnLst>
                                  <p:par>
                                    <p:cTn id="20" presetID="2" presetClass="entr" presetSubtype="1" fill="hold" grpId="0" nodeType="clickEffect" p14:presetBounceEnd="71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71000">
                                          <p:cBhvr additive="base">
                                            <p:cTn id="22" dur="1000" fill="hold"/>
                                            <p:tgtEl>
                                              <p:spTgt spid="28"/>
                                            </p:tgtEl>
                                            <p:attrNameLst>
                                              <p:attrName>ppt_x</p:attrName>
                                            </p:attrNameLst>
                                          </p:cBhvr>
                                          <p:tavLst>
                                            <p:tav tm="0">
                                              <p:val>
                                                <p:strVal val="#ppt_x"/>
                                              </p:val>
                                            </p:tav>
                                            <p:tav tm="100000">
                                              <p:val>
                                                <p:strVal val="#ppt_x"/>
                                              </p:val>
                                            </p:tav>
                                          </p:tavLst>
                                        </p:anim>
                                        <p:anim calcmode="lin" valueType="num" p14:bounceEnd="71000">
                                          <p:cBhvr additive="base">
                                            <p:cTn id="23"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nextCondLst>
                    <p:cond evt="onClick" delay="0">
                      <p:tgtEl>
                        <p:spTgt spid="27"/>
                      </p:tgtEl>
                    </p:cond>
                  </p:nextCondLst>
                </p:seq>
                <p:seq concurrent="1" nextAc="seek">
                  <p:cTn id="24" restart="whenNotActive" fill="hold" evtFilter="cancelBubble" nodeType="interactiveSeq">
                    <p:stCondLst>
                      <p:cond evt="onClick" delay="0">
                        <p:tgtEl>
                          <p:spTgt spid="28"/>
                        </p:tgtEl>
                      </p:cond>
                    </p:stCondLst>
                    <p:endSync evt="end" delay="0">
                      <p:rtn val="all"/>
                    </p:endSync>
                    <p:childTnLst>
                      <p:par>
                        <p:cTn id="25" fill="hold">
                          <p:stCondLst>
                            <p:cond delay="0"/>
                          </p:stCondLst>
                          <p:childTnLst>
                            <p:par>
                              <p:cTn id="26" fill="hold">
                                <p:stCondLst>
                                  <p:cond delay="0"/>
                                </p:stCondLst>
                                <p:childTnLst>
                                  <p:par>
                                    <p:cTn id="27" presetID="2" presetClass="entr" presetSubtype="1" fill="hold" grpId="0" nodeType="clickEffect" p14:presetBounceEnd="71000">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14:bounceEnd="71000">
                                          <p:cBhvr additive="base">
                                            <p:cTn id="29" dur="1000" fill="hold"/>
                                            <p:tgtEl>
                                              <p:spTgt spid="29"/>
                                            </p:tgtEl>
                                            <p:attrNameLst>
                                              <p:attrName>ppt_x</p:attrName>
                                            </p:attrNameLst>
                                          </p:cBhvr>
                                          <p:tavLst>
                                            <p:tav tm="0">
                                              <p:val>
                                                <p:strVal val="#ppt_x"/>
                                              </p:val>
                                            </p:tav>
                                            <p:tav tm="100000">
                                              <p:val>
                                                <p:strVal val="#ppt_x"/>
                                              </p:val>
                                            </p:tav>
                                          </p:tavLst>
                                        </p:anim>
                                        <p:anim calcmode="lin" valueType="num" p14:bounceEnd="71000">
                                          <p:cBhvr additive="base">
                                            <p:cTn id="30"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nextCondLst>
                    <p:cond evt="onClick" delay="0">
                      <p:tgtEl>
                        <p:spTgt spid="28"/>
                      </p:tgtEl>
                    </p:cond>
                  </p:nextCondLst>
                </p:seq>
                <p:seq concurrent="1" nextAc="seek">
                  <p:cTn id="31" restart="whenNotActive" fill="hold" evtFilter="cancelBubble" nodeType="interactiveSeq">
                    <p:stCondLst>
                      <p:cond evt="onClick" delay="0">
                        <p:tgtEl>
                          <p:spTgt spid="30"/>
                        </p:tgtEl>
                      </p:cond>
                    </p:stCondLst>
                    <p:endSync evt="end" delay="0">
                      <p:rtn val="all"/>
                    </p:endSync>
                    <p:childTnLst>
                      <p:par>
                        <p:cTn id="32" fill="hold">
                          <p:stCondLst>
                            <p:cond delay="0"/>
                          </p:stCondLst>
                          <p:childTnLst>
                            <p:par>
                              <p:cTn id="33" fill="hold">
                                <p:stCondLst>
                                  <p:cond delay="0"/>
                                </p:stCondLst>
                                <p:childTnLst>
                                  <p:par>
                                    <p:cTn id="34" presetID="2" presetClass="entr" presetSubtype="2" fill="hold" grpId="0" nodeType="clickEffect" p14:presetBounceEnd="71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71000">
                                          <p:cBhvr additive="base">
                                            <p:cTn id="36" dur="1000" fill="hold"/>
                                            <p:tgtEl>
                                              <p:spTgt spid="32"/>
                                            </p:tgtEl>
                                            <p:attrNameLst>
                                              <p:attrName>ppt_x</p:attrName>
                                            </p:attrNameLst>
                                          </p:cBhvr>
                                          <p:tavLst>
                                            <p:tav tm="0">
                                              <p:val>
                                                <p:strVal val="1+#ppt_w/2"/>
                                              </p:val>
                                            </p:tav>
                                            <p:tav tm="100000">
                                              <p:val>
                                                <p:strVal val="#ppt_x"/>
                                              </p:val>
                                            </p:tav>
                                          </p:tavLst>
                                        </p:anim>
                                        <p:anim calcmode="lin" valueType="num" p14:bounceEnd="71000">
                                          <p:cBhvr additive="base">
                                            <p:cTn id="37" dur="1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30"/>
                      </p:tgtEl>
                    </p:cond>
                  </p:nextCondLst>
                </p:seq>
                <p:seq concurrent="1" nextAc="seek">
                  <p:cTn id="38" restart="whenNotActive" fill="hold" evtFilter="cancelBubble" nodeType="interactiveSeq">
                    <p:stCondLst>
                      <p:cond evt="onClick" delay="0">
                        <p:tgtEl>
                          <p:spTgt spid="32"/>
                        </p:tgtEl>
                      </p:cond>
                    </p:stCondLst>
                    <p:endSync evt="end" delay="0">
                      <p:rtn val="all"/>
                    </p:endSync>
                    <p:childTnLst>
                      <p:par>
                        <p:cTn id="39" fill="hold">
                          <p:stCondLst>
                            <p:cond delay="0"/>
                          </p:stCondLst>
                          <p:childTnLst>
                            <p:par>
                              <p:cTn id="40" fill="hold">
                                <p:stCondLst>
                                  <p:cond delay="0"/>
                                </p:stCondLst>
                                <p:childTnLst>
                                  <p:par>
                                    <p:cTn id="41" presetID="2" presetClass="entr" presetSubtype="2" fill="hold" grpId="0" nodeType="clickEffect" p14:presetBounceEnd="71000">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14:bounceEnd="71000">
                                          <p:cBhvr additive="base">
                                            <p:cTn id="43" dur="1000" fill="hold"/>
                                            <p:tgtEl>
                                              <p:spTgt spid="33"/>
                                            </p:tgtEl>
                                            <p:attrNameLst>
                                              <p:attrName>ppt_x</p:attrName>
                                            </p:attrNameLst>
                                          </p:cBhvr>
                                          <p:tavLst>
                                            <p:tav tm="0">
                                              <p:val>
                                                <p:strVal val="1+#ppt_w/2"/>
                                              </p:val>
                                            </p:tav>
                                            <p:tav tm="100000">
                                              <p:val>
                                                <p:strVal val="#ppt_x"/>
                                              </p:val>
                                            </p:tav>
                                          </p:tavLst>
                                        </p:anim>
                                        <p:anim calcmode="lin" valueType="num" p14:bounceEnd="71000">
                                          <p:cBhvr additive="base">
                                            <p:cTn id="4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32"/>
                      </p:tgtEl>
                    </p:cond>
                  </p:nextCondLst>
                </p:seq>
              </p:childTnLst>
            </p:cTn>
          </p:par>
        </p:tnLst>
        <p:bldLst>
          <p:bldP spid="27" grpId="0" animBg="1"/>
          <p:bldP spid="28" grpId="0" animBg="1"/>
          <p:bldP spid="29" grpId="0" animBg="1"/>
          <p:bldP spid="30" grpId="0" animBg="1"/>
          <p:bldP spid="32"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restart="whenNotActive" fill="hold" evtFilter="cancelBubble" nodeType="interactiveSeq">
                    <p:stCondLst>
                      <p:cond evt="onClick" delay="0">
                        <p:tgtEl>
                          <p:spTgt spid="27"/>
                        </p:tgtEl>
                      </p:cond>
                    </p:stCondLst>
                    <p:endSync evt="end" delay="0">
                      <p:rtn val="all"/>
                    </p:endSync>
                    <p:childTnLst>
                      <p:par>
                        <p:cTn id="18" fill="hold">
                          <p:stCondLst>
                            <p:cond delay="0"/>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1000" fill="hold"/>
                                            <p:tgtEl>
                                              <p:spTgt spid="28"/>
                                            </p:tgtEl>
                                            <p:attrNameLst>
                                              <p:attrName>ppt_x</p:attrName>
                                            </p:attrNameLst>
                                          </p:cBhvr>
                                          <p:tavLst>
                                            <p:tav tm="0">
                                              <p:val>
                                                <p:strVal val="#ppt_x"/>
                                              </p:val>
                                            </p:tav>
                                            <p:tav tm="100000">
                                              <p:val>
                                                <p:strVal val="#ppt_x"/>
                                              </p:val>
                                            </p:tav>
                                          </p:tavLst>
                                        </p:anim>
                                        <p:anim calcmode="lin" valueType="num">
                                          <p:cBhvr additive="base">
                                            <p:cTn id="23"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nextCondLst>
                    <p:cond evt="onClick" delay="0">
                      <p:tgtEl>
                        <p:spTgt spid="27"/>
                      </p:tgtEl>
                    </p:cond>
                  </p:nextCondLst>
                </p:seq>
                <p:seq concurrent="1" nextAc="seek">
                  <p:cTn id="24" restart="whenNotActive" fill="hold" evtFilter="cancelBubble" nodeType="interactiveSeq">
                    <p:stCondLst>
                      <p:cond evt="onClick" delay="0">
                        <p:tgtEl>
                          <p:spTgt spid="28"/>
                        </p:tgtEl>
                      </p:cond>
                    </p:stCondLst>
                    <p:endSync evt="end" delay="0">
                      <p:rtn val="all"/>
                    </p:endSync>
                    <p:childTnLst>
                      <p:par>
                        <p:cTn id="25" fill="hold">
                          <p:stCondLst>
                            <p:cond delay="0"/>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1000" fill="hold"/>
                                            <p:tgtEl>
                                              <p:spTgt spid="29"/>
                                            </p:tgtEl>
                                            <p:attrNameLst>
                                              <p:attrName>ppt_x</p:attrName>
                                            </p:attrNameLst>
                                          </p:cBhvr>
                                          <p:tavLst>
                                            <p:tav tm="0">
                                              <p:val>
                                                <p:strVal val="#ppt_x"/>
                                              </p:val>
                                            </p:tav>
                                            <p:tav tm="100000">
                                              <p:val>
                                                <p:strVal val="#ppt_x"/>
                                              </p:val>
                                            </p:tav>
                                          </p:tavLst>
                                        </p:anim>
                                        <p:anim calcmode="lin" valueType="num">
                                          <p:cBhvr additive="base">
                                            <p:cTn id="30"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nextCondLst>
                    <p:cond evt="onClick" delay="0">
                      <p:tgtEl>
                        <p:spTgt spid="28"/>
                      </p:tgtEl>
                    </p:cond>
                  </p:nextCondLst>
                </p:seq>
                <p:seq concurrent="1" nextAc="seek">
                  <p:cTn id="31" restart="whenNotActive" fill="hold" evtFilter="cancelBubble" nodeType="interactiveSeq">
                    <p:stCondLst>
                      <p:cond evt="onClick" delay="0">
                        <p:tgtEl>
                          <p:spTgt spid="30"/>
                        </p:tgtEl>
                      </p:cond>
                    </p:stCondLst>
                    <p:endSync evt="end" delay="0">
                      <p:rtn val="all"/>
                    </p:endSync>
                    <p:childTnLst>
                      <p:par>
                        <p:cTn id="32" fill="hold">
                          <p:stCondLst>
                            <p:cond delay="0"/>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1+#ppt_w/2"/>
                                              </p:val>
                                            </p:tav>
                                            <p:tav tm="100000">
                                              <p:val>
                                                <p:strVal val="#ppt_x"/>
                                              </p:val>
                                            </p:tav>
                                          </p:tavLst>
                                        </p:anim>
                                        <p:anim calcmode="lin" valueType="num">
                                          <p:cBhvr additive="base">
                                            <p:cTn id="37" dur="1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30"/>
                      </p:tgtEl>
                    </p:cond>
                  </p:nextCondLst>
                </p:seq>
                <p:seq concurrent="1" nextAc="seek">
                  <p:cTn id="38" restart="whenNotActive" fill="hold" evtFilter="cancelBubble" nodeType="interactiveSeq">
                    <p:stCondLst>
                      <p:cond evt="onClick" delay="0">
                        <p:tgtEl>
                          <p:spTgt spid="32"/>
                        </p:tgtEl>
                      </p:cond>
                    </p:stCondLst>
                    <p:endSync evt="end" delay="0">
                      <p:rtn val="all"/>
                    </p:endSync>
                    <p:childTnLst>
                      <p:par>
                        <p:cTn id="39" fill="hold">
                          <p:stCondLst>
                            <p:cond delay="0"/>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1+#ppt_w/2"/>
                                              </p:val>
                                            </p:tav>
                                            <p:tav tm="100000">
                                              <p:val>
                                                <p:strVal val="#ppt_x"/>
                                              </p:val>
                                            </p:tav>
                                          </p:tavLst>
                                        </p:anim>
                                        <p:anim calcmode="lin" valueType="num">
                                          <p:cBhvr additive="base">
                                            <p:cTn id="4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32"/>
                      </p:tgtEl>
                    </p:cond>
                  </p:nextCondLst>
                </p:seq>
              </p:childTnLst>
            </p:cTn>
          </p:par>
        </p:tnLst>
        <p:bldLst>
          <p:bldP spid="27" grpId="0" animBg="1"/>
          <p:bldP spid="28" grpId="0" animBg="1"/>
          <p:bldP spid="29" grpId="0" animBg="1"/>
          <p:bldP spid="30" grpId="0" animBg="1"/>
          <p:bldP spid="32" grpId="0" animBg="1"/>
          <p:bldP spid="33"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solidFill>
            <a:srgbClr val="FFE5D9"/>
          </a:solidFill>
        </p:spPr>
      </p:pic>
      <p:sp>
        <p:nvSpPr>
          <p:cNvPr id="2" name="Rectangle: Rounded Corners 1">
            <a:extLst>
              <a:ext uri="{FF2B5EF4-FFF2-40B4-BE49-F238E27FC236}">
                <a16:creationId xmlns:a16="http://schemas.microsoft.com/office/drawing/2014/main" id="{9A98DC80-34E7-4C54-937B-412DE4A2C824}"/>
              </a:ext>
            </a:extLst>
          </p:cNvPr>
          <p:cNvSpPr/>
          <p:nvPr/>
        </p:nvSpPr>
        <p:spPr>
          <a:xfrm>
            <a:off x="762000" y="3009900"/>
            <a:ext cx="4648200" cy="3276600"/>
          </a:xfrm>
          <a:prstGeom prst="roundRect">
            <a:avLst/>
          </a:prstGeom>
          <a:solidFill>
            <a:schemeClr val="bg1">
              <a:alpha val="62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solidFill>
                  <a:srgbClr val="221F4D"/>
                </a:solidFill>
                <a:latin typeface="Bahnschrift" panose="020B0502040204020203" pitchFamily="34" charset="0"/>
              </a:rPr>
              <a:t>Phương</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pháp</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lặp</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giải</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hệ</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thức</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truy</a:t>
            </a:r>
            <a:r>
              <a:rPr lang="en-US" sz="4400" dirty="0">
                <a:solidFill>
                  <a:srgbClr val="221F4D"/>
                </a:solidFill>
                <a:latin typeface="Bahnschrift" panose="020B0502040204020203" pitchFamily="34" charset="0"/>
              </a:rPr>
              <a:t> </a:t>
            </a:r>
            <a:r>
              <a:rPr lang="en-US" sz="4400" dirty="0" err="1">
                <a:solidFill>
                  <a:srgbClr val="221F4D"/>
                </a:solidFill>
                <a:latin typeface="Bahnschrift" panose="020B0502040204020203" pitchFamily="34" charset="0"/>
              </a:rPr>
              <a:t>hồi</a:t>
            </a:r>
            <a:endParaRPr lang="en-US" sz="4400" dirty="0">
              <a:solidFill>
                <a:srgbClr val="221F4D"/>
              </a:solidFill>
              <a:latin typeface="Bahnschrift" panose="020B0502040204020203" pitchFamily="34" charset="0"/>
            </a:endParaRPr>
          </a:p>
        </p:txBody>
      </p:sp>
      <p:sp>
        <p:nvSpPr>
          <p:cNvPr id="3" name="Rectangle: Rounded Corners 2">
            <a:extLst>
              <a:ext uri="{FF2B5EF4-FFF2-40B4-BE49-F238E27FC236}">
                <a16:creationId xmlns:a16="http://schemas.microsoft.com/office/drawing/2014/main" id="{8B80B887-E9F4-428A-A958-5C7E443AEFB3}"/>
              </a:ext>
            </a:extLst>
          </p:cNvPr>
          <p:cNvSpPr/>
          <p:nvPr/>
        </p:nvSpPr>
        <p:spPr>
          <a:xfrm>
            <a:off x="7772400" y="495300"/>
            <a:ext cx="9601200" cy="2133600"/>
          </a:xfrm>
          <a:prstGeom prst="roundRect">
            <a:avLst/>
          </a:prstGeom>
          <a:solidFill>
            <a:srgbClr val="FDC8C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ahnschrift" panose="020B0502040204020203" pitchFamily="34" charset="0"/>
              </a:rPr>
              <a:t>Lặp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đến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khi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gặp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điều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kiện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đầu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trong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các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công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endParaRPr lang="en-US" sz="3600" dirty="0">
              <a:solidFill>
                <a:srgbClr val="221F4D"/>
              </a:solidFill>
              <a:latin typeface="Bahnschrift" panose="020B0502040204020203" pitchFamily="34" charset="0"/>
            </a:endParaRPr>
          </a:p>
        </p:txBody>
      </p:sp>
      <p:sp>
        <p:nvSpPr>
          <p:cNvPr id="5" name="Rectangle: Rounded Corners 4">
            <a:extLst>
              <a:ext uri="{FF2B5EF4-FFF2-40B4-BE49-F238E27FC236}">
                <a16:creationId xmlns:a16="http://schemas.microsoft.com/office/drawing/2014/main" id="{0B7009E8-3DBE-4A69-A10B-6F52DDF75A01}"/>
              </a:ext>
            </a:extLst>
          </p:cNvPr>
          <p:cNvSpPr/>
          <p:nvPr/>
        </p:nvSpPr>
        <p:spPr>
          <a:xfrm>
            <a:off x="7772400" y="3086100"/>
            <a:ext cx="9601200" cy="2514600"/>
          </a:xfrm>
          <a:prstGeom prst="roundRect">
            <a:avLst/>
          </a:prstGeom>
          <a:solidFill>
            <a:srgbClr val="FDC8C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rgbClr val="221F4D"/>
                </a:solidFill>
                <a:latin typeface="Bahnschrift" panose="020B0502040204020203" pitchFamily="34" charset="0"/>
              </a:rPr>
              <a:t>Tìm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nghiệm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của</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công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thức</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truy</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hồi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với</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điều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kiện</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đầu</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sau</a:t>
            </a:r>
            <a:r>
              <a:rPr lang="en-US" sz="3600" dirty="0">
                <a:solidFill>
                  <a:srgbClr val="221F4D"/>
                </a:solidFill>
                <a:latin typeface="Bahnschrift" panose="020B0502040204020203" pitchFamily="34" charset="0"/>
              </a:rPr>
              <a:t>:</a:t>
            </a:r>
          </a:p>
          <a:p>
            <a:pPr algn="ctr"/>
            <a:r>
              <a:rPr lang="en-US" sz="3600" dirty="0">
                <a:solidFill>
                  <a:srgbClr val="221F4D"/>
                </a:solidFill>
                <a:latin typeface="Bahnschrift" panose="020B0502040204020203" pitchFamily="34" charset="0"/>
              </a:rPr>
              <a:t>A</a:t>
            </a:r>
            <a:r>
              <a:rPr lang="en-US" sz="2000" dirty="0">
                <a:solidFill>
                  <a:srgbClr val="221F4D"/>
                </a:solidFill>
                <a:latin typeface="Bahnschrift" panose="020B0502040204020203" pitchFamily="34" charset="0"/>
              </a:rPr>
              <a:t>n</a:t>
            </a:r>
            <a:r>
              <a:rPr lang="en-US" sz="3600" dirty="0">
                <a:solidFill>
                  <a:srgbClr val="221F4D"/>
                </a:solidFill>
                <a:latin typeface="Bahnschrift" panose="020B0502040204020203" pitchFamily="34" charset="0"/>
              </a:rPr>
              <a:t>= 2.A</a:t>
            </a:r>
            <a:r>
              <a:rPr lang="en-US" sz="2000" dirty="0">
                <a:solidFill>
                  <a:srgbClr val="221F4D"/>
                </a:solidFill>
                <a:latin typeface="Bahnschrift" panose="020B0502040204020203" pitchFamily="34" charset="0"/>
              </a:rPr>
              <a:t>n-1</a:t>
            </a:r>
            <a:r>
              <a:rPr lang="en-US" sz="3600" dirty="0">
                <a:solidFill>
                  <a:srgbClr val="221F4D"/>
                </a:solidFill>
                <a:latin typeface="Bahnschrift" panose="020B0502040204020203" pitchFamily="34" charset="0"/>
              </a:rPr>
              <a:t> + 1 </a:t>
            </a:r>
            <a:r>
              <a:rPr lang="en-US" sz="3600" dirty="0" err="1">
                <a:solidFill>
                  <a:srgbClr val="221F4D"/>
                </a:solidFill>
                <a:latin typeface="Bahnschrift" panose="020B0502040204020203" pitchFamily="34" charset="0"/>
              </a:rPr>
              <a:t>với</a:t>
            </a:r>
            <a:r>
              <a:rPr lang="en-US" sz="3600" dirty="0">
                <a:solidFill>
                  <a:srgbClr val="221F4D"/>
                </a:solidFill>
                <a:latin typeface="Bahnschrift" panose="020B0502040204020203" pitchFamily="34" charset="0"/>
              </a:rPr>
              <a:t> A</a:t>
            </a:r>
            <a:r>
              <a:rPr lang="en-US" sz="2000" dirty="0">
                <a:solidFill>
                  <a:srgbClr val="221F4D"/>
                </a:solidFill>
                <a:latin typeface="Bahnschrift" panose="020B0502040204020203" pitchFamily="34" charset="0"/>
              </a:rPr>
              <a:t>1</a:t>
            </a:r>
            <a:r>
              <a:rPr lang="en-US" sz="3600" dirty="0">
                <a:solidFill>
                  <a:srgbClr val="221F4D"/>
                </a:solidFill>
                <a:latin typeface="Bahnschrift" panose="020B0502040204020203" pitchFamily="34" charset="0"/>
              </a:rPr>
              <a:t> = 1</a:t>
            </a:r>
          </a:p>
        </p:txBody>
      </p:sp>
      <p:sp>
        <p:nvSpPr>
          <p:cNvPr id="6" name="Rectangle: Rounded Corners 5">
            <a:extLst>
              <a:ext uri="{FF2B5EF4-FFF2-40B4-BE49-F238E27FC236}">
                <a16:creationId xmlns:a16="http://schemas.microsoft.com/office/drawing/2014/main" id="{37343967-2B2F-4212-B930-AE141BBEFE46}"/>
              </a:ext>
            </a:extLst>
          </p:cNvPr>
          <p:cNvSpPr/>
          <p:nvPr/>
        </p:nvSpPr>
        <p:spPr>
          <a:xfrm>
            <a:off x="7772400" y="5905500"/>
            <a:ext cx="9601200" cy="3581400"/>
          </a:xfrm>
          <a:prstGeom prst="roundRect">
            <a:avLst/>
          </a:prstGeom>
          <a:solidFill>
            <a:srgbClr val="FDC8C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err="1">
                <a:solidFill>
                  <a:srgbClr val="221F4D"/>
                </a:solidFill>
                <a:latin typeface="Bahnschrift" panose="020B0502040204020203" pitchFamily="34" charset="0"/>
              </a:rPr>
              <a:t>Sử</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dụng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phương</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pháp</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lặp</a:t>
            </a:r>
            <a:r>
              <a:rPr lang="en-US" sz="3600" dirty="0">
                <a:solidFill>
                  <a:srgbClr val="221F4D"/>
                </a:solidFill>
                <a:latin typeface="Bahnschrift" panose="020B0502040204020203" pitchFamily="34" charset="0"/>
              </a:rPr>
              <a:t>, ta </a:t>
            </a:r>
            <a:r>
              <a:rPr lang="en-US" sz="3600" dirty="0" err="1">
                <a:solidFill>
                  <a:srgbClr val="221F4D"/>
                </a:solidFill>
                <a:latin typeface="Bahnschrift" panose="020B0502040204020203" pitchFamily="34" charset="0"/>
              </a:rPr>
              <a:t>có</a:t>
            </a:r>
            <a:r>
              <a:rPr lang="en-US" sz="3600" dirty="0">
                <a:solidFill>
                  <a:srgbClr val="221F4D"/>
                </a:solidFill>
                <a:latin typeface="Bahnschrift" panose="020B0502040204020203" pitchFamily="34" charset="0"/>
              </a:rPr>
              <a:t>:</a:t>
            </a:r>
          </a:p>
          <a:p>
            <a:r>
              <a:rPr lang="en-US" sz="3600" dirty="0">
                <a:solidFill>
                  <a:srgbClr val="221F4D"/>
                </a:solidFill>
                <a:latin typeface="Bahnschrift" panose="020B0502040204020203" pitchFamily="34" charset="0"/>
              </a:rPr>
              <a:t>A</a:t>
            </a:r>
            <a:r>
              <a:rPr lang="en-US" sz="2000" dirty="0">
                <a:solidFill>
                  <a:srgbClr val="221F4D"/>
                </a:solidFill>
                <a:latin typeface="Bahnschrift" panose="020B0502040204020203" pitchFamily="34" charset="0"/>
              </a:rPr>
              <a:t>n</a:t>
            </a:r>
            <a:r>
              <a:rPr lang="en-US" sz="3600" dirty="0">
                <a:solidFill>
                  <a:srgbClr val="221F4D"/>
                </a:solidFill>
                <a:latin typeface="Bahnschrift" panose="020B0502040204020203" pitchFamily="34" charset="0"/>
              </a:rPr>
              <a:t>=2.A</a:t>
            </a:r>
            <a:r>
              <a:rPr lang="en-US" sz="2000" dirty="0">
                <a:solidFill>
                  <a:srgbClr val="221F4D"/>
                </a:solidFill>
                <a:latin typeface="Bahnschrift" panose="020B0502040204020203" pitchFamily="34" charset="0"/>
              </a:rPr>
              <a:t>n-1</a:t>
            </a:r>
            <a:r>
              <a:rPr lang="en-US" sz="3600" dirty="0">
                <a:solidFill>
                  <a:srgbClr val="221F4D"/>
                </a:solidFill>
                <a:latin typeface="Bahnschrift" panose="020B0502040204020203" pitchFamily="34" charset="0"/>
              </a:rPr>
              <a:t> + 1 = 2(2.A</a:t>
            </a:r>
            <a:r>
              <a:rPr lang="en-US" sz="2000" dirty="0">
                <a:solidFill>
                  <a:srgbClr val="221F4D"/>
                </a:solidFill>
                <a:latin typeface="Bahnschrift" panose="020B0502040204020203" pitchFamily="34" charset="0"/>
              </a:rPr>
              <a:t>n-2</a:t>
            </a:r>
            <a:r>
              <a:rPr lang="en-US" sz="3600" dirty="0">
                <a:solidFill>
                  <a:srgbClr val="221F4D"/>
                </a:solidFill>
                <a:latin typeface="Bahnschrift" panose="020B0502040204020203" pitchFamily="34" charset="0"/>
              </a:rPr>
              <a:t> + 1 ) + 1</a:t>
            </a:r>
          </a:p>
          <a:p>
            <a:r>
              <a:rPr lang="en-US" sz="3600" dirty="0">
                <a:solidFill>
                  <a:srgbClr val="221F4D"/>
                </a:solidFill>
                <a:latin typeface="Bahnschrift" panose="020B0502040204020203" pitchFamily="34" charset="0"/>
              </a:rPr>
              <a:t>    = 2</a:t>
            </a:r>
            <a:r>
              <a:rPr lang="en-US" sz="3600" baseline="30000" dirty="0">
                <a:solidFill>
                  <a:srgbClr val="221F4D"/>
                </a:solidFill>
                <a:latin typeface="Bahnschrift" panose="020B0502040204020203" pitchFamily="34" charset="0"/>
              </a:rPr>
              <a:t>2</a:t>
            </a:r>
            <a:r>
              <a:rPr lang="en-US" sz="3600" dirty="0">
                <a:solidFill>
                  <a:srgbClr val="221F4D"/>
                </a:solidFill>
                <a:latin typeface="Bahnschrift" panose="020B0502040204020203" pitchFamily="34" charset="0"/>
              </a:rPr>
              <a:t>A</a:t>
            </a:r>
            <a:r>
              <a:rPr lang="en-US" sz="2000" dirty="0">
                <a:solidFill>
                  <a:srgbClr val="221F4D"/>
                </a:solidFill>
                <a:latin typeface="Bahnschrift" panose="020B0502040204020203" pitchFamily="34" charset="0"/>
              </a:rPr>
              <a:t>n-2</a:t>
            </a:r>
            <a:r>
              <a:rPr lang="en-US" sz="3600" dirty="0">
                <a:solidFill>
                  <a:srgbClr val="221F4D"/>
                </a:solidFill>
                <a:latin typeface="Bahnschrift" panose="020B0502040204020203" pitchFamily="34" charset="0"/>
              </a:rPr>
              <a:t> + 2 + 1=…=2</a:t>
            </a:r>
            <a:r>
              <a:rPr lang="en-US" sz="3600" baseline="30000" dirty="0">
                <a:solidFill>
                  <a:srgbClr val="221F4D"/>
                </a:solidFill>
                <a:latin typeface="Bahnschrift" panose="020B0502040204020203" pitchFamily="34" charset="0"/>
              </a:rPr>
              <a:t>n-1</a:t>
            </a:r>
            <a:r>
              <a:rPr lang="en-US" sz="3600" dirty="0">
                <a:solidFill>
                  <a:srgbClr val="221F4D"/>
                </a:solidFill>
                <a:latin typeface="Bahnschrift" panose="020B0502040204020203" pitchFamily="34" charset="0"/>
              </a:rPr>
              <a:t>A</a:t>
            </a:r>
            <a:r>
              <a:rPr lang="en-US" sz="2000" dirty="0">
                <a:solidFill>
                  <a:srgbClr val="221F4D"/>
                </a:solidFill>
                <a:latin typeface="Bahnschrift" panose="020B0502040204020203" pitchFamily="34" charset="0"/>
              </a:rPr>
              <a:t>1</a:t>
            </a:r>
            <a:r>
              <a:rPr lang="en-US" sz="3600" dirty="0">
                <a:solidFill>
                  <a:srgbClr val="221F4D"/>
                </a:solidFill>
                <a:latin typeface="Bahnschrift" panose="020B0502040204020203" pitchFamily="34" charset="0"/>
              </a:rPr>
              <a:t> + 2</a:t>
            </a:r>
            <a:r>
              <a:rPr lang="en-US" sz="3600" baseline="30000" dirty="0">
                <a:solidFill>
                  <a:srgbClr val="221F4D"/>
                </a:solidFill>
                <a:latin typeface="Bahnschrift" panose="020B0502040204020203" pitchFamily="34" charset="0"/>
              </a:rPr>
              <a:t>n-</a:t>
            </a:r>
            <a:r>
              <a:rPr lang="vi-VN" sz="3600" baseline="30000" dirty="0">
                <a:solidFill>
                  <a:srgbClr val="221F4D"/>
                </a:solidFill>
                <a:latin typeface="Bahnschrift" panose="020B0502040204020203" pitchFamily="34" charset="0"/>
              </a:rPr>
              <a:t>2</a:t>
            </a:r>
            <a:r>
              <a:rPr lang="en-US" sz="3600" dirty="0">
                <a:solidFill>
                  <a:srgbClr val="221F4D"/>
                </a:solidFill>
                <a:latin typeface="Bahnschrift" panose="020B0502040204020203" pitchFamily="34" charset="0"/>
              </a:rPr>
              <a:t>+…+2 + 1</a:t>
            </a:r>
          </a:p>
          <a:p>
            <a:r>
              <a:rPr lang="en-US" sz="3600" dirty="0">
                <a:solidFill>
                  <a:srgbClr val="221F4D"/>
                </a:solidFill>
                <a:latin typeface="Bahnschrift" panose="020B0502040204020203" pitchFamily="34" charset="0"/>
              </a:rPr>
              <a:t>                              = 2</a:t>
            </a:r>
            <a:r>
              <a:rPr lang="en-US" sz="3600" baseline="30000" dirty="0">
                <a:solidFill>
                  <a:srgbClr val="221F4D"/>
                </a:solidFill>
                <a:latin typeface="Bahnschrift" panose="020B0502040204020203" pitchFamily="34" charset="0"/>
              </a:rPr>
              <a:t>n-1</a:t>
            </a:r>
            <a:r>
              <a:rPr lang="en-US" sz="3600" dirty="0">
                <a:solidFill>
                  <a:srgbClr val="221F4D"/>
                </a:solidFill>
                <a:latin typeface="Bahnschrift" panose="020B0502040204020203" pitchFamily="34" charset="0"/>
              </a:rPr>
              <a:t> + 2</a:t>
            </a:r>
            <a:r>
              <a:rPr lang="en-US" sz="3600" baseline="30000" dirty="0">
                <a:solidFill>
                  <a:srgbClr val="221F4D"/>
                </a:solidFill>
                <a:latin typeface="Bahnschrift" panose="020B0502040204020203" pitchFamily="34" charset="0"/>
              </a:rPr>
              <a:t>n-2</a:t>
            </a:r>
            <a:r>
              <a:rPr lang="en-US" sz="3600" dirty="0">
                <a:solidFill>
                  <a:srgbClr val="221F4D"/>
                </a:solidFill>
                <a:latin typeface="Bahnschrift" panose="020B0502040204020203" pitchFamily="34" charset="0"/>
              </a:rPr>
              <a:t> +…+ 2 + 1</a:t>
            </a:r>
          </a:p>
          <a:p>
            <a:r>
              <a:rPr lang="en-US" sz="3600" dirty="0">
                <a:solidFill>
                  <a:srgbClr val="221F4D"/>
                </a:solidFill>
                <a:latin typeface="Bahnschrift" panose="020B0502040204020203" pitchFamily="34" charset="0"/>
              </a:rPr>
              <a:t>                              = 2</a:t>
            </a:r>
            <a:r>
              <a:rPr lang="en-US" sz="3600" baseline="30000" dirty="0">
                <a:solidFill>
                  <a:srgbClr val="221F4D"/>
                </a:solidFill>
                <a:latin typeface="Bahnschrift" panose="020B0502040204020203" pitchFamily="34" charset="0"/>
              </a:rPr>
              <a:t>n</a:t>
            </a:r>
            <a:r>
              <a:rPr lang="en-US" sz="3600" dirty="0">
                <a:solidFill>
                  <a:srgbClr val="221F4D"/>
                </a:solidFill>
                <a:latin typeface="Bahnschrift" panose="020B0502040204020203" pitchFamily="34" charset="0"/>
              </a:rPr>
              <a:t> - 1</a:t>
            </a:r>
          </a:p>
          <a:p>
            <a:endParaRPr lang="en-US" sz="3600" dirty="0">
              <a:solidFill>
                <a:srgbClr val="221F4D"/>
              </a:solidFill>
              <a:latin typeface="Bahnschrift" panose="020B0502040204020203" pitchFamily="34" charset="0"/>
            </a:endParaRPr>
          </a:p>
        </p:txBody>
      </p:sp>
    </p:spTree>
    <p:extLst>
      <p:ext uri="{BB962C8B-B14F-4D97-AF65-F5344CB8AC3E}">
        <p14:creationId xmlns:p14="http://schemas.microsoft.com/office/powerpoint/2010/main" val="17886082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72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2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72000">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72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72000">
                                          <p:cBhvr additive="base">
                                            <p:cTn id="13" dur="1000" fill="hold"/>
                                            <p:tgtEl>
                                              <p:spTgt spid="5"/>
                                            </p:tgtEl>
                                            <p:attrNameLst>
                                              <p:attrName>ppt_x</p:attrName>
                                            </p:attrNameLst>
                                          </p:cBhvr>
                                          <p:tavLst>
                                            <p:tav tm="0">
                                              <p:val>
                                                <p:strVal val="1+#ppt_w/2"/>
                                              </p:val>
                                            </p:tav>
                                            <p:tav tm="100000">
                                              <p:val>
                                                <p:strVal val="#ppt_x"/>
                                              </p:val>
                                            </p:tav>
                                          </p:tavLst>
                                        </p:anim>
                                        <p:anim calcmode="lin" valueType="num" p14:bounceEnd="72000">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14:presetBounceEnd="72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72000">
                                          <p:cBhvr additive="base">
                                            <p:cTn id="19" dur="1000" fill="hold"/>
                                            <p:tgtEl>
                                              <p:spTgt spid="6"/>
                                            </p:tgtEl>
                                            <p:attrNameLst>
                                              <p:attrName>ppt_x</p:attrName>
                                            </p:attrNameLst>
                                          </p:cBhvr>
                                          <p:tavLst>
                                            <p:tav tm="0">
                                              <p:val>
                                                <p:strVal val="#ppt_x"/>
                                              </p:val>
                                            </p:tav>
                                            <p:tav tm="100000">
                                              <p:val>
                                                <p:strVal val="#ppt_x"/>
                                              </p:val>
                                            </p:tav>
                                          </p:tavLst>
                                        </p:anim>
                                        <p:anim calcmode="lin" valueType="num" p14:bounceEnd="72000">
                                          <p:cBhvr additive="base">
                                            <p:cTn id="2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1000"/>
                                            <p:tgtEl>
                                              <p:spTgt spid="6">
                                                <p:txEl>
                                                  <p:pRg st="0" end="0"/>
                                                </p:txEl>
                                              </p:spTgt>
                                            </p:tgtEl>
                                          </p:cBhvr>
                                        </p:animEffect>
                                        <p:anim calcmode="lin" valueType="num">
                                          <p:cBhvr>
                                            <p:cTn id="2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anim calcmode="lin" valueType="num">
                                          <p:cBhvr>
                                            <p:cTn id="3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1000"/>
                                            <p:tgtEl>
                                              <p:spTgt spid="6">
                                                <p:txEl>
                                                  <p:pRg st="2" end="2"/>
                                                </p:txEl>
                                              </p:spTgt>
                                            </p:tgtEl>
                                          </p:cBhvr>
                                        </p:animEffect>
                                        <p:anim calcmode="lin" valueType="num">
                                          <p:cBhvr>
                                            <p:cTn id="4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1000"/>
                                            <p:tgtEl>
                                              <p:spTgt spid="6">
                                                <p:txEl>
                                                  <p:pRg st="3" end="3"/>
                                                </p:txEl>
                                              </p:spTgt>
                                            </p:tgtEl>
                                          </p:cBhvr>
                                        </p:animEffect>
                                        <p:anim calcmode="lin" valueType="num">
                                          <p:cBhvr>
                                            <p:cTn id="4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1000"/>
                                            <p:tgtEl>
                                              <p:spTgt spid="6">
                                                <p:txEl>
                                                  <p:pRg st="4" end="4"/>
                                                </p:txEl>
                                              </p:spTgt>
                                            </p:tgtEl>
                                          </p:cBhvr>
                                        </p:animEffect>
                                        <p:anim calcmode="lin" valueType="num">
                                          <p:cBhvr>
                                            <p:cTn id="5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1000"/>
                                            <p:tgtEl>
                                              <p:spTgt spid="6">
                                                <p:txEl>
                                                  <p:pRg st="0" end="0"/>
                                                </p:txEl>
                                              </p:spTgt>
                                            </p:tgtEl>
                                          </p:cBhvr>
                                        </p:animEffect>
                                        <p:anim calcmode="lin" valueType="num">
                                          <p:cBhvr>
                                            <p:cTn id="2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anim calcmode="lin" valueType="num">
                                          <p:cBhvr>
                                            <p:cTn id="3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1000"/>
                                            <p:tgtEl>
                                              <p:spTgt spid="6">
                                                <p:txEl>
                                                  <p:pRg st="2" end="2"/>
                                                </p:txEl>
                                              </p:spTgt>
                                            </p:tgtEl>
                                          </p:cBhvr>
                                        </p:animEffect>
                                        <p:anim calcmode="lin" valueType="num">
                                          <p:cBhvr>
                                            <p:cTn id="4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1000"/>
                                            <p:tgtEl>
                                              <p:spTgt spid="6">
                                                <p:txEl>
                                                  <p:pRg st="3" end="3"/>
                                                </p:txEl>
                                              </p:spTgt>
                                            </p:tgtEl>
                                          </p:cBhvr>
                                        </p:animEffect>
                                        <p:anim calcmode="lin" valueType="num">
                                          <p:cBhvr>
                                            <p:cTn id="4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1000"/>
                                            <p:tgtEl>
                                              <p:spTgt spid="6">
                                                <p:txEl>
                                                  <p:pRg st="4" end="4"/>
                                                </p:txEl>
                                              </p:spTgt>
                                            </p:tgtEl>
                                          </p:cBhvr>
                                        </p:animEffect>
                                        <p:anim calcmode="lin" valueType="num">
                                          <p:cBhvr>
                                            <p:cTn id="5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7126971" cy="9212867"/>
          </a:xfrm>
          <a:solidFill>
            <a:srgbClr val="FFE5D9"/>
          </a:solidFill>
        </p:grpSpPr>
        <p:sp>
          <p:nvSpPr>
            <p:cNvPr id="3" name="Freeform 3"/>
            <p:cNvSpPr/>
            <p:nvPr/>
          </p:nvSpPr>
          <p:spPr>
            <a:xfrm>
              <a:off x="0" y="0"/>
              <a:ext cx="7126970" cy="9212867"/>
            </a:xfrm>
            <a:custGeom>
              <a:avLst/>
              <a:gdLst/>
              <a:ahLst/>
              <a:cxnLst/>
              <a:rect l="l" t="t" r="r" b="b"/>
              <a:pathLst>
                <a:path w="7126970" h="9212867">
                  <a:moveTo>
                    <a:pt x="0" y="0"/>
                  </a:moveTo>
                  <a:lnTo>
                    <a:pt x="7126970" y="0"/>
                  </a:lnTo>
                  <a:lnTo>
                    <a:pt x="7126970" y="9212867"/>
                  </a:lnTo>
                  <a:lnTo>
                    <a:pt x="0" y="9212867"/>
                  </a:lnTo>
                  <a:close/>
                </a:path>
              </a:pathLst>
            </a:custGeom>
            <a:grpFill/>
          </p:spPr>
        </p:sp>
      </p:grpSp>
      <p:grpSp>
        <p:nvGrpSpPr>
          <p:cNvPr id="13" name="Group 12"/>
          <p:cNvGrpSpPr/>
          <p:nvPr/>
        </p:nvGrpSpPr>
        <p:grpSpPr>
          <a:xfrm>
            <a:off x="381000" y="1649055"/>
            <a:ext cx="5405711" cy="6988889"/>
            <a:chOff x="567993" y="609600"/>
            <a:chExt cx="3894726" cy="4610100"/>
          </a:xfrm>
        </p:grpSpPr>
        <p:grpSp>
          <p:nvGrpSpPr>
            <p:cNvPr id="14" name="Group 13"/>
            <p:cNvGrpSpPr/>
            <p:nvPr/>
          </p:nvGrpSpPr>
          <p:grpSpPr>
            <a:xfrm>
              <a:off x="567993" y="1104900"/>
              <a:ext cx="3208926" cy="4114800"/>
              <a:chOff x="1210674" y="647700"/>
              <a:chExt cx="3208926" cy="4114800"/>
            </a:xfrm>
          </p:grpSpPr>
          <p:sp>
            <p:nvSpPr>
              <p:cNvPr id="16" name="Rounded Rectangle 15"/>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0674" y="1716106"/>
                <a:ext cx="3105679" cy="1847477"/>
              </a:xfrm>
              <a:prstGeom prst="rect">
                <a:avLst/>
              </a:prstGeom>
              <a:noFill/>
            </p:spPr>
            <p:txBody>
              <a:bodyPr wrap="square" rtlCol="0">
                <a:spAutoFit/>
              </a:bodyPr>
              <a:lstStyle/>
              <a:p>
                <a:pPr algn="ct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Hệ</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thức</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truy</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hồi</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tuyến</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tính</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thuần</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nhất</a:t>
                </a:r>
                <a:endParaRPr lang="en-US" sz="4400" dirty="0">
                  <a:solidFill>
                    <a:srgbClr val="221F4D"/>
                  </a:solidFill>
                  <a:latin typeface="Bevan" panose="020B0604020202020204" charset="0"/>
                </a:endParaRPr>
              </a:p>
            </p:txBody>
          </p:sp>
        </p:grpSp>
        <p:sp>
          <p:nvSpPr>
            <p:cNvPr id="15" name="Oval 14"/>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2</a:t>
              </a:r>
            </a:p>
          </p:txBody>
        </p:sp>
      </p:grpSp>
      <p:sp>
        <p:nvSpPr>
          <p:cNvPr id="18" name="Oval 17"/>
          <p:cNvSpPr/>
          <p:nvPr/>
        </p:nvSpPr>
        <p:spPr>
          <a:xfrm>
            <a:off x="5867400" y="952500"/>
            <a:ext cx="2438400" cy="2438400"/>
          </a:xfrm>
          <a:prstGeom prst="ellipse">
            <a:avLst/>
          </a:prstGeom>
          <a:solidFill>
            <a:schemeClr val="bg1">
              <a:alpha val="5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rgbClr val="221F4D"/>
                </a:solidFill>
                <a:latin typeface="Bahnschrift" panose="020B0502040204020203" pitchFamily="34" charset="0"/>
              </a:rPr>
              <a:t>Định</a:t>
            </a:r>
            <a:r>
              <a:rPr lang="en-US" sz="4800" dirty="0">
                <a:solidFill>
                  <a:srgbClr val="221F4D"/>
                </a:solidFill>
                <a:latin typeface="Bahnschrift" panose="020B0502040204020203" pitchFamily="34" charset="0"/>
              </a:rPr>
              <a:t> </a:t>
            </a:r>
            <a:r>
              <a:rPr lang="en-US" sz="4800" dirty="0" err="1">
                <a:solidFill>
                  <a:srgbClr val="221F4D"/>
                </a:solidFill>
                <a:latin typeface="Bahnschrift" panose="020B0502040204020203" pitchFamily="34" charset="0"/>
              </a:rPr>
              <a:t>nghĩa</a:t>
            </a:r>
            <a:endParaRPr lang="en-US" sz="4800" dirty="0">
              <a:solidFill>
                <a:srgbClr val="221F4D"/>
              </a:solidFill>
              <a:latin typeface="Bahnschrift" panose="020B0502040204020203" pitchFamily="34" charset="0"/>
            </a:endParaRPr>
          </a:p>
        </p:txBody>
      </p:sp>
      <p:sp>
        <p:nvSpPr>
          <p:cNvPr id="19" name="Rounded Rectangle 18"/>
          <p:cNvSpPr/>
          <p:nvPr/>
        </p:nvSpPr>
        <p:spPr>
          <a:xfrm>
            <a:off x="8534400" y="783753"/>
            <a:ext cx="9448800" cy="2607147"/>
          </a:xfrm>
          <a:prstGeom prst="roundRect">
            <a:avLst/>
          </a:prstGeom>
          <a:solidFill>
            <a:schemeClr val="bg1">
              <a:alpha val="6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Một</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hệ</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thức</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truy</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hồi</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tuyến</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tính</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thuần</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nhất</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bậc</a:t>
            </a:r>
            <a:r>
              <a:rPr lang="en-US" sz="3200" dirty="0">
                <a:solidFill>
                  <a:schemeClr val="tx2">
                    <a:lumMod val="75000"/>
                  </a:schemeClr>
                </a:solidFill>
                <a:latin typeface="Bahnschrift" panose="020B0502040204020203" pitchFamily="34" charset="0"/>
              </a:rPr>
              <a:t> k </a:t>
            </a:r>
            <a:r>
              <a:rPr lang="en-US" sz="3200" dirty="0" err="1">
                <a:solidFill>
                  <a:schemeClr val="tx2">
                    <a:lumMod val="75000"/>
                  </a:schemeClr>
                </a:solidFill>
                <a:latin typeface="Bahnschrift" panose="020B0502040204020203" pitchFamily="34" charset="0"/>
              </a:rPr>
              <a:t>với</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hệ</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số</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hằng</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số</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là</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hệ</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thức</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truy</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hồi</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có</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dạng</a:t>
            </a:r>
            <a:r>
              <a:rPr lang="en-US" sz="3200" dirty="0">
                <a:solidFill>
                  <a:schemeClr val="tx2">
                    <a:lumMod val="75000"/>
                  </a:schemeClr>
                </a:solidFill>
                <a:latin typeface="Bahnschrift" panose="020B0502040204020203" pitchFamily="34" charset="0"/>
              </a:rPr>
              <a:t>:</a:t>
            </a:r>
          </a:p>
          <a:p>
            <a:r>
              <a:rPr lang="en-US" sz="3200" dirty="0">
                <a:solidFill>
                  <a:schemeClr val="tx2">
                    <a:lumMod val="75000"/>
                  </a:schemeClr>
                </a:solidFill>
                <a:latin typeface="Bahnschrift" panose="020B0502040204020203" pitchFamily="34" charset="0"/>
              </a:rPr>
              <a:t>An = C</a:t>
            </a:r>
            <a:r>
              <a:rPr lang="en-US" dirty="0">
                <a:solidFill>
                  <a:schemeClr val="tx2">
                    <a:lumMod val="75000"/>
                  </a:schemeClr>
                </a:solidFill>
                <a:latin typeface="Bahnschrift" panose="020B0502040204020203" pitchFamily="34" charset="0"/>
              </a:rPr>
              <a:t>1</a:t>
            </a:r>
            <a:r>
              <a:rPr lang="en-US" sz="3200" dirty="0">
                <a:solidFill>
                  <a:schemeClr val="tx2">
                    <a:lumMod val="75000"/>
                  </a:schemeClr>
                </a:solidFill>
                <a:latin typeface="Bahnschrift" panose="020B0502040204020203" pitchFamily="34" charset="0"/>
              </a:rPr>
              <a:t>A</a:t>
            </a:r>
            <a:r>
              <a:rPr lang="en-US" dirty="0">
                <a:solidFill>
                  <a:schemeClr val="tx2">
                    <a:lumMod val="75000"/>
                  </a:schemeClr>
                </a:solidFill>
                <a:latin typeface="Bahnschrift" panose="020B0502040204020203" pitchFamily="34" charset="0"/>
              </a:rPr>
              <a:t>(n−1)</a:t>
            </a:r>
            <a:r>
              <a:rPr lang="en-US" sz="3200" dirty="0">
                <a:solidFill>
                  <a:schemeClr val="tx2">
                    <a:lumMod val="75000"/>
                  </a:schemeClr>
                </a:solidFill>
                <a:latin typeface="Bahnschrift" panose="020B0502040204020203" pitchFamily="34" charset="0"/>
              </a:rPr>
              <a:t> + C</a:t>
            </a:r>
            <a:r>
              <a:rPr lang="en-US" dirty="0">
                <a:solidFill>
                  <a:schemeClr val="tx2">
                    <a:lumMod val="75000"/>
                  </a:schemeClr>
                </a:solidFill>
                <a:latin typeface="Bahnschrift" panose="020B0502040204020203" pitchFamily="34" charset="0"/>
              </a:rPr>
              <a:t>2</a:t>
            </a:r>
            <a:r>
              <a:rPr lang="en-US" sz="3200" dirty="0">
                <a:solidFill>
                  <a:schemeClr val="tx2">
                    <a:lumMod val="75000"/>
                  </a:schemeClr>
                </a:solidFill>
                <a:latin typeface="Bahnschrift" panose="020B0502040204020203" pitchFamily="34" charset="0"/>
              </a:rPr>
              <a:t>A</a:t>
            </a:r>
            <a:r>
              <a:rPr lang="en-US" dirty="0">
                <a:solidFill>
                  <a:schemeClr val="tx2">
                    <a:lumMod val="75000"/>
                  </a:schemeClr>
                </a:solidFill>
                <a:latin typeface="Bahnschrift" panose="020B0502040204020203" pitchFamily="34" charset="0"/>
              </a:rPr>
              <a:t>(n−2)</a:t>
            </a:r>
            <a:r>
              <a:rPr lang="en-US" sz="3200" dirty="0">
                <a:solidFill>
                  <a:schemeClr val="tx2">
                    <a:lumMod val="75000"/>
                  </a:schemeClr>
                </a:solidFill>
                <a:latin typeface="Bahnschrift" panose="020B0502040204020203" pitchFamily="34" charset="0"/>
              </a:rPr>
              <a:t> +⋯+ </a:t>
            </a:r>
            <a:r>
              <a:rPr lang="en-US" sz="3200" dirty="0" err="1">
                <a:solidFill>
                  <a:schemeClr val="tx2">
                    <a:lumMod val="75000"/>
                  </a:schemeClr>
                </a:solidFill>
                <a:latin typeface="Bahnschrift" panose="020B0502040204020203" pitchFamily="34" charset="0"/>
              </a:rPr>
              <a:t>C</a:t>
            </a:r>
            <a:r>
              <a:rPr lang="en-US" dirty="0" err="1">
                <a:solidFill>
                  <a:schemeClr val="tx2">
                    <a:lumMod val="75000"/>
                  </a:schemeClr>
                </a:solidFill>
                <a:latin typeface="Bahnschrift" panose="020B0502040204020203" pitchFamily="34" charset="0"/>
              </a:rPr>
              <a:t>k</a:t>
            </a:r>
            <a:r>
              <a:rPr lang="en-US" sz="3200" dirty="0" err="1">
                <a:solidFill>
                  <a:schemeClr val="tx2">
                    <a:lumMod val="75000"/>
                  </a:schemeClr>
                </a:solidFill>
                <a:latin typeface="Bahnschrift" panose="020B0502040204020203" pitchFamily="34" charset="0"/>
              </a:rPr>
              <a:t>A</a:t>
            </a:r>
            <a:r>
              <a:rPr lang="en-US" dirty="0">
                <a:solidFill>
                  <a:schemeClr val="tx2">
                    <a:lumMod val="75000"/>
                  </a:schemeClr>
                </a:solidFill>
                <a:latin typeface="Bahnschrift" panose="020B0502040204020203" pitchFamily="34" charset="0"/>
              </a:rPr>
              <a:t>(n-k)</a:t>
            </a:r>
          </a:p>
          <a:p>
            <a:r>
              <a:rPr lang="en-US" sz="3200" dirty="0" err="1">
                <a:solidFill>
                  <a:schemeClr val="tx2">
                    <a:lumMod val="75000"/>
                  </a:schemeClr>
                </a:solidFill>
                <a:latin typeface="Bahnschrift" panose="020B0502040204020203" pitchFamily="34" charset="0"/>
              </a:rPr>
              <a:t>trong</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đó</a:t>
            </a:r>
            <a:r>
              <a:rPr lang="en-US" sz="3200" dirty="0">
                <a:solidFill>
                  <a:schemeClr val="tx2">
                    <a:lumMod val="75000"/>
                  </a:schemeClr>
                </a:solidFill>
                <a:latin typeface="Bahnschrift" panose="020B0502040204020203" pitchFamily="34" charset="0"/>
              </a:rPr>
              <a:t>, C</a:t>
            </a:r>
            <a:r>
              <a:rPr lang="en-US" dirty="0">
                <a:solidFill>
                  <a:schemeClr val="tx2">
                    <a:lumMod val="75000"/>
                  </a:schemeClr>
                </a:solidFill>
                <a:latin typeface="Bahnschrift" panose="020B0502040204020203" pitchFamily="34" charset="0"/>
              </a:rPr>
              <a:t>1</a:t>
            </a:r>
            <a:r>
              <a:rPr lang="en-US" sz="3200" dirty="0">
                <a:solidFill>
                  <a:schemeClr val="tx2">
                    <a:lumMod val="75000"/>
                  </a:schemeClr>
                </a:solidFill>
                <a:latin typeface="Bahnschrift" panose="020B0502040204020203" pitchFamily="34" charset="0"/>
              </a:rPr>
              <a:t>, C</a:t>
            </a:r>
            <a:r>
              <a:rPr lang="en-US" dirty="0">
                <a:solidFill>
                  <a:schemeClr val="tx2">
                    <a:lumMod val="75000"/>
                  </a:schemeClr>
                </a:solidFill>
                <a:latin typeface="Bahnschrift" panose="020B0502040204020203" pitchFamily="34" charset="0"/>
              </a:rPr>
              <a:t>2</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C</a:t>
            </a:r>
            <a:r>
              <a:rPr lang="en-US" dirty="0" err="1">
                <a:solidFill>
                  <a:schemeClr val="tx2">
                    <a:lumMod val="75000"/>
                  </a:schemeClr>
                </a:solidFill>
                <a:latin typeface="Bahnschrift" panose="020B0502040204020203" pitchFamily="34" charset="0"/>
              </a:rPr>
              <a:t>k</a:t>
            </a:r>
            <a:r>
              <a:rPr lang="en-US"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là</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các</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hằng</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số</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và</a:t>
            </a:r>
            <a:r>
              <a:rPr lang="en-US" sz="3200" dirty="0">
                <a:solidFill>
                  <a:schemeClr val="tx2">
                    <a:lumMod val="75000"/>
                  </a:schemeClr>
                </a:solidFill>
                <a:latin typeface="Bahnschrift" panose="020B0502040204020203" pitchFamily="34" charset="0"/>
              </a:rPr>
              <a:t> C</a:t>
            </a:r>
            <a:r>
              <a:rPr lang="en-US" dirty="0">
                <a:solidFill>
                  <a:schemeClr val="tx2">
                    <a:lumMod val="75000"/>
                  </a:schemeClr>
                </a:solidFill>
                <a:latin typeface="Bahnschrift" panose="020B0502040204020203" pitchFamily="34" charset="0"/>
              </a:rPr>
              <a:t>k</a:t>
            </a:r>
            <a:r>
              <a:rPr lang="en-US" sz="3200" dirty="0">
                <a:solidFill>
                  <a:schemeClr val="tx2">
                    <a:lumMod val="75000"/>
                  </a:schemeClr>
                </a:solidFill>
                <a:latin typeface="Bahnschrift" panose="020B0502040204020203" pitchFamily="34" charset="0"/>
              </a:rPr>
              <a:t>≠0</a:t>
            </a:r>
          </a:p>
        </p:txBody>
      </p:sp>
      <p:sp>
        <p:nvSpPr>
          <p:cNvPr id="21" name="Oval 20"/>
          <p:cNvSpPr/>
          <p:nvPr/>
        </p:nvSpPr>
        <p:spPr>
          <a:xfrm>
            <a:off x="5943600" y="4305300"/>
            <a:ext cx="2438400" cy="2438400"/>
          </a:xfrm>
          <a:prstGeom prst="ellipse">
            <a:avLst/>
          </a:prstGeom>
          <a:solidFill>
            <a:schemeClr val="bg1">
              <a:alpha val="5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err="1">
                <a:solidFill>
                  <a:srgbClr val="221F4D"/>
                </a:solidFill>
                <a:latin typeface="Bahnschrift" panose="020B0502040204020203" pitchFamily="34" charset="0"/>
              </a:rPr>
              <a:t>Phương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pháp</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chung</a:t>
            </a:r>
            <a:endParaRPr lang="en-US" sz="3400" dirty="0">
              <a:solidFill>
                <a:srgbClr val="221F4D"/>
              </a:solidFill>
              <a:latin typeface="Bahnschrift" panose="020B0502040204020203" pitchFamily="34" charset="0"/>
            </a:endParaRPr>
          </a:p>
        </p:txBody>
      </p:sp>
      <p:sp>
        <p:nvSpPr>
          <p:cNvPr id="22" name="Rounded Rectangle 21"/>
          <p:cNvSpPr/>
          <p:nvPr/>
        </p:nvSpPr>
        <p:spPr>
          <a:xfrm>
            <a:off x="8630264" y="3934621"/>
            <a:ext cx="9352935" cy="1513679"/>
          </a:xfrm>
          <a:prstGeom prst="roundRect">
            <a:avLst/>
          </a:prstGeom>
          <a:solidFill>
            <a:schemeClr val="bg1">
              <a:alpha val="6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2">
                    <a:lumMod val="75000"/>
                  </a:schemeClr>
                </a:solidFill>
                <a:latin typeface="Bahnschrift" panose="020B0502040204020203" pitchFamily="34" charset="0"/>
              </a:rPr>
              <a:t>C</a:t>
            </a:r>
            <a:r>
              <a:rPr lang="vi-VN" sz="3200" dirty="0">
                <a:solidFill>
                  <a:schemeClr val="tx2">
                    <a:lumMod val="75000"/>
                  </a:schemeClr>
                </a:solidFill>
                <a:latin typeface="Bahnschrift" panose="020B0502040204020203" pitchFamily="34" charset="0"/>
              </a:rPr>
              <a:t>ác hệ thức truy hồi tuyến tính thuần nhẩt là tìm nghiệm dưới dạng An=</a:t>
            </a:r>
            <a:r>
              <a:rPr lang="en-US" sz="3200" dirty="0" err="1">
                <a:solidFill>
                  <a:schemeClr val="tx2">
                    <a:lumMod val="75000"/>
                  </a:schemeClr>
                </a:solidFill>
                <a:latin typeface="Bahnschrift" panose="020B0502040204020203" pitchFamily="34" charset="0"/>
              </a:rPr>
              <a:t>r</a:t>
            </a:r>
            <a:r>
              <a:rPr lang="en-US" sz="3200" baseline="30000" dirty="0" err="1">
                <a:solidFill>
                  <a:schemeClr val="tx2">
                    <a:lumMod val="75000"/>
                  </a:schemeClr>
                </a:solidFill>
                <a:latin typeface="Bahnschrift" panose="020B0502040204020203" pitchFamily="34" charset="0"/>
              </a:rPr>
              <a:t>n</a:t>
            </a:r>
            <a:r>
              <a:rPr lang="vi-VN" sz="3200" dirty="0">
                <a:solidFill>
                  <a:schemeClr val="tx2">
                    <a:lumMod val="75000"/>
                  </a:schemeClr>
                </a:solidFill>
                <a:latin typeface="Bahnschrift" panose="020B0502040204020203" pitchFamily="34" charset="0"/>
              </a:rPr>
              <a:t>, trong đó r là hằng số</a:t>
            </a:r>
            <a:endParaRPr lang="en-US" sz="3200" dirty="0">
              <a:solidFill>
                <a:schemeClr val="tx2">
                  <a:lumMod val="75000"/>
                </a:schemeClr>
              </a:solidFill>
              <a:latin typeface="Bahnschrift" panose="020B0502040204020203" pitchFamily="34" charset="0"/>
            </a:endParaRPr>
          </a:p>
        </p:txBody>
      </p:sp>
      <p:sp>
        <p:nvSpPr>
          <p:cNvPr id="24" name="Rounded Rectangle 23"/>
          <p:cNvSpPr/>
          <p:nvPr/>
        </p:nvSpPr>
        <p:spPr>
          <a:xfrm>
            <a:off x="8686801" y="5753100"/>
            <a:ext cx="9372599" cy="2716532"/>
          </a:xfrm>
          <a:prstGeom prst="roundRect">
            <a:avLst/>
          </a:prstGeom>
          <a:solidFill>
            <a:schemeClr val="bg1">
              <a:alpha val="6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err="1">
                <a:solidFill>
                  <a:schemeClr val="tx2">
                    <a:lumMod val="75000"/>
                  </a:schemeClr>
                </a:solidFill>
                <a:latin typeface="Bahnschrift" panose="020B0502040204020203" pitchFamily="34" charset="0"/>
              </a:rPr>
              <a:t>Chú</a:t>
            </a:r>
            <a:r>
              <a:rPr lang="en-US" sz="3200" dirty="0">
                <a:solidFill>
                  <a:schemeClr val="tx2">
                    <a:lumMod val="75000"/>
                  </a:schemeClr>
                </a:solidFill>
                <a:latin typeface="Bahnschrift" panose="020B0502040204020203" pitchFamily="34" charset="0"/>
              </a:rPr>
              <a:t> ý </a:t>
            </a:r>
            <a:r>
              <a:rPr lang="en-US" sz="3200" dirty="0" err="1">
                <a:solidFill>
                  <a:schemeClr val="tx2">
                    <a:lumMod val="75000"/>
                  </a:schemeClr>
                </a:solidFill>
                <a:latin typeface="Bahnschrift" panose="020B0502040204020203" pitchFamily="34" charset="0"/>
              </a:rPr>
              <a:t>rằng</a:t>
            </a:r>
            <a:r>
              <a:rPr lang="en-US" sz="3200" dirty="0">
                <a:solidFill>
                  <a:schemeClr val="tx2">
                    <a:lumMod val="75000"/>
                  </a:schemeClr>
                </a:solidFill>
                <a:latin typeface="Bahnschrift" panose="020B0502040204020203" pitchFamily="34" charset="0"/>
              </a:rPr>
              <a:t>, A</a:t>
            </a:r>
            <a:r>
              <a:rPr lang="en-US" sz="2000" dirty="0">
                <a:solidFill>
                  <a:schemeClr val="tx2">
                    <a:lumMod val="75000"/>
                  </a:schemeClr>
                </a:solidFill>
                <a:latin typeface="Bahnschrift" panose="020B0502040204020203" pitchFamily="34" charset="0"/>
              </a:rPr>
              <a:t>n </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r</a:t>
            </a:r>
            <a:r>
              <a:rPr lang="en-US" sz="3200" baseline="30000" dirty="0" err="1">
                <a:solidFill>
                  <a:schemeClr val="tx2">
                    <a:lumMod val="75000"/>
                  </a:schemeClr>
                </a:solidFill>
                <a:latin typeface="Bahnschrift" panose="020B0502040204020203" pitchFamily="34" charset="0"/>
              </a:rPr>
              <a:t>n</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là</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nghiệm</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của</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hệ</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thức</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truy</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hồi</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khi</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và</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chỉ</a:t>
            </a:r>
            <a:r>
              <a:rPr lang="en-US" sz="3200" dirty="0">
                <a:solidFill>
                  <a:schemeClr val="tx2">
                    <a:lumMod val="75000"/>
                  </a:schemeClr>
                </a:solidFill>
                <a:latin typeface="Bahnschrift" panose="020B0502040204020203" pitchFamily="34" charset="0"/>
              </a:rPr>
              <a:t> </a:t>
            </a:r>
            <a:r>
              <a:rPr lang="en-US" sz="3200" dirty="0" err="1">
                <a:solidFill>
                  <a:schemeClr val="tx2">
                    <a:lumMod val="75000"/>
                  </a:schemeClr>
                </a:solidFill>
                <a:latin typeface="Bahnschrift" panose="020B0502040204020203" pitchFamily="34" charset="0"/>
              </a:rPr>
              <a:t>khi</a:t>
            </a:r>
            <a:endParaRPr lang="en-US" sz="3200" dirty="0">
              <a:solidFill>
                <a:schemeClr val="tx2">
                  <a:lumMod val="75000"/>
                </a:schemeClr>
              </a:solidFill>
              <a:latin typeface="Bahnschrift" panose="020B0502040204020203" pitchFamily="34" charset="0"/>
            </a:endParaRPr>
          </a:p>
          <a:p>
            <a:r>
              <a:rPr lang="en-US" sz="3200" dirty="0">
                <a:solidFill>
                  <a:schemeClr val="tx2">
                    <a:lumMod val="75000"/>
                  </a:schemeClr>
                </a:solidFill>
                <a:latin typeface="Bahnschrift" panose="020B0502040204020203" pitchFamily="34" charset="0"/>
              </a:rPr>
              <a:t>R</a:t>
            </a:r>
            <a:r>
              <a:rPr lang="en-US" sz="3200" baseline="30000" dirty="0">
                <a:solidFill>
                  <a:schemeClr val="tx2">
                    <a:lumMod val="75000"/>
                  </a:schemeClr>
                </a:solidFill>
                <a:latin typeface="Bahnschrift" panose="020B0502040204020203" pitchFamily="34" charset="0"/>
              </a:rPr>
              <a:t>n</a:t>
            </a:r>
            <a:r>
              <a:rPr lang="en-US" sz="3200" dirty="0">
                <a:solidFill>
                  <a:schemeClr val="tx2">
                    <a:lumMod val="75000"/>
                  </a:schemeClr>
                </a:solidFill>
                <a:latin typeface="Bahnschrift" panose="020B0502040204020203" pitchFamily="34" charset="0"/>
              </a:rPr>
              <a:t>= C</a:t>
            </a:r>
            <a:r>
              <a:rPr lang="en-US" dirty="0">
                <a:solidFill>
                  <a:schemeClr val="tx2">
                    <a:lumMod val="75000"/>
                  </a:schemeClr>
                </a:solidFill>
                <a:latin typeface="Bahnschrift" panose="020B0502040204020203" pitchFamily="34" charset="0"/>
              </a:rPr>
              <a:t>1</a:t>
            </a:r>
            <a:r>
              <a:rPr lang="en-US" sz="3200" dirty="0">
                <a:solidFill>
                  <a:schemeClr val="tx2">
                    <a:lumMod val="75000"/>
                  </a:schemeClr>
                </a:solidFill>
                <a:latin typeface="Bahnschrift" panose="020B0502040204020203" pitchFamily="34" charset="0"/>
              </a:rPr>
              <a:t>.r</a:t>
            </a:r>
            <a:r>
              <a:rPr lang="en-US" sz="3200" baseline="30000" dirty="0">
                <a:solidFill>
                  <a:schemeClr val="tx2">
                    <a:lumMod val="75000"/>
                  </a:schemeClr>
                </a:solidFill>
                <a:latin typeface="Bahnschrift" panose="020B0502040204020203" pitchFamily="34" charset="0"/>
              </a:rPr>
              <a:t>n-1</a:t>
            </a:r>
            <a:r>
              <a:rPr lang="en-US" sz="3200" dirty="0">
                <a:solidFill>
                  <a:schemeClr val="tx2">
                    <a:lumMod val="75000"/>
                  </a:schemeClr>
                </a:solidFill>
                <a:latin typeface="Bahnschrift" panose="020B0502040204020203" pitchFamily="34" charset="0"/>
              </a:rPr>
              <a:t> + C</a:t>
            </a:r>
            <a:r>
              <a:rPr lang="en-US" dirty="0">
                <a:solidFill>
                  <a:schemeClr val="tx2">
                    <a:lumMod val="75000"/>
                  </a:schemeClr>
                </a:solidFill>
                <a:latin typeface="Bahnschrift" panose="020B0502040204020203" pitchFamily="34" charset="0"/>
              </a:rPr>
              <a:t>2</a:t>
            </a:r>
            <a:r>
              <a:rPr lang="en-US" sz="3200" dirty="0">
                <a:solidFill>
                  <a:schemeClr val="tx2">
                    <a:lumMod val="75000"/>
                  </a:schemeClr>
                </a:solidFill>
                <a:latin typeface="Bahnschrift" panose="020B0502040204020203" pitchFamily="34" charset="0"/>
              </a:rPr>
              <a:t>.r</a:t>
            </a:r>
            <a:r>
              <a:rPr lang="en-US" sz="3200" baseline="30000" dirty="0">
                <a:solidFill>
                  <a:schemeClr val="tx2">
                    <a:lumMod val="75000"/>
                  </a:schemeClr>
                </a:solidFill>
                <a:latin typeface="Bahnschrift" panose="020B0502040204020203" pitchFamily="34" charset="0"/>
              </a:rPr>
              <a:t>n-2</a:t>
            </a:r>
            <a:r>
              <a:rPr lang="en-US" sz="3200" dirty="0">
                <a:solidFill>
                  <a:schemeClr val="tx2">
                    <a:lumMod val="75000"/>
                  </a:schemeClr>
                </a:solidFill>
                <a:latin typeface="Bahnschrift" panose="020B0502040204020203" pitchFamily="34" charset="0"/>
              </a:rPr>
              <a:t> + ⋯ + </a:t>
            </a:r>
            <a:r>
              <a:rPr lang="en-US" sz="3200" dirty="0" err="1">
                <a:solidFill>
                  <a:schemeClr val="tx2">
                    <a:lumMod val="75000"/>
                  </a:schemeClr>
                </a:solidFill>
                <a:latin typeface="Bahnschrift" panose="020B0502040204020203" pitchFamily="34" charset="0"/>
              </a:rPr>
              <a:t>C</a:t>
            </a:r>
            <a:r>
              <a:rPr lang="en-US" dirty="0" err="1">
                <a:solidFill>
                  <a:schemeClr val="tx2">
                    <a:lumMod val="75000"/>
                  </a:schemeClr>
                </a:solidFill>
                <a:latin typeface="Bahnschrift" panose="020B0502040204020203" pitchFamily="34" charset="0"/>
              </a:rPr>
              <a:t>k</a:t>
            </a:r>
            <a:r>
              <a:rPr lang="en-US" sz="3200" dirty="0" err="1">
                <a:solidFill>
                  <a:schemeClr val="tx2">
                    <a:lumMod val="75000"/>
                  </a:schemeClr>
                </a:solidFill>
                <a:latin typeface="Bahnschrift" panose="020B0502040204020203" pitchFamily="34" charset="0"/>
              </a:rPr>
              <a:t>.r</a:t>
            </a:r>
            <a:r>
              <a:rPr lang="en-US" sz="3200" baseline="30000" dirty="0" err="1">
                <a:solidFill>
                  <a:schemeClr val="tx2">
                    <a:lumMod val="75000"/>
                  </a:schemeClr>
                </a:solidFill>
                <a:latin typeface="Bahnschrift" panose="020B0502040204020203" pitchFamily="34" charset="0"/>
              </a:rPr>
              <a:t>n</a:t>
            </a:r>
            <a:r>
              <a:rPr lang="en-US" sz="3200" baseline="30000" dirty="0">
                <a:solidFill>
                  <a:schemeClr val="tx2">
                    <a:lumMod val="75000"/>
                  </a:schemeClr>
                </a:solidFill>
                <a:latin typeface="Bahnschrift" panose="020B0502040204020203" pitchFamily="34" charset="0"/>
              </a:rPr>
              <a:t>-k</a:t>
            </a:r>
            <a:r>
              <a:rPr lang="en-US" sz="3200" dirty="0">
                <a:solidFill>
                  <a:schemeClr val="tx2">
                    <a:lumMod val="75000"/>
                  </a:schemeClr>
                </a:solidFill>
                <a:latin typeface="Bahnschrift" panose="020B0502040204020203" pitchFamily="34" charset="0"/>
              </a:rPr>
              <a:t> (3)</a:t>
            </a:r>
          </a:p>
          <a:p>
            <a:r>
              <a:rPr lang="en-US" sz="3200" dirty="0" err="1">
                <a:solidFill>
                  <a:schemeClr val="tx2">
                    <a:lumMod val="75000"/>
                  </a:schemeClr>
                </a:solidFill>
                <a:latin typeface="Bahnschrift" panose="020B0502040204020203" pitchFamily="34" charset="0"/>
              </a:rPr>
              <a:t>R</a:t>
            </a:r>
            <a:r>
              <a:rPr lang="en-US" sz="3200" baseline="30000" dirty="0" err="1">
                <a:solidFill>
                  <a:schemeClr val="tx2">
                    <a:lumMod val="75000"/>
                  </a:schemeClr>
                </a:solidFill>
                <a:latin typeface="Bahnschrift" panose="020B0502040204020203" pitchFamily="34" charset="0"/>
              </a:rPr>
              <a:t>k</a:t>
            </a:r>
            <a:r>
              <a:rPr lang="en-US" sz="3200" dirty="0">
                <a:solidFill>
                  <a:schemeClr val="tx2">
                    <a:lumMod val="75000"/>
                  </a:schemeClr>
                </a:solidFill>
                <a:latin typeface="Bahnschrift" panose="020B0502040204020203" pitchFamily="34" charset="0"/>
              </a:rPr>
              <a:t>- C</a:t>
            </a:r>
            <a:r>
              <a:rPr lang="en-US" dirty="0">
                <a:solidFill>
                  <a:schemeClr val="tx2">
                    <a:lumMod val="75000"/>
                  </a:schemeClr>
                </a:solidFill>
                <a:latin typeface="Bahnschrift" panose="020B0502040204020203" pitchFamily="34" charset="0"/>
              </a:rPr>
              <a:t>1</a:t>
            </a:r>
            <a:r>
              <a:rPr lang="en-US" sz="3200" dirty="0">
                <a:solidFill>
                  <a:schemeClr val="tx2">
                    <a:lumMod val="75000"/>
                  </a:schemeClr>
                </a:solidFill>
                <a:latin typeface="Bahnschrift" panose="020B0502040204020203" pitchFamily="34" charset="0"/>
              </a:rPr>
              <a:t>.r</a:t>
            </a:r>
            <a:r>
              <a:rPr lang="en-US" sz="3200" baseline="30000" dirty="0">
                <a:solidFill>
                  <a:schemeClr val="tx2">
                    <a:lumMod val="75000"/>
                  </a:schemeClr>
                </a:solidFill>
                <a:latin typeface="Bahnschrift" panose="020B0502040204020203" pitchFamily="34" charset="0"/>
              </a:rPr>
              <a:t>k-1</a:t>
            </a:r>
            <a:r>
              <a:rPr lang="en-US" sz="3200" dirty="0">
                <a:solidFill>
                  <a:schemeClr val="tx2">
                    <a:lumMod val="75000"/>
                  </a:schemeClr>
                </a:solidFill>
                <a:latin typeface="Bahnschrift" panose="020B0502040204020203" pitchFamily="34" charset="0"/>
              </a:rPr>
              <a:t> - C</a:t>
            </a:r>
            <a:r>
              <a:rPr lang="en-US" dirty="0">
                <a:solidFill>
                  <a:schemeClr val="tx2">
                    <a:lumMod val="75000"/>
                  </a:schemeClr>
                </a:solidFill>
                <a:latin typeface="Bahnschrift" panose="020B0502040204020203" pitchFamily="34" charset="0"/>
              </a:rPr>
              <a:t>2</a:t>
            </a:r>
            <a:r>
              <a:rPr lang="en-US" sz="3200" dirty="0">
                <a:solidFill>
                  <a:schemeClr val="tx2">
                    <a:lumMod val="75000"/>
                  </a:schemeClr>
                </a:solidFill>
                <a:latin typeface="Bahnschrift" panose="020B0502040204020203" pitchFamily="34" charset="0"/>
              </a:rPr>
              <a:t>.r</a:t>
            </a:r>
            <a:r>
              <a:rPr lang="en-US" sz="3200" baseline="30000" dirty="0">
                <a:solidFill>
                  <a:schemeClr val="tx2">
                    <a:lumMod val="75000"/>
                  </a:schemeClr>
                </a:solidFill>
                <a:latin typeface="Bahnschrift" panose="020B0502040204020203" pitchFamily="34" charset="0"/>
              </a:rPr>
              <a:t>k-2</a:t>
            </a:r>
            <a:r>
              <a:rPr lang="en-US" sz="3200" dirty="0">
                <a:solidFill>
                  <a:schemeClr val="tx2">
                    <a:lumMod val="75000"/>
                  </a:schemeClr>
                </a:solidFill>
                <a:latin typeface="Bahnschrift" panose="020B0502040204020203" pitchFamily="34" charset="0"/>
              </a:rPr>
              <a:t> - C</a:t>
            </a:r>
            <a:r>
              <a:rPr lang="en-US" dirty="0">
                <a:solidFill>
                  <a:schemeClr val="tx2">
                    <a:lumMod val="75000"/>
                  </a:schemeClr>
                </a:solidFill>
                <a:latin typeface="Bahnschrift" panose="020B0502040204020203" pitchFamily="34" charset="0"/>
              </a:rPr>
              <a:t>k</a:t>
            </a:r>
            <a:r>
              <a:rPr lang="en-US" sz="3200" dirty="0">
                <a:solidFill>
                  <a:schemeClr val="tx2">
                    <a:lumMod val="75000"/>
                  </a:schemeClr>
                </a:solidFill>
                <a:latin typeface="Bahnschrift" panose="020B0502040204020203" pitchFamily="34" charset="0"/>
              </a:rPr>
              <a:t>= 0 (4) </a:t>
            </a: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A7A93E0-F2A4-464B-94C5-226B4ACB02E7}"/>
                  </a:ext>
                </a:extLst>
              </p:cNvPr>
              <p:cNvGraphicFramePr>
                <a:graphicFrameLocks noChangeAspect="1"/>
              </p:cNvGraphicFramePr>
              <p:nvPr>
                <p:extLst>
                  <p:ext uri="{D42A27DB-BD31-4B8C-83A1-F6EECF244321}">
                    <p14:modId xmlns:p14="http://schemas.microsoft.com/office/powerpoint/2010/main" val="1531465224"/>
                  </p:ext>
                </p:extLst>
              </p:nvPr>
            </p:nvGraphicFramePr>
            <p:xfrm>
              <a:off x="5867400" y="8738754"/>
              <a:ext cx="6595155" cy="1279123"/>
            </p:xfrm>
            <a:graphic>
              <a:graphicData uri="http://schemas.microsoft.com/office/powerpoint/2016/slidezoom">
                <pslz:sldZm>
                  <pslz:sldZmObj sldId="266" cId="0">
                    <pslz:zmPr id="{2450E8F0-8FEE-42A3-BFAE-006B74B656F4}"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6595155" cy="1279123"/>
                        </a:xfrm>
                        <a:prstGeom prst="rect">
                          <a:avLst/>
                        </a:prstGeom>
                      </p166:spPr>
                    </pslz:zmPr>
                  </pslz:sldZmObj>
                </pslz:sldZm>
              </a:graphicData>
            </a:graphic>
          </p:graphicFrame>
        </mc:Choice>
        <mc:Fallback xmlns="">
          <p:pic>
            <p:nvPicPr>
              <p:cNvPr id="9" name="Slide Zoom 8">
                <a:hlinkClick r:id="rId3" action="ppaction://hlinksldjump"/>
                <a:extLst>
                  <a:ext uri="{FF2B5EF4-FFF2-40B4-BE49-F238E27FC236}">
                    <a16:creationId xmlns:a16="http://schemas.microsoft.com/office/drawing/2014/main" id="{FA7A93E0-F2A4-464B-94C5-226B4ACB02E7}"/>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5867400" y="8738754"/>
                <a:ext cx="6595155" cy="1279123"/>
              </a:xfrm>
              <a:prstGeom prst="rect">
                <a:avLst/>
              </a:prstGeom>
            </p:spPr>
          </p:pic>
        </mc:Fallback>
      </mc:AlternateContent>
      <p:grpSp>
        <p:nvGrpSpPr>
          <p:cNvPr id="6" name="Group 5">
            <a:extLst>
              <a:ext uri="{FF2B5EF4-FFF2-40B4-BE49-F238E27FC236}">
                <a16:creationId xmlns:a16="http://schemas.microsoft.com/office/drawing/2014/main" id="{E5A9D3D6-30B2-49F0-8A19-4E7C3412B876}"/>
              </a:ext>
            </a:extLst>
          </p:cNvPr>
          <p:cNvGrpSpPr/>
          <p:nvPr/>
        </p:nvGrpSpPr>
        <p:grpSpPr>
          <a:xfrm>
            <a:off x="7586969" y="9318431"/>
            <a:ext cx="20160" cy="360"/>
            <a:chOff x="7586969" y="9318431"/>
            <a:chExt cx="20160" cy="36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3B5BD05-9C6F-4540-A6A4-664BA7B89177}"/>
                    </a:ext>
                  </a:extLst>
                </p14:cNvPr>
                <p14:cNvContentPartPr/>
                <p14:nvPr/>
              </p14:nvContentPartPr>
              <p14:xfrm>
                <a:off x="7586969" y="9318431"/>
                <a:ext cx="360" cy="360"/>
              </p14:xfrm>
            </p:contentPart>
          </mc:Choice>
          <mc:Fallback xmlns="">
            <p:pic>
              <p:nvPicPr>
                <p:cNvPr id="4" name="Ink 3">
                  <a:extLst>
                    <a:ext uri="{FF2B5EF4-FFF2-40B4-BE49-F238E27FC236}">
                      <a16:creationId xmlns:a16="http://schemas.microsoft.com/office/drawing/2014/main" id="{23B5BD05-9C6F-4540-A6A4-664BA7B89177}"/>
                    </a:ext>
                  </a:extLst>
                </p:cNvPr>
                <p:cNvPicPr/>
                <p:nvPr/>
              </p:nvPicPr>
              <p:blipFill>
                <a:blip r:embed="rId6"/>
                <a:stretch>
                  <a:fillRect/>
                </a:stretch>
              </p:blipFill>
              <p:spPr>
                <a:xfrm>
                  <a:off x="7577969" y="93097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F2D2182F-A646-4DA7-A1F9-B7F0B5AB6697}"/>
                    </a:ext>
                  </a:extLst>
                </p14:cNvPr>
                <p14:cNvContentPartPr/>
                <p14:nvPr/>
              </p14:nvContentPartPr>
              <p14:xfrm>
                <a:off x="7606769" y="9318431"/>
                <a:ext cx="360" cy="360"/>
              </p14:xfrm>
            </p:contentPart>
          </mc:Choice>
          <mc:Fallback xmlns="">
            <p:pic>
              <p:nvPicPr>
                <p:cNvPr id="5" name="Ink 4">
                  <a:extLst>
                    <a:ext uri="{FF2B5EF4-FFF2-40B4-BE49-F238E27FC236}">
                      <a16:creationId xmlns:a16="http://schemas.microsoft.com/office/drawing/2014/main" id="{F2D2182F-A646-4DA7-A1F9-B7F0B5AB6697}"/>
                    </a:ext>
                  </a:extLst>
                </p:cNvPr>
                <p:cNvPicPr/>
                <p:nvPr/>
              </p:nvPicPr>
              <p:blipFill>
                <a:blip r:embed="rId6"/>
                <a:stretch>
                  <a:fillRect/>
                </a:stretch>
              </p:blipFill>
              <p:spPr>
                <a:xfrm>
                  <a:off x="7598129" y="9309791"/>
                  <a:ext cx="18000" cy="18000"/>
                </a:xfrm>
                <a:prstGeom prst="rect">
                  <a:avLst/>
                </a:prstGeom>
              </p:spPr>
            </p:pic>
          </mc:Fallback>
        </mc:AlternateContent>
      </p:grp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2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72000">
                                          <p:cBhvr additive="base">
                                            <p:cTn id="7" dur="1000" fill="hold"/>
                                            <p:tgtEl>
                                              <p:spTgt spid="18"/>
                                            </p:tgtEl>
                                            <p:attrNameLst>
                                              <p:attrName>ppt_x</p:attrName>
                                            </p:attrNameLst>
                                          </p:cBhvr>
                                          <p:tavLst>
                                            <p:tav tm="0">
                                              <p:val>
                                                <p:strVal val="1+#ppt_w/2"/>
                                              </p:val>
                                            </p:tav>
                                            <p:tav tm="100000">
                                              <p:val>
                                                <p:strVal val="#ppt_x"/>
                                              </p:val>
                                            </p:tav>
                                          </p:tavLst>
                                        </p:anim>
                                        <p:anim calcmode="lin" valueType="num" p14:bounceEnd="72000">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72000">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14:bounceEnd="72000">
                                          <p:cBhvr additive="base">
                                            <p:cTn id="11" dur="1000" fill="hold"/>
                                            <p:tgtEl>
                                              <p:spTgt spid="21"/>
                                            </p:tgtEl>
                                            <p:attrNameLst>
                                              <p:attrName>ppt_x</p:attrName>
                                            </p:attrNameLst>
                                          </p:cBhvr>
                                          <p:tavLst>
                                            <p:tav tm="0">
                                              <p:val>
                                                <p:strVal val="1+#ppt_w/2"/>
                                              </p:val>
                                            </p:tav>
                                            <p:tav tm="100000">
                                              <p:val>
                                                <p:strVal val="#ppt_x"/>
                                              </p:val>
                                            </p:tav>
                                          </p:tavLst>
                                        </p:anim>
                                        <p:anim calcmode="lin" valueType="num" p14:bounceEnd="72000">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72000">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14:bounceEnd="72000">
                                          <p:cBhvr additive="base">
                                            <p:cTn id="17" dur="1000" fill="hold"/>
                                            <p:tgtEl>
                                              <p:spTgt spid="9"/>
                                            </p:tgtEl>
                                            <p:attrNameLst>
                                              <p:attrName>ppt_x</p:attrName>
                                            </p:attrNameLst>
                                          </p:cBhvr>
                                          <p:tavLst>
                                            <p:tav tm="0">
                                              <p:val>
                                                <p:strVal val="#ppt_x"/>
                                              </p:val>
                                            </p:tav>
                                            <p:tav tm="100000">
                                              <p:val>
                                                <p:strVal val="#ppt_x"/>
                                              </p:val>
                                            </p:tav>
                                          </p:tavLst>
                                        </p:anim>
                                        <p:anim calcmode="lin" valueType="num" p14:bounceEnd="72000">
                                          <p:cBhvr additive="base">
                                            <p:cTn id="1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9"/>
                        </p:tgtEl>
                      </p:cond>
                    </p:stCondLst>
                    <p:endSync evt="end" delay="0">
                      <p:rtn val="all"/>
                    </p:endSync>
                    <p:childTnLst>
                      <p:par>
                        <p:cTn id="20" fill="hold">
                          <p:stCondLst>
                            <p:cond delay="0"/>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1000"/>
                                            <p:tgtEl>
                                              <p:spTgt spid="19">
                                                <p:txEl>
                                                  <p:pRg st="0" end="0"/>
                                                </p:txEl>
                                              </p:spTgt>
                                            </p:tgtEl>
                                          </p:cBhvr>
                                        </p:animEffect>
                                        <p:anim calcmode="lin" valueType="num">
                                          <p:cBhvr>
                                            <p:cTn id="2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
                                                <p:txEl>
                                                  <p:pRg st="1" end="1"/>
                                                </p:txEl>
                                              </p:spTgt>
                                            </p:tgtEl>
                                            <p:attrNameLst>
                                              <p:attrName>style.visibility</p:attrName>
                                            </p:attrNameLst>
                                          </p:cBhvr>
                                          <p:to>
                                            <p:strVal val="visible"/>
                                          </p:to>
                                        </p:set>
                                        <p:animEffect transition="in" filter="fade">
                                          <p:cBhvr>
                                            <p:cTn id="29" dur="1000"/>
                                            <p:tgtEl>
                                              <p:spTgt spid="19">
                                                <p:txEl>
                                                  <p:pRg st="1" end="1"/>
                                                </p:txEl>
                                              </p:spTgt>
                                            </p:tgtEl>
                                          </p:cBhvr>
                                        </p:animEffect>
                                        <p:anim calcmode="lin" valueType="num">
                                          <p:cBhvr>
                                            <p:cTn id="30"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fade">
                                          <p:cBhvr>
                                            <p:cTn id="36" dur="1000"/>
                                            <p:tgtEl>
                                              <p:spTgt spid="19">
                                                <p:txEl>
                                                  <p:pRg st="2" end="2"/>
                                                </p:txEl>
                                              </p:spTgt>
                                            </p:tgtEl>
                                          </p:cBhvr>
                                        </p:animEffect>
                                        <p:anim calcmode="lin" valueType="num">
                                          <p:cBhvr>
                                            <p:cTn id="37"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9"/>
                      </p:tgtEl>
                    </p:cond>
                  </p:nextCondLst>
                </p:seq>
                <p:seq concurrent="1" nextAc="seek">
                  <p:cTn id="39" restart="whenNotActive" fill="hold" evtFilter="cancelBubble" nodeType="interactiveSeq">
                    <p:stCondLst>
                      <p:cond evt="onClick" delay="0">
                        <p:tgtEl>
                          <p:spTgt spid="18"/>
                        </p:tgtEl>
                      </p:cond>
                    </p:stCondLst>
                    <p:endSync evt="end" delay="0">
                      <p:rtn val="all"/>
                    </p:endSync>
                    <p:childTnLst>
                      <p:par>
                        <p:cTn id="40" fill="hold">
                          <p:stCondLst>
                            <p:cond delay="0"/>
                          </p:stCondLst>
                          <p:childTnLst>
                            <p:par>
                              <p:cTn id="41" fill="hold">
                                <p:stCondLst>
                                  <p:cond delay="0"/>
                                </p:stCondLst>
                                <p:childTnLst>
                                  <p:par>
                                    <p:cTn id="42" presetID="2" presetClass="entr" presetSubtype="2" fill="hold" grpId="0" nodeType="clickEffect" p14:presetBounceEnd="72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72000">
                                          <p:cBhvr additive="base">
                                            <p:cTn id="44" dur="1000" fill="hold"/>
                                            <p:tgtEl>
                                              <p:spTgt spid="19"/>
                                            </p:tgtEl>
                                            <p:attrNameLst>
                                              <p:attrName>ppt_x</p:attrName>
                                            </p:attrNameLst>
                                          </p:cBhvr>
                                          <p:tavLst>
                                            <p:tav tm="0">
                                              <p:val>
                                                <p:strVal val="1+#ppt_w/2"/>
                                              </p:val>
                                            </p:tav>
                                            <p:tav tm="100000">
                                              <p:val>
                                                <p:strVal val="#ppt_x"/>
                                              </p:val>
                                            </p:tav>
                                          </p:tavLst>
                                        </p:anim>
                                        <p:anim calcmode="lin" valueType="num" p14:bounceEnd="72000">
                                          <p:cBhvr additive="base">
                                            <p:cTn id="4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18"/>
                      </p:tgtEl>
                    </p:cond>
                  </p:nextCondLst>
                </p:seq>
                <p:seq concurrent="1" nextAc="seek">
                  <p:cTn id="46" restart="whenNotActive" fill="hold" evtFilter="cancelBubble" nodeType="interactiveSeq">
                    <p:stCondLst>
                      <p:cond evt="onClick" delay="0">
                        <p:tgtEl>
                          <p:spTgt spid="21"/>
                        </p:tgtEl>
                      </p:cond>
                    </p:stCondLst>
                    <p:endSync evt="end" delay="0">
                      <p:rtn val="all"/>
                    </p:endSync>
                    <p:childTnLst>
                      <p:par>
                        <p:cTn id="47" fill="hold">
                          <p:stCondLst>
                            <p:cond delay="0"/>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childTnLst>
            </p:cTn>
          </p:par>
        </p:tnLst>
        <p:bldLst>
          <p:bldP spid="18" grpId="0" animBg="1"/>
          <p:bldP spid="19" grpId="0" animBg="1"/>
          <p:bldP spid="21" grpId="0" animBg="1"/>
          <p:bldP spid="22"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ppt_x"/>
                                              </p:val>
                                            </p:tav>
                                            <p:tav tm="100000">
                                              <p:val>
                                                <p:strVal val="#ppt_x"/>
                                              </p:val>
                                            </p:tav>
                                          </p:tavLst>
                                        </p:anim>
                                        <p:anim calcmode="lin" valueType="num">
                                          <p:cBhvr additive="base">
                                            <p:cTn id="1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9"/>
                        </p:tgtEl>
                      </p:cond>
                    </p:stCondLst>
                    <p:endSync evt="end" delay="0">
                      <p:rtn val="all"/>
                    </p:endSync>
                    <p:childTnLst>
                      <p:par>
                        <p:cTn id="20" fill="hold">
                          <p:stCondLst>
                            <p:cond delay="0"/>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1000"/>
                                            <p:tgtEl>
                                              <p:spTgt spid="19">
                                                <p:txEl>
                                                  <p:pRg st="0" end="0"/>
                                                </p:txEl>
                                              </p:spTgt>
                                            </p:tgtEl>
                                          </p:cBhvr>
                                        </p:animEffect>
                                        <p:anim calcmode="lin" valueType="num">
                                          <p:cBhvr>
                                            <p:cTn id="2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
                                                <p:txEl>
                                                  <p:pRg st="1" end="1"/>
                                                </p:txEl>
                                              </p:spTgt>
                                            </p:tgtEl>
                                            <p:attrNameLst>
                                              <p:attrName>style.visibility</p:attrName>
                                            </p:attrNameLst>
                                          </p:cBhvr>
                                          <p:to>
                                            <p:strVal val="visible"/>
                                          </p:to>
                                        </p:set>
                                        <p:animEffect transition="in" filter="fade">
                                          <p:cBhvr>
                                            <p:cTn id="29" dur="1000"/>
                                            <p:tgtEl>
                                              <p:spTgt spid="19">
                                                <p:txEl>
                                                  <p:pRg st="1" end="1"/>
                                                </p:txEl>
                                              </p:spTgt>
                                            </p:tgtEl>
                                          </p:cBhvr>
                                        </p:animEffect>
                                        <p:anim calcmode="lin" valueType="num">
                                          <p:cBhvr>
                                            <p:cTn id="30"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fade">
                                          <p:cBhvr>
                                            <p:cTn id="36" dur="1000"/>
                                            <p:tgtEl>
                                              <p:spTgt spid="19">
                                                <p:txEl>
                                                  <p:pRg st="2" end="2"/>
                                                </p:txEl>
                                              </p:spTgt>
                                            </p:tgtEl>
                                          </p:cBhvr>
                                        </p:animEffect>
                                        <p:anim calcmode="lin" valueType="num">
                                          <p:cBhvr>
                                            <p:cTn id="37"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9"/>
                      </p:tgtEl>
                    </p:cond>
                  </p:nextCondLst>
                </p:seq>
                <p:seq concurrent="1" nextAc="seek">
                  <p:cTn id="39" restart="whenNotActive" fill="hold" evtFilter="cancelBubble" nodeType="interactiveSeq">
                    <p:stCondLst>
                      <p:cond evt="onClick" delay="0">
                        <p:tgtEl>
                          <p:spTgt spid="18"/>
                        </p:tgtEl>
                      </p:cond>
                    </p:stCondLst>
                    <p:endSync evt="end" delay="0">
                      <p:rtn val="all"/>
                    </p:endSync>
                    <p:childTnLst>
                      <p:par>
                        <p:cTn id="40" fill="hold">
                          <p:stCondLst>
                            <p:cond delay="0"/>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1+#ppt_w/2"/>
                                              </p:val>
                                            </p:tav>
                                            <p:tav tm="100000">
                                              <p:val>
                                                <p:strVal val="#ppt_x"/>
                                              </p:val>
                                            </p:tav>
                                          </p:tavLst>
                                        </p:anim>
                                        <p:anim calcmode="lin" valueType="num">
                                          <p:cBhvr additive="base">
                                            <p:cTn id="4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18"/>
                      </p:tgtEl>
                    </p:cond>
                  </p:nextCondLst>
                </p:seq>
                <p:seq concurrent="1" nextAc="seek">
                  <p:cTn id="46" restart="whenNotActive" fill="hold" evtFilter="cancelBubble" nodeType="interactiveSeq">
                    <p:stCondLst>
                      <p:cond evt="onClick" delay="0">
                        <p:tgtEl>
                          <p:spTgt spid="21"/>
                        </p:tgtEl>
                      </p:cond>
                    </p:stCondLst>
                    <p:endSync evt="end" delay="0">
                      <p:rtn val="all"/>
                    </p:endSync>
                    <p:childTnLst>
                      <p:par>
                        <p:cTn id="47" fill="hold">
                          <p:stCondLst>
                            <p:cond delay="0"/>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childTnLst>
            </p:cTn>
          </p:par>
        </p:tnLst>
        <p:bldLst>
          <p:bldP spid="18" grpId="0" animBg="1"/>
          <p:bldP spid="19" grpId="0" animBg="1"/>
          <p:bldP spid="21" grpId="0" animBg="1"/>
          <p:bldP spid="22" grpId="0" animBg="1"/>
          <p:bldP spid="2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C3C5"/>
        </a:solidFill>
        <a:effectLst/>
      </p:bgPr>
    </p:bg>
    <p:spTree>
      <p:nvGrpSpPr>
        <p:cNvPr id="1" name=""/>
        <p:cNvGrpSpPr/>
        <p:nvPr/>
      </p:nvGrpSpPr>
      <p:grpSpPr>
        <a:xfrm>
          <a:off x="0" y="0"/>
          <a:ext cx="0" cy="0"/>
          <a:chOff x="0" y="0"/>
          <a:chExt cx="0" cy="0"/>
        </a:xfrm>
      </p:grpSpPr>
      <p:sp>
        <p:nvSpPr>
          <p:cNvPr id="7" name="Rectangle 6"/>
          <p:cNvSpPr/>
          <p:nvPr/>
        </p:nvSpPr>
        <p:spPr>
          <a:xfrm>
            <a:off x="0" y="0"/>
            <a:ext cx="18288000" cy="10325100"/>
          </a:xfrm>
          <a:prstGeom prst="rect">
            <a:avLst/>
          </a:prstGeom>
          <a:solidFill>
            <a:srgbClr val="FFE5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7646424" y="5163891"/>
            <a:ext cx="10210800" cy="4953000"/>
          </a:xfrm>
          <a:prstGeom prst="roundRect">
            <a:avLst/>
          </a:prstGeom>
          <a:solidFill>
            <a:srgbClr val="FFF64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2500" dirty="0">
                <a:solidFill>
                  <a:srgbClr val="7030A0"/>
                </a:solidFill>
                <a:latin typeface="Bahnschrift" panose="020B0502040204020203" pitchFamily="34" charset="0"/>
              </a:rPr>
              <a:t>Tìm nghiệm của hệ thức truy hồi</a:t>
            </a:r>
            <a:r>
              <a:rPr lang="en-US" sz="2500" dirty="0">
                <a:solidFill>
                  <a:srgbClr val="7030A0"/>
                </a:solidFill>
                <a:latin typeface="Bahnschrift" panose="020B0502040204020203" pitchFamily="34" charset="0"/>
              </a:rPr>
              <a:t> :  </a:t>
            </a:r>
            <a:r>
              <a:rPr lang="vi-VN" sz="2500" dirty="0">
                <a:solidFill>
                  <a:srgbClr val="7030A0"/>
                </a:solidFill>
                <a:latin typeface="Bahnschrift" panose="020B0502040204020203" pitchFamily="34" charset="0"/>
              </a:rPr>
              <a:t>𝑎</a:t>
            </a:r>
            <a:r>
              <a:rPr lang="vi-VN" dirty="0">
                <a:solidFill>
                  <a:srgbClr val="7030A0"/>
                </a:solidFill>
                <a:latin typeface="Bahnschrift" panose="020B0502040204020203" pitchFamily="34" charset="0"/>
              </a:rPr>
              <a:t>𝑛</a:t>
            </a:r>
            <a:r>
              <a:rPr lang="vi-VN" sz="2500" dirty="0">
                <a:solidFill>
                  <a:srgbClr val="7030A0"/>
                </a:solidFill>
                <a:latin typeface="Bahnschrift" panose="020B0502040204020203" pitchFamily="34" charset="0"/>
              </a:rPr>
              <a:t> = 2𝑎</a:t>
            </a:r>
            <a:r>
              <a:rPr lang="vi-VN" dirty="0">
                <a:solidFill>
                  <a:srgbClr val="7030A0"/>
                </a:solidFill>
                <a:latin typeface="Bahnschrift" panose="020B0502040204020203" pitchFamily="34" charset="0"/>
              </a:rPr>
              <a:t>𝑛-1</a:t>
            </a:r>
            <a:r>
              <a:rPr lang="vi-VN" sz="2500" dirty="0">
                <a:solidFill>
                  <a:srgbClr val="7030A0"/>
                </a:solidFill>
                <a:latin typeface="Bahnschrift" panose="020B0502040204020203" pitchFamily="34" charset="0"/>
              </a:rPr>
              <a:t> - 4𝑎</a:t>
            </a:r>
            <a:r>
              <a:rPr lang="vi-VN" dirty="0">
                <a:solidFill>
                  <a:srgbClr val="7030A0"/>
                </a:solidFill>
                <a:latin typeface="Bahnschrift" panose="020B0502040204020203" pitchFamily="34" charset="0"/>
              </a:rPr>
              <a:t>𝑛-2</a:t>
            </a:r>
            <a:r>
              <a:rPr lang="vi-VN" sz="2500" dirty="0">
                <a:solidFill>
                  <a:srgbClr val="7030A0"/>
                </a:solidFill>
                <a:latin typeface="Bahnschrift" panose="020B0502040204020203" pitchFamily="34" charset="0"/>
              </a:rPr>
              <a:t> với 𝑎</a:t>
            </a:r>
            <a:r>
              <a:rPr lang="vi-VN" dirty="0">
                <a:solidFill>
                  <a:srgbClr val="7030A0"/>
                </a:solidFill>
                <a:latin typeface="Bahnschrift" panose="020B0502040204020203" pitchFamily="34" charset="0"/>
              </a:rPr>
              <a:t>1</a:t>
            </a:r>
            <a:r>
              <a:rPr lang="vi-VN" sz="2500" dirty="0">
                <a:solidFill>
                  <a:srgbClr val="7030A0"/>
                </a:solidFill>
                <a:latin typeface="Bahnschrift" panose="020B0502040204020203" pitchFamily="34" charset="0"/>
              </a:rPr>
              <a:t>=4, 𝑎</a:t>
            </a:r>
            <a:r>
              <a:rPr lang="vi-VN" dirty="0">
                <a:solidFill>
                  <a:srgbClr val="7030A0"/>
                </a:solidFill>
                <a:latin typeface="Bahnschrift" panose="020B0502040204020203" pitchFamily="34" charset="0"/>
              </a:rPr>
              <a:t>2</a:t>
            </a:r>
            <a:r>
              <a:rPr lang="vi-VN" sz="2500" dirty="0">
                <a:solidFill>
                  <a:srgbClr val="7030A0"/>
                </a:solidFill>
                <a:latin typeface="Bahnschrift" panose="020B0502040204020203" pitchFamily="34" charset="0"/>
              </a:rPr>
              <a:t>=4</a:t>
            </a:r>
          </a:p>
          <a:p>
            <a:r>
              <a:rPr lang="vi-VN" sz="2500" dirty="0">
                <a:solidFill>
                  <a:srgbClr val="7030A0"/>
                </a:solidFill>
                <a:latin typeface="Bahnschrift" panose="020B0502040204020203" pitchFamily="34" charset="0"/>
              </a:rPr>
              <a:t>Bước 1: Tìm nghiệm của phương trình đặc trưng</a:t>
            </a:r>
            <a:endParaRPr lang="en-US" sz="2500" dirty="0">
              <a:solidFill>
                <a:srgbClr val="7030A0"/>
              </a:solidFill>
              <a:latin typeface="Bahnschrift" panose="020B0502040204020203" pitchFamily="34" charset="0"/>
            </a:endParaRPr>
          </a:p>
          <a:p>
            <a:r>
              <a:rPr lang="en-US" sz="2500" dirty="0">
                <a:solidFill>
                  <a:srgbClr val="7030A0"/>
                </a:solidFill>
                <a:latin typeface="Bahnschrift" panose="020B0502040204020203" pitchFamily="34" charset="0"/>
              </a:rPr>
              <a:t>r</a:t>
            </a:r>
            <a:r>
              <a:rPr lang="en-US" sz="2500" baseline="30000" dirty="0">
                <a:solidFill>
                  <a:srgbClr val="7030A0"/>
                </a:solidFill>
                <a:latin typeface="Bahnschrift" panose="020B0502040204020203" pitchFamily="34" charset="0"/>
              </a:rPr>
              <a:t>2</a:t>
            </a:r>
            <a:r>
              <a:rPr lang="vi-VN" sz="2500" dirty="0">
                <a:solidFill>
                  <a:srgbClr val="7030A0"/>
                </a:solidFill>
                <a:latin typeface="Bahnschrift" panose="020B0502040204020203" pitchFamily="34" charset="0"/>
              </a:rPr>
              <a:t> - 2𝑟 + 4 = 0</a:t>
            </a:r>
            <a:r>
              <a:rPr lang="en-US" sz="2500" dirty="0">
                <a:solidFill>
                  <a:srgbClr val="7030A0"/>
                </a:solidFill>
                <a:latin typeface="Bahnschrift" panose="020B0502040204020203" pitchFamily="34" charset="0"/>
                <a:sym typeface="Wingdings" panose="05000000000000000000" pitchFamily="2" charset="2"/>
              </a:rPr>
              <a:t></a:t>
            </a:r>
            <a:r>
              <a:rPr lang="vi-VN" sz="2500" dirty="0">
                <a:solidFill>
                  <a:srgbClr val="7030A0"/>
                </a:solidFill>
                <a:latin typeface="Bahnschrift" panose="020B0502040204020203" pitchFamily="34" charset="0"/>
              </a:rPr>
              <a:t>r1= 2(cos </a:t>
            </a:r>
            <a:r>
              <a:rPr lang="el-GR" sz="2500" dirty="0">
                <a:solidFill>
                  <a:srgbClr val="7030A0"/>
                </a:solidFill>
                <a:latin typeface="Bahnschrift" panose="020B0502040204020203" pitchFamily="34" charset="0"/>
              </a:rPr>
              <a:t>π/3 + </a:t>
            </a:r>
            <a:r>
              <a:rPr lang="vi-VN" sz="2500" dirty="0">
                <a:solidFill>
                  <a:srgbClr val="7030A0"/>
                </a:solidFill>
                <a:latin typeface="Bahnschrift" panose="020B0502040204020203" pitchFamily="34" charset="0"/>
              </a:rPr>
              <a:t>i sin </a:t>
            </a:r>
            <a:r>
              <a:rPr lang="el-GR" sz="2500" dirty="0">
                <a:solidFill>
                  <a:srgbClr val="7030A0"/>
                </a:solidFill>
                <a:latin typeface="Bahnschrift" panose="020B0502040204020203" pitchFamily="34" charset="0"/>
              </a:rPr>
              <a:t>π/3)</a:t>
            </a:r>
            <a:r>
              <a:rPr lang="en-US" sz="2500" dirty="0">
                <a:solidFill>
                  <a:srgbClr val="7030A0"/>
                </a:solidFill>
                <a:latin typeface="Bahnschrift" panose="020B0502040204020203" pitchFamily="34" charset="0"/>
              </a:rPr>
              <a:t>;</a:t>
            </a:r>
            <a:r>
              <a:rPr lang="vi-VN" sz="2500" dirty="0">
                <a:solidFill>
                  <a:srgbClr val="7030A0"/>
                </a:solidFill>
                <a:latin typeface="Bahnschrift" panose="020B0502040204020203" pitchFamily="34" charset="0"/>
              </a:rPr>
              <a:t>r</a:t>
            </a:r>
            <a:r>
              <a:rPr lang="vi-VN" dirty="0">
                <a:solidFill>
                  <a:srgbClr val="7030A0"/>
                </a:solidFill>
                <a:latin typeface="Bahnschrift" panose="020B0502040204020203" pitchFamily="34" charset="0"/>
              </a:rPr>
              <a:t>2</a:t>
            </a:r>
            <a:r>
              <a:rPr lang="vi-VN" sz="2500" dirty="0">
                <a:solidFill>
                  <a:srgbClr val="7030A0"/>
                </a:solidFill>
                <a:latin typeface="Bahnschrift" panose="020B0502040204020203" pitchFamily="34" charset="0"/>
              </a:rPr>
              <a:t>=2(cos </a:t>
            </a:r>
            <a:r>
              <a:rPr lang="el-GR" sz="2500" dirty="0">
                <a:solidFill>
                  <a:srgbClr val="7030A0"/>
                </a:solidFill>
                <a:latin typeface="Bahnschrift" panose="020B0502040204020203" pitchFamily="34" charset="0"/>
              </a:rPr>
              <a:t>π/3 –</a:t>
            </a:r>
            <a:r>
              <a:rPr lang="en-US" sz="2500" dirty="0">
                <a:solidFill>
                  <a:srgbClr val="7030A0"/>
                </a:solidFill>
                <a:latin typeface="Bahnschrift" panose="020B0502040204020203" pitchFamily="34" charset="0"/>
              </a:rPr>
              <a:t> </a:t>
            </a:r>
            <a:r>
              <a:rPr lang="vi-VN" sz="2500" dirty="0">
                <a:solidFill>
                  <a:srgbClr val="7030A0"/>
                </a:solidFill>
                <a:latin typeface="Bahnschrift" panose="020B0502040204020203" pitchFamily="34" charset="0"/>
              </a:rPr>
              <a:t>i</a:t>
            </a:r>
            <a:r>
              <a:rPr lang="en-US" sz="2500" dirty="0">
                <a:solidFill>
                  <a:srgbClr val="7030A0"/>
                </a:solidFill>
                <a:latin typeface="Bahnschrift" panose="020B0502040204020203" pitchFamily="34" charset="0"/>
              </a:rPr>
              <a:t>.</a:t>
            </a:r>
            <a:r>
              <a:rPr lang="vi-VN" sz="2500" dirty="0">
                <a:solidFill>
                  <a:srgbClr val="7030A0"/>
                </a:solidFill>
                <a:latin typeface="Bahnschrift" panose="020B0502040204020203" pitchFamily="34" charset="0"/>
              </a:rPr>
              <a:t>sin </a:t>
            </a:r>
            <a:r>
              <a:rPr lang="el-GR" sz="2500" dirty="0">
                <a:solidFill>
                  <a:srgbClr val="7030A0"/>
                </a:solidFill>
                <a:latin typeface="Bahnschrift" panose="020B0502040204020203" pitchFamily="34" charset="0"/>
              </a:rPr>
              <a:t>π/3)) </a:t>
            </a:r>
          </a:p>
          <a:p>
            <a:r>
              <a:rPr lang="vi-VN" sz="2500" dirty="0">
                <a:solidFill>
                  <a:srgbClr val="7030A0"/>
                </a:solidFill>
                <a:latin typeface="Bahnschrift" panose="020B0502040204020203" pitchFamily="34" charset="0"/>
              </a:rPr>
              <a:t>Bước 2: Xây dựng công thức tổng quát cho {𝑎𝑛}</a:t>
            </a:r>
          </a:p>
          <a:p>
            <a:r>
              <a:rPr lang="vi-VN" sz="2500" dirty="0">
                <a:solidFill>
                  <a:srgbClr val="7030A0"/>
                </a:solidFill>
                <a:latin typeface="Bahnschrift" panose="020B0502040204020203" pitchFamily="34" charset="0"/>
              </a:rPr>
              <a:t>       𝑎</a:t>
            </a:r>
            <a:r>
              <a:rPr lang="vi-VN" dirty="0">
                <a:solidFill>
                  <a:srgbClr val="7030A0"/>
                </a:solidFill>
                <a:latin typeface="Bahnschrift" panose="020B0502040204020203" pitchFamily="34" charset="0"/>
              </a:rPr>
              <a:t>𝑛</a:t>
            </a:r>
            <a:r>
              <a:rPr lang="vi-VN" sz="2500" dirty="0">
                <a:solidFill>
                  <a:srgbClr val="7030A0"/>
                </a:solidFill>
                <a:latin typeface="Bahnschrift" panose="020B0502040204020203" pitchFamily="34" charset="0"/>
              </a:rPr>
              <a:t> = </a:t>
            </a:r>
            <a:r>
              <a:rPr lang="en-US" sz="2500" dirty="0">
                <a:solidFill>
                  <a:srgbClr val="7030A0"/>
                </a:solidFill>
                <a:latin typeface="Bahnschrift" panose="020B0502040204020203" pitchFamily="34" charset="0"/>
              </a:rPr>
              <a:t>2</a:t>
            </a:r>
            <a:r>
              <a:rPr lang="en-US" sz="2500" baseline="30000" dirty="0">
                <a:solidFill>
                  <a:srgbClr val="7030A0"/>
                </a:solidFill>
                <a:latin typeface="Bahnschrift" panose="020B0502040204020203" pitchFamily="34" charset="0"/>
              </a:rPr>
              <a:t>n</a:t>
            </a:r>
            <a:r>
              <a:rPr lang="vi-VN" sz="2500" dirty="0">
                <a:solidFill>
                  <a:srgbClr val="7030A0"/>
                </a:solidFill>
                <a:latin typeface="Bahnschrift" panose="020B0502040204020203" pitchFamily="34" charset="0"/>
              </a:rPr>
              <a:t>(𝛼</a:t>
            </a:r>
            <a:r>
              <a:rPr lang="vi-VN" dirty="0">
                <a:solidFill>
                  <a:srgbClr val="7030A0"/>
                </a:solidFill>
                <a:latin typeface="Bahnschrift" panose="020B0502040204020203" pitchFamily="34" charset="0"/>
              </a:rPr>
              <a:t>1 </a:t>
            </a:r>
            <a:r>
              <a:rPr lang="vi-VN" sz="2500" dirty="0">
                <a:solidFill>
                  <a:srgbClr val="7030A0"/>
                </a:solidFill>
                <a:latin typeface="Bahnschrift" panose="020B0502040204020203" pitchFamily="34" charset="0"/>
              </a:rPr>
              <a:t>cos(n</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π</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3)+ 𝛼</a:t>
            </a:r>
            <a:r>
              <a:rPr lang="el-GR" dirty="0">
                <a:solidFill>
                  <a:srgbClr val="7030A0"/>
                </a:solidFill>
                <a:latin typeface="Bahnschrift" panose="020B0502040204020203" pitchFamily="34" charset="0"/>
              </a:rPr>
              <a:t>2</a:t>
            </a:r>
            <a:r>
              <a:rPr lang="el-GR" sz="2500" dirty="0">
                <a:solidFill>
                  <a:srgbClr val="7030A0"/>
                </a:solidFill>
                <a:latin typeface="Bahnschrift" panose="020B0502040204020203" pitchFamily="34" charset="0"/>
              </a:rPr>
              <a:t> </a:t>
            </a:r>
            <a:r>
              <a:rPr lang="vi-VN" sz="2500" dirty="0">
                <a:solidFill>
                  <a:srgbClr val="7030A0"/>
                </a:solidFill>
                <a:latin typeface="Bahnschrift" panose="020B0502040204020203" pitchFamily="34" charset="0"/>
              </a:rPr>
              <a:t>sin(n</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π</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3))</a:t>
            </a:r>
          </a:p>
          <a:p>
            <a:r>
              <a:rPr lang="vi-VN" sz="2500" dirty="0">
                <a:solidFill>
                  <a:srgbClr val="7030A0"/>
                </a:solidFill>
                <a:latin typeface="Bahnschrift" panose="020B0502040204020203" pitchFamily="34" charset="0"/>
              </a:rPr>
              <a:t>Bước 3: Xác định các hằng số dựa trên điều kiện ban đầu</a:t>
            </a:r>
          </a:p>
          <a:p>
            <a:r>
              <a:rPr lang="vi-VN" sz="2500" dirty="0">
                <a:solidFill>
                  <a:srgbClr val="7030A0"/>
                </a:solidFill>
                <a:latin typeface="Bahnschrift" panose="020B0502040204020203" pitchFamily="34" charset="0"/>
              </a:rPr>
              <a:t>      2(1</a:t>
            </a:r>
            <a:r>
              <a:rPr lang="en-US" sz="2500" dirty="0">
                <a:solidFill>
                  <a:srgbClr val="7030A0"/>
                </a:solidFill>
                <a:latin typeface="Bahnschrift" panose="020B0502040204020203" pitchFamily="34" charset="0"/>
              </a:rPr>
              <a:t>/</a:t>
            </a:r>
            <a:r>
              <a:rPr lang="vi-VN" sz="2500" dirty="0">
                <a:solidFill>
                  <a:srgbClr val="7030A0"/>
                </a:solidFill>
                <a:latin typeface="Bahnschrift" panose="020B0502040204020203" pitchFamily="34" charset="0"/>
              </a:rPr>
              <a:t>2 </a:t>
            </a:r>
            <a:r>
              <a:rPr lang="el-GR" sz="2500" dirty="0">
                <a:solidFill>
                  <a:srgbClr val="7030A0"/>
                </a:solidFill>
                <a:latin typeface="Bahnschrift" panose="020B0502040204020203" pitchFamily="34" charset="0"/>
              </a:rPr>
              <a:t>α</a:t>
            </a:r>
            <a:r>
              <a:rPr lang="el-GR" dirty="0">
                <a:solidFill>
                  <a:srgbClr val="7030A0"/>
                </a:solidFill>
                <a:latin typeface="Bahnschrift" panose="020B0502040204020203" pitchFamily="34" charset="0"/>
              </a:rPr>
              <a:t>1</a:t>
            </a:r>
            <a:r>
              <a:rPr lang="el-GR" sz="2500" dirty="0">
                <a:solidFill>
                  <a:srgbClr val="7030A0"/>
                </a:solidFill>
                <a:latin typeface="Bahnschrift" panose="020B0502040204020203" pitchFamily="34" charset="0"/>
              </a:rPr>
              <a:t>+ √3/2  α</a:t>
            </a:r>
            <a:r>
              <a:rPr lang="el-GR" dirty="0">
                <a:solidFill>
                  <a:srgbClr val="7030A0"/>
                </a:solidFill>
                <a:latin typeface="Bahnschrift" panose="020B0502040204020203" pitchFamily="34" charset="0"/>
              </a:rPr>
              <a:t>2</a:t>
            </a:r>
            <a:r>
              <a:rPr lang="el-GR" sz="2500" dirty="0">
                <a:solidFill>
                  <a:srgbClr val="7030A0"/>
                </a:solidFill>
                <a:latin typeface="Bahnschrift" panose="020B0502040204020203" pitchFamily="34" charset="0"/>
              </a:rPr>
              <a:t>)=4     </a:t>
            </a:r>
          </a:p>
          <a:p>
            <a:r>
              <a:rPr lang="el-GR" sz="2500" dirty="0">
                <a:solidFill>
                  <a:srgbClr val="7030A0"/>
                </a:solidFill>
                <a:latin typeface="Bahnschrift" panose="020B0502040204020203" pitchFamily="34" charset="0"/>
              </a:rPr>
              <a:t>                                     </a:t>
            </a:r>
            <a:r>
              <a:rPr lang="en-US" sz="2500" dirty="0">
                <a:solidFill>
                  <a:srgbClr val="7030A0"/>
                </a:solidFill>
                <a:latin typeface="Bahnschrift" panose="020B0502040204020203" pitchFamily="34" charset="0"/>
              </a:rPr>
              <a:t>                   </a:t>
            </a:r>
            <a:r>
              <a:rPr lang="en-US" sz="2500" dirty="0">
                <a:solidFill>
                  <a:srgbClr val="7030A0"/>
                </a:solidFill>
                <a:latin typeface="Bahnschrift" panose="020B0502040204020203" pitchFamily="34" charset="0"/>
                <a:sym typeface="Wingdings" panose="05000000000000000000" pitchFamily="2" charset="2"/>
              </a:rPr>
              <a:t></a:t>
            </a:r>
            <a:r>
              <a:rPr lang="el-GR" sz="2500" dirty="0">
                <a:solidFill>
                  <a:srgbClr val="7030A0"/>
                </a:solidFill>
                <a:latin typeface="Bahnschrift" panose="020B0502040204020203" pitchFamily="34" charset="0"/>
              </a:rPr>
              <a:t> α</a:t>
            </a:r>
            <a:r>
              <a:rPr lang="el-GR" dirty="0">
                <a:solidFill>
                  <a:srgbClr val="7030A0"/>
                </a:solidFill>
                <a:latin typeface="Bahnschrift" panose="020B0502040204020203" pitchFamily="34" charset="0"/>
              </a:rPr>
              <a:t>1</a:t>
            </a:r>
            <a:r>
              <a:rPr lang="el-GR" sz="2500" dirty="0">
                <a:solidFill>
                  <a:srgbClr val="7030A0"/>
                </a:solidFill>
                <a:latin typeface="Bahnschrift" panose="020B0502040204020203" pitchFamily="34" charset="0"/>
              </a:rPr>
              <a:t>=1,</a:t>
            </a:r>
            <a:r>
              <a:rPr lang="en-US" sz="2500" dirty="0">
                <a:solidFill>
                  <a:srgbClr val="7030A0"/>
                </a:solidFill>
                <a:latin typeface="Bahnschrift" panose="020B0502040204020203" pitchFamily="34" charset="0"/>
              </a:rPr>
              <a:t> </a:t>
            </a:r>
            <a:r>
              <a:rPr lang="el-GR" sz="2500" dirty="0">
                <a:solidFill>
                  <a:srgbClr val="7030A0"/>
                </a:solidFill>
                <a:latin typeface="Bahnschrift" panose="020B0502040204020203" pitchFamily="34" charset="0"/>
              </a:rPr>
              <a:t>α</a:t>
            </a:r>
            <a:r>
              <a:rPr lang="el-GR" dirty="0">
                <a:solidFill>
                  <a:srgbClr val="7030A0"/>
                </a:solidFill>
                <a:latin typeface="Bahnschrift" panose="020B0502040204020203" pitchFamily="34" charset="0"/>
              </a:rPr>
              <a:t>2</a:t>
            </a:r>
            <a:r>
              <a:rPr lang="el-GR" sz="2500" dirty="0">
                <a:solidFill>
                  <a:srgbClr val="7030A0"/>
                </a:solidFill>
                <a:latin typeface="Bahnschrift" panose="020B0502040204020203" pitchFamily="34" charset="0"/>
              </a:rPr>
              <a:t>=√3</a:t>
            </a:r>
          </a:p>
          <a:p>
            <a:r>
              <a:rPr lang="el-GR" sz="2500" dirty="0">
                <a:solidFill>
                  <a:srgbClr val="7030A0"/>
                </a:solidFill>
                <a:latin typeface="Bahnschrift" panose="020B0502040204020203" pitchFamily="34" charset="0"/>
              </a:rPr>
              <a:t>      4(-1</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2 α</a:t>
            </a:r>
            <a:r>
              <a:rPr lang="el-GR" dirty="0">
                <a:solidFill>
                  <a:srgbClr val="7030A0"/>
                </a:solidFill>
                <a:latin typeface="Bahnschrift" panose="020B0502040204020203" pitchFamily="34" charset="0"/>
              </a:rPr>
              <a:t>1</a:t>
            </a:r>
            <a:r>
              <a:rPr lang="el-GR" sz="2500" dirty="0">
                <a:solidFill>
                  <a:srgbClr val="7030A0"/>
                </a:solidFill>
                <a:latin typeface="Bahnschrift" panose="020B0502040204020203" pitchFamily="34" charset="0"/>
              </a:rPr>
              <a:t>+ √3/2  α</a:t>
            </a:r>
            <a:r>
              <a:rPr lang="el-GR" dirty="0">
                <a:solidFill>
                  <a:srgbClr val="7030A0"/>
                </a:solidFill>
                <a:latin typeface="Bahnschrift" panose="020B0502040204020203" pitchFamily="34" charset="0"/>
              </a:rPr>
              <a:t>2</a:t>
            </a:r>
            <a:r>
              <a:rPr lang="el-GR" sz="2500" dirty="0">
                <a:solidFill>
                  <a:srgbClr val="7030A0"/>
                </a:solidFill>
                <a:latin typeface="Bahnschrift" panose="020B0502040204020203" pitchFamily="34" charset="0"/>
              </a:rPr>
              <a:t>)=4</a:t>
            </a:r>
          </a:p>
          <a:p>
            <a:r>
              <a:rPr lang="vi-VN" sz="2500" dirty="0">
                <a:solidFill>
                  <a:srgbClr val="7030A0"/>
                </a:solidFill>
                <a:latin typeface="Bahnschrift" panose="020B0502040204020203" pitchFamily="34" charset="0"/>
              </a:rPr>
              <a:t>Bước 4: Hoàn chỉnh nghiệm</a:t>
            </a:r>
          </a:p>
          <a:p>
            <a:r>
              <a:rPr lang="vi-VN" sz="2500" dirty="0">
                <a:solidFill>
                  <a:srgbClr val="7030A0"/>
                </a:solidFill>
                <a:latin typeface="Bahnschrift" panose="020B0502040204020203" pitchFamily="34" charset="0"/>
              </a:rPr>
              <a:t>                   𝑎</a:t>
            </a:r>
            <a:r>
              <a:rPr lang="vi-VN" dirty="0">
                <a:solidFill>
                  <a:srgbClr val="7030A0"/>
                </a:solidFill>
                <a:latin typeface="Bahnschrift" panose="020B0502040204020203" pitchFamily="34" charset="0"/>
              </a:rPr>
              <a:t>n</a:t>
            </a:r>
            <a:r>
              <a:rPr lang="vi-VN" sz="2500" dirty="0">
                <a:solidFill>
                  <a:srgbClr val="7030A0"/>
                </a:solidFill>
                <a:latin typeface="Bahnschrift" panose="020B0502040204020203" pitchFamily="34" charset="0"/>
              </a:rPr>
              <a:t> = </a:t>
            </a:r>
            <a:r>
              <a:rPr lang="en-US" sz="2500" dirty="0">
                <a:solidFill>
                  <a:srgbClr val="7030A0"/>
                </a:solidFill>
                <a:latin typeface="Bahnschrift" panose="020B0502040204020203" pitchFamily="34" charset="0"/>
              </a:rPr>
              <a:t>2</a:t>
            </a:r>
            <a:r>
              <a:rPr lang="en-US" sz="2500" baseline="30000" dirty="0">
                <a:solidFill>
                  <a:srgbClr val="7030A0"/>
                </a:solidFill>
                <a:latin typeface="Bahnschrift" panose="020B0502040204020203" pitchFamily="34" charset="0"/>
              </a:rPr>
              <a:t>n </a:t>
            </a:r>
            <a:r>
              <a:rPr lang="vi-VN" sz="2500" dirty="0">
                <a:solidFill>
                  <a:srgbClr val="7030A0"/>
                </a:solidFill>
                <a:latin typeface="Bahnschrift" panose="020B0502040204020203" pitchFamily="34" charset="0"/>
              </a:rPr>
              <a:t>( cos(n</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π</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3)+ √3 </a:t>
            </a:r>
            <a:r>
              <a:rPr lang="vi-VN" sz="2500" dirty="0">
                <a:solidFill>
                  <a:srgbClr val="7030A0"/>
                </a:solidFill>
                <a:latin typeface="Bahnschrift" panose="020B0502040204020203" pitchFamily="34" charset="0"/>
              </a:rPr>
              <a:t>sin(n</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π</a:t>
            </a:r>
            <a:r>
              <a:rPr lang="en-US" sz="2500" dirty="0">
                <a:solidFill>
                  <a:srgbClr val="7030A0"/>
                </a:solidFill>
                <a:latin typeface="Bahnschrift" panose="020B0502040204020203" pitchFamily="34" charset="0"/>
              </a:rPr>
              <a:t>/</a:t>
            </a:r>
            <a:r>
              <a:rPr lang="el-GR" sz="2500" dirty="0">
                <a:solidFill>
                  <a:srgbClr val="7030A0"/>
                </a:solidFill>
                <a:latin typeface="Bahnschrift" panose="020B0502040204020203" pitchFamily="34" charset="0"/>
              </a:rPr>
              <a:t>3))</a:t>
            </a:r>
          </a:p>
          <a:p>
            <a:endParaRPr lang="en-US" dirty="0">
              <a:solidFill>
                <a:srgbClr val="7030A0"/>
              </a:solidFill>
            </a:endParaRPr>
          </a:p>
        </p:txBody>
      </p:sp>
      <p:sp>
        <p:nvSpPr>
          <p:cNvPr id="46" name="Rounded Rectangle 45"/>
          <p:cNvSpPr/>
          <p:nvPr/>
        </p:nvSpPr>
        <p:spPr>
          <a:xfrm>
            <a:off x="7715496" y="5176057"/>
            <a:ext cx="10210800" cy="4953000"/>
          </a:xfrm>
          <a:prstGeom prst="roundRect">
            <a:avLst/>
          </a:prstGeom>
          <a:solidFill>
            <a:srgbClr val="FDC8C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2500" dirty="0">
                <a:solidFill>
                  <a:srgbClr val="221F4D"/>
                </a:solidFill>
                <a:latin typeface="Bahnschrift" panose="020B0502040204020203" pitchFamily="34" charset="0"/>
              </a:rPr>
              <a:t>Tìm nghiệm của hệ thức truy hồi</a:t>
            </a:r>
          </a:p>
          <a:p>
            <a:r>
              <a:rPr lang="vi-VN" sz="2500" dirty="0">
                <a:solidFill>
                  <a:srgbClr val="221F4D"/>
                </a:solidFill>
                <a:latin typeface="Bahnschrift" panose="020B0502040204020203" pitchFamily="34" charset="0"/>
              </a:rPr>
              <a:t>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n</a:t>
            </a:r>
            <a:r>
              <a:rPr lang="vi-VN" sz="2500" dirty="0">
                <a:solidFill>
                  <a:srgbClr val="221F4D"/>
                </a:solidFill>
                <a:latin typeface="Bahnschrift" panose="020B0502040204020203" pitchFamily="34" charset="0"/>
              </a:rPr>
              <a:t> = 6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n-1 </a:t>
            </a:r>
            <a:r>
              <a:rPr lang="vi-VN" sz="2500" dirty="0">
                <a:solidFill>
                  <a:srgbClr val="221F4D"/>
                </a:solidFill>
                <a:latin typeface="Bahnschrift" panose="020B0502040204020203" pitchFamily="34" charset="0"/>
              </a:rPr>
              <a:t>- 9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n-2</a:t>
            </a:r>
            <a:r>
              <a:rPr lang="en-US" sz="2500" dirty="0">
                <a:solidFill>
                  <a:srgbClr val="221F4D"/>
                </a:solidFill>
                <a:latin typeface="Bahnschrift" panose="020B0502040204020203" pitchFamily="34" charset="0"/>
              </a:rPr>
              <a:t>  </a:t>
            </a:r>
            <a:r>
              <a:rPr lang="vi-VN" sz="2500" dirty="0">
                <a:solidFill>
                  <a:srgbClr val="221F4D"/>
                </a:solidFill>
                <a:latin typeface="Bahnschrift" panose="020B0502040204020203" pitchFamily="34" charset="0"/>
              </a:rPr>
              <a:t>với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0</a:t>
            </a:r>
            <a:r>
              <a:rPr lang="vi-VN" sz="2500" dirty="0">
                <a:solidFill>
                  <a:srgbClr val="221F4D"/>
                </a:solidFill>
                <a:latin typeface="Bahnschrift" panose="020B0502040204020203" pitchFamily="34" charset="0"/>
              </a:rPr>
              <a:t> = -1,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1</a:t>
            </a:r>
            <a:r>
              <a:rPr lang="vi-VN" sz="2500" dirty="0">
                <a:solidFill>
                  <a:srgbClr val="221F4D"/>
                </a:solidFill>
                <a:latin typeface="Bahnschrift" panose="020B0502040204020203" pitchFamily="34" charset="0"/>
              </a:rPr>
              <a:t> = 18.</a:t>
            </a:r>
          </a:p>
          <a:p>
            <a:r>
              <a:rPr lang="vi-VN" sz="2500" dirty="0">
                <a:solidFill>
                  <a:srgbClr val="221F4D"/>
                </a:solidFill>
                <a:latin typeface="Bahnschrift" panose="020B0502040204020203" pitchFamily="34" charset="0"/>
              </a:rPr>
              <a:t>Bước 1: Tìm nghiệm của phương trình đặc trưng     </a:t>
            </a:r>
          </a:p>
          <a:p>
            <a:r>
              <a:rPr lang="vi-VN" sz="2500" dirty="0">
                <a:solidFill>
                  <a:schemeClr val="tx1"/>
                </a:solidFill>
                <a:latin typeface="Bahnschrift" panose="020B0502040204020203" pitchFamily="34" charset="0"/>
              </a:rPr>
              <a:t> </a:t>
            </a:r>
            <a:r>
              <a:rPr lang="en-US" sz="2500" dirty="0">
                <a:solidFill>
                  <a:schemeClr val="tx1"/>
                </a:solidFill>
                <a:latin typeface="Bahnschrift" panose="020B0502040204020203" pitchFamily="34" charset="0"/>
              </a:rPr>
              <a:t>r</a:t>
            </a:r>
            <a:r>
              <a:rPr lang="en-US" sz="2500" baseline="30000" dirty="0">
                <a:solidFill>
                  <a:schemeClr val="tx1"/>
                </a:solidFill>
                <a:latin typeface="Bahnschrift" panose="020B0502040204020203" pitchFamily="34" charset="0"/>
              </a:rPr>
              <a:t>2</a:t>
            </a:r>
            <a:r>
              <a:rPr lang="vi-VN" sz="2500" dirty="0">
                <a:solidFill>
                  <a:schemeClr val="tx1"/>
                </a:solidFill>
                <a:latin typeface="Bahnschrift" panose="020B0502040204020203" pitchFamily="34" charset="0"/>
              </a:rPr>
              <a:t> </a:t>
            </a:r>
            <a:r>
              <a:rPr lang="vi-VN" sz="2500" dirty="0">
                <a:solidFill>
                  <a:srgbClr val="221F4D"/>
                </a:solidFill>
                <a:latin typeface="Bahnschrift" panose="020B0502040204020203" pitchFamily="34" charset="0"/>
              </a:rPr>
              <a:t>– 6</a:t>
            </a:r>
            <a:r>
              <a:rPr lang="en-US" sz="2500" dirty="0">
                <a:solidFill>
                  <a:srgbClr val="221F4D"/>
                </a:solidFill>
                <a:latin typeface="Bahnschrift" panose="020B0502040204020203" pitchFamily="34" charset="0"/>
              </a:rPr>
              <a:t>r</a:t>
            </a:r>
            <a:r>
              <a:rPr lang="vi-VN" sz="2500" dirty="0">
                <a:solidFill>
                  <a:srgbClr val="221F4D"/>
                </a:solidFill>
                <a:latin typeface="Bahnschrift" panose="020B0502040204020203" pitchFamily="34" charset="0"/>
              </a:rPr>
              <a:t> + 9 = 0 ⇔ </a:t>
            </a:r>
            <a:r>
              <a:rPr lang="en-US" sz="3200" dirty="0">
                <a:solidFill>
                  <a:srgbClr val="221F4D"/>
                </a:solidFill>
                <a:latin typeface="Bahnschrift" panose="020B0502040204020203" pitchFamily="34" charset="0"/>
              </a:rPr>
              <a:t>r</a:t>
            </a:r>
            <a:r>
              <a:rPr lang="vi-VN" sz="2500" dirty="0">
                <a:solidFill>
                  <a:srgbClr val="221F4D"/>
                </a:solidFill>
                <a:latin typeface="Bahnschrift" panose="020B0502040204020203" pitchFamily="34" charset="0"/>
              </a:rPr>
              <a:t>0 = </a:t>
            </a:r>
            <a:r>
              <a:rPr lang="en-US" sz="3200" dirty="0">
                <a:solidFill>
                  <a:srgbClr val="221F4D"/>
                </a:solidFill>
                <a:latin typeface="Bahnschrift" panose="020B0502040204020203" pitchFamily="34" charset="0"/>
              </a:rPr>
              <a:t>r</a:t>
            </a:r>
            <a:r>
              <a:rPr lang="vi-VN" dirty="0">
                <a:solidFill>
                  <a:srgbClr val="221F4D"/>
                </a:solidFill>
                <a:latin typeface="Bahnschrift" panose="020B0502040204020203" pitchFamily="34" charset="0"/>
              </a:rPr>
              <a:t>1</a:t>
            </a:r>
            <a:r>
              <a:rPr lang="vi-VN" sz="2500" dirty="0">
                <a:solidFill>
                  <a:srgbClr val="221F4D"/>
                </a:solidFill>
                <a:latin typeface="Bahnschrift" panose="020B0502040204020203" pitchFamily="34" charset="0"/>
              </a:rPr>
              <a:t> =</a:t>
            </a:r>
            <a:r>
              <a:rPr lang="en-US" sz="2500" dirty="0">
                <a:solidFill>
                  <a:srgbClr val="221F4D"/>
                </a:solidFill>
                <a:latin typeface="Bahnschrift" panose="020B0502040204020203" pitchFamily="34" charset="0"/>
              </a:rPr>
              <a:t> </a:t>
            </a:r>
            <a:r>
              <a:rPr lang="en-US" sz="3200" dirty="0">
                <a:solidFill>
                  <a:srgbClr val="221F4D"/>
                </a:solidFill>
                <a:latin typeface="Bahnschrift" panose="020B0502040204020203" pitchFamily="34" charset="0"/>
              </a:rPr>
              <a:t>r</a:t>
            </a:r>
            <a:r>
              <a:rPr lang="vi-VN" dirty="0">
                <a:solidFill>
                  <a:srgbClr val="221F4D"/>
                </a:solidFill>
                <a:latin typeface="Bahnschrift" panose="020B0502040204020203" pitchFamily="34" charset="0"/>
              </a:rPr>
              <a:t>2</a:t>
            </a:r>
            <a:r>
              <a:rPr lang="vi-VN" sz="2500" dirty="0">
                <a:solidFill>
                  <a:srgbClr val="221F4D"/>
                </a:solidFill>
                <a:latin typeface="Bahnschrift" panose="020B0502040204020203" pitchFamily="34" charset="0"/>
              </a:rPr>
              <a:t> = 3</a:t>
            </a:r>
          </a:p>
          <a:p>
            <a:r>
              <a:rPr lang="vi-VN" sz="2500" dirty="0">
                <a:solidFill>
                  <a:srgbClr val="221F4D"/>
                </a:solidFill>
                <a:latin typeface="Bahnschrift" panose="020B0502040204020203" pitchFamily="34" charset="0"/>
              </a:rPr>
              <a:t>Bước 2: Xây dựng công thức tổng quát cho {𝑎n}</a:t>
            </a:r>
          </a:p>
          <a:p>
            <a:r>
              <a:rPr lang="vi-VN" sz="2500" dirty="0">
                <a:solidFill>
                  <a:srgbClr val="221F4D"/>
                </a:solidFill>
                <a:latin typeface="Bahnschrift" panose="020B0502040204020203" pitchFamily="34" charset="0"/>
              </a:rPr>
              <a:t>                         </a:t>
            </a:r>
            <a:r>
              <a:rPr lang="vi-VN" sz="32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n</a:t>
            </a:r>
            <a:r>
              <a:rPr lang="vi-VN" sz="2500" dirty="0">
                <a:solidFill>
                  <a:srgbClr val="221F4D"/>
                </a:solidFill>
                <a:latin typeface="Bahnschrift" panose="020B0502040204020203" pitchFamily="34" charset="0"/>
              </a:rPr>
              <a:t> = </a:t>
            </a:r>
            <a:r>
              <a:rPr lang="vi-VN" sz="3200" dirty="0">
                <a:solidFill>
                  <a:srgbClr val="221F4D"/>
                </a:solidFill>
                <a:latin typeface="Bahnschrift" panose="020B0502040204020203" pitchFamily="34" charset="0"/>
              </a:rPr>
              <a:t>𝛼</a:t>
            </a:r>
            <a:r>
              <a:rPr lang="vi-VN" dirty="0">
                <a:solidFill>
                  <a:srgbClr val="221F4D"/>
                </a:solidFill>
                <a:latin typeface="Bahnschrift" panose="020B0502040204020203" pitchFamily="34" charset="0"/>
              </a:rPr>
              <a:t>1</a:t>
            </a:r>
            <a:r>
              <a:rPr lang="en-US" sz="2500" dirty="0">
                <a:solidFill>
                  <a:srgbClr val="221F4D"/>
                </a:solidFill>
                <a:latin typeface="Bahnschrift" panose="020B0502040204020203" pitchFamily="34" charset="0"/>
              </a:rPr>
              <a:t>.3</a:t>
            </a:r>
            <a:r>
              <a:rPr lang="en-US" sz="2500" baseline="30000" dirty="0">
                <a:solidFill>
                  <a:srgbClr val="221F4D"/>
                </a:solidFill>
                <a:latin typeface="Bahnschrift" panose="020B0502040204020203" pitchFamily="34" charset="0"/>
              </a:rPr>
              <a:t>n</a:t>
            </a:r>
            <a:r>
              <a:rPr lang="vi-VN" sz="2500" dirty="0">
                <a:solidFill>
                  <a:srgbClr val="221F4D"/>
                </a:solidFill>
                <a:latin typeface="Bahnschrift" panose="020B0502040204020203" pitchFamily="34" charset="0"/>
              </a:rPr>
              <a:t> + </a:t>
            </a:r>
            <a:r>
              <a:rPr lang="vi-VN" sz="3200" dirty="0">
                <a:solidFill>
                  <a:srgbClr val="221F4D"/>
                </a:solidFill>
                <a:latin typeface="Bahnschrift" panose="020B0502040204020203" pitchFamily="34" charset="0"/>
              </a:rPr>
              <a:t>𝛼</a:t>
            </a:r>
            <a:r>
              <a:rPr lang="vi-VN" dirty="0">
                <a:solidFill>
                  <a:srgbClr val="221F4D"/>
                </a:solidFill>
                <a:latin typeface="Bahnschrift" panose="020B0502040204020203" pitchFamily="34" charset="0"/>
              </a:rPr>
              <a:t>2</a:t>
            </a:r>
            <a:r>
              <a:rPr lang="en-US" sz="2500" dirty="0">
                <a:solidFill>
                  <a:srgbClr val="221F4D"/>
                </a:solidFill>
                <a:latin typeface="Bahnschrift" panose="020B0502040204020203" pitchFamily="34" charset="0"/>
              </a:rPr>
              <a:t>.</a:t>
            </a:r>
            <a:r>
              <a:rPr lang="vi-VN" sz="2500" dirty="0">
                <a:solidFill>
                  <a:srgbClr val="221F4D"/>
                </a:solidFill>
                <a:latin typeface="Bahnschrift" panose="020B0502040204020203" pitchFamily="34" charset="0"/>
              </a:rPr>
              <a:t>n</a:t>
            </a:r>
            <a:r>
              <a:rPr lang="en-US" sz="2500" dirty="0">
                <a:solidFill>
                  <a:srgbClr val="221F4D"/>
                </a:solidFill>
                <a:latin typeface="Bahnschrift" panose="020B0502040204020203" pitchFamily="34" charset="0"/>
              </a:rPr>
              <a:t>.3</a:t>
            </a:r>
            <a:r>
              <a:rPr lang="en-US" sz="2500" baseline="30000" dirty="0">
                <a:solidFill>
                  <a:srgbClr val="221F4D"/>
                </a:solidFill>
                <a:latin typeface="Bahnschrift" panose="020B0502040204020203" pitchFamily="34" charset="0"/>
              </a:rPr>
              <a:t>n</a:t>
            </a:r>
            <a:endParaRPr lang="vi-VN" sz="2500" dirty="0">
              <a:solidFill>
                <a:srgbClr val="221F4D"/>
              </a:solidFill>
              <a:latin typeface="Bahnschrift" panose="020B0502040204020203" pitchFamily="34" charset="0"/>
            </a:endParaRPr>
          </a:p>
          <a:p>
            <a:r>
              <a:rPr lang="vi-VN" sz="2500" dirty="0">
                <a:solidFill>
                  <a:srgbClr val="221F4D"/>
                </a:solidFill>
                <a:latin typeface="Bahnschrift" panose="020B0502040204020203" pitchFamily="34" charset="0"/>
              </a:rPr>
              <a:t>Bước 3: Xác định các hằng số dựa trên điều kiện ban đầu</a:t>
            </a:r>
          </a:p>
          <a:p>
            <a:r>
              <a:rPr lang="el-GR" sz="2500" dirty="0">
                <a:solidFill>
                  <a:srgbClr val="221F4D"/>
                </a:solidFill>
                <a:latin typeface="Bahnschrift" panose="020B0502040204020203" pitchFamily="34" charset="0"/>
              </a:rPr>
              <a:t>α</a:t>
            </a:r>
            <a:r>
              <a:rPr lang="el-GR" dirty="0">
                <a:solidFill>
                  <a:srgbClr val="221F4D"/>
                </a:solidFill>
                <a:latin typeface="Bahnschrift" panose="020B0502040204020203" pitchFamily="34" charset="0"/>
              </a:rPr>
              <a:t>1</a:t>
            </a:r>
            <a:r>
              <a:rPr lang="el-GR" sz="2500" dirty="0">
                <a:solidFill>
                  <a:srgbClr val="221F4D"/>
                </a:solidFill>
                <a:latin typeface="Bahnschrift" panose="020B0502040204020203" pitchFamily="34" charset="0"/>
              </a:rPr>
              <a:t>=-1</a:t>
            </a:r>
            <a:r>
              <a:rPr lang="en-US" sz="2500" dirty="0">
                <a:solidFill>
                  <a:srgbClr val="221F4D"/>
                </a:solidFill>
                <a:latin typeface="Bahnschrift" panose="020B0502040204020203" pitchFamily="34" charset="0"/>
              </a:rPr>
              <a:t>               </a:t>
            </a:r>
            <a:r>
              <a:rPr lang="en-US" sz="2500" dirty="0">
                <a:solidFill>
                  <a:srgbClr val="221F4D"/>
                </a:solidFill>
                <a:latin typeface="Bahnschrift" panose="020B0502040204020203" pitchFamily="34" charset="0"/>
                <a:sym typeface="Wingdings" panose="05000000000000000000" pitchFamily="2" charset="2"/>
              </a:rPr>
              <a:t></a:t>
            </a:r>
            <a:r>
              <a:rPr lang="en-US" sz="2500" dirty="0">
                <a:solidFill>
                  <a:srgbClr val="221F4D"/>
                </a:solidFill>
                <a:latin typeface="Bahnschrift" panose="020B0502040204020203" pitchFamily="34" charset="0"/>
              </a:rPr>
              <a:t>          </a:t>
            </a:r>
            <a:r>
              <a:rPr lang="el-GR" sz="2500" dirty="0">
                <a:solidFill>
                  <a:srgbClr val="221F4D"/>
                </a:solidFill>
                <a:latin typeface="Bahnschrift" panose="020B0502040204020203" pitchFamily="34" charset="0"/>
                <a:sym typeface="Wingdings" panose="05000000000000000000" pitchFamily="2" charset="2"/>
              </a:rPr>
              <a:t>α</a:t>
            </a:r>
            <a:r>
              <a:rPr lang="el-GR" dirty="0">
                <a:solidFill>
                  <a:srgbClr val="221F4D"/>
                </a:solidFill>
                <a:latin typeface="Bahnschrift" panose="020B0502040204020203" pitchFamily="34" charset="0"/>
                <a:sym typeface="Wingdings" panose="05000000000000000000" pitchFamily="2" charset="2"/>
              </a:rPr>
              <a:t>1</a:t>
            </a:r>
            <a:r>
              <a:rPr lang="el-GR" sz="2500" dirty="0">
                <a:solidFill>
                  <a:srgbClr val="221F4D"/>
                </a:solidFill>
                <a:latin typeface="Bahnschrift" panose="020B0502040204020203" pitchFamily="34" charset="0"/>
                <a:sym typeface="Wingdings" panose="05000000000000000000" pitchFamily="2" charset="2"/>
              </a:rPr>
              <a:t>=-1</a:t>
            </a:r>
            <a:r>
              <a:rPr lang="en-US" sz="2500" dirty="0">
                <a:solidFill>
                  <a:srgbClr val="221F4D"/>
                </a:solidFill>
                <a:latin typeface="Bahnschrift" panose="020B0502040204020203" pitchFamily="34" charset="0"/>
                <a:sym typeface="Wingdings" panose="05000000000000000000" pitchFamily="2" charset="2"/>
              </a:rPr>
              <a:t>                    </a:t>
            </a:r>
            <a:endParaRPr lang="en-US" sz="2500" dirty="0">
              <a:solidFill>
                <a:srgbClr val="221F4D"/>
              </a:solidFill>
              <a:latin typeface="Bahnschrift" panose="020B0502040204020203" pitchFamily="34" charset="0"/>
            </a:endParaRPr>
          </a:p>
          <a:p>
            <a:r>
              <a:rPr lang="el-GR" sz="2500" dirty="0">
                <a:solidFill>
                  <a:srgbClr val="221F4D"/>
                </a:solidFill>
                <a:latin typeface="Bahnschrift" panose="020B0502040204020203" pitchFamily="34" charset="0"/>
              </a:rPr>
              <a:t>3</a:t>
            </a:r>
            <a:r>
              <a:rPr lang="en-US" sz="2500" dirty="0">
                <a:solidFill>
                  <a:srgbClr val="221F4D"/>
                </a:solidFill>
                <a:latin typeface="Bahnschrift" panose="020B0502040204020203" pitchFamily="34" charset="0"/>
              </a:rPr>
              <a:t>.</a:t>
            </a:r>
            <a:r>
              <a:rPr lang="el-GR" sz="2500" dirty="0">
                <a:solidFill>
                  <a:srgbClr val="221F4D"/>
                </a:solidFill>
                <a:latin typeface="Bahnschrift" panose="020B0502040204020203" pitchFamily="34" charset="0"/>
              </a:rPr>
              <a:t>α</a:t>
            </a:r>
            <a:r>
              <a:rPr lang="el-GR" dirty="0">
                <a:solidFill>
                  <a:srgbClr val="221F4D"/>
                </a:solidFill>
                <a:latin typeface="Bahnschrift" panose="020B0502040204020203" pitchFamily="34" charset="0"/>
              </a:rPr>
              <a:t>1</a:t>
            </a:r>
            <a:r>
              <a:rPr lang="el-GR" sz="2500" dirty="0">
                <a:solidFill>
                  <a:srgbClr val="221F4D"/>
                </a:solidFill>
                <a:latin typeface="Bahnschrift" panose="020B0502040204020203" pitchFamily="34" charset="0"/>
              </a:rPr>
              <a:t>+3</a:t>
            </a:r>
            <a:r>
              <a:rPr lang="en-US" sz="2500" dirty="0">
                <a:solidFill>
                  <a:srgbClr val="221F4D"/>
                </a:solidFill>
                <a:latin typeface="Bahnschrift" panose="020B0502040204020203" pitchFamily="34" charset="0"/>
              </a:rPr>
              <a:t>.</a:t>
            </a:r>
            <a:r>
              <a:rPr lang="el-GR" sz="2500" dirty="0">
                <a:solidFill>
                  <a:srgbClr val="221F4D"/>
                </a:solidFill>
                <a:latin typeface="Bahnschrift" panose="020B0502040204020203" pitchFamily="34" charset="0"/>
              </a:rPr>
              <a:t>α</a:t>
            </a:r>
            <a:r>
              <a:rPr lang="el-GR" dirty="0">
                <a:solidFill>
                  <a:srgbClr val="221F4D"/>
                </a:solidFill>
                <a:latin typeface="Bahnschrift" panose="020B0502040204020203" pitchFamily="34" charset="0"/>
              </a:rPr>
              <a:t>2</a:t>
            </a:r>
            <a:r>
              <a:rPr lang="el-GR" sz="2500" dirty="0">
                <a:solidFill>
                  <a:srgbClr val="221F4D"/>
                </a:solidFill>
                <a:latin typeface="Bahnschrift" panose="020B0502040204020203" pitchFamily="34" charset="0"/>
              </a:rPr>
              <a:t>=18</a:t>
            </a:r>
            <a:r>
              <a:rPr lang="en-US" sz="2500" dirty="0">
                <a:solidFill>
                  <a:srgbClr val="221F4D"/>
                </a:solidFill>
                <a:latin typeface="Bahnschrift" panose="020B0502040204020203" pitchFamily="34" charset="0"/>
              </a:rPr>
              <a:t>                  </a:t>
            </a:r>
            <a:r>
              <a:rPr lang="el-GR" sz="2500" dirty="0">
                <a:solidFill>
                  <a:srgbClr val="221F4D"/>
                </a:solidFill>
                <a:latin typeface="Bahnschrift" panose="020B0502040204020203" pitchFamily="34" charset="0"/>
                <a:sym typeface="Wingdings" panose="05000000000000000000" pitchFamily="2" charset="2"/>
              </a:rPr>
              <a:t>α</a:t>
            </a:r>
            <a:r>
              <a:rPr lang="en-US" dirty="0">
                <a:solidFill>
                  <a:srgbClr val="221F4D"/>
                </a:solidFill>
                <a:latin typeface="Bahnschrift" panose="020B0502040204020203" pitchFamily="34" charset="0"/>
              </a:rPr>
              <a:t>2</a:t>
            </a:r>
            <a:r>
              <a:rPr lang="en-US" sz="2500" dirty="0">
                <a:solidFill>
                  <a:srgbClr val="221F4D"/>
                </a:solidFill>
                <a:latin typeface="Bahnschrift" panose="020B0502040204020203" pitchFamily="34" charset="0"/>
              </a:rPr>
              <a:t> =7</a:t>
            </a:r>
            <a:endParaRPr lang="el-GR" sz="2500" dirty="0">
              <a:solidFill>
                <a:srgbClr val="221F4D"/>
              </a:solidFill>
              <a:latin typeface="Bahnschrift" panose="020B0502040204020203" pitchFamily="34" charset="0"/>
            </a:endParaRPr>
          </a:p>
          <a:p>
            <a:r>
              <a:rPr lang="vi-VN" sz="2500" dirty="0">
                <a:solidFill>
                  <a:srgbClr val="221F4D"/>
                </a:solidFill>
                <a:latin typeface="Bahnschrift" panose="020B0502040204020203" pitchFamily="34" charset="0"/>
              </a:rPr>
              <a:t>Bước 4: Hoàn chỉnh nghiệm</a:t>
            </a:r>
          </a:p>
          <a:p>
            <a:r>
              <a:rPr lang="vi-VN" sz="2500" dirty="0">
                <a:solidFill>
                  <a:srgbClr val="221F4D"/>
                </a:solidFill>
                <a:latin typeface="Bahnschrift" panose="020B0502040204020203" pitchFamily="34" charset="0"/>
              </a:rPr>
              <a:t>                           𝑎</a:t>
            </a:r>
            <a:r>
              <a:rPr lang="vi-VN" sz="1600" dirty="0">
                <a:solidFill>
                  <a:srgbClr val="221F4D"/>
                </a:solidFill>
                <a:latin typeface="Bahnschrift" panose="020B0502040204020203" pitchFamily="34" charset="0"/>
              </a:rPr>
              <a:t>n</a:t>
            </a:r>
            <a:r>
              <a:rPr lang="vi-VN" sz="2500" dirty="0">
                <a:solidFill>
                  <a:srgbClr val="221F4D"/>
                </a:solidFill>
                <a:latin typeface="Bahnschrift" panose="020B0502040204020203" pitchFamily="34" charset="0"/>
              </a:rPr>
              <a:t> = </a:t>
            </a:r>
            <a:r>
              <a:rPr lang="en-US" sz="2500" dirty="0">
                <a:solidFill>
                  <a:srgbClr val="221F4D"/>
                </a:solidFill>
                <a:latin typeface="Bahnschrift" panose="020B0502040204020203" pitchFamily="34" charset="0"/>
              </a:rPr>
              <a:t>-3</a:t>
            </a:r>
            <a:r>
              <a:rPr lang="en-US" sz="2500" baseline="30000" dirty="0">
                <a:solidFill>
                  <a:srgbClr val="221F4D"/>
                </a:solidFill>
                <a:latin typeface="Bahnschrift" panose="020B0502040204020203" pitchFamily="34" charset="0"/>
              </a:rPr>
              <a:t>n</a:t>
            </a:r>
            <a:r>
              <a:rPr lang="vi-VN" sz="2500" dirty="0">
                <a:solidFill>
                  <a:srgbClr val="221F4D"/>
                </a:solidFill>
                <a:latin typeface="Bahnschrift" panose="020B0502040204020203" pitchFamily="34" charset="0"/>
              </a:rPr>
              <a:t> + 7</a:t>
            </a:r>
            <a:r>
              <a:rPr lang="en-US" sz="2500" dirty="0">
                <a:solidFill>
                  <a:srgbClr val="221F4D"/>
                </a:solidFill>
                <a:latin typeface="Bahnschrift" panose="020B0502040204020203" pitchFamily="34" charset="0"/>
              </a:rPr>
              <a:t>.n.3</a:t>
            </a:r>
            <a:r>
              <a:rPr lang="en-US" sz="2500" baseline="30000" dirty="0">
                <a:solidFill>
                  <a:srgbClr val="221F4D"/>
                </a:solidFill>
                <a:latin typeface="Bahnschrift" panose="020B0502040204020203" pitchFamily="34" charset="0"/>
              </a:rPr>
              <a:t>n</a:t>
            </a:r>
            <a:endParaRPr lang="vi-VN" sz="2500" dirty="0">
              <a:solidFill>
                <a:srgbClr val="221F4D"/>
              </a:solidFill>
              <a:latin typeface="Bahnschrift" panose="020B0502040204020203" pitchFamily="34" charset="0"/>
            </a:endParaRPr>
          </a:p>
          <a:p>
            <a:endParaRPr lang="en-US" dirty="0">
              <a:solidFill>
                <a:srgbClr val="221F4D"/>
              </a:solidFill>
            </a:endParaRPr>
          </a:p>
        </p:txBody>
      </p:sp>
      <p:sp>
        <p:nvSpPr>
          <p:cNvPr id="28" name="Rounded Rectangle 27"/>
          <p:cNvSpPr/>
          <p:nvPr/>
        </p:nvSpPr>
        <p:spPr>
          <a:xfrm>
            <a:off x="7696200" y="5143500"/>
            <a:ext cx="10210800" cy="4953000"/>
          </a:xfrm>
          <a:prstGeom prst="roundRect">
            <a:avLst/>
          </a:prstGeom>
          <a:solidFill>
            <a:srgbClr val="7D8EA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2800">
                <a:solidFill>
                  <a:prstClr val="white"/>
                </a:solidFill>
                <a:latin typeface="Bahnschrift" panose="020B0502040204020203" pitchFamily="34" charset="0"/>
              </a:rPr>
              <a:t>Tìm nghiệm của hệ thức truy hồi a</a:t>
            </a:r>
            <a:r>
              <a:rPr lang="en-US">
                <a:solidFill>
                  <a:prstClr val="white"/>
                </a:solidFill>
                <a:latin typeface="Bahnschrift" panose="020B0502040204020203" pitchFamily="34" charset="0"/>
              </a:rPr>
              <a:t>n</a:t>
            </a:r>
            <a:r>
              <a:rPr lang="en-US" sz="2800">
                <a:solidFill>
                  <a:prstClr val="white"/>
                </a:solidFill>
                <a:latin typeface="Bahnschrift" panose="020B0502040204020203" pitchFamily="34" charset="0"/>
              </a:rPr>
              <a:t>= 2a</a:t>
            </a:r>
            <a:r>
              <a:rPr lang="en-US">
                <a:solidFill>
                  <a:prstClr val="white"/>
                </a:solidFill>
                <a:latin typeface="Bahnschrift" panose="020B0502040204020203" pitchFamily="34" charset="0"/>
              </a:rPr>
              <a:t>n-1</a:t>
            </a:r>
            <a:r>
              <a:rPr lang="en-US" sz="2800">
                <a:solidFill>
                  <a:prstClr val="white"/>
                </a:solidFill>
                <a:latin typeface="Bahnschrift" panose="020B0502040204020203" pitchFamily="34" charset="0"/>
              </a:rPr>
              <a:t> + 3a</a:t>
            </a:r>
            <a:r>
              <a:rPr lang="en-US">
                <a:solidFill>
                  <a:prstClr val="white"/>
                </a:solidFill>
                <a:latin typeface="Bahnschrift" panose="020B0502040204020203" pitchFamily="34" charset="0"/>
              </a:rPr>
              <a:t>n-2</a:t>
            </a:r>
            <a:r>
              <a:rPr lang="en-US" sz="2800">
                <a:solidFill>
                  <a:prstClr val="white"/>
                </a:solidFill>
                <a:latin typeface="Bahnschrift" panose="020B0502040204020203" pitchFamily="34" charset="0"/>
              </a:rPr>
              <a:t> </a:t>
            </a:r>
          </a:p>
          <a:p>
            <a:pPr lvl="0"/>
            <a:r>
              <a:rPr lang="en-US" sz="2800">
                <a:solidFill>
                  <a:prstClr val="white"/>
                </a:solidFill>
                <a:latin typeface="Bahnschrift" panose="020B0502040204020203" pitchFamily="34" charset="0"/>
              </a:rPr>
              <a:t>với a</a:t>
            </a:r>
            <a:r>
              <a:rPr lang="en-US">
                <a:solidFill>
                  <a:prstClr val="white"/>
                </a:solidFill>
                <a:latin typeface="Bahnschrift" panose="020B0502040204020203" pitchFamily="34" charset="0"/>
              </a:rPr>
              <a:t>0</a:t>
            </a:r>
            <a:r>
              <a:rPr lang="en-US" sz="2800">
                <a:solidFill>
                  <a:prstClr val="white"/>
                </a:solidFill>
                <a:latin typeface="Bahnschrift" panose="020B0502040204020203" pitchFamily="34" charset="0"/>
              </a:rPr>
              <a:t> = 7, a</a:t>
            </a:r>
            <a:r>
              <a:rPr lang="en-US">
                <a:solidFill>
                  <a:prstClr val="white"/>
                </a:solidFill>
                <a:latin typeface="Bahnschrift" panose="020B0502040204020203" pitchFamily="34" charset="0"/>
              </a:rPr>
              <a:t>1</a:t>
            </a:r>
            <a:r>
              <a:rPr lang="en-US" sz="2800">
                <a:solidFill>
                  <a:prstClr val="white"/>
                </a:solidFill>
                <a:latin typeface="Bahnschrift" panose="020B0502040204020203" pitchFamily="34" charset="0"/>
              </a:rPr>
              <a:t> = 9</a:t>
            </a:r>
          </a:p>
          <a:p>
            <a:pPr lvl="0"/>
            <a:r>
              <a:rPr lang="en-US" sz="2800">
                <a:solidFill>
                  <a:prstClr val="white"/>
                </a:solidFill>
                <a:latin typeface="Bahnschrift" panose="020B0502040204020203" pitchFamily="34" charset="0"/>
              </a:rPr>
              <a:t>Giải: Ta có pt đặc trưng : r</a:t>
            </a:r>
            <a:r>
              <a:rPr lang="en-US" sz="2800" baseline="30000">
                <a:solidFill>
                  <a:prstClr val="white"/>
                </a:solidFill>
                <a:latin typeface="Bahnschrift" panose="020B0502040204020203" pitchFamily="34" charset="0"/>
              </a:rPr>
              <a:t>2</a:t>
            </a:r>
            <a:r>
              <a:rPr lang="en-US" sz="2800">
                <a:solidFill>
                  <a:prstClr val="white"/>
                </a:solidFill>
                <a:latin typeface="Bahnschrift" panose="020B0502040204020203" pitchFamily="34" charset="0"/>
              </a:rPr>
              <a:t> – 2r -3 =0 </a:t>
            </a:r>
            <a:r>
              <a:rPr lang="en-US" sz="2800">
                <a:solidFill>
                  <a:prstClr val="white"/>
                </a:solidFill>
                <a:latin typeface="Bahnschrift" panose="020B0502040204020203" pitchFamily="34" charset="0"/>
                <a:sym typeface="Wingdings" panose="05000000000000000000" pitchFamily="2" charset="2"/>
              </a:rPr>
              <a:t> r</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=3 , r</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 -1</a:t>
            </a:r>
          </a:p>
          <a:p>
            <a:pPr lvl="0"/>
            <a:r>
              <a:rPr lang="en-US" sz="2800">
                <a:solidFill>
                  <a:prstClr val="white"/>
                </a:solidFill>
                <a:latin typeface="Bahnschrift" panose="020B0502040204020203" pitchFamily="34" charset="0"/>
                <a:sym typeface="Wingdings" panose="05000000000000000000" pitchFamily="2" charset="2"/>
              </a:rPr>
              <a:t>        Công thức tổng quát cho an:</a:t>
            </a:r>
          </a:p>
          <a:p>
            <a:pPr lvl="0"/>
            <a:r>
              <a:rPr lang="en-US" sz="2800">
                <a:solidFill>
                  <a:prstClr val="white"/>
                </a:solidFill>
                <a:latin typeface="Bahnschrift" panose="020B0502040204020203" pitchFamily="34" charset="0"/>
                <a:sym typeface="Wingdings" panose="05000000000000000000" pitchFamily="2" charset="2"/>
              </a:rPr>
              <a:t>           a</a:t>
            </a:r>
            <a:r>
              <a:rPr lang="en-US">
                <a:solidFill>
                  <a:prstClr val="white"/>
                </a:solidFill>
                <a:latin typeface="Bahnschrift" panose="020B0502040204020203" pitchFamily="34" charset="0"/>
                <a:sym typeface="Wingdings" panose="05000000000000000000" pitchFamily="2" charset="2"/>
              </a:rPr>
              <a:t>n</a:t>
            </a:r>
            <a:r>
              <a:rPr lang="en-US" sz="2800">
                <a:solidFill>
                  <a:prstClr val="white"/>
                </a:solidFill>
                <a:latin typeface="Bahnschrift" panose="020B0502040204020203" pitchFamily="34" charset="0"/>
                <a:sym typeface="Wingdings" panose="05000000000000000000" pitchFamily="2" charset="2"/>
              </a:rPr>
              <a:t>=a</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a:t>
            </a:r>
            <a:r>
              <a:rPr lang="en-US" sz="2800">
                <a:solidFill>
                  <a:prstClr val="white"/>
                </a:solidFill>
                <a:latin typeface="Bahnschrift" panose="020B0502040204020203" pitchFamily="34" charset="0"/>
              </a:rPr>
              <a:t>3</a:t>
            </a:r>
            <a:r>
              <a:rPr lang="en-US" sz="2800" baseline="30000">
                <a:solidFill>
                  <a:prstClr val="white"/>
                </a:solidFill>
                <a:latin typeface="Bahnschrift" panose="020B0502040204020203" pitchFamily="34" charset="0"/>
              </a:rPr>
              <a:t>n</a:t>
            </a:r>
            <a:r>
              <a:rPr lang="en-US" sz="2800">
                <a:solidFill>
                  <a:prstClr val="white"/>
                </a:solidFill>
                <a:latin typeface="Bahnschrift" panose="020B0502040204020203" pitchFamily="34" charset="0"/>
                <a:sym typeface="Wingdings" panose="05000000000000000000" pitchFamily="2" charset="2"/>
              </a:rPr>
              <a:t> + a</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.(-1)</a:t>
            </a:r>
            <a:r>
              <a:rPr lang="en-US" sz="2800" baseline="30000">
                <a:solidFill>
                  <a:prstClr val="white"/>
                </a:solidFill>
                <a:latin typeface="Bahnschrift" panose="020B0502040204020203" pitchFamily="34" charset="0"/>
              </a:rPr>
              <a:t>n</a:t>
            </a:r>
          </a:p>
          <a:p>
            <a:pPr lvl="0"/>
            <a:r>
              <a:rPr lang="en-US" sz="2800">
                <a:solidFill>
                  <a:prstClr val="white"/>
                </a:solidFill>
                <a:latin typeface="Bahnschrift" panose="020B0502040204020203" pitchFamily="34" charset="0"/>
                <a:sym typeface="Wingdings" panose="05000000000000000000" pitchFamily="2" charset="2"/>
              </a:rPr>
              <a:t>Dựa vào đk ban đầu ta xác định a</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 a</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a:t>
            </a:r>
          </a:p>
          <a:p>
            <a:pPr lvl="0"/>
            <a:r>
              <a:rPr lang="en-US" sz="2800">
                <a:solidFill>
                  <a:prstClr val="white"/>
                </a:solidFill>
                <a:latin typeface="Bahnschrift" panose="020B0502040204020203" pitchFamily="34" charset="0"/>
                <a:sym typeface="Wingdings" panose="05000000000000000000" pitchFamily="2" charset="2"/>
              </a:rPr>
              <a:t> a</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 + a</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 =7           a</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 = 4</a:t>
            </a:r>
          </a:p>
          <a:p>
            <a:pPr lvl="0"/>
            <a:r>
              <a:rPr lang="en-US" sz="2800">
                <a:solidFill>
                  <a:prstClr val="white"/>
                </a:solidFill>
                <a:latin typeface="Bahnschrift" panose="020B0502040204020203" pitchFamily="34" charset="0"/>
                <a:sym typeface="Wingdings" panose="05000000000000000000" pitchFamily="2" charset="2"/>
              </a:rPr>
              <a:t>3a</a:t>
            </a:r>
            <a:r>
              <a:rPr lang="en-US">
                <a:solidFill>
                  <a:prstClr val="white"/>
                </a:solidFill>
                <a:latin typeface="Bahnschrift" panose="020B0502040204020203" pitchFamily="34" charset="0"/>
                <a:sym typeface="Wingdings" panose="05000000000000000000" pitchFamily="2" charset="2"/>
              </a:rPr>
              <a:t>1</a:t>
            </a:r>
            <a:r>
              <a:rPr lang="en-US" sz="2800">
                <a:solidFill>
                  <a:prstClr val="white"/>
                </a:solidFill>
                <a:latin typeface="Bahnschrift" panose="020B0502040204020203" pitchFamily="34" charset="0"/>
                <a:sym typeface="Wingdings" panose="05000000000000000000" pitchFamily="2" charset="2"/>
              </a:rPr>
              <a:t> – a</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 = 9             a</a:t>
            </a:r>
            <a:r>
              <a:rPr lang="en-US">
                <a:solidFill>
                  <a:prstClr val="white"/>
                </a:solidFill>
                <a:latin typeface="Bahnschrift" panose="020B0502040204020203" pitchFamily="34" charset="0"/>
                <a:sym typeface="Wingdings" panose="05000000000000000000" pitchFamily="2" charset="2"/>
              </a:rPr>
              <a:t>2</a:t>
            </a:r>
            <a:r>
              <a:rPr lang="en-US" sz="2800">
                <a:solidFill>
                  <a:prstClr val="white"/>
                </a:solidFill>
                <a:latin typeface="Bahnschrift" panose="020B0502040204020203" pitchFamily="34" charset="0"/>
                <a:sym typeface="Wingdings" panose="05000000000000000000" pitchFamily="2" charset="2"/>
              </a:rPr>
              <a:t> = 3</a:t>
            </a:r>
          </a:p>
          <a:p>
            <a:pPr lvl="0"/>
            <a:r>
              <a:rPr lang="en-US" sz="2800">
                <a:solidFill>
                  <a:prstClr val="white"/>
                </a:solidFill>
                <a:latin typeface="Bahnschrift" panose="020B0502040204020203" pitchFamily="34" charset="0"/>
                <a:sym typeface="Wingdings" panose="05000000000000000000" pitchFamily="2" charset="2"/>
              </a:rPr>
              <a:t>Hoàn chỉnh nghiệm ta được:</a:t>
            </a:r>
          </a:p>
          <a:p>
            <a:pPr lvl="0"/>
            <a:r>
              <a:rPr lang="en-US" sz="2800">
                <a:solidFill>
                  <a:prstClr val="white"/>
                </a:solidFill>
                <a:latin typeface="Bahnschrift" panose="020B0502040204020203" pitchFamily="34" charset="0"/>
                <a:sym typeface="Wingdings" panose="05000000000000000000" pitchFamily="2" charset="2"/>
              </a:rPr>
              <a:t>        a</a:t>
            </a:r>
            <a:r>
              <a:rPr lang="en-US">
                <a:solidFill>
                  <a:prstClr val="white"/>
                </a:solidFill>
                <a:latin typeface="Bahnschrift" panose="020B0502040204020203" pitchFamily="34" charset="0"/>
                <a:sym typeface="Wingdings" panose="05000000000000000000" pitchFamily="2" charset="2"/>
              </a:rPr>
              <a:t>n</a:t>
            </a:r>
            <a:r>
              <a:rPr lang="en-US" sz="2800">
                <a:solidFill>
                  <a:prstClr val="white"/>
                </a:solidFill>
                <a:latin typeface="Bahnschrift" panose="020B0502040204020203" pitchFamily="34" charset="0"/>
                <a:sym typeface="Wingdings" panose="05000000000000000000" pitchFamily="2" charset="2"/>
              </a:rPr>
              <a:t> = 4.</a:t>
            </a:r>
            <a:r>
              <a:rPr lang="en-US" sz="2800">
                <a:solidFill>
                  <a:prstClr val="white"/>
                </a:solidFill>
                <a:latin typeface="Bahnschrift" panose="020B0502040204020203" pitchFamily="34" charset="0"/>
              </a:rPr>
              <a:t> 3</a:t>
            </a:r>
            <a:r>
              <a:rPr lang="en-US" sz="2800" baseline="30000">
                <a:solidFill>
                  <a:prstClr val="white"/>
                </a:solidFill>
                <a:latin typeface="Bahnschrift" panose="020B0502040204020203" pitchFamily="34" charset="0"/>
              </a:rPr>
              <a:t>n</a:t>
            </a:r>
            <a:r>
              <a:rPr lang="en-US" sz="2800">
                <a:solidFill>
                  <a:prstClr val="white"/>
                </a:solidFill>
                <a:latin typeface="Bahnschrift" panose="020B0502040204020203" pitchFamily="34" charset="0"/>
                <a:sym typeface="Wingdings" panose="05000000000000000000" pitchFamily="2" charset="2"/>
              </a:rPr>
              <a:t> + 3 .(-1)</a:t>
            </a:r>
            <a:r>
              <a:rPr lang="en-US" sz="2800" baseline="30000">
                <a:solidFill>
                  <a:prstClr val="white"/>
                </a:solidFill>
                <a:latin typeface="Bahnschrift" panose="020B0502040204020203" pitchFamily="34" charset="0"/>
              </a:rPr>
              <a:t>n</a:t>
            </a:r>
            <a:endParaRPr lang="en-US" sz="2800" dirty="0">
              <a:solidFill>
                <a:prstClr val="white"/>
              </a:solidFill>
              <a:latin typeface="Bahnschrift" panose="020B0502040204020203" pitchFamily="34" charset="0"/>
            </a:endParaRPr>
          </a:p>
        </p:txBody>
      </p:sp>
      <p:sp>
        <p:nvSpPr>
          <p:cNvPr id="26" name="Rounded Rectangle 25"/>
          <p:cNvSpPr/>
          <p:nvPr/>
        </p:nvSpPr>
        <p:spPr>
          <a:xfrm>
            <a:off x="7696200" y="312174"/>
            <a:ext cx="10210800" cy="4658150"/>
          </a:xfrm>
          <a:prstGeom prst="roundRect">
            <a:avLst/>
          </a:prstGeom>
          <a:solidFill>
            <a:srgbClr val="7D8EA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vi-VN" sz="3200" dirty="0">
                <a:solidFill>
                  <a:schemeClr val="bg1"/>
                </a:solidFill>
                <a:latin typeface="Bahnschrift" panose="020B0502040204020203" pitchFamily="34" charset="0"/>
              </a:rPr>
              <a:t>Cho C1, C2 là hai số thực. </a:t>
            </a:r>
            <a:endParaRPr lang="en-US" sz="3200" dirty="0">
              <a:solidFill>
                <a:schemeClr val="bg1"/>
              </a:solidFill>
              <a:latin typeface="Bahnschrift" panose="020B0502040204020203" pitchFamily="34" charset="0"/>
            </a:endParaRPr>
          </a:p>
          <a:p>
            <a:r>
              <a:rPr lang="vi-VN" sz="3200" dirty="0">
                <a:solidFill>
                  <a:schemeClr val="bg1"/>
                </a:solidFill>
                <a:latin typeface="Bahnschrift" panose="020B0502040204020203" pitchFamily="34" charset="0"/>
              </a:rPr>
              <a:t>Giả sử phương trình</a:t>
            </a:r>
            <a:r>
              <a:rPr lang="en-US" sz="3200" dirty="0">
                <a:solidFill>
                  <a:schemeClr val="bg1"/>
                </a:solidFill>
                <a:latin typeface="Bahnschrift" panose="020B0502040204020203" pitchFamily="34" charset="0"/>
              </a:rPr>
              <a:t> </a:t>
            </a:r>
            <a:r>
              <a:rPr lang="vi-VN" sz="3200" dirty="0">
                <a:solidFill>
                  <a:schemeClr val="bg1"/>
                </a:solidFill>
                <a:latin typeface="Bahnschrift" panose="020B0502040204020203" pitchFamily="34" charset="0"/>
              </a:rPr>
              <a:t>đặc trưng :</a:t>
            </a:r>
            <a:endParaRPr lang="en-US" sz="3200" dirty="0">
              <a:solidFill>
                <a:schemeClr val="bg1"/>
              </a:solidFill>
              <a:latin typeface="Bahnschrift" panose="020B0502040204020203" pitchFamily="34" charset="0"/>
            </a:endParaRPr>
          </a:p>
          <a:p>
            <a:r>
              <a:rPr lang="vi-VN" sz="3200" dirty="0">
                <a:solidFill>
                  <a:schemeClr val="bg1"/>
                </a:solidFill>
                <a:latin typeface="Bahnschrift" panose="020B0502040204020203" pitchFamily="34" charset="0"/>
              </a:rPr>
              <a:t> </a:t>
            </a:r>
            <a:r>
              <a:rPr lang="en-US" sz="3200" dirty="0">
                <a:solidFill>
                  <a:schemeClr val="bg1"/>
                </a:solidFill>
                <a:latin typeface="Bahnschrift" panose="020B0502040204020203" pitchFamily="34" charset="0"/>
              </a:rPr>
              <a:t>r</a:t>
            </a:r>
            <a:r>
              <a:rPr lang="en-US" sz="3200" baseline="30000"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 – C</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.r – C</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=0   có hai nghiệm phân biệt r</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 , r</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 </a:t>
            </a:r>
            <a:endParaRPr lang="en-US" sz="3200" dirty="0">
              <a:solidFill>
                <a:schemeClr val="bg1"/>
              </a:solidFill>
              <a:latin typeface="Bahnschrift" panose="020B0502040204020203" pitchFamily="34" charset="0"/>
            </a:endParaRPr>
          </a:p>
          <a:p>
            <a:r>
              <a:rPr lang="vi-VN" sz="3200" dirty="0">
                <a:solidFill>
                  <a:schemeClr val="bg1"/>
                </a:solidFill>
                <a:latin typeface="Bahnschrift" panose="020B0502040204020203" pitchFamily="34" charset="0"/>
              </a:rPr>
              <a:t>Khi đó , dãy {An} là nghiệm của hệ thức truy hồi A</a:t>
            </a:r>
            <a:r>
              <a:rPr lang="vi-VN" dirty="0">
                <a:solidFill>
                  <a:schemeClr val="bg1"/>
                </a:solidFill>
                <a:latin typeface="Bahnschrift" panose="020B0502040204020203" pitchFamily="34" charset="0"/>
              </a:rPr>
              <a:t>n</a:t>
            </a:r>
            <a:r>
              <a:rPr lang="vi-VN" sz="3200" dirty="0">
                <a:solidFill>
                  <a:schemeClr val="bg1"/>
                </a:solidFill>
                <a:latin typeface="Bahnschrift" panose="020B0502040204020203" pitchFamily="34" charset="0"/>
              </a:rPr>
              <a:t>=C</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.A</a:t>
            </a:r>
            <a:r>
              <a:rPr lang="vi-VN" dirty="0">
                <a:solidFill>
                  <a:schemeClr val="bg1"/>
                </a:solidFill>
                <a:latin typeface="Bahnschrift" panose="020B0502040204020203" pitchFamily="34" charset="0"/>
              </a:rPr>
              <a:t>(n-1)</a:t>
            </a:r>
            <a:r>
              <a:rPr lang="en-US" dirty="0">
                <a:solidFill>
                  <a:schemeClr val="bg1"/>
                </a:solidFill>
                <a:latin typeface="Bahnschrift" panose="020B0502040204020203" pitchFamily="34" charset="0"/>
              </a:rPr>
              <a:t> </a:t>
            </a:r>
            <a:r>
              <a:rPr lang="vi-VN" sz="3200" dirty="0">
                <a:solidFill>
                  <a:schemeClr val="bg1"/>
                </a:solidFill>
                <a:latin typeface="Bahnschrift" panose="020B0502040204020203" pitchFamily="34" charset="0"/>
              </a:rPr>
              <a:t>+</a:t>
            </a:r>
            <a:r>
              <a:rPr lang="en-US" sz="3200" dirty="0">
                <a:solidFill>
                  <a:schemeClr val="bg1"/>
                </a:solidFill>
                <a:latin typeface="Bahnschrift" panose="020B0502040204020203" pitchFamily="34" charset="0"/>
              </a:rPr>
              <a:t> </a:t>
            </a:r>
            <a:r>
              <a:rPr lang="vi-VN" sz="3200" dirty="0">
                <a:solidFill>
                  <a:schemeClr val="bg1"/>
                </a:solidFill>
                <a:latin typeface="Bahnschrift" panose="020B0502040204020203" pitchFamily="34" charset="0"/>
              </a:rPr>
              <a:t>C</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.A</a:t>
            </a:r>
            <a:r>
              <a:rPr lang="vi-VN" dirty="0">
                <a:solidFill>
                  <a:schemeClr val="bg1"/>
                </a:solidFill>
                <a:latin typeface="Bahnschrift" panose="020B0502040204020203" pitchFamily="34" charset="0"/>
              </a:rPr>
              <a:t>(n-</a:t>
            </a:r>
            <a:r>
              <a:rPr lang="en-US" dirty="0">
                <a:solidFill>
                  <a:schemeClr val="bg1"/>
                </a:solidFill>
                <a:latin typeface="Bahnschrift" panose="020B0502040204020203" pitchFamily="34" charset="0"/>
              </a:rPr>
              <a:t>2</a:t>
            </a:r>
            <a:r>
              <a:rPr lang="vi-VN" dirty="0">
                <a:solidFill>
                  <a:schemeClr val="bg1"/>
                </a:solidFill>
                <a:latin typeface="Bahnschrift" panose="020B0502040204020203" pitchFamily="34" charset="0"/>
              </a:rPr>
              <a:t>)</a:t>
            </a:r>
          </a:p>
          <a:p>
            <a:r>
              <a:rPr lang="vi-VN" sz="3200" dirty="0">
                <a:solidFill>
                  <a:schemeClr val="bg1"/>
                </a:solidFill>
                <a:latin typeface="Bahnschrift" panose="020B0502040204020203" pitchFamily="34" charset="0"/>
              </a:rPr>
              <a:t>khi và chỉ khi  A</a:t>
            </a:r>
            <a:r>
              <a:rPr lang="vi-VN" dirty="0">
                <a:solidFill>
                  <a:schemeClr val="bg1"/>
                </a:solidFill>
                <a:latin typeface="Bahnschrift" panose="020B0502040204020203" pitchFamily="34" charset="0"/>
              </a:rPr>
              <a:t>n</a:t>
            </a:r>
            <a:r>
              <a:rPr lang="vi-VN" sz="3200" dirty="0">
                <a:solidFill>
                  <a:schemeClr val="bg1"/>
                </a:solidFill>
                <a:latin typeface="Bahnschrift" panose="020B0502040204020203" pitchFamily="34" charset="0"/>
              </a:rPr>
              <a:t>=a</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a:t>
            </a:r>
            <a:r>
              <a:rPr lang="en-US" sz="3200" dirty="0">
                <a:solidFill>
                  <a:schemeClr val="bg1"/>
                </a:solidFill>
                <a:latin typeface="Bahnschrift" panose="020B0502040204020203" pitchFamily="34" charset="0"/>
              </a:rPr>
              <a:t> r</a:t>
            </a:r>
            <a:r>
              <a:rPr lang="en-US" sz="1600" dirty="0">
                <a:solidFill>
                  <a:schemeClr val="bg1"/>
                </a:solidFill>
                <a:latin typeface="Bahnschrift" panose="020B0502040204020203" pitchFamily="34" charset="0"/>
              </a:rPr>
              <a:t>1</a:t>
            </a:r>
            <a:r>
              <a:rPr lang="en-US" sz="3200" baseline="30000" dirty="0">
                <a:solidFill>
                  <a:schemeClr val="bg1"/>
                </a:solidFill>
                <a:latin typeface="Bahnschrift" panose="020B0502040204020203" pitchFamily="34" charset="0"/>
              </a:rPr>
              <a:t>n </a:t>
            </a:r>
            <a:r>
              <a:rPr lang="vi-VN" sz="3200" dirty="0">
                <a:solidFill>
                  <a:schemeClr val="bg1"/>
                </a:solidFill>
                <a:latin typeface="Bahnschrift" panose="020B0502040204020203" pitchFamily="34" charset="0"/>
              </a:rPr>
              <a:t>+a</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a:t>
            </a:r>
            <a:r>
              <a:rPr lang="en-US" sz="3200" dirty="0">
                <a:solidFill>
                  <a:schemeClr val="bg1"/>
                </a:solidFill>
                <a:latin typeface="Bahnschrift" panose="020B0502040204020203" pitchFamily="34" charset="0"/>
              </a:rPr>
              <a:t> r</a:t>
            </a:r>
            <a:r>
              <a:rPr lang="en-US" sz="1600" dirty="0">
                <a:solidFill>
                  <a:schemeClr val="bg1"/>
                </a:solidFill>
                <a:latin typeface="Bahnschrift" panose="020B0502040204020203" pitchFamily="34" charset="0"/>
              </a:rPr>
              <a:t>2</a:t>
            </a:r>
            <a:r>
              <a:rPr lang="en-US" sz="3200" baseline="30000" dirty="0">
                <a:solidFill>
                  <a:schemeClr val="bg1"/>
                </a:solidFill>
                <a:latin typeface="Bahnschrift" panose="020B0502040204020203" pitchFamily="34" charset="0"/>
              </a:rPr>
              <a:t>n</a:t>
            </a:r>
            <a:endParaRPr lang="vi-VN" sz="3200" dirty="0">
              <a:solidFill>
                <a:schemeClr val="bg1"/>
              </a:solidFill>
              <a:latin typeface="Bahnschrift" panose="020B0502040204020203" pitchFamily="34" charset="0"/>
            </a:endParaRPr>
          </a:p>
          <a:p>
            <a:r>
              <a:rPr lang="vi-VN" sz="3200" dirty="0">
                <a:solidFill>
                  <a:schemeClr val="bg1"/>
                </a:solidFill>
                <a:latin typeface="Bahnschrift" panose="020B0502040204020203" pitchFamily="34" charset="0"/>
              </a:rPr>
              <a:t>Trong đó a</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 và a</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 là các hằng số.</a:t>
            </a:r>
          </a:p>
          <a:p>
            <a:r>
              <a:rPr lang="vi-VN" sz="3200" dirty="0">
                <a:solidFill>
                  <a:schemeClr val="bg1"/>
                </a:solidFill>
                <a:latin typeface="Bahnschrift" panose="020B0502040204020203" pitchFamily="34" charset="0"/>
              </a:rPr>
              <a:t>Để tìm a</a:t>
            </a:r>
            <a:r>
              <a:rPr lang="vi-VN" dirty="0">
                <a:solidFill>
                  <a:schemeClr val="bg1"/>
                </a:solidFill>
                <a:latin typeface="Bahnschrift" panose="020B0502040204020203" pitchFamily="34" charset="0"/>
              </a:rPr>
              <a:t>1</a:t>
            </a:r>
            <a:r>
              <a:rPr lang="vi-VN" sz="3200" dirty="0">
                <a:solidFill>
                  <a:schemeClr val="bg1"/>
                </a:solidFill>
                <a:latin typeface="Bahnschrift" panose="020B0502040204020203" pitchFamily="34" charset="0"/>
              </a:rPr>
              <a:t> và a</a:t>
            </a:r>
            <a:r>
              <a:rPr lang="vi-VN" dirty="0">
                <a:solidFill>
                  <a:schemeClr val="bg1"/>
                </a:solidFill>
                <a:latin typeface="Bahnschrift" panose="020B0502040204020203" pitchFamily="34" charset="0"/>
              </a:rPr>
              <a:t>2</a:t>
            </a:r>
            <a:r>
              <a:rPr lang="vi-VN" sz="3200" dirty="0">
                <a:solidFill>
                  <a:schemeClr val="bg1"/>
                </a:solidFill>
                <a:latin typeface="Bahnschrift" panose="020B0502040204020203" pitchFamily="34" charset="0"/>
              </a:rPr>
              <a:t> ta sử dụng các điều kiện ban đầu.</a:t>
            </a:r>
          </a:p>
          <a:p>
            <a:endParaRPr lang="en-US" sz="3200" dirty="0">
              <a:solidFill>
                <a:schemeClr val="tx2">
                  <a:lumMod val="75000"/>
                </a:schemeClr>
              </a:solidFill>
              <a:latin typeface="Bahnschrift" panose="020B0502040204020203" pitchFamily="34" charset="0"/>
            </a:endParaRPr>
          </a:p>
        </p:txBody>
      </p:sp>
      <p:sp>
        <p:nvSpPr>
          <p:cNvPr id="41" name="Rounded Rectangle 40"/>
          <p:cNvSpPr/>
          <p:nvPr/>
        </p:nvSpPr>
        <p:spPr>
          <a:xfrm>
            <a:off x="7686368" y="297419"/>
            <a:ext cx="10210800" cy="4658150"/>
          </a:xfrm>
          <a:prstGeom prst="roundRect">
            <a:avLst/>
          </a:prstGeom>
          <a:solidFill>
            <a:srgbClr val="FFF64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dirty="0">
                <a:solidFill>
                  <a:srgbClr val="7030A0"/>
                </a:solidFill>
                <a:latin typeface="Bahnschrift" panose="020B0502040204020203" pitchFamily="34" charset="0"/>
              </a:rPr>
              <a:t>Cho 𝑐</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 𝑐</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 là hai số thực. </a:t>
            </a:r>
            <a:endParaRPr lang="en-US" sz="3200" dirty="0">
              <a:solidFill>
                <a:srgbClr val="7030A0"/>
              </a:solidFill>
              <a:latin typeface="Bahnschrift" panose="020B0502040204020203" pitchFamily="34" charset="0"/>
            </a:endParaRPr>
          </a:p>
          <a:p>
            <a:r>
              <a:rPr lang="vi-VN" sz="3200" dirty="0">
                <a:solidFill>
                  <a:srgbClr val="7030A0"/>
                </a:solidFill>
                <a:latin typeface="Bahnschrift" panose="020B0502040204020203" pitchFamily="34" charset="0"/>
              </a:rPr>
              <a:t>Giả sử phương trình</a:t>
            </a:r>
            <a:r>
              <a:rPr lang="en-US" sz="3200" dirty="0">
                <a:solidFill>
                  <a:srgbClr val="7030A0"/>
                </a:solidFill>
                <a:latin typeface="Bahnschrift" panose="020B0502040204020203" pitchFamily="34" charset="0"/>
              </a:rPr>
              <a:t> </a:t>
            </a:r>
            <a:r>
              <a:rPr lang="vi-VN" sz="3200" dirty="0">
                <a:solidFill>
                  <a:srgbClr val="7030A0"/>
                </a:solidFill>
                <a:latin typeface="Bahnschrift" panose="020B0502040204020203" pitchFamily="34" charset="0"/>
              </a:rPr>
              <a:t>đặc trưng</a:t>
            </a:r>
          </a:p>
          <a:p>
            <a:r>
              <a:rPr lang="en-US" sz="2800" dirty="0">
                <a:solidFill>
                  <a:srgbClr val="7030A0"/>
                </a:solidFill>
                <a:latin typeface="Bahnschrift" panose="020B0502040204020203" pitchFamily="34" charset="0"/>
              </a:rPr>
              <a:t>r</a:t>
            </a:r>
            <a:r>
              <a:rPr lang="en-US" sz="2800" baseline="30000" dirty="0">
                <a:solidFill>
                  <a:srgbClr val="7030A0"/>
                </a:solidFill>
                <a:latin typeface="Bahnschrift" panose="020B0502040204020203" pitchFamily="34" charset="0"/>
              </a:rPr>
              <a:t>2</a:t>
            </a:r>
            <a:r>
              <a:rPr lang="vi-VN" sz="2800" dirty="0">
                <a:solidFill>
                  <a:srgbClr val="7030A0"/>
                </a:solidFill>
                <a:latin typeface="Bahnschrift" panose="020B0502040204020203" pitchFamily="34" charset="0"/>
              </a:rPr>
              <a:t> - 𝑐1</a:t>
            </a:r>
            <a:r>
              <a:rPr lang="en-US" sz="2800" dirty="0">
                <a:solidFill>
                  <a:srgbClr val="7030A0"/>
                </a:solidFill>
                <a:latin typeface="Bahnschrift" panose="020B0502040204020203" pitchFamily="34" charset="0"/>
              </a:rPr>
              <a:t>.</a:t>
            </a:r>
            <a:r>
              <a:rPr lang="vi-VN" sz="2800" dirty="0">
                <a:solidFill>
                  <a:srgbClr val="7030A0"/>
                </a:solidFill>
                <a:latin typeface="Bahnschrift" panose="020B0502040204020203" pitchFamily="34" charset="0"/>
              </a:rPr>
              <a:t>𝑟 - 𝑐2 = 0</a:t>
            </a:r>
            <a:r>
              <a:rPr lang="en-US" sz="2800" dirty="0">
                <a:solidFill>
                  <a:srgbClr val="7030A0"/>
                </a:solidFill>
                <a:latin typeface="Bahnschrift" panose="020B0502040204020203" pitchFamily="34" charset="0"/>
              </a:rPr>
              <a:t> </a:t>
            </a:r>
            <a:r>
              <a:rPr lang="vi-VN" sz="3200" dirty="0">
                <a:solidFill>
                  <a:srgbClr val="7030A0"/>
                </a:solidFill>
                <a:latin typeface="Bahnschrift" panose="020B0502040204020203" pitchFamily="34" charset="0"/>
              </a:rPr>
              <a:t>có hai nghiệm phức liên hợp:</a:t>
            </a:r>
          </a:p>
          <a:p>
            <a:r>
              <a:rPr lang="vi-VN" sz="3200" dirty="0">
                <a:solidFill>
                  <a:srgbClr val="7030A0"/>
                </a:solidFill>
                <a:latin typeface="Bahnschrift" panose="020B0502040204020203" pitchFamily="34" charset="0"/>
              </a:rPr>
              <a:t>r</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=r(cos⁡(</a:t>
            </a:r>
            <a:r>
              <a:rPr lang="el-GR" sz="3200" dirty="0">
                <a:solidFill>
                  <a:srgbClr val="7030A0"/>
                </a:solidFill>
                <a:latin typeface="Bahnschrift" panose="020B0502040204020203" pitchFamily="34" charset="0"/>
              </a:rPr>
              <a:t>θ )+ </a:t>
            </a:r>
            <a:r>
              <a:rPr lang="vi-VN" sz="3200" dirty="0">
                <a:solidFill>
                  <a:srgbClr val="7030A0"/>
                </a:solidFill>
                <a:latin typeface="Bahnschrift" panose="020B0502040204020203" pitchFamily="34" charset="0"/>
              </a:rPr>
              <a:t>i.sin⁡(</a:t>
            </a:r>
            <a:r>
              <a:rPr lang="el-GR" sz="3200" dirty="0">
                <a:solidFill>
                  <a:srgbClr val="7030A0"/>
                </a:solidFill>
                <a:latin typeface="Bahnschrift" panose="020B0502040204020203" pitchFamily="34" charset="0"/>
              </a:rPr>
              <a:t>θ ))</a:t>
            </a:r>
            <a:r>
              <a:rPr lang="en-US" sz="3200" dirty="0">
                <a:solidFill>
                  <a:srgbClr val="7030A0"/>
                </a:solidFill>
                <a:latin typeface="Bahnschrift" panose="020B0502040204020203" pitchFamily="34" charset="0"/>
              </a:rPr>
              <a:t>; </a:t>
            </a:r>
            <a:r>
              <a:rPr lang="vi-VN" sz="3200" dirty="0">
                <a:solidFill>
                  <a:srgbClr val="7030A0"/>
                </a:solidFill>
                <a:latin typeface="Bahnschrift" panose="020B0502040204020203" pitchFamily="34" charset="0"/>
              </a:rPr>
              <a:t>r</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=r(cos⁡(</a:t>
            </a:r>
            <a:r>
              <a:rPr lang="el-GR" sz="3200" dirty="0">
                <a:solidFill>
                  <a:srgbClr val="7030A0"/>
                </a:solidFill>
                <a:latin typeface="Bahnschrift" panose="020B0502040204020203" pitchFamily="34" charset="0"/>
              </a:rPr>
              <a:t>θ )- </a:t>
            </a:r>
            <a:r>
              <a:rPr lang="vi-VN" sz="3200" dirty="0">
                <a:solidFill>
                  <a:srgbClr val="7030A0"/>
                </a:solidFill>
                <a:latin typeface="Bahnschrift" panose="020B0502040204020203" pitchFamily="34" charset="0"/>
              </a:rPr>
              <a:t>i.sin⁡(</a:t>
            </a:r>
            <a:r>
              <a:rPr lang="el-GR" sz="3200" dirty="0">
                <a:solidFill>
                  <a:srgbClr val="7030A0"/>
                </a:solidFill>
                <a:latin typeface="Bahnschrift" panose="020B0502040204020203" pitchFamily="34" charset="0"/>
              </a:rPr>
              <a:t>θ ))</a:t>
            </a:r>
          </a:p>
          <a:p>
            <a:r>
              <a:rPr lang="vi-VN" sz="3200" dirty="0">
                <a:solidFill>
                  <a:srgbClr val="7030A0"/>
                </a:solidFill>
                <a:latin typeface="Bahnschrift" panose="020B0502040204020203" pitchFamily="34" charset="0"/>
              </a:rPr>
              <a:t>Khi đó, dãy {𝑎</a:t>
            </a:r>
            <a:r>
              <a:rPr lang="vi-VN" dirty="0">
                <a:solidFill>
                  <a:srgbClr val="7030A0"/>
                </a:solidFill>
                <a:latin typeface="Bahnschrift" panose="020B0502040204020203" pitchFamily="34" charset="0"/>
              </a:rPr>
              <a:t>𝑛</a:t>
            </a:r>
            <a:r>
              <a:rPr lang="vi-VN" sz="3200" dirty="0">
                <a:solidFill>
                  <a:srgbClr val="7030A0"/>
                </a:solidFill>
                <a:latin typeface="Bahnschrift" panose="020B0502040204020203" pitchFamily="34" charset="0"/>
              </a:rPr>
              <a:t>} là nghiệm của hệ thức truy hồi</a:t>
            </a:r>
          </a:p>
          <a:p>
            <a:r>
              <a:rPr lang="vi-VN" sz="3200" dirty="0">
                <a:solidFill>
                  <a:srgbClr val="7030A0"/>
                </a:solidFill>
                <a:latin typeface="Bahnschrift" panose="020B0502040204020203" pitchFamily="34" charset="0"/>
              </a:rPr>
              <a:t>𝑎𝑛 = 𝑐</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𝑎</a:t>
            </a:r>
            <a:r>
              <a:rPr lang="vi-VN" dirty="0">
                <a:solidFill>
                  <a:srgbClr val="7030A0"/>
                </a:solidFill>
                <a:latin typeface="Bahnschrift" panose="020B0502040204020203" pitchFamily="34" charset="0"/>
              </a:rPr>
              <a:t>𝑛-1</a:t>
            </a:r>
            <a:r>
              <a:rPr lang="vi-VN" sz="3200" dirty="0">
                <a:solidFill>
                  <a:srgbClr val="7030A0"/>
                </a:solidFill>
                <a:latin typeface="Bahnschrift" panose="020B0502040204020203" pitchFamily="34" charset="0"/>
              </a:rPr>
              <a:t> + 𝑐</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𝑎</a:t>
            </a:r>
            <a:r>
              <a:rPr lang="vi-VN" dirty="0">
                <a:solidFill>
                  <a:srgbClr val="7030A0"/>
                </a:solidFill>
                <a:latin typeface="Bahnschrift" panose="020B0502040204020203" pitchFamily="34" charset="0"/>
              </a:rPr>
              <a:t>𝑛-2</a:t>
            </a:r>
          </a:p>
          <a:p>
            <a:r>
              <a:rPr lang="vi-VN" sz="3200" dirty="0">
                <a:solidFill>
                  <a:srgbClr val="7030A0"/>
                </a:solidFill>
                <a:latin typeface="Bahnschrift" panose="020B0502040204020203" pitchFamily="34" charset="0"/>
              </a:rPr>
              <a:t>khi và chỉ khi</a:t>
            </a:r>
            <a:r>
              <a:rPr lang="en-US" sz="3200" dirty="0">
                <a:solidFill>
                  <a:srgbClr val="7030A0"/>
                </a:solidFill>
                <a:latin typeface="Bahnschrift" panose="020B0502040204020203" pitchFamily="34" charset="0"/>
              </a:rPr>
              <a:t> </a:t>
            </a:r>
            <a:r>
              <a:rPr lang="vi-VN" sz="3200" dirty="0">
                <a:solidFill>
                  <a:srgbClr val="7030A0"/>
                </a:solidFill>
                <a:latin typeface="Bahnschrift" panose="020B0502040204020203" pitchFamily="34" charset="0"/>
              </a:rPr>
              <a:t>𝑎</a:t>
            </a:r>
            <a:r>
              <a:rPr lang="vi-VN" dirty="0">
                <a:solidFill>
                  <a:srgbClr val="7030A0"/>
                </a:solidFill>
                <a:latin typeface="Bahnschrift" panose="020B0502040204020203" pitchFamily="34" charset="0"/>
              </a:rPr>
              <a:t>𝑛</a:t>
            </a:r>
            <a:r>
              <a:rPr lang="vi-VN" sz="3200" dirty="0">
                <a:solidFill>
                  <a:srgbClr val="7030A0"/>
                </a:solidFill>
                <a:latin typeface="Bahnschrift" panose="020B0502040204020203" pitchFamily="34" charset="0"/>
              </a:rPr>
              <a:t> = </a:t>
            </a:r>
            <a:r>
              <a:rPr lang="en-US" sz="3200" dirty="0" err="1">
                <a:solidFill>
                  <a:schemeClr val="bg2">
                    <a:lumMod val="25000"/>
                  </a:schemeClr>
                </a:solidFill>
                <a:latin typeface="Bahnschrift" panose="020B0502040204020203" pitchFamily="34" charset="0"/>
              </a:rPr>
              <a:t>r</a:t>
            </a:r>
            <a:r>
              <a:rPr lang="en-US" sz="3200" baseline="30000" dirty="0" err="1">
                <a:solidFill>
                  <a:schemeClr val="bg2">
                    <a:lumMod val="25000"/>
                  </a:schemeClr>
                </a:solidFill>
                <a:latin typeface="Bahnschrift" panose="020B0502040204020203" pitchFamily="34" charset="0"/>
              </a:rPr>
              <a:t>n</a:t>
            </a:r>
            <a:r>
              <a:rPr lang="en-US" sz="3200" baseline="30000" dirty="0">
                <a:solidFill>
                  <a:srgbClr val="221F4D"/>
                </a:solidFill>
                <a:latin typeface="Bahnschrift" panose="020B0502040204020203" pitchFamily="34" charset="0"/>
              </a:rPr>
              <a:t> </a:t>
            </a:r>
            <a:r>
              <a:rPr lang="vi-VN" sz="3200" dirty="0">
                <a:solidFill>
                  <a:srgbClr val="7030A0"/>
                </a:solidFill>
                <a:latin typeface="Bahnschrift" panose="020B0502040204020203" pitchFamily="34" charset="0"/>
              </a:rPr>
              <a:t>(𝛼</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 cos 𝑛𝜃 + 𝛼</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 sin 𝑛𝜃 )</a:t>
            </a:r>
          </a:p>
          <a:p>
            <a:r>
              <a:rPr lang="vi-VN" sz="3200" dirty="0">
                <a:solidFill>
                  <a:srgbClr val="7030A0"/>
                </a:solidFill>
                <a:latin typeface="Bahnschrift" panose="020B0502040204020203" pitchFamily="34" charset="0"/>
              </a:rPr>
              <a:t>Trong đó 𝛼</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 và 𝛼</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 là các hằng số.</a:t>
            </a:r>
          </a:p>
          <a:p>
            <a:r>
              <a:rPr lang="vi-VN" sz="3200" dirty="0">
                <a:solidFill>
                  <a:srgbClr val="7030A0"/>
                </a:solidFill>
                <a:latin typeface="Bahnschrift" panose="020B0502040204020203" pitchFamily="34" charset="0"/>
              </a:rPr>
              <a:t>Để tìm 𝛼</a:t>
            </a:r>
            <a:r>
              <a:rPr lang="vi-VN" dirty="0">
                <a:solidFill>
                  <a:srgbClr val="7030A0"/>
                </a:solidFill>
                <a:latin typeface="Bahnschrift" panose="020B0502040204020203" pitchFamily="34" charset="0"/>
              </a:rPr>
              <a:t>1</a:t>
            </a:r>
            <a:r>
              <a:rPr lang="vi-VN" sz="3200" dirty="0">
                <a:solidFill>
                  <a:srgbClr val="7030A0"/>
                </a:solidFill>
                <a:latin typeface="Bahnschrift" panose="020B0502040204020203" pitchFamily="34" charset="0"/>
              </a:rPr>
              <a:t> và 𝛼</a:t>
            </a:r>
            <a:r>
              <a:rPr lang="vi-VN" dirty="0">
                <a:solidFill>
                  <a:srgbClr val="7030A0"/>
                </a:solidFill>
                <a:latin typeface="Bahnschrift" panose="020B0502040204020203" pitchFamily="34" charset="0"/>
              </a:rPr>
              <a:t>2</a:t>
            </a:r>
            <a:r>
              <a:rPr lang="vi-VN" sz="3200" dirty="0">
                <a:solidFill>
                  <a:srgbClr val="7030A0"/>
                </a:solidFill>
                <a:latin typeface="Bahnschrift" panose="020B0502040204020203" pitchFamily="34" charset="0"/>
              </a:rPr>
              <a:t> ta sử dụng các điều kiện ban đầu</a:t>
            </a:r>
          </a:p>
        </p:txBody>
      </p:sp>
      <p:sp>
        <p:nvSpPr>
          <p:cNvPr id="45" name="Rounded Rectangle 44"/>
          <p:cNvSpPr/>
          <p:nvPr/>
        </p:nvSpPr>
        <p:spPr>
          <a:xfrm>
            <a:off x="7719478" y="273433"/>
            <a:ext cx="10210800" cy="4658150"/>
          </a:xfrm>
          <a:prstGeom prst="roundRect">
            <a:avLst/>
          </a:prstGeom>
          <a:solidFill>
            <a:srgbClr val="FDC8C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a:solidFill>
                  <a:srgbClr val="221F4D"/>
                </a:solidFill>
                <a:latin typeface="Bahnschrift" panose="020B0502040204020203" pitchFamily="34" charset="0"/>
              </a:rPr>
              <a:t>Cho 𝑐</a:t>
            </a:r>
            <a:r>
              <a:rPr lang="vi-VN" dirty="0">
                <a:solidFill>
                  <a:srgbClr val="221F4D"/>
                </a:solidFill>
                <a:latin typeface="Bahnschrift" panose="020B0502040204020203" pitchFamily="34" charset="0"/>
              </a:rPr>
              <a:t>1</a:t>
            </a:r>
            <a:r>
              <a:rPr lang="vi-VN" sz="2800" dirty="0">
                <a:solidFill>
                  <a:srgbClr val="221F4D"/>
                </a:solidFill>
                <a:latin typeface="Bahnschrift" panose="020B0502040204020203" pitchFamily="34" charset="0"/>
              </a:rPr>
              <a:t>, 𝑐</a:t>
            </a:r>
            <a:r>
              <a:rPr lang="vi-VN" dirty="0">
                <a:solidFill>
                  <a:srgbClr val="221F4D"/>
                </a:solidFill>
                <a:latin typeface="Bahnschrift" panose="020B0502040204020203" pitchFamily="34" charset="0"/>
              </a:rPr>
              <a:t>2</a:t>
            </a:r>
            <a:r>
              <a:rPr lang="vi-VN" sz="2800" dirty="0">
                <a:solidFill>
                  <a:srgbClr val="221F4D"/>
                </a:solidFill>
                <a:latin typeface="Bahnschrift" panose="020B0502040204020203" pitchFamily="34" charset="0"/>
              </a:rPr>
              <a:t>  là 2 số thực. </a:t>
            </a:r>
            <a:endParaRPr lang="en-US" sz="2800" dirty="0">
              <a:solidFill>
                <a:srgbClr val="221F4D"/>
              </a:solidFill>
              <a:latin typeface="Bahnschrift" panose="020B0502040204020203" pitchFamily="34" charset="0"/>
            </a:endParaRPr>
          </a:p>
          <a:p>
            <a:r>
              <a:rPr lang="vi-VN" sz="2800" dirty="0">
                <a:solidFill>
                  <a:srgbClr val="221F4D"/>
                </a:solidFill>
                <a:latin typeface="Bahnschrift" panose="020B0502040204020203" pitchFamily="34" charset="0"/>
              </a:rPr>
              <a:t>Giả sử phương trình đặc trưng:</a:t>
            </a:r>
            <a:endParaRPr lang="en-US" sz="2800" dirty="0">
              <a:solidFill>
                <a:srgbClr val="221F4D"/>
              </a:solidFill>
              <a:latin typeface="Bahnschrift" panose="020B0502040204020203" pitchFamily="34" charset="0"/>
            </a:endParaRPr>
          </a:p>
          <a:p>
            <a:r>
              <a:rPr lang="en-US" sz="2800" dirty="0">
                <a:solidFill>
                  <a:schemeClr val="tx1"/>
                </a:solidFill>
                <a:latin typeface="Bahnschrift" panose="020B0502040204020203" pitchFamily="34" charset="0"/>
              </a:rPr>
              <a:t>r</a:t>
            </a:r>
            <a:r>
              <a:rPr lang="en-US" sz="2800" baseline="30000" dirty="0">
                <a:solidFill>
                  <a:schemeClr val="tx1"/>
                </a:solidFill>
                <a:latin typeface="Bahnschrift" panose="020B0502040204020203" pitchFamily="34" charset="0"/>
              </a:rPr>
              <a:t>2</a:t>
            </a:r>
            <a:r>
              <a:rPr lang="vi-VN" sz="2800" dirty="0">
                <a:solidFill>
                  <a:srgbClr val="221F4D"/>
                </a:solidFill>
                <a:latin typeface="Bahnschrift" panose="020B0502040204020203" pitchFamily="34" charset="0"/>
              </a:rPr>
              <a:t> - 𝑐1</a:t>
            </a:r>
            <a:r>
              <a:rPr lang="en-US" sz="2800" dirty="0">
                <a:solidFill>
                  <a:srgbClr val="221F4D"/>
                </a:solidFill>
                <a:latin typeface="Bahnschrift" panose="020B0502040204020203" pitchFamily="34" charset="0"/>
              </a:rPr>
              <a:t>.</a:t>
            </a:r>
            <a:r>
              <a:rPr lang="vi-VN" sz="2800" dirty="0">
                <a:solidFill>
                  <a:srgbClr val="221F4D"/>
                </a:solidFill>
                <a:latin typeface="Bahnschrift" panose="020B0502040204020203" pitchFamily="34" charset="0"/>
              </a:rPr>
              <a:t>𝑟 - 𝑐2 = 0 </a:t>
            </a:r>
            <a:r>
              <a:rPr lang="en-US" sz="2800" dirty="0">
                <a:solidFill>
                  <a:srgbClr val="221F4D"/>
                </a:solidFill>
                <a:latin typeface="Bahnschrift" panose="020B0502040204020203" pitchFamily="34" charset="0"/>
              </a:rPr>
              <a:t>c</a:t>
            </a:r>
            <a:r>
              <a:rPr lang="vi-VN" sz="2800" dirty="0">
                <a:solidFill>
                  <a:srgbClr val="221F4D"/>
                </a:solidFill>
                <a:latin typeface="Bahnschrift" panose="020B0502040204020203" pitchFamily="34" charset="0"/>
              </a:rPr>
              <a:t>ó nghiệm kép 𝑟</a:t>
            </a:r>
            <a:r>
              <a:rPr lang="vi-VN" dirty="0">
                <a:solidFill>
                  <a:srgbClr val="221F4D"/>
                </a:solidFill>
                <a:latin typeface="Bahnschrift" panose="020B0502040204020203" pitchFamily="34" charset="0"/>
              </a:rPr>
              <a:t>0</a:t>
            </a:r>
            <a:r>
              <a:rPr lang="vi-VN" sz="2800" dirty="0">
                <a:solidFill>
                  <a:srgbClr val="221F4D"/>
                </a:solidFill>
                <a:latin typeface="Bahnschrift" panose="020B0502040204020203" pitchFamily="34" charset="0"/>
              </a:rPr>
              <a:t> = 𝑟</a:t>
            </a:r>
            <a:r>
              <a:rPr lang="vi-VN" dirty="0">
                <a:solidFill>
                  <a:srgbClr val="221F4D"/>
                </a:solidFill>
                <a:latin typeface="Bahnschrift" panose="020B0502040204020203" pitchFamily="34" charset="0"/>
              </a:rPr>
              <a:t>1</a:t>
            </a:r>
            <a:r>
              <a:rPr lang="vi-VN" sz="2800" dirty="0">
                <a:solidFill>
                  <a:srgbClr val="221F4D"/>
                </a:solidFill>
                <a:latin typeface="Bahnschrift" panose="020B0502040204020203" pitchFamily="34" charset="0"/>
              </a:rPr>
              <a:t>= 𝑟</a:t>
            </a:r>
            <a:r>
              <a:rPr lang="vi-VN" dirty="0">
                <a:solidFill>
                  <a:srgbClr val="221F4D"/>
                </a:solidFill>
                <a:latin typeface="Bahnschrift" panose="020B0502040204020203" pitchFamily="34" charset="0"/>
              </a:rPr>
              <a:t>2</a:t>
            </a:r>
            <a:r>
              <a:rPr lang="en-US" sz="2800" dirty="0">
                <a:solidFill>
                  <a:srgbClr val="221F4D"/>
                </a:solidFill>
                <a:latin typeface="Bahnschrift" panose="020B0502040204020203" pitchFamily="34" charset="0"/>
              </a:rPr>
              <a:t>.</a:t>
            </a:r>
            <a:r>
              <a:rPr lang="vi-VN" sz="2800" dirty="0">
                <a:solidFill>
                  <a:srgbClr val="221F4D"/>
                </a:solidFill>
                <a:latin typeface="Bahnschrift" panose="020B0502040204020203" pitchFamily="34" charset="0"/>
              </a:rPr>
              <a:t> </a:t>
            </a:r>
            <a:endParaRPr lang="en-US" sz="2800" dirty="0">
              <a:solidFill>
                <a:srgbClr val="221F4D"/>
              </a:solidFill>
              <a:latin typeface="Bahnschrift" panose="020B0502040204020203" pitchFamily="34" charset="0"/>
            </a:endParaRPr>
          </a:p>
          <a:p>
            <a:r>
              <a:rPr lang="vi-VN" sz="2800" dirty="0">
                <a:solidFill>
                  <a:srgbClr val="221F4D"/>
                </a:solidFill>
                <a:latin typeface="Bahnschrift" panose="020B0502040204020203" pitchFamily="34" charset="0"/>
              </a:rPr>
              <a:t>Khi đó, dãy {𝑎</a:t>
            </a:r>
            <a:r>
              <a:rPr lang="vi-VN" dirty="0">
                <a:solidFill>
                  <a:srgbClr val="221F4D"/>
                </a:solidFill>
                <a:latin typeface="Bahnschrift" panose="020B0502040204020203" pitchFamily="34" charset="0"/>
              </a:rPr>
              <a:t>𝑛</a:t>
            </a:r>
            <a:r>
              <a:rPr lang="vi-VN" sz="2800" dirty="0">
                <a:solidFill>
                  <a:srgbClr val="221F4D"/>
                </a:solidFill>
                <a:latin typeface="Bahnschrift" panose="020B0502040204020203" pitchFamily="34" charset="0"/>
              </a:rPr>
              <a:t>}  là nghiệm của hệ thức truy hồi</a:t>
            </a:r>
          </a:p>
          <a:p>
            <a:r>
              <a:rPr lang="vi-VN" sz="2800" dirty="0">
                <a:solidFill>
                  <a:srgbClr val="221F4D"/>
                </a:solidFill>
                <a:latin typeface="Bahnschrift" panose="020B0502040204020203" pitchFamily="34" charset="0"/>
              </a:rPr>
              <a:t>                                𝑎</a:t>
            </a:r>
            <a:r>
              <a:rPr lang="vi-VN" dirty="0">
                <a:solidFill>
                  <a:srgbClr val="221F4D"/>
                </a:solidFill>
                <a:latin typeface="Bahnschrift" panose="020B0502040204020203" pitchFamily="34" charset="0"/>
              </a:rPr>
              <a:t>𝑛</a:t>
            </a:r>
            <a:r>
              <a:rPr lang="vi-VN" sz="2800" dirty="0">
                <a:solidFill>
                  <a:srgbClr val="221F4D"/>
                </a:solidFill>
                <a:latin typeface="Bahnschrift" panose="020B0502040204020203" pitchFamily="34" charset="0"/>
              </a:rPr>
              <a:t> = 𝑐</a:t>
            </a:r>
            <a:r>
              <a:rPr lang="vi-VN" sz="1600" dirty="0">
                <a:solidFill>
                  <a:srgbClr val="221F4D"/>
                </a:solidFill>
                <a:latin typeface="Bahnschrift" panose="020B0502040204020203" pitchFamily="34" charset="0"/>
              </a:rPr>
              <a:t>1</a:t>
            </a:r>
            <a:r>
              <a:rPr lang="en-US" sz="2800" dirty="0">
                <a:solidFill>
                  <a:srgbClr val="221F4D"/>
                </a:solidFill>
                <a:latin typeface="Bahnschrift" panose="020B0502040204020203" pitchFamily="34" charset="0"/>
              </a:rPr>
              <a:t>.</a:t>
            </a:r>
            <a:r>
              <a:rPr lang="vi-VN" sz="28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𝑛-1</a:t>
            </a:r>
            <a:r>
              <a:rPr lang="vi-VN" sz="2800" dirty="0">
                <a:solidFill>
                  <a:srgbClr val="221F4D"/>
                </a:solidFill>
                <a:latin typeface="Bahnschrift" panose="020B0502040204020203" pitchFamily="34" charset="0"/>
              </a:rPr>
              <a:t> + 𝑐</a:t>
            </a:r>
            <a:r>
              <a:rPr lang="vi-VN" dirty="0">
                <a:solidFill>
                  <a:srgbClr val="221F4D"/>
                </a:solidFill>
                <a:latin typeface="Bahnschrift" panose="020B0502040204020203" pitchFamily="34" charset="0"/>
              </a:rPr>
              <a:t>2</a:t>
            </a:r>
            <a:r>
              <a:rPr lang="en-US" sz="2800" dirty="0">
                <a:solidFill>
                  <a:srgbClr val="221F4D"/>
                </a:solidFill>
                <a:latin typeface="Bahnschrift" panose="020B0502040204020203" pitchFamily="34" charset="0"/>
              </a:rPr>
              <a:t>.</a:t>
            </a:r>
            <a:r>
              <a:rPr lang="vi-VN" sz="2800" dirty="0">
                <a:solidFill>
                  <a:srgbClr val="221F4D"/>
                </a:solidFill>
                <a:latin typeface="Bahnschrift" panose="020B0502040204020203" pitchFamily="34" charset="0"/>
              </a:rPr>
              <a:t>𝑎</a:t>
            </a:r>
            <a:r>
              <a:rPr lang="vi-VN" dirty="0">
                <a:solidFill>
                  <a:srgbClr val="221F4D"/>
                </a:solidFill>
                <a:latin typeface="Bahnschrift" panose="020B0502040204020203" pitchFamily="34" charset="0"/>
              </a:rPr>
              <a:t>𝑛-2 </a:t>
            </a:r>
          </a:p>
          <a:p>
            <a:r>
              <a:rPr lang="vi-VN" sz="2800" dirty="0">
                <a:solidFill>
                  <a:srgbClr val="221F4D"/>
                </a:solidFill>
                <a:latin typeface="Bahnschrift" panose="020B0502040204020203" pitchFamily="34" charset="0"/>
              </a:rPr>
              <a:t>khi và chỉ khi </a:t>
            </a:r>
          </a:p>
          <a:p>
            <a:r>
              <a:rPr lang="vi-VN" sz="2800" dirty="0">
                <a:solidFill>
                  <a:srgbClr val="221F4D"/>
                </a:solidFill>
                <a:latin typeface="Bahnschrift" panose="020B0502040204020203" pitchFamily="34" charset="0"/>
              </a:rPr>
              <a:t>                                𝑎</a:t>
            </a:r>
            <a:r>
              <a:rPr lang="vi-VN" dirty="0">
                <a:solidFill>
                  <a:srgbClr val="221F4D"/>
                </a:solidFill>
                <a:latin typeface="Bahnschrift" panose="020B0502040204020203" pitchFamily="34" charset="0"/>
              </a:rPr>
              <a:t>𝑛</a:t>
            </a:r>
            <a:r>
              <a:rPr lang="vi-VN" sz="2800" dirty="0">
                <a:solidFill>
                  <a:srgbClr val="221F4D"/>
                </a:solidFill>
                <a:latin typeface="Bahnschrift" panose="020B0502040204020203" pitchFamily="34" charset="0"/>
              </a:rPr>
              <a:t> = </a:t>
            </a:r>
            <a:r>
              <a:rPr lang="vi-VN" sz="3200" dirty="0">
                <a:solidFill>
                  <a:srgbClr val="221F4D"/>
                </a:solidFill>
                <a:latin typeface="Bahnschrift" panose="020B0502040204020203" pitchFamily="34" charset="0"/>
              </a:rPr>
              <a:t>𝛼</a:t>
            </a:r>
            <a:r>
              <a:rPr lang="vi-VN" dirty="0">
                <a:solidFill>
                  <a:srgbClr val="221F4D"/>
                </a:solidFill>
                <a:latin typeface="Bahnschrift" panose="020B0502040204020203" pitchFamily="34" charset="0"/>
              </a:rPr>
              <a:t>1</a:t>
            </a:r>
            <a:r>
              <a:rPr lang="en-US" sz="2800" dirty="0">
                <a:solidFill>
                  <a:srgbClr val="221F4D"/>
                </a:solidFill>
                <a:latin typeface="Bahnschrift" panose="020B0502040204020203" pitchFamily="34" charset="0"/>
              </a:rPr>
              <a:t>.r</a:t>
            </a:r>
            <a:r>
              <a:rPr lang="en-US" sz="1600" dirty="0">
                <a:solidFill>
                  <a:srgbClr val="221F4D"/>
                </a:solidFill>
                <a:latin typeface="Bahnschrift" panose="020B0502040204020203" pitchFamily="34" charset="0"/>
              </a:rPr>
              <a:t>0</a:t>
            </a:r>
            <a:r>
              <a:rPr lang="en-US" sz="2800" baseline="30000" dirty="0">
                <a:solidFill>
                  <a:srgbClr val="221F4D"/>
                </a:solidFill>
                <a:latin typeface="Bahnschrift" panose="020B0502040204020203" pitchFamily="34" charset="0"/>
              </a:rPr>
              <a:t>n</a:t>
            </a:r>
            <a:r>
              <a:rPr lang="vi-VN" sz="2800" dirty="0">
                <a:solidFill>
                  <a:srgbClr val="221F4D"/>
                </a:solidFill>
                <a:latin typeface="Bahnschrift" panose="020B0502040204020203" pitchFamily="34" charset="0"/>
              </a:rPr>
              <a:t> + </a:t>
            </a:r>
            <a:r>
              <a:rPr lang="vi-VN" sz="3200" dirty="0">
                <a:solidFill>
                  <a:srgbClr val="221F4D"/>
                </a:solidFill>
                <a:latin typeface="Bahnschrift" panose="020B0502040204020203" pitchFamily="34" charset="0"/>
              </a:rPr>
              <a:t>𝛼</a:t>
            </a:r>
            <a:r>
              <a:rPr lang="vi-VN" sz="1600" dirty="0">
                <a:solidFill>
                  <a:srgbClr val="221F4D"/>
                </a:solidFill>
                <a:latin typeface="Bahnschrift" panose="020B0502040204020203" pitchFamily="34" charset="0"/>
              </a:rPr>
              <a:t>2</a:t>
            </a:r>
            <a:r>
              <a:rPr lang="en-US" sz="2800" dirty="0">
                <a:solidFill>
                  <a:srgbClr val="221F4D"/>
                </a:solidFill>
                <a:latin typeface="Bahnschrift" panose="020B0502040204020203" pitchFamily="34" charset="0"/>
              </a:rPr>
              <a:t>.</a:t>
            </a:r>
            <a:r>
              <a:rPr lang="vi-VN" sz="2800" dirty="0">
                <a:solidFill>
                  <a:srgbClr val="221F4D"/>
                </a:solidFill>
                <a:latin typeface="Bahnschrift" panose="020B0502040204020203" pitchFamily="34" charset="0"/>
              </a:rPr>
              <a:t>𝑛</a:t>
            </a:r>
            <a:r>
              <a:rPr lang="en-US" sz="2800" dirty="0">
                <a:solidFill>
                  <a:srgbClr val="221F4D"/>
                </a:solidFill>
                <a:latin typeface="Bahnschrift" panose="020B0502040204020203" pitchFamily="34" charset="0"/>
              </a:rPr>
              <a:t>. r</a:t>
            </a:r>
            <a:r>
              <a:rPr lang="en-US" sz="1600" dirty="0">
                <a:solidFill>
                  <a:srgbClr val="221F4D"/>
                </a:solidFill>
                <a:latin typeface="Bahnschrift" panose="020B0502040204020203" pitchFamily="34" charset="0"/>
              </a:rPr>
              <a:t>0</a:t>
            </a:r>
            <a:r>
              <a:rPr lang="en-US" sz="2800" baseline="30000" dirty="0">
                <a:solidFill>
                  <a:srgbClr val="221F4D"/>
                </a:solidFill>
                <a:latin typeface="Bahnschrift" panose="020B0502040204020203" pitchFamily="34" charset="0"/>
              </a:rPr>
              <a:t>n</a:t>
            </a:r>
            <a:endParaRPr lang="vi-VN" sz="2800" dirty="0">
              <a:solidFill>
                <a:srgbClr val="221F4D"/>
              </a:solidFill>
              <a:latin typeface="Bahnschrift" panose="020B0502040204020203" pitchFamily="34" charset="0"/>
            </a:endParaRPr>
          </a:p>
          <a:p>
            <a:r>
              <a:rPr lang="vi-VN" sz="2800" dirty="0">
                <a:solidFill>
                  <a:srgbClr val="221F4D"/>
                </a:solidFill>
                <a:latin typeface="Bahnschrift" panose="020B0502040204020203" pitchFamily="34" charset="0"/>
              </a:rPr>
              <a:t>  Trong đó 𝛼</a:t>
            </a:r>
            <a:r>
              <a:rPr lang="vi-VN" dirty="0">
                <a:solidFill>
                  <a:srgbClr val="221F4D"/>
                </a:solidFill>
                <a:latin typeface="Bahnschrift" panose="020B0502040204020203" pitchFamily="34" charset="0"/>
              </a:rPr>
              <a:t>1 </a:t>
            </a:r>
            <a:r>
              <a:rPr lang="vi-VN" sz="2800" dirty="0">
                <a:solidFill>
                  <a:srgbClr val="221F4D"/>
                </a:solidFill>
                <a:latin typeface="Bahnschrift" panose="020B0502040204020203" pitchFamily="34" charset="0"/>
              </a:rPr>
              <a:t>và 𝛼</a:t>
            </a:r>
            <a:r>
              <a:rPr lang="vi-VN" dirty="0">
                <a:solidFill>
                  <a:srgbClr val="221F4D"/>
                </a:solidFill>
                <a:latin typeface="Bahnschrift" panose="020B0502040204020203" pitchFamily="34" charset="0"/>
              </a:rPr>
              <a:t>2</a:t>
            </a:r>
            <a:r>
              <a:rPr lang="vi-VN" sz="2800" dirty="0">
                <a:solidFill>
                  <a:srgbClr val="221F4D"/>
                </a:solidFill>
                <a:latin typeface="Bahnschrift" panose="020B0502040204020203" pitchFamily="34" charset="0"/>
              </a:rPr>
              <a:t> là các hằng số.</a:t>
            </a:r>
          </a:p>
          <a:p>
            <a:r>
              <a:rPr lang="vi-VN" sz="2800" dirty="0">
                <a:solidFill>
                  <a:srgbClr val="221F4D"/>
                </a:solidFill>
                <a:latin typeface="Bahnschrift" panose="020B0502040204020203" pitchFamily="34" charset="0"/>
              </a:rPr>
              <a:t>   Để tìm 𝛼</a:t>
            </a:r>
            <a:r>
              <a:rPr lang="vi-VN" dirty="0">
                <a:solidFill>
                  <a:srgbClr val="221F4D"/>
                </a:solidFill>
                <a:latin typeface="Bahnschrift" panose="020B0502040204020203" pitchFamily="34" charset="0"/>
              </a:rPr>
              <a:t>1</a:t>
            </a:r>
            <a:r>
              <a:rPr lang="vi-VN" sz="2800" dirty="0">
                <a:solidFill>
                  <a:srgbClr val="221F4D"/>
                </a:solidFill>
                <a:latin typeface="Bahnschrift" panose="020B0502040204020203" pitchFamily="34" charset="0"/>
              </a:rPr>
              <a:t> và 𝛼</a:t>
            </a:r>
            <a:r>
              <a:rPr lang="vi-VN" dirty="0">
                <a:solidFill>
                  <a:srgbClr val="221F4D"/>
                </a:solidFill>
                <a:latin typeface="Bahnschrift" panose="020B0502040204020203" pitchFamily="34" charset="0"/>
              </a:rPr>
              <a:t>2</a:t>
            </a:r>
            <a:r>
              <a:rPr lang="vi-VN" sz="2800" dirty="0">
                <a:solidFill>
                  <a:srgbClr val="221F4D"/>
                </a:solidFill>
                <a:latin typeface="Bahnschrift" panose="020B0502040204020203" pitchFamily="34" charset="0"/>
              </a:rPr>
              <a:t> ta sử dụng các điều kiện ban đầu.</a:t>
            </a:r>
          </a:p>
        </p:txBody>
      </p:sp>
      <p:sp>
        <p:nvSpPr>
          <p:cNvPr id="8" name="Rounded Rectangle 7"/>
          <p:cNvSpPr/>
          <p:nvPr/>
        </p:nvSpPr>
        <p:spPr>
          <a:xfrm>
            <a:off x="914400" y="151171"/>
            <a:ext cx="6477000" cy="1447800"/>
          </a:xfrm>
          <a:prstGeom prst="roundRect">
            <a:avLst/>
          </a:prstGeom>
          <a:solidFill>
            <a:schemeClr val="bg1">
              <a:alpha val="46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solidFill>
                  <a:srgbClr val="F82C31"/>
                </a:solidFill>
                <a:latin typeface="Bahnschrift" panose="020B0502040204020203" pitchFamily="34" charset="0"/>
              </a:rPr>
              <a:t>Phương</a:t>
            </a:r>
            <a:r>
              <a:rPr lang="en-US" sz="4400" dirty="0">
                <a:solidFill>
                  <a:srgbClr val="F82C31"/>
                </a:solidFill>
                <a:latin typeface="Bahnschrift" panose="020B0502040204020203" pitchFamily="34" charset="0"/>
              </a:rPr>
              <a:t> </a:t>
            </a:r>
            <a:r>
              <a:rPr lang="en-US" sz="4400" dirty="0" err="1">
                <a:solidFill>
                  <a:srgbClr val="F82C31"/>
                </a:solidFill>
                <a:latin typeface="Bahnschrift" panose="020B0502040204020203" pitchFamily="34" charset="0"/>
              </a:rPr>
              <a:t>trình</a:t>
            </a:r>
            <a:r>
              <a:rPr lang="en-US" sz="4400" dirty="0">
                <a:solidFill>
                  <a:srgbClr val="F82C31"/>
                </a:solidFill>
                <a:latin typeface="Bahnschrift" panose="020B0502040204020203" pitchFamily="34" charset="0"/>
              </a:rPr>
              <a:t> </a:t>
            </a:r>
            <a:r>
              <a:rPr lang="en-US" sz="4400" dirty="0" err="1">
                <a:solidFill>
                  <a:srgbClr val="F82C31"/>
                </a:solidFill>
                <a:latin typeface="Bahnschrift" panose="020B0502040204020203" pitchFamily="34" charset="0"/>
              </a:rPr>
              <a:t>đặc</a:t>
            </a:r>
            <a:r>
              <a:rPr lang="en-US" sz="4400" dirty="0">
                <a:solidFill>
                  <a:srgbClr val="F82C31"/>
                </a:solidFill>
                <a:latin typeface="Bahnschrift" panose="020B0502040204020203" pitchFamily="34" charset="0"/>
              </a:rPr>
              <a:t> </a:t>
            </a:r>
            <a:r>
              <a:rPr lang="en-US" sz="4400" dirty="0" err="1">
                <a:solidFill>
                  <a:srgbClr val="F82C31"/>
                </a:solidFill>
                <a:latin typeface="Bahnschrift" panose="020B0502040204020203" pitchFamily="34" charset="0"/>
              </a:rPr>
              <a:t>trưng</a:t>
            </a:r>
            <a:endParaRPr lang="en-US" sz="4400" dirty="0">
              <a:solidFill>
                <a:srgbClr val="F82C31"/>
              </a:solidFill>
              <a:latin typeface="Bahnschrift" panose="020B0502040204020203" pitchFamily="34" charset="0"/>
            </a:endParaRPr>
          </a:p>
        </p:txBody>
      </p:sp>
      <p:grpSp>
        <p:nvGrpSpPr>
          <p:cNvPr id="22" name="Group 21"/>
          <p:cNvGrpSpPr/>
          <p:nvPr/>
        </p:nvGrpSpPr>
        <p:grpSpPr>
          <a:xfrm>
            <a:off x="-914400" y="1714500"/>
            <a:ext cx="2895600" cy="2895600"/>
            <a:chOff x="-914400" y="1714500"/>
            <a:chExt cx="2895600" cy="2895600"/>
          </a:xfrm>
        </p:grpSpPr>
        <p:sp>
          <p:nvSpPr>
            <p:cNvPr id="9" name="Oval 8"/>
            <p:cNvSpPr/>
            <p:nvPr/>
          </p:nvSpPr>
          <p:spPr>
            <a:xfrm>
              <a:off x="-914400" y="1714500"/>
              <a:ext cx="2895600" cy="2895600"/>
            </a:xfrm>
            <a:prstGeom prst="ellipse">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Bahnschrift" panose="020B0502040204020203" pitchFamily="34" charset="0"/>
              </a:endParaRPr>
            </a:p>
          </p:txBody>
        </p:sp>
        <p:sp>
          <p:nvSpPr>
            <p:cNvPr id="10" name="TextBox 9"/>
            <p:cNvSpPr txBox="1"/>
            <p:nvPr/>
          </p:nvSpPr>
          <p:spPr>
            <a:xfrm>
              <a:off x="36871" y="1866900"/>
              <a:ext cx="1828800" cy="2308324"/>
            </a:xfrm>
            <a:prstGeom prst="rect">
              <a:avLst/>
            </a:prstGeom>
            <a:noFill/>
          </p:spPr>
          <p:txBody>
            <a:bodyPr wrap="square" rtlCol="0">
              <a:spAutoFit/>
            </a:bodyPr>
            <a:lstStyle/>
            <a:p>
              <a:r>
                <a:rPr lang="en-US" sz="3600" dirty="0">
                  <a:solidFill>
                    <a:schemeClr val="bg1"/>
                  </a:solidFill>
                  <a:latin typeface="Bahnschrift" panose="020B0502040204020203" pitchFamily="34" charset="0"/>
                </a:rPr>
                <a:t>TH1: </a:t>
              </a:r>
              <a:r>
                <a:rPr lang="en-US" sz="3600" dirty="0" err="1">
                  <a:solidFill>
                    <a:schemeClr val="bg1"/>
                  </a:solidFill>
                  <a:latin typeface="Bahnschrift" panose="020B0502040204020203" pitchFamily="34" charset="0"/>
                </a:rPr>
                <a:t>Nghiệm</a:t>
              </a:r>
              <a:r>
                <a:rPr lang="en-US" sz="3600" dirty="0">
                  <a:solidFill>
                    <a:schemeClr val="bg1"/>
                  </a:solidFill>
                  <a:latin typeface="Bahnschrift" panose="020B0502040204020203" pitchFamily="34" charset="0"/>
                </a:rPr>
                <a:t> </a:t>
              </a:r>
              <a:r>
                <a:rPr lang="en-US" sz="3600" dirty="0" err="1">
                  <a:solidFill>
                    <a:schemeClr val="bg1"/>
                  </a:solidFill>
                  <a:latin typeface="Bahnschrift" panose="020B0502040204020203" pitchFamily="34" charset="0"/>
                </a:rPr>
                <a:t>phân</a:t>
              </a:r>
              <a:r>
                <a:rPr lang="en-US" sz="3600" dirty="0">
                  <a:solidFill>
                    <a:schemeClr val="bg1"/>
                  </a:solidFill>
                  <a:latin typeface="Bahnschrift" panose="020B0502040204020203" pitchFamily="34" charset="0"/>
                </a:rPr>
                <a:t> </a:t>
              </a:r>
              <a:r>
                <a:rPr lang="en-US" sz="3600" dirty="0" err="1">
                  <a:solidFill>
                    <a:schemeClr val="bg1"/>
                  </a:solidFill>
                  <a:latin typeface="Bahnschrift" panose="020B0502040204020203" pitchFamily="34" charset="0"/>
                </a:rPr>
                <a:t>biệt</a:t>
              </a:r>
              <a:endParaRPr lang="en-US" sz="3600" dirty="0">
                <a:solidFill>
                  <a:schemeClr val="bg1"/>
                </a:solidFill>
                <a:latin typeface="Bahnschrift" panose="020B0502040204020203" pitchFamily="34" charset="0"/>
              </a:endParaRPr>
            </a:p>
          </p:txBody>
        </p:sp>
      </p:grpSp>
      <p:grpSp>
        <p:nvGrpSpPr>
          <p:cNvPr id="23" name="Group 22"/>
          <p:cNvGrpSpPr/>
          <p:nvPr/>
        </p:nvGrpSpPr>
        <p:grpSpPr>
          <a:xfrm>
            <a:off x="-904568" y="4611329"/>
            <a:ext cx="2895600" cy="2895600"/>
            <a:chOff x="-904568" y="4611329"/>
            <a:chExt cx="2895600" cy="2895600"/>
          </a:xfrm>
        </p:grpSpPr>
        <p:sp>
          <p:nvSpPr>
            <p:cNvPr id="19" name="Oval 18"/>
            <p:cNvSpPr/>
            <p:nvPr/>
          </p:nvSpPr>
          <p:spPr>
            <a:xfrm>
              <a:off x="-904568" y="4611329"/>
              <a:ext cx="2895600" cy="2895600"/>
            </a:xfrm>
            <a:prstGeom prst="ellipse">
              <a:avLst/>
            </a:prstGeom>
            <a:solidFill>
              <a:srgbClr val="FFFF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36871" y="5076020"/>
              <a:ext cx="1828800" cy="1754326"/>
            </a:xfrm>
            <a:prstGeom prst="rect">
              <a:avLst/>
            </a:prstGeom>
            <a:noFill/>
          </p:spPr>
          <p:txBody>
            <a:bodyPr wrap="square" rtlCol="0">
              <a:spAutoFit/>
            </a:bodyPr>
            <a:lstStyle/>
            <a:p>
              <a:r>
                <a:rPr lang="en-US" sz="3600" dirty="0">
                  <a:solidFill>
                    <a:srgbClr val="7030A0"/>
                  </a:solidFill>
                  <a:latin typeface="Bahnschrift" panose="020B0502040204020203" pitchFamily="34" charset="0"/>
                </a:rPr>
                <a:t>TH2: </a:t>
              </a:r>
              <a:r>
                <a:rPr lang="en-US" sz="3600" dirty="0" err="1">
                  <a:solidFill>
                    <a:srgbClr val="7030A0"/>
                  </a:solidFill>
                  <a:latin typeface="Bahnschrift" panose="020B0502040204020203" pitchFamily="34" charset="0"/>
                </a:rPr>
                <a:t>Nghiệm</a:t>
              </a:r>
              <a:r>
                <a:rPr lang="en-US" sz="3600" dirty="0">
                  <a:solidFill>
                    <a:srgbClr val="7030A0"/>
                  </a:solidFill>
                  <a:latin typeface="Bahnschrift" panose="020B0502040204020203" pitchFamily="34" charset="0"/>
                </a:rPr>
                <a:t> </a:t>
              </a:r>
              <a:r>
                <a:rPr lang="en-US" sz="3600" dirty="0" err="1">
                  <a:solidFill>
                    <a:srgbClr val="7030A0"/>
                  </a:solidFill>
                  <a:latin typeface="Bahnschrift" panose="020B0502040204020203" pitchFamily="34" charset="0"/>
                </a:rPr>
                <a:t>phức</a:t>
              </a:r>
              <a:endParaRPr lang="en-US" sz="3600" dirty="0">
                <a:solidFill>
                  <a:srgbClr val="7030A0"/>
                </a:solidFill>
                <a:latin typeface="Bahnschrift" panose="020B0502040204020203" pitchFamily="34" charset="0"/>
              </a:endParaRPr>
            </a:p>
          </p:txBody>
        </p:sp>
      </p:grpSp>
      <p:grpSp>
        <p:nvGrpSpPr>
          <p:cNvPr id="24" name="Group 23"/>
          <p:cNvGrpSpPr/>
          <p:nvPr/>
        </p:nvGrpSpPr>
        <p:grpSpPr>
          <a:xfrm>
            <a:off x="-914400" y="7506929"/>
            <a:ext cx="2895600" cy="2895600"/>
            <a:chOff x="-914400" y="7506929"/>
            <a:chExt cx="2895600" cy="2895600"/>
          </a:xfrm>
          <a:solidFill>
            <a:srgbClr val="FDC8C8"/>
          </a:solidFill>
        </p:grpSpPr>
        <p:sp>
          <p:nvSpPr>
            <p:cNvPr id="20" name="Oval 19"/>
            <p:cNvSpPr/>
            <p:nvPr/>
          </p:nvSpPr>
          <p:spPr>
            <a:xfrm>
              <a:off x="-914400" y="7506929"/>
              <a:ext cx="2895600" cy="2895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Bahnschrift" panose="020B0502040204020203" pitchFamily="34" charset="0"/>
              </a:endParaRPr>
            </a:p>
          </p:txBody>
        </p:sp>
        <p:sp>
          <p:nvSpPr>
            <p:cNvPr id="21" name="TextBox 20"/>
            <p:cNvSpPr txBox="1"/>
            <p:nvPr/>
          </p:nvSpPr>
          <p:spPr>
            <a:xfrm>
              <a:off x="0" y="7940830"/>
              <a:ext cx="1828800" cy="1754326"/>
            </a:xfrm>
            <a:prstGeom prst="rect">
              <a:avLst/>
            </a:prstGeom>
            <a:grpFill/>
          </p:spPr>
          <p:txBody>
            <a:bodyPr wrap="square" rtlCol="0">
              <a:spAutoFit/>
            </a:bodyPr>
            <a:lstStyle/>
            <a:p>
              <a:r>
                <a:rPr lang="en-US" sz="3600" dirty="0">
                  <a:solidFill>
                    <a:srgbClr val="221F4D"/>
                  </a:solidFill>
                  <a:latin typeface="Bahnschrift" panose="020B0502040204020203" pitchFamily="34" charset="0"/>
                </a:rPr>
                <a:t>TH3: </a:t>
              </a:r>
              <a:r>
                <a:rPr lang="en-US" sz="3600" dirty="0" err="1">
                  <a:solidFill>
                    <a:srgbClr val="221F4D"/>
                  </a:solidFill>
                  <a:latin typeface="Bahnschrift" panose="020B0502040204020203" pitchFamily="34" charset="0"/>
                </a:rPr>
                <a:t>Nghiệm</a:t>
              </a:r>
              <a:r>
                <a:rPr lang="en-US" sz="3600" dirty="0">
                  <a:solidFill>
                    <a:srgbClr val="221F4D"/>
                  </a:solidFill>
                  <a:latin typeface="Bahnschrift" panose="020B0502040204020203" pitchFamily="34" charset="0"/>
                </a:rPr>
                <a:t> </a:t>
              </a:r>
              <a:r>
                <a:rPr lang="en-US" sz="3600" dirty="0" err="1">
                  <a:solidFill>
                    <a:srgbClr val="221F4D"/>
                  </a:solidFill>
                  <a:latin typeface="Bahnschrift" panose="020B0502040204020203" pitchFamily="34" charset="0"/>
                </a:rPr>
                <a:t>kép</a:t>
              </a:r>
              <a:endParaRPr lang="en-US" sz="3600" dirty="0">
                <a:solidFill>
                  <a:srgbClr val="221F4D"/>
                </a:solidFill>
                <a:latin typeface="Bahnschrift" panose="020B0502040204020203" pitchFamily="34" charset="0"/>
              </a:endParaRPr>
            </a:p>
          </p:txBody>
        </p:sp>
      </p:grpSp>
      <p:sp>
        <p:nvSpPr>
          <p:cNvPr id="25" name="Rounded Rectangle 24"/>
          <p:cNvSpPr/>
          <p:nvPr/>
        </p:nvSpPr>
        <p:spPr>
          <a:xfrm>
            <a:off x="2743200" y="1866900"/>
            <a:ext cx="4114800" cy="2026674"/>
          </a:xfrm>
          <a:prstGeom prst="roundRect">
            <a:avLst/>
          </a:prstGeom>
          <a:solidFill>
            <a:srgbClr val="7D8EA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chemeClr val="bg1"/>
                </a:solidFill>
                <a:latin typeface="Bahnschrift" panose="020B0502040204020203" pitchFamily="34" charset="0"/>
              </a:rPr>
              <a:t>Định</a:t>
            </a:r>
            <a:r>
              <a:rPr lang="en-US" sz="6600" dirty="0">
                <a:solidFill>
                  <a:schemeClr val="bg1"/>
                </a:solidFill>
                <a:latin typeface="Bahnschrift" panose="020B0502040204020203" pitchFamily="34" charset="0"/>
              </a:rPr>
              <a:t> </a:t>
            </a:r>
            <a:r>
              <a:rPr lang="en-US" sz="6600" dirty="0" err="1">
                <a:solidFill>
                  <a:schemeClr val="bg1"/>
                </a:solidFill>
                <a:latin typeface="Bahnschrift" panose="020B0502040204020203" pitchFamily="34" charset="0"/>
              </a:rPr>
              <a:t>lý</a:t>
            </a:r>
            <a:endParaRPr lang="en-US" sz="6600" dirty="0">
              <a:solidFill>
                <a:schemeClr val="bg1"/>
              </a:solidFill>
              <a:latin typeface="Bahnschrift" panose="020B0502040204020203" pitchFamily="34" charset="0"/>
            </a:endParaRPr>
          </a:p>
        </p:txBody>
      </p:sp>
      <p:sp>
        <p:nvSpPr>
          <p:cNvPr id="27" name="Rounded Rectangle 26"/>
          <p:cNvSpPr/>
          <p:nvPr/>
        </p:nvSpPr>
        <p:spPr>
          <a:xfrm>
            <a:off x="2819400" y="6774426"/>
            <a:ext cx="4114800" cy="2026674"/>
          </a:xfrm>
          <a:prstGeom prst="roundRect">
            <a:avLst/>
          </a:prstGeom>
          <a:solidFill>
            <a:srgbClr val="7D8EA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chemeClr val="bg1"/>
                </a:solidFill>
                <a:latin typeface="Bahnschrift" panose="020B0502040204020203" pitchFamily="34" charset="0"/>
              </a:rPr>
              <a:t>Bài</a:t>
            </a:r>
            <a:r>
              <a:rPr lang="en-US" sz="6600" dirty="0">
                <a:solidFill>
                  <a:schemeClr val="bg1"/>
                </a:solidFill>
                <a:latin typeface="Bahnschrift" panose="020B0502040204020203" pitchFamily="34" charset="0"/>
              </a:rPr>
              <a:t> </a:t>
            </a:r>
            <a:r>
              <a:rPr lang="en-US" sz="6600" dirty="0" err="1">
                <a:solidFill>
                  <a:schemeClr val="bg1"/>
                </a:solidFill>
                <a:latin typeface="Bahnschrift" panose="020B0502040204020203" pitchFamily="34" charset="0"/>
              </a:rPr>
              <a:t>tập</a:t>
            </a:r>
            <a:endParaRPr lang="en-US" sz="6600" dirty="0">
              <a:solidFill>
                <a:schemeClr val="bg1"/>
              </a:solidFill>
              <a:latin typeface="Bahnschrift" panose="020B0502040204020203" pitchFamily="34" charset="0"/>
            </a:endParaRPr>
          </a:p>
        </p:txBody>
      </p:sp>
      <p:sp>
        <p:nvSpPr>
          <p:cNvPr id="39" name="Rounded Rectangle 38"/>
          <p:cNvSpPr/>
          <p:nvPr/>
        </p:nvSpPr>
        <p:spPr>
          <a:xfrm>
            <a:off x="2819400" y="1866900"/>
            <a:ext cx="4114800" cy="2026674"/>
          </a:xfrm>
          <a:prstGeom prst="roundRect">
            <a:avLst/>
          </a:prstGeom>
          <a:solidFill>
            <a:srgbClr val="FFF64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rgbClr val="7030A0"/>
                </a:solidFill>
                <a:latin typeface="Bahnschrift" panose="020B0502040204020203" pitchFamily="34" charset="0"/>
              </a:rPr>
              <a:t>Định</a:t>
            </a:r>
            <a:r>
              <a:rPr lang="en-US" sz="6600" dirty="0">
                <a:solidFill>
                  <a:srgbClr val="7030A0"/>
                </a:solidFill>
                <a:latin typeface="Bahnschrift" panose="020B0502040204020203" pitchFamily="34" charset="0"/>
              </a:rPr>
              <a:t> </a:t>
            </a:r>
            <a:r>
              <a:rPr lang="en-US" sz="6600" dirty="0" err="1">
                <a:solidFill>
                  <a:srgbClr val="7030A0"/>
                </a:solidFill>
                <a:latin typeface="Bahnschrift" panose="020B0502040204020203" pitchFamily="34" charset="0"/>
              </a:rPr>
              <a:t>lý</a:t>
            </a:r>
            <a:endParaRPr lang="en-US" sz="6600" dirty="0">
              <a:solidFill>
                <a:srgbClr val="7030A0"/>
              </a:solidFill>
              <a:latin typeface="Bahnschrift" panose="020B0502040204020203" pitchFamily="34" charset="0"/>
            </a:endParaRPr>
          </a:p>
        </p:txBody>
      </p:sp>
      <p:sp>
        <p:nvSpPr>
          <p:cNvPr id="40" name="Rounded Rectangle 39"/>
          <p:cNvSpPr/>
          <p:nvPr/>
        </p:nvSpPr>
        <p:spPr>
          <a:xfrm>
            <a:off x="2819400" y="6774426"/>
            <a:ext cx="4114800" cy="2026674"/>
          </a:xfrm>
          <a:prstGeom prst="roundRect">
            <a:avLst/>
          </a:prstGeom>
          <a:solidFill>
            <a:srgbClr val="FFF64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rgbClr val="7030A0"/>
                </a:solidFill>
                <a:latin typeface="Bahnschrift" panose="020B0502040204020203" pitchFamily="34" charset="0"/>
              </a:rPr>
              <a:t>Bài</a:t>
            </a:r>
            <a:r>
              <a:rPr lang="en-US" sz="6600" dirty="0">
                <a:solidFill>
                  <a:srgbClr val="7030A0"/>
                </a:solidFill>
                <a:latin typeface="Bahnschrift" panose="020B0502040204020203" pitchFamily="34" charset="0"/>
              </a:rPr>
              <a:t> </a:t>
            </a:r>
            <a:r>
              <a:rPr lang="en-US" sz="6600" dirty="0" err="1">
                <a:solidFill>
                  <a:srgbClr val="7030A0"/>
                </a:solidFill>
                <a:latin typeface="Bahnschrift" panose="020B0502040204020203" pitchFamily="34" charset="0"/>
              </a:rPr>
              <a:t>tập</a:t>
            </a:r>
            <a:endParaRPr lang="en-US" sz="6600" dirty="0">
              <a:solidFill>
                <a:srgbClr val="7030A0"/>
              </a:solidFill>
              <a:latin typeface="Bahnschrift" panose="020B0502040204020203" pitchFamily="34" charset="0"/>
            </a:endParaRPr>
          </a:p>
        </p:txBody>
      </p:sp>
      <p:sp>
        <p:nvSpPr>
          <p:cNvPr id="43" name="Rounded Rectangle 42"/>
          <p:cNvSpPr/>
          <p:nvPr/>
        </p:nvSpPr>
        <p:spPr>
          <a:xfrm>
            <a:off x="2743200" y="1866900"/>
            <a:ext cx="4114800" cy="2026674"/>
          </a:xfrm>
          <a:prstGeom prst="roundRect">
            <a:avLst/>
          </a:prstGeom>
          <a:solidFill>
            <a:srgbClr val="FDC8C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rgbClr val="221F4D"/>
                </a:solidFill>
                <a:latin typeface="Bahnschrift" panose="020B0502040204020203" pitchFamily="34" charset="0"/>
              </a:rPr>
              <a:t>Định</a:t>
            </a:r>
            <a:r>
              <a:rPr lang="en-US" sz="6600" dirty="0">
                <a:solidFill>
                  <a:srgbClr val="221F4D"/>
                </a:solidFill>
                <a:latin typeface="Bahnschrift" panose="020B0502040204020203" pitchFamily="34" charset="0"/>
              </a:rPr>
              <a:t> </a:t>
            </a:r>
            <a:r>
              <a:rPr lang="en-US" sz="6600" dirty="0" err="1">
                <a:solidFill>
                  <a:srgbClr val="221F4D"/>
                </a:solidFill>
                <a:latin typeface="Bahnschrift" panose="020B0502040204020203" pitchFamily="34" charset="0"/>
              </a:rPr>
              <a:t>lý</a:t>
            </a:r>
            <a:endParaRPr lang="en-US" sz="6600" dirty="0">
              <a:solidFill>
                <a:srgbClr val="221F4D"/>
              </a:solidFill>
              <a:latin typeface="Bahnschrift" panose="020B0502040204020203" pitchFamily="34" charset="0"/>
            </a:endParaRPr>
          </a:p>
        </p:txBody>
      </p:sp>
      <p:sp>
        <p:nvSpPr>
          <p:cNvPr id="44" name="Rounded Rectangle 43"/>
          <p:cNvSpPr/>
          <p:nvPr/>
        </p:nvSpPr>
        <p:spPr>
          <a:xfrm>
            <a:off x="2819400" y="6774426"/>
            <a:ext cx="4114800" cy="2026674"/>
          </a:xfrm>
          <a:prstGeom prst="roundRect">
            <a:avLst/>
          </a:prstGeom>
          <a:solidFill>
            <a:srgbClr val="FDC8C8"/>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err="1">
                <a:solidFill>
                  <a:srgbClr val="221F4D"/>
                </a:solidFill>
                <a:latin typeface="Bahnschrift" panose="020B0502040204020203" pitchFamily="34" charset="0"/>
              </a:rPr>
              <a:t>Bài</a:t>
            </a:r>
            <a:r>
              <a:rPr lang="en-US" sz="6600" dirty="0">
                <a:solidFill>
                  <a:srgbClr val="221F4D"/>
                </a:solidFill>
                <a:latin typeface="Bahnschrift" panose="020B0502040204020203" pitchFamily="34" charset="0"/>
              </a:rPr>
              <a:t> </a:t>
            </a:r>
            <a:r>
              <a:rPr lang="en-US" sz="6600" dirty="0" err="1">
                <a:solidFill>
                  <a:srgbClr val="221F4D"/>
                </a:solidFill>
                <a:latin typeface="Bahnschrift" panose="020B0502040204020203" pitchFamily="34" charset="0"/>
              </a:rPr>
              <a:t>tập</a:t>
            </a:r>
            <a:endParaRPr lang="en-US" sz="6600" dirty="0">
              <a:solidFill>
                <a:srgbClr val="221F4D"/>
              </a:solidFill>
              <a:latin typeface="Bahnschrift"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14:presetBounceEnd="71000">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14:bounceEnd="71000">
                                          <p:cBhvr additive="base">
                                            <p:cTn id="14" dur="1000" fill="hold"/>
                                            <p:tgtEl>
                                              <p:spTgt spid="22"/>
                                            </p:tgtEl>
                                            <p:attrNameLst>
                                              <p:attrName>ppt_x</p:attrName>
                                            </p:attrNameLst>
                                          </p:cBhvr>
                                          <p:tavLst>
                                            <p:tav tm="0">
                                              <p:val>
                                                <p:strVal val="0-#ppt_w/2"/>
                                              </p:val>
                                            </p:tav>
                                            <p:tav tm="100000">
                                              <p:val>
                                                <p:strVal val="#ppt_x"/>
                                              </p:val>
                                            </p:tav>
                                          </p:tavLst>
                                        </p:anim>
                                        <p:anim calcmode="lin" valueType="num" p14:bounceEnd="71000">
                                          <p:cBhvr additive="base">
                                            <p:cTn id="15" dur="10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74000">
                                      <p:stCondLst>
                                        <p:cond delay="200"/>
                                      </p:stCondLst>
                                      <p:childTnLst>
                                        <p:set>
                                          <p:cBhvr>
                                            <p:cTn id="17" dur="1" fill="hold">
                                              <p:stCondLst>
                                                <p:cond delay="0"/>
                                              </p:stCondLst>
                                            </p:cTn>
                                            <p:tgtEl>
                                              <p:spTgt spid="23"/>
                                            </p:tgtEl>
                                            <p:attrNameLst>
                                              <p:attrName>style.visibility</p:attrName>
                                            </p:attrNameLst>
                                          </p:cBhvr>
                                          <p:to>
                                            <p:strVal val="visible"/>
                                          </p:to>
                                        </p:set>
                                        <p:anim calcmode="lin" valueType="num" p14:bounceEnd="74000">
                                          <p:cBhvr additive="base">
                                            <p:cTn id="18" dur="1000" fill="hold"/>
                                            <p:tgtEl>
                                              <p:spTgt spid="23"/>
                                            </p:tgtEl>
                                            <p:attrNameLst>
                                              <p:attrName>ppt_x</p:attrName>
                                            </p:attrNameLst>
                                          </p:cBhvr>
                                          <p:tavLst>
                                            <p:tav tm="0">
                                              <p:val>
                                                <p:strVal val="0-#ppt_w/2"/>
                                              </p:val>
                                            </p:tav>
                                            <p:tav tm="100000">
                                              <p:val>
                                                <p:strVal val="#ppt_x"/>
                                              </p:val>
                                            </p:tav>
                                          </p:tavLst>
                                        </p:anim>
                                        <p:anim calcmode="lin" valueType="num" p14:bounceEnd="74000">
                                          <p:cBhvr additive="base">
                                            <p:cTn id="19" dur="10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72000">
                                      <p:stCondLst>
                                        <p:cond delay="500"/>
                                      </p:stCondLst>
                                      <p:childTnLst>
                                        <p:set>
                                          <p:cBhvr>
                                            <p:cTn id="21" dur="1" fill="hold">
                                              <p:stCondLst>
                                                <p:cond delay="0"/>
                                              </p:stCondLst>
                                            </p:cTn>
                                            <p:tgtEl>
                                              <p:spTgt spid="24"/>
                                            </p:tgtEl>
                                            <p:attrNameLst>
                                              <p:attrName>style.visibility</p:attrName>
                                            </p:attrNameLst>
                                          </p:cBhvr>
                                          <p:to>
                                            <p:strVal val="visible"/>
                                          </p:to>
                                        </p:set>
                                        <p:anim calcmode="lin" valueType="num" p14:bounceEnd="72000">
                                          <p:cBhvr additive="base">
                                            <p:cTn id="22" dur="1000" fill="hold"/>
                                            <p:tgtEl>
                                              <p:spTgt spid="24"/>
                                            </p:tgtEl>
                                            <p:attrNameLst>
                                              <p:attrName>ppt_x</p:attrName>
                                            </p:attrNameLst>
                                          </p:cBhvr>
                                          <p:tavLst>
                                            <p:tav tm="0">
                                              <p:val>
                                                <p:strVal val="0-#ppt_w/2"/>
                                              </p:val>
                                            </p:tav>
                                            <p:tav tm="100000">
                                              <p:val>
                                                <p:strVal val="#ppt_x"/>
                                              </p:val>
                                            </p:tav>
                                          </p:tavLst>
                                        </p:anim>
                                        <p:anim calcmode="lin" valueType="num" p14:bounceEnd="72000">
                                          <p:cBhvr additive="base">
                                            <p:cTn id="23"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22"/>
                        </p:tgtEl>
                      </p:cond>
                    </p:stCondLst>
                    <p:endSync evt="end" delay="0">
                      <p:rtn val="all"/>
                    </p:endSync>
                    <p:childTnLst>
                      <p:par>
                        <p:cTn id="25" fill="hold">
                          <p:stCondLst>
                            <p:cond delay="0"/>
                          </p:stCondLst>
                          <p:childTnLst>
                            <p:par>
                              <p:cTn id="26" fill="hold">
                                <p:stCondLst>
                                  <p:cond delay="0"/>
                                </p:stCondLst>
                                <p:childTnLst>
                                  <p:par>
                                    <p:cTn id="27" presetID="2" presetClass="entr" presetSubtype="2" fill="hold" grpId="0" nodeType="clickEffect" p14:presetBounceEnd="72000">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14:bounceEnd="72000">
                                          <p:cBhvr additive="base">
                                            <p:cTn id="29" dur="1000" fill="hold"/>
                                            <p:tgtEl>
                                              <p:spTgt spid="25"/>
                                            </p:tgtEl>
                                            <p:attrNameLst>
                                              <p:attrName>ppt_x</p:attrName>
                                            </p:attrNameLst>
                                          </p:cBhvr>
                                          <p:tavLst>
                                            <p:tav tm="0">
                                              <p:val>
                                                <p:strVal val="1+#ppt_w/2"/>
                                              </p:val>
                                            </p:tav>
                                            <p:tav tm="100000">
                                              <p:val>
                                                <p:strVal val="#ppt_x"/>
                                              </p:val>
                                            </p:tav>
                                          </p:tavLst>
                                        </p:anim>
                                        <p:anim calcmode="lin" valueType="num" p14:bounceEnd="72000">
                                          <p:cBhvr additive="base">
                                            <p:cTn id="30" dur="1000" fill="hold"/>
                                            <p:tgtEl>
                                              <p:spTgt spid="2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14:presetBounceEnd="72000">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14:bounceEnd="72000">
                                          <p:cBhvr additive="base">
                                            <p:cTn id="33" dur="1000" fill="hold"/>
                                            <p:tgtEl>
                                              <p:spTgt spid="27"/>
                                            </p:tgtEl>
                                            <p:attrNameLst>
                                              <p:attrName>ppt_x</p:attrName>
                                            </p:attrNameLst>
                                          </p:cBhvr>
                                          <p:tavLst>
                                            <p:tav tm="0">
                                              <p:val>
                                                <p:strVal val="1+#ppt_w/2"/>
                                              </p:val>
                                            </p:tav>
                                            <p:tav tm="100000">
                                              <p:val>
                                                <p:strVal val="#ppt_x"/>
                                              </p:val>
                                            </p:tav>
                                          </p:tavLst>
                                        </p:anim>
                                        <p:anim calcmode="lin" valueType="num" p14:bounceEnd="72000">
                                          <p:cBhvr additive="base">
                                            <p:cTn id="34"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2"/>
                      </p:tgtEl>
                    </p:cond>
                  </p:nextCondLst>
                </p:seq>
                <p:seq concurrent="1" nextAc="seek">
                  <p:cTn id="35" restart="whenNotActive" fill="hold" evtFilter="cancelBubble" nodeType="interactiveSeq">
                    <p:stCondLst>
                      <p:cond evt="onClick" delay="0">
                        <p:tgtEl>
                          <p:spTgt spid="25"/>
                        </p:tgtEl>
                      </p:cond>
                    </p:stCondLst>
                    <p:endSync evt="end" delay="0">
                      <p:rtn val="all"/>
                    </p:endSync>
                    <p:childTnLst>
                      <p:par>
                        <p:cTn id="36" fill="hold">
                          <p:stCondLst>
                            <p:cond delay="0"/>
                          </p:stCondLst>
                          <p:childTnLst>
                            <p:par>
                              <p:cTn id="37" fill="hold">
                                <p:stCondLst>
                                  <p:cond delay="0"/>
                                </p:stCondLst>
                                <p:childTnLst>
                                  <p:par>
                                    <p:cTn id="38" presetID="2" presetClass="entr" presetSubtype="1" fill="hold" grpId="0" nodeType="clickEffect" p14:presetBounceEnd="72000">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14:bounceEnd="72000">
                                          <p:cBhvr additive="base">
                                            <p:cTn id="40" dur="1000" fill="hold"/>
                                            <p:tgtEl>
                                              <p:spTgt spid="26"/>
                                            </p:tgtEl>
                                            <p:attrNameLst>
                                              <p:attrName>ppt_x</p:attrName>
                                            </p:attrNameLst>
                                          </p:cBhvr>
                                          <p:tavLst>
                                            <p:tav tm="0">
                                              <p:val>
                                                <p:strVal val="#ppt_x"/>
                                              </p:val>
                                            </p:tav>
                                            <p:tav tm="100000">
                                              <p:val>
                                                <p:strVal val="#ppt_x"/>
                                              </p:val>
                                            </p:tav>
                                          </p:tavLst>
                                        </p:anim>
                                        <p:anim calcmode="lin" valueType="num" p14:bounceEnd="72000">
                                          <p:cBhvr additive="base">
                                            <p:cTn id="41"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Effect transition="in" filter="fade">
                                          <p:cBhvr>
                                            <p:cTn id="46" dur="1000"/>
                                            <p:tgtEl>
                                              <p:spTgt spid="26">
                                                <p:txEl>
                                                  <p:pRg st="0" end="0"/>
                                                </p:txEl>
                                              </p:spTgt>
                                            </p:tgtEl>
                                          </p:cBhvr>
                                        </p:animEffect>
                                        <p:anim calcmode="lin" valueType="num">
                                          <p:cBhvr>
                                            <p:cTn id="47"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xEl>
                                                  <p:pRg st="1" end="1"/>
                                                </p:txEl>
                                              </p:spTgt>
                                            </p:tgtEl>
                                            <p:attrNameLst>
                                              <p:attrName>style.visibility</p:attrName>
                                            </p:attrNameLst>
                                          </p:cBhvr>
                                          <p:to>
                                            <p:strVal val="visible"/>
                                          </p:to>
                                        </p:set>
                                        <p:animEffect transition="in" filter="fade">
                                          <p:cBhvr>
                                            <p:cTn id="53" dur="1000"/>
                                            <p:tgtEl>
                                              <p:spTgt spid="26">
                                                <p:txEl>
                                                  <p:pRg st="1" end="1"/>
                                                </p:txEl>
                                              </p:spTgt>
                                            </p:tgtEl>
                                          </p:cBhvr>
                                        </p:animEffect>
                                        <p:anim calcmode="lin" valueType="num">
                                          <p:cBhvr>
                                            <p:cTn id="54"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6">
                                                <p:txEl>
                                                  <p:pRg st="2" end="2"/>
                                                </p:txEl>
                                              </p:spTgt>
                                            </p:tgtEl>
                                            <p:attrNameLst>
                                              <p:attrName>style.visibility</p:attrName>
                                            </p:attrNameLst>
                                          </p:cBhvr>
                                          <p:to>
                                            <p:strVal val="visible"/>
                                          </p:to>
                                        </p:set>
                                        <p:animEffect transition="in" filter="fade">
                                          <p:cBhvr>
                                            <p:cTn id="60" dur="1000"/>
                                            <p:tgtEl>
                                              <p:spTgt spid="26">
                                                <p:txEl>
                                                  <p:pRg st="2" end="2"/>
                                                </p:txEl>
                                              </p:spTgt>
                                            </p:tgtEl>
                                          </p:cBhvr>
                                        </p:animEffect>
                                        <p:anim calcmode="lin" valueType="num">
                                          <p:cBhvr>
                                            <p:cTn id="61" dur="10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6">
                                                <p:txEl>
                                                  <p:pRg st="3" end="3"/>
                                                </p:txEl>
                                              </p:spTgt>
                                            </p:tgtEl>
                                            <p:attrNameLst>
                                              <p:attrName>style.visibility</p:attrName>
                                            </p:attrNameLst>
                                          </p:cBhvr>
                                          <p:to>
                                            <p:strVal val="visible"/>
                                          </p:to>
                                        </p:set>
                                        <p:animEffect transition="in" filter="fade">
                                          <p:cBhvr>
                                            <p:cTn id="67" dur="1000"/>
                                            <p:tgtEl>
                                              <p:spTgt spid="26">
                                                <p:txEl>
                                                  <p:pRg st="3" end="3"/>
                                                </p:txEl>
                                              </p:spTgt>
                                            </p:tgtEl>
                                          </p:cBhvr>
                                        </p:animEffect>
                                        <p:anim calcmode="lin" valueType="num">
                                          <p:cBhvr>
                                            <p:cTn id="68" dur="10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26">
                                                <p:txEl>
                                                  <p:pRg st="3" end="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
                                                <p:txEl>
                                                  <p:pRg st="4" end="4"/>
                                                </p:txEl>
                                              </p:spTgt>
                                            </p:tgtEl>
                                            <p:attrNameLst>
                                              <p:attrName>style.visibility</p:attrName>
                                            </p:attrNameLst>
                                          </p:cBhvr>
                                          <p:to>
                                            <p:strVal val="visible"/>
                                          </p:to>
                                        </p:set>
                                        <p:animEffect transition="in" filter="fade">
                                          <p:cBhvr>
                                            <p:cTn id="72" dur="1000"/>
                                            <p:tgtEl>
                                              <p:spTgt spid="26">
                                                <p:txEl>
                                                  <p:pRg st="4" end="4"/>
                                                </p:txEl>
                                              </p:spTgt>
                                            </p:tgtEl>
                                          </p:cBhvr>
                                        </p:animEffect>
                                        <p:anim calcmode="lin" valueType="num">
                                          <p:cBhvr>
                                            <p:cTn id="73" dur="1000" fill="hold"/>
                                            <p:tgtEl>
                                              <p:spTgt spid="26">
                                                <p:txEl>
                                                  <p:pRg st="4" end="4"/>
                                                </p:txEl>
                                              </p:spTgt>
                                            </p:tgtEl>
                                            <p:attrNameLst>
                                              <p:attrName>ppt_x</p:attrName>
                                            </p:attrNameLst>
                                          </p:cBhvr>
                                          <p:tavLst>
                                            <p:tav tm="0">
                                              <p:val>
                                                <p:strVal val="#ppt_x"/>
                                              </p:val>
                                            </p:tav>
                                            <p:tav tm="100000">
                                              <p:val>
                                                <p:strVal val="#ppt_x"/>
                                              </p:val>
                                            </p:tav>
                                          </p:tavLst>
                                        </p:anim>
                                        <p:anim calcmode="lin" valueType="num">
                                          <p:cBhvr>
                                            <p:cTn id="74" dur="1000" fill="hold"/>
                                            <p:tgtEl>
                                              <p:spTgt spid="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6">
                                                <p:txEl>
                                                  <p:pRg st="5" end="5"/>
                                                </p:txEl>
                                              </p:spTgt>
                                            </p:tgtEl>
                                            <p:attrNameLst>
                                              <p:attrName>style.visibility</p:attrName>
                                            </p:attrNameLst>
                                          </p:cBhvr>
                                          <p:to>
                                            <p:strVal val="visible"/>
                                          </p:to>
                                        </p:set>
                                        <p:animEffect transition="in" filter="fade">
                                          <p:cBhvr>
                                            <p:cTn id="79" dur="1000"/>
                                            <p:tgtEl>
                                              <p:spTgt spid="26">
                                                <p:txEl>
                                                  <p:pRg st="5" end="5"/>
                                                </p:txEl>
                                              </p:spTgt>
                                            </p:tgtEl>
                                          </p:cBhvr>
                                        </p:animEffect>
                                        <p:anim calcmode="lin" valueType="num">
                                          <p:cBhvr>
                                            <p:cTn id="80" dur="1000" fill="hold"/>
                                            <p:tgtEl>
                                              <p:spTgt spid="26">
                                                <p:txEl>
                                                  <p:pRg st="5" end="5"/>
                                                </p:txEl>
                                              </p:spTgt>
                                            </p:tgtEl>
                                            <p:attrNameLst>
                                              <p:attrName>ppt_x</p:attrName>
                                            </p:attrNameLst>
                                          </p:cBhvr>
                                          <p:tavLst>
                                            <p:tav tm="0">
                                              <p:val>
                                                <p:strVal val="#ppt_x"/>
                                              </p:val>
                                            </p:tav>
                                            <p:tav tm="100000">
                                              <p:val>
                                                <p:strVal val="#ppt_x"/>
                                              </p:val>
                                            </p:tav>
                                          </p:tavLst>
                                        </p:anim>
                                        <p:anim calcmode="lin" valueType="num">
                                          <p:cBhvr>
                                            <p:cTn id="81" dur="1000" fill="hold"/>
                                            <p:tgtEl>
                                              <p:spTgt spid="26">
                                                <p:txEl>
                                                  <p:pRg st="5" end="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6">
                                                <p:txEl>
                                                  <p:pRg st="6" end="6"/>
                                                </p:txEl>
                                              </p:spTgt>
                                            </p:tgtEl>
                                            <p:attrNameLst>
                                              <p:attrName>style.visibility</p:attrName>
                                            </p:attrNameLst>
                                          </p:cBhvr>
                                          <p:to>
                                            <p:strVal val="visible"/>
                                          </p:to>
                                        </p:set>
                                        <p:animEffect transition="in" filter="fade">
                                          <p:cBhvr>
                                            <p:cTn id="84" dur="1000"/>
                                            <p:tgtEl>
                                              <p:spTgt spid="26">
                                                <p:txEl>
                                                  <p:pRg st="6" end="6"/>
                                                </p:txEl>
                                              </p:spTgt>
                                            </p:tgtEl>
                                          </p:cBhvr>
                                        </p:animEffect>
                                        <p:anim calcmode="lin" valueType="num">
                                          <p:cBhvr>
                                            <p:cTn id="85" dur="1000" fill="hold"/>
                                            <p:tgtEl>
                                              <p:spTgt spid="26">
                                                <p:txEl>
                                                  <p:pRg st="6" end="6"/>
                                                </p:txEl>
                                              </p:spTgt>
                                            </p:tgtEl>
                                            <p:attrNameLst>
                                              <p:attrName>ppt_x</p:attrName>
                                            </p:attrNameLst>
                                          </p:cBhvr>
                                          <p:tavLst>
                                            <p:tav tm="0">
                                              <p:val>
                                                <p:strVal val="#ppt_x"/>
                                              </p:val>
                                            </p:tav>
                                            <p:tav tm="100000">
                                              <p:val>
                                                <p:strVal val="#ppt_x"/>
                                              </p:val>
                                            </p:tav>
                                          </p:tavLst>
                                        </p:anim>
                                        <p:anim calcmode="lin" valueType="num">
                                          <p:cBhvr>
                                            <p:cTn id="86" dur="1000" fill="hold"/>
                                            <p:tgtEl>
                                              <p:spTgt spid="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5"/>
                      </p:tgtEl>
                    </p:cond>
                  </p:nextCondLst>
                </p:seq>
                <p:seq concurrent="1" nextAc="seek">
                  <p:cTn id="87" restart="whenNotActive" fill="hold" evtFilter="cancelBubble" nodeType="interactiveSeq">
                    <p:stCondLst>
                      <p:cond evt="onClick" delay="0">
                        <p:tgtEl>
                          <p:spTgt spid="27"/>
                        </p:tgtEl>
                      </p:cond>
                    </p:stCondLst>
                    <p:endSync evt="end" delay="0">
                      <p:rtn val="all"/>
                    </p:endSync>
                    <p:childTnLst>
                      <p:par>
                        <p:cTn id="88" fill="hold">
                          <p:stCondLst>
                            <p:cond delay="0"/>
                          </p:stCondLst>
                          <p:childTnLst>
                            <p:par>
                              <p:cTn id="89" fill="hold">
                                <p:stCondLst>
                                  <p:cond delay="0"/>
                                </p:stCondLst>
                                <p:childTnLst>
                                  <p:par>
                                    <p:cTn id="90" presetID="2" presetClass="entr" presetSubtype="4" fill="hold" grpId="0" nodeType="clickEffect" p14:presetBounceEnd="72000">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14:bounceEnd="72000">
                                          <p:cBhvr additive="base">
                                            <p:cTn id="92" dur="1000" fill="hold"/>
                                            <p:tgtEl>
                                              <p:spTgt spid="28"/>
                                            </p:tgtEl>
                                            <p:attrNameLst>
                                              <p:attrName>ppt_x</p:attrName>
                                            </p:attrNameLst>
                                          </p:cBhvr>
                                          <p:tavLst>
                                            <p:tav tm="0">
                                              <p:val>
                                                <p:strVal val="#ppt_x"/>
                                              </p:val>
                                            </p:tav>
                                            <p:tav tm="100000">
                                              <p:val>
                                                <p:strVal val="#ppt_x"/>
                                              </p:val>
                                            </p:tav>
                                          </p:tavLst>
                                        </p:anim>
                                        <p:anim calcmode="lin" valueType="num" p14:bounceEnd="72000">
                                          <p:cBhvr additive="base">
                                            <p:cTn id="93"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7"/>
                      </p:tgtEl>
                    </p:cond>
                  </p:nextCondLst>
                </p:seq>
                <p:seq concurrent="1" nextAc="seek">
                  <p:cTn id="94" restart="whenNotActive" fill="hold" evtFilter="cancelBubble" nodeType="interactiveSeq">
                    <p:stCondLst>
                      <p:cond evt="onClick" delay="0">
                        <p:tgtEl>
                          <p:spTgt spid="23"/>
                        </p:tgtEl>
                      </p:cond>
                    </p:stCondLst>
                    <p:endSync evt="end" delay="0">
                      <p:rtn val="all"/>
                    </p:endSync>
                    <p:childTnLst>
                      <p:par>
                        <p:cTn id="95" fill="hold">
                          <p:stCondLst>
                            <p:cond delay="0"/>
                          </p:stCondLst>
                          <p:childTnLst>
                            <p:par>
                              <p:cTn id="96" fill="hold">
                                <p:stCondLst>
                                  <p:cond delay="0"/>
                                </p:stCondLst>
                                <p:childTnLst>
                                  <p:par>
                                    <p:cTn id="97" presetID="37" presetClass="exit" presetSubtype="0" fill="hold" grpId="1" nodeType="clickEffect">
                                      <p:stCondLst>
                                        <p:cond delay="0"/>
                                      </p:stCondLst>
                                      <p:childTnLst>
                                        <p:animEffect transition="out" filter="fade">
                                          <p:cBhvr>
                                            <p:cTn id="98" dur="1000"/>
                                            <p:tgtEl>
                                              <p:spTgt spid="26">
                                                <p:txEl>
                                                  <p:pRg st="0" end="0"/>
                                                </p:txEl>
                                              </p:spTgt>
                                            </p:tgtEl>
                                          </p:cBhvr>
                                        </p:animEffect>
                                        <p:anim calcmode="lin" valueType="num">
                                          <p:cBhvr>
                                            <p:cTn id="99" dur="1000"/>
                                            <p:tgtEl>
                                              <p:spTgt spid="26">
                                                <p:txEl>
                                                  <p:pRg st="0" end="0"/>
                                                </p:txEl>
                                              </p:spTgt>
                                            </p:tgtEl>
                                            <p:attrNameLst>
                                              <p:attrName>ppt_x</p:attrName>
                                            </p:attrNameLst>
                                          </p:cBhvr>
                                          <p:tavLst>
                                            <p:tav tm="0">
                                              <p:val>
                                                <p:strVal val="ppt_x"/>
                                              </p:val>
                                            </p:tav>
                                            <p:tav tm="100000">
                                              <p:val>
                                                <p:strVal val="ppt_x"/>
                                              </p:val>
                                            </p:tav>
                                          </p:tavLst>
                                        </p:anim>
                                        <p:anim calcmode="lin" valueType="num">
                                          <p:cBhvr>
                                            <p:cTn id="100" dur="100" decel="100000"/>
                                            <p:tgtEl>
                                              <p:spTgt spid="26">
                                                <p:txEl>
                                                  <p:pRg st="0" end="0"/>
                                                </p:txEl>
                                              </p:spTgt>
                                            </p:tgtEl>
                                            <p:attrNameLst>
                                              <p:attrName>ppt_y</p:attrName>
                                            </p:attrNameLst>
                                          </p:cBhvr>
                                          <p:tavLst>
                                            <p:tav tm="0">
                                              <p:val>
                                                <p:strVal val="ppt_y"/>
                                              </p:val>
                                            </p:tav>
                                            <p:tav tm="100000">
                                              <p:val>
                                                <p:strVal val="ppt_y-.03"/>
                                              </p:val>
                                            </p:tav>
                                          </p:tavLst>
                                        </p:anim>
                                        <p:anim calcmode="lin" valueType="num">
                                          <p:cBhvr>
                                            <p:cTn id="101" dur="900" accel="100000">
                                              <p:stCondLst>
                                                <p:cond delay="100"/>
                                              </p:stCondLst>
                                            </p:cTn>
                                            <p:tgtEl>
                                              <p:spTgt spid="26">
                                                <p:txEl>
                                                  <p:pRg st="0" end="0"/>
                                                </p:txEl>
                                              </p:spTgt>
                                            </p:tgtEl>
                                            <p:attrNameLst>
                                              <p:attrName>ppt_y</p:attrName>
                                            </p:attrNameLst>
                                          </p:cBhvr>
                                          <p:tavLst>
                                            <p:tav tm="0">
                                              <p:val>
                                                <p:strVal val="ppt_y"/>
                                              </p:val>
                                            </p:tav>
                                            <p:tav tm="100000">
                                              <p:val>
                                                <p:strVal val="ppt_y+1"/>
                                              </p:val>
                                            </p:tav>
                                          </p:tavLst>
                                        </p:anim>
                                        <p:set>
                                          <p:cBhvr>
                                            <p:cTn id="102" dur="1" fill="hold">
                                              <p:stCondLst>
                                                <p:cond delay="999"/>
                                              </p:stCondLst>
                                            </p:cTn>
                                            <p:tgtEl>
                                              <p:spTgt spid="26">
                                                <p:txEl>
                                                  <p:pRg st="0" end="0"/>
                                                </p:txEl>
                                              </p:spTgt>
                                            </p:tgtEl>
                                            <p:attrNameLst>
                                              <p:attrName>style.visibility</p:attrName>
                                            </p:attrNameLst>
                                          </p:cBhvr>
                                          <p:to>
                                            <p:strVal val="hidden"/>
                                          </p:to>
                                        </p:set>
                                      </p:childTnLst>
                                    </p:cTn>
                                  </p:par>
                                  <p:par>
                                    <p:cTn id="103" presetID="37" presetClass="exit" presetSubtype="0" fill="hold" grpId="1" nodeType="withEffect">
                                      <p:stCondLst>
                                        <p:cond delay="0"/>
                                      </p:stCondLst>
                                      <p:childTnLst>
                                        <p:animEffect transition="out" filter="fade">
                                          <p:cBhvr>
                                            <p:cTn id="104" dur="1000"/>
                                            <p:tgtEl>
                                              <p:spTgt spid="26">
                                                <p:txEl>
                                                  <p:pRg st="1" end="1"/>
                                                </p:txEl>
                                              </p:spTgt>
                                            </p:tgtEl>
                                          </p:cBhvr>
                                        </p:animEffect>
                                        <p:anim calcmode="lin" valueType="num">
                                          <p:cBhvr>
                                            <p:cTn id="105" dur="1000"/>
                                            <p:tgtEl>
                                              <p:spTgt spid="26">
                                                <p:txEl>
                                                  <p:pRg st="1" end="1"/>
                                                </p:txEl>
                                              </p:spTgt>
                                            </p:tgtEl>
                                            <p:attrNameLst>
                                              <p:attrName>ppt_x</p:attrName>
                                            </p:attrNameLst>
                                          </p:cBhvr>
                                          <p:tavLst>
                                            <p:tav tm="0">
                                              <p:val>
                                                <p:strVal val="ppt_x"/>
                                              </p:val>
                                            </p:tav>
                                            <p:tav tm="100000">
                                              <p:val>
                                                <p:strVal val="ppt_x"/>
                                              </p:val>
                                            </p:tav>
                                          </p:tavLst>
                                        </p:anim>
                                        <p:anim calcmode="lin" valueType="num">
                                          <p:cBhvr>
                                            <p:cTn id="106" dur="100" decel="100000"/>
                                            <p:tgtEl>
                                              <p:spTgt spid="26">
                                                <p:txEl>
                                                  <p:pRg st="1" end="1"/>
                                                </p:txEl>
                                              </p:spTgt>
                                            </p:tgtEl>
                                            <p:attrNameLst>
                                              <p:attrName>ppt_y</p:attrName>
                                            </p:attrNameLst>
                                          </p:cBhvr>
                                          <p:tavLst>
                                            <p:tav tm="0">
                                              <p:val>
                                                <p:strVal val="ppt_y"/>
                                              </p:val>
                                            </p:tav>
                                            <p:tav tm="100000">
                                              <p:val>
                                                <p:strVal val="ppt_y-.03"/>
                                              </p:val>
                                            </p:tav>
                                          </p:tavLst>
                                        </p:anim>
                                        <p:anim calcmode="lin" valueType="num">
                                          <p:cBhvr>
                                            <p:cTn id="107" dur="900" accel="100000">
                                              <p:stCondLst>
                                                <p:cond delay="100"/>
                                              </p:stCondLst>
                                            </p:cTn>
                                            <p:tgtEl>
                                              <p:spTgt spid="26">
                                                <p:txEl>
                                                  <p:pRg st="1" end="1"/>
                                                </p:txEl>
                                              </p:spTgt>
                                            </p:tgtEl>
                                            <p:attrNameLst>
                                              <p:attrName>ppt_y</p:attrName>
                                            </p:attrNameLst>
                                          </p:cBhvr>
                                          <p:tavLst>
                                            <p:tav tm="0">
                                              <p:val>
                                                <p:strVal val="ppt_y"/>
                                              </p:val>
                                            </p:tav>
                                            <p:tav tm="100000">
                                              <p:val>
                                                <p:strVal val="ppt_y+1"/>
                                              </p:val>
                                            </p:tav>
                                          </p:tavLst>
                                        </p:anim>
                                        <p:set>
                                          <p:cBhvr>
                                            <p:cTn id="108" dur="1" fill="hold">
                                              <p:stCondLst>
                                                <p:cond delay="999"/>
                                              </p:stCondLst>
                                            </p:cTn>
                                            <p:tgtEl>
                                              <p:spTgt spid="26">
                                                <p:txEl>
                                                  <p:pRg st="1" end="1"/>
                                                </p:txEl>
                                              </p:spTgt>
                                            </p:tgtEl>
                                            <p:attrNameLst>
                                              <p:attrName>style.visibility</p:attrName>
                                            </p:attrNameLst>
                                          </p:cBhvr>
                                          <p:to>
                                            <p:strVal val="hidden"/>
                                          </p:to>
                                        </p:set>
                                      </p:childTnLst>
                                    </p:cTn>
                                  </p:par>
                                  <p:par>
                                    <p:cTn id="109" presetID="37" presetClass="exit" presetSubtype="0" fill="hold" grpId="1" nodeType="withEffect">
                                      <p:stCondLst>
                                        <p:cond delay="0"/>
                                      </p:stCondLst>
                                      <p:childTnLst>
                                        <p:animEffect transition="out" filter="fade">
                                          <p:cBhvr>
                                            <p:cTn id="110" dur="1000"/>
                                            <p:tgtEl>
                                              <p:spTgt spid="26">
                                                <p:txEl>
                                                  <p:pRg st="2" end="2"/>
                                                </p:txEl>
                                              </p:spTgt>
                                            </p:tgtEl>
                                          </p:cBhvr>
                                        </p:animEffect>
                                        <p:anim calcmode="lin" valueType="num">
                                          <p:cBhvr>
                                            <p:cTn id="111" dur="1000"/>
                                            <p:tgtEl>
                                              <p:spTgt spid="26">
                                                <p:txEl>
                                                  <p:pRg st="2" end="2"/>
                                                </p:txEl>
                                              </p:spTgt>
                                            </p:tgtEl>
                                            <p:attrNameLst>
                                              <p:attrName>ppt_x</p:attrName>
                                            </p:attrNameLst>
                                          </p:cBhvr>
                                          <p:tavLst>
                                            <p:tav tm="0">
                                              <p:val>
                                                <p:strVal val="ppt_x"/>
                                              </p:val>
                                            </p:tav>
                                            <p:tav tm="100000">
                                              <p:val>
                                                <p:strVal val="ppt_x"/>
                                              </p:val>
                                            </p:tav>
                                          </p:tavLst>
                                        </p:anim>
                                        <p:anim calcmode="lin" valueType="num">
                                          <p:cBhvr>
                                            <p:cTn id="112" dur="100" decel="100000"/>
                                            <p:tgtEl>
                                              <p:spTgt spid="26">
                                                <p:txEl>
                                                  <p:pRg st="2" end="2"/>
                                                </p:txEl>
                                              </p:spTgt>
                                            </p:tgtEl>
                                            <p:attrNameLst>
                                              <p:attrName>ppt_y</p:attrName>
                                            </p:attrNameLst>
                                          </p:cBhvr>
                                          <p:tavLst>
                                            <p:tav tm="0">
                                              <p:val>
                                                <p:strVal val="ppt_y"/>
                                              </p:val>
                                            </p:tav>
                                            <p:tav tm="100000">
                                              <p:val>
                                                <p:strVal val="ppt_y-.03"/>
                                              </p:val>
                                            </p:tav>
                                          </p:tavLst>
                                        </p:anim>
                                        <p:anim calcmode="lin" valueType="num">
                                          <p:cBhvr>
                                            <p:cTn id="113" dur="900" accel="100000">
                                              <p:stCondLst>
                                                <p:cond delay="100"/>
                                              </p:stCondLst>
                                            </p:cTn>
                                            <p:tgtEl>
                                              <p:spTgt spid="26">
                                                <p:txEl>
                                                  <p:pRg st="2" end="2"/>
                                                </p:txEl>
                                              </p:spTgt>
                                            </p:tgtEl>
                                            <p:attrNameLst>
                                              <p:attrName>ppt_y</p:attrName>
                                            </p:attrNameLst>
                                          </p:cBhvr>
                                          <p:tavLst>
                                            <p:tav tm="0">
                                              <p:val>
                                                <p:strVal val="ppt_y"/>
                                              </p:val>
                                            </p:tav>
                                            <p:tav tm="100000">
                                              <p:val>
                                                <p:strVal val="ppt_y+1"/>
                                              </p:val>
                                            </p:tav>
                                          </p:tavLst>
                                        </p:anim>
                                        <p:set>
                                          <p:cBhvr>
                                            <p:cTn id="114" dur="1" fill="hold">
                                              <p:stCondLst>
                                                <p:cond delay="999"/>
                                              </p:stCondLst>
                                            </p:cTn>
                                            <p:tgtEl>
                                              <p:spTgt spid="26">
                                                <p:txEl>
                                                  <p:pRg st="2" end="2"/>
                                                </p:txEl>
                                              </p:spTgt>
                                            </p:tgtEl>
                                            <p:attrNameLst>
                                              <p:attrName>style.visibility</p:attrName>
                                            </p:attrNameLst>
                                          </p:cBhvr>
                                          <p:to>
                                            <p:strVal val="hidden"/>
                                          </p:to>
                                        </p:set>
                                      </p:childTnLst>
                                    </p:cTn>
                                  </p:par>
                                  <p:par>
                                    <p:cTn id="115" presetID="37" presetClass="exit" presetSubtype="0" fill="hold" grpId="1" nodeType="withEffect">
                                      <p:stCondLst>
                                        <p:cond delay="0"/>
                                      </p:stCondLst>
                                      <p:childTnLst>
                                        <p:animEffect transition="out" filter="fade">
                                          <p:cBhvr>
                                            <p:cTn id="116" dur="1000"/>
                                            <p:tgtEl>
                                              <p:spTgt spid="26">
                                                <p:txEl>
                                                  <p:pRg st="3" end="3"/>
                                                </p:txEl>
                                              </p:spTgt>
                                            </p:tgtEl>
                                          </p:cBhvr>
                                        </p:animEffect>
                                        <p:anim calcmode="lin" valueType="num">
                                          <p:cBhvr>
                                            <p:cTn id="117" dur="1000"/>
                                            <p:tgtEl>
                                              <p:spTgt spid="26">
                                                <p:txEl>
                                                  <p:pRg st="3" end="3"/>
                                                </p:txEl>
                                              </p:spTgt>
                                            </p:tgtEl>
                                            <p:attrNameLst>
                                              <p:attrName>ppt_x</p:attrName>
                                            </p:attrNameLst>
                                          </p:cBhvr>
                                          <p:tavLst>
                                            <p:tav tm="0">
                                              <p:val>
                                                <p:strVal val="ppt_x"/>
                                              </p:val>
                                            </p:tav>
                                            <p:tav tm="100000">
                                              <p:val>
                                                <p:strVal val="ppt_x"/>
                                              </p:val>
                                            </p:tav>
                                          </p:tavLst>
                                        </p:anim>
                                        <p:anim calcmode="lin" valueType="num">
                                          <p:cBhvr>
                                            <p:cTn id="118" dur="100" decel="100000"/>
                                            <p:tgtEl>
                                              <p:spTgt spid="26">
                                                <p:txEl>
                                                  <p:pRg st="3" end="3"/>
                                                </p:txEl>
                                              </p:spTgt>
                                            </p:tgtEl>
                                            <p:attrNameLst>
                                              <p:attrName>ppt_y</p:attrName>
                                            </p:attrNameLst>
                                          </p:cBhvr>
                                          <p:tavLst>
                                            <p:tav tm="0">
                                              <p:val>
                                                <p:strVal val="ppt_y"/>
                                              </p:val>
                                            </p:tav>
                                            <p:tav tm="100000">
                                              <p:val>
                                                <p:strVal val="ppt_y-.03"/>
                                              </p:val>
                                            </p:tav>
                                          </p:tavLst>
                                        </p:anim>
                                        <p:anim calcmode="lin" valueType="num">
                                          <p:cBhvr>
                                            <p:cTn id="119" dur="900" accel="100000">
                                              <p:stCondLst>
                                                <p:cond delay="100"/>
                                              </p:stCondLst>
                                            </p:cTn>
                                            <p:tgtEl>
                                              <p:spTgt spid="26">
                                                <p:txEl>
                                                  <p:pRg st="3" end="3"/>
                                                </p:txEl>
                                              </p:spTgt>
                                            </p:tgtEl>
                                            <p:attrNameLst>
                                              <p:attrName>ppt_y</p:attrName>
                                            </p:attrNameLst>
                                          </p:cBhvr>
                                          <p:tavLst>
                                            <p:tav tm="0">
                                              <p:val>
                                                <p:strVal val="ppt_y"/>
                                              </p:val>
                                            </p:tav>
                                            <p:tav tm="100000">
                                              <p:val>
                                                <p:strVal val="ppt_y+1"/>
                                              </p:val>
                                            </p:tav>
                                          </p:tavLst>
                                        </p:anim>
                                        <p:set>
                                          <p:cBhvr>
                                            <p:cTn id="120" dur="1" fill="hold">
                                              <p:stCondLst>
                                                <p:cond delay="999"/>
                                              </p:stCondLst>
                                            </p:cTn>
                                            <p:tgtEl>
                                              <p:spTgt spid="26">
                                                <p:txEl>
                                                  <p:pRg st="3" end="3"/>
                                                </p:txEl>
                                              </p:spTgt>
                                            </p:tgtEl>
                                            <p:attrNameLst>
                                              <p:attrName>style.visibility</p:attrName>
                                            </p:attrNameLst>
                                          </p:cBhvr>
                                          <p:to>
                                            <p:strVal val="hidden"/>
                                          </p:to>
                                        </p:set>
                                      </p:childTnLst>
                                    </p:cTn>
                                  </p:par>
                                  <p:par>
                                    <p:cTn id="121" presetID="37" presetClass="exit" presetSubtype="0" fill="hold" grpId="1" nodeType="withEffect">
                                      <p:stCondLst>
                                        <p:cond delay="0"/>
                                      </p:stCondLst>
                                      <p:childTnLst>
                                        <p:animEffect transition="out" filter="fade">
                                          <p:cBhvr>
                                            <p:cTn id="122" dur="1000"/>
                                            <p:tgtEl>
                                              <p:spTgt spid="26">
                                                <p:txEl>
                                                  <p:pRg st="4" end="4"/>
                                                </p:txEl>
                                              </p:spTgt>
                                            </p:tgtEl>
                                          </p:cBhvr>
                                        </p:animEffect>
                                        <p:anim calcmode="lin" valueType="num">
                                          <p:cBhvr>
                                            <p:cTn id="123" dur="1000"/>
                                            <p:tgtEl>
                                              <p:spTgt spid="26">
                                                <p:txEl>
                                                  <p:pRg st="4" end="4"/>
                                                </p:txEl>
                                              </p:spTgt>
                                            </p:tgtEl>
                                            <p:attrNameLst>
                                              <p:attrName>ppt_x</p:attrName>
                                            </p:attrNameLst>
                                          </p:cBhvr>
                                          <p:tavLst>
                                            <p:tav tm="0">
                                              <p:val>
                                                <p:strVal val="ppt_x"/>
                                              </p:val>
                                            </p:tav>
                                            <p:tav tm="100000">
                                              <p:val>
                                                <p:strVal val="ppt_x"/>
                                              </p:val>
                                            </p:tav>
                                          </p:tavLst>
                                        </p:anim>
                                        <p:anim calcmode="lin" valueType="num">
                                          <p:cBhvr>
                                            <p:cTn id="124" dur="100" decel="100000"/>
                                            <p:tgtEl>
                                              <p:spTgt spid="26">
                                                <p:txEl>
                                                  <p:pRg st="4" end="4"/>
                                                </p:txEl>
                                              </p:spTgt>
                                            </p:tgtEl>
                                            <p:attrNameLst>
                                              <p:attrName>ppt_y</p:attrName>
                                            </p:attrNameLst>
                                          </p:cBhvr>
                                          <p:tavLst>
                                            <p:tav tm="0">
                                              <p:val>
                                                <p:strVal val="ppt_y"/>
                                              </p:val>
                                            </p:tav>
                                            <p:tav tm="100000">
                                              <p:val>
                                                <p:strVal val="ppt_y-.03"/>
                                              </p:val>
                                            </p:tav>
                                          </p:tavLst>
                                        </p:anim>
                                        <p:anim calcmode="lin" valueType="num">
                                          <p:cBhvr>
                                            <p:cTn id="125" dur="900" accel="100000">
                                              <p:stCondLst>
                                                <p:cond delay="100"/>
                                              </p:stCondLst>
                                            </p:cTn>
                                            <p:tgtEl>
                                              <p:spTgt spid="26">
                                                <p:txEl>
                                                  <p:pRg st="4" end="4"/>
                                                </p:txEl>
                                              </p:spTgt>
                                            </p:tgtEl>
                                            <p:attrNameLst>
                                              <p:attrName>ppt_y</p:attrName>
                                            </p:attrNameLst>
                                          </p:cBhvr>
                                          <p:tavLst>
                                            <p:tav tm="0">
                                              <p:val>
                                                <p:strVal val="ppt_y"/>
                                              </p:val>
                                            </p:tav>
                                            <p:tav tm="100000">
                                              <p:val>
                                                <p:strVal val="ppt_y+1"/>
                                              </p:val>
                                            </p:tav>
                                          </p:tavLst>
                                        </p:anim>
                                        <p:set>
                                          <p:cBhvr>
                                            <p:cTn id="126" dur="1" fill="hold">
                                              <p:stCondLst>
                                                <p:cond delay="999"/>
                                              </p:stCondLst>
                                            </p:cTn>
                                            <p:tgtEl>
                                              <p:spTgt spid="26">
                                                <p:txEl>
                                                  <p:pRg st="4" end="4"/>
                                                </p:txEl>
                                              </p:spTgt>
                                            </p:tgtEl>
                                            <p:attrNameLst>
                                              <p:attrName>style.visibility</p:attrName>
                                            </p:attrNameLst>
                                          </p:cBhvr>
                                          <p:to>
                                            <p:strVal val="hidden"/>
                                          </p:to>
                                        </p:set>
                                      </p:childTnLst>
                                    </p:cTn>
                                  </p:par>
                                  <p:par>
                                    <p:cTn id="127" presetID="37" presetClass="exit" presetSubtype="0" fill="hold" grpId="1" nodeType="withEffect">
                                      <p:stCondLst>
                                        <p:cond delay="0"/>
                                      </p:stCondLst>
                                      <p:childTnLst>
                                        <p:animEffect transition="out" filter="fade">
                                          <p:cBhvr>
                                            <p:cTn id="128" dur="1000"/>
                                            <p:tgtEl>
                                              <p:spTgt spid="26">
                                                <p:txEl>
                                                  <p:pRg st="5" end="5"/>
                                                </p:txEl>
                                              </p:spTgt>
                                            </p:tgtEl>
                                          </p:cBhvr>
                                        </p:animEffect>
                                        <p:anim calcmode="lin" valueType="num">
                                          <p:cBhvr>
                                            <p:cTn id="129" dur="1000"/>
                                            <p:tgtEl>
                                              <p:spTgt spid="26">
                                                <p:txEl>
                                                  <p:pRg st="5" end="5"/>
                                                </p:txEl>
                                              </p:spTgt>
                                            </p:tgtEl>
                                            <p:attrNameLst>
                                              <p:attrName>ppt_x</p:attrName>
                                            </p:attrNameLst>
                                          </p:cBhvr>
                                          <p:tavLst>
                                            <p:tav tm="0">
                                              <p:val>
                                                <p:strVal val="ppt_x"/>
                                              </p:val>
                                            </p:tav>
                                            <p:tav tm="100000">
                                              <p:val>
                                                <p:strVal val="ppt_x"/>
                                              </p:val>
                                            </p:tav>
                                          </p:tavLst>
                                        </p:anim>
                                        <p:anim calcmode="lin" valueType="num">
                                          <p:cBhvr>
                                            <p:cTn id="130" dur="100" decel="100000"/>
                                            <p:tgtEl>
                                              <p:spTgt spid="26">
                                                <p:txEl>
                                                  <p:pRg st="5" end="5"/>
                                                </p:txEl>
                                              </p:spTgt>
                                            </p:tgtEl>
                                            <p:attrNameLst>
                                              <p:attrName>ppt_y</p:attrName>
                                            </p:attrNameLst>
                                          </p:cBhvr>
                                          <p:tavLst>
                                            <p:tav tm="0">
                                              <p:val>
                                                <p:strVal val="ppt_y"/>
                                              </p:val>
                                            </p:tav>
                                            <p:tav tm="100000">
                                              <p:val>
                                                <p:strVal val="ppt_y-.03"/>
                                              </p:val>
                                            </p:tav>
                                          </p:tavLst>
                                        </p:anim>
                                        <p:anim calcmode="lin" valueType="num">
                                          <p:cBhvr>
                                            <p:cTn id="131" dur="900" accel="100000">
                                              <p:stCondLst>
                                                <p:cond delay="100"/>
                                              </p:stCondLst>
                                            </p:cTn>
                                            <p:tgtEl>
                                              <p:spTgt spid="26">
                                                <p:txEl>
                                                  <p:pRg st="5" end="5"/>
                                                </p:txEl>
                                              </p:spTgt>
                                            </p:tgtEl>
                                            <p:attrNameLst>
                                              <p:attrName>ppt_y</p:attrName>
                                            </p:attrNameLst>
                                          </p:cBhvr>
                                          <p:tavLst>
                                            <p:tav tm="0">
                                              <p:val>
                                                <p:strVal val="ppt_y"/>
                                              </p:val>
                                            </p:tav>
                                            <p:tav tm="100000">
                                              <p:val>
                                                <p:strVal val="ppt_y+1"/>
                                              </p:val>
                                            </p:tav>
                                          </p:tavLst>
                                        </p:anim>
                                        <p:set>
                                          <p:cBhvr>
                                            <p:cTn id="132" dur="1" fill="hold">
                                              <p:stCondLst>
                                                <p:cond delay="999"/>
                                              </p:stCondLst>
                                            </p:cTn>
                                            <p:tgtEl>
                                              <p:spTgt spid="26">
                                                <p:txEl>
                                                  <p:pRg st="5" end="5"/>
                                                </p:txEl>
                                              </p:spTgt>
                                            </p:tgtEl>
                                            <p:attrNameLst>
                                              <p:attrName>style.visibility</p:attrName>
                                            </p:attrNameLst>
                                          </p:cBhvr>
                                          <p:to>
                                            <p:strVal val="hidden"/>
                                          </p:to>
                                        </p:set>
                                      </p:childTnLst>
                                    </p:cTn>
                                  </p:par>
                                  <p:par>
                                    <p:cTn id="133" presetID="37" presetClass="exit" presetSubtype="0" fill="hold" grpId="1" nodeType="withEffect">
                                      <p:stCondLst>
                                        <p:cond delay="0"/>
                                      </p:stCondLst>
                                      <p:childTnLst>
                                        <p:animEffect transition="out" filter="fade">
                                          <p:cBhvr>
                                            <p:cTn id="134" dur="1000"/>
                                            <p:tgtEl>
                                              <p:spTgt spid="26">
                                                <p:txEl>
                                                  <p:pRg st="6" end="6"/>
                                                </p:txEl>
                                              </p:spTgt>
                                            </p:tgtEl>
                                          </p:cBhvr>
                                        </p:animEffect>
                                        <p:anim calcmode="lin" valueType="num">
                                          <p:cBhvr>
                                            <p:cTn id="135" dur="1000"/>
                                            <p:tgtEl>
                                              <p:spTgt spid="26">
                                                <p:txEl>
                                                  <p:pRg st="6" end="6"/>
                                                </p:txEl>
                                              </p:spTgt>
                                            </p:tgtEl>
                                            <p:attrNameLst>
                                              <p:attrName>ppt_x</p:attrName>
                                            </p:attrNameLst>
                                          </p:cBhvr>
                                          <p:tavLst>
                                            <p:tav tm="0">
                                              <p:val>
                                                <p:strVal val="ppt_x"/>
                                              </p:val>
                                            </p:tav>
                                            <p:tav tm="100000">
                                              <p:val>
                                                <p:strVal val="ppt_x"/>
                                              </p:val>
                                            </p:tav>
                                          </p:tavLst>
                                        </p:anim>
                                        <p:anim calcmode="lin" valueType="num">
                                          <p:cBhvr>
                                            <p:cTn id="136" dur="100" decel="100000"/>
                                            <p:tgtEl>
                                              <p:spTgt spid="26">
                                                <p:txEl>
                                                  <p:pRg st="6" end="6"/>
                                                </p:txEl>
                                              </p:spTgt>
                                            </p:tgtEl>
                                            <p:attrNameLst>
                                              <p:attrName>ppt_y</p:attrName>
                                            </p:attrNameLst>
                                          </p:cBhvr>
                                          <p:tavLst>
                                            <p:tav tm="0">
                                              <p:val>
                                                <p:strVal val="ppt_y"/>
                                              </p:val>
                                            </p:tav>
                                            <p:tav tm="100000">
                                              <p:val>
                                                <p:strVal val="ppt_y-.03"/>
                                              </p:val>
                                            </p:tav>
                                          </p:tavLst>
                                        </p:anim>
                                        <p:anim calcmode="lin" valueType="num">
                                          <p:cBhvr>
                                            <p:cTn id="137" dur="900" accel="100000">
                                              <p:stCondLst>
                                                <p:cond delay="100"/>
                                              </p:stCondLst>
                                            </p:cTn>
                                            <p:tgtEl>
                                              <p:spTgt spid="26">
                                                <p:txEl>
                                                  <p:pRg st="6" end="6"/>
                                                </p:txEl>
                                              </p:spTgt>
                                            </p:tgtEl>
                                            <p:attrNameLst>
                                              <p:attrName>ppt_y</p:attrName>
                                            </p:attrNameLst>
                                          </p:cBhvr>
                                          <p:tavLst>
                                            <p:tav tm="0">
                                              <p:val>
                                                <p:strVal val="ppt_y"/>
                                              </p:val>
                                            </p:tav>
                                            <p:tav tm="100000">
                                              <p:val>
                                                <p:strVal val="ppt_y+1"/>
                                              </p:val>
                                            </p:tav>
                                          </p:tavLst>
                                        </p:anim>
                                        <p:set>
                                          <p:cBhvr>
                                            <p:cTn id="138" dur="1" fill="hold">
                                              <p:stCondLst>
                                                <p:cond delay="999"/>
                                              </p:stCondLst>
                                            </p:cTn>
                                            <p:tgtEl>
                                              <p:spTgt spid="26">
                                                <p:txEl>
                                                  <p:pRg st="6" end="6"/>
                                                </p:txEl>
                                              </p:spTgt>
                                            </p:tgtEl>
                                            <p:attrNameLst>
                                              <p:attrName>style.visibility</p:attrName>
                                            </p:attrNameLst>
                                          </p:cBhvr>
                                          <p:to>
                                            <p:strVal val="hidden"/>
                                          </p:to>
                                        </p:set>
                                      </p:childTnLst>
                                    </p:cTn>
                                  </p:par>
                                  <p:par>
                                    <p:cTn id="139" presetID="37" presetClass="exit" presetSubtype="0" fill="hold" grpId="1" nodeType="withEffect">
                                      <p:stCondLst>
                                        <p:cond delay="0"/>
                                      </p:stCondLst>
                                      <p:childTnLst>
                                        <p:animEffect transition="out" filter="fade">
                                          <p:cBhvr>
                                            <p:cTn id="140" dur="1000"/>
                                            <p:tgtEl>
                                              <p:spTgt spid="26">
                                                <p:bg/>
                                              </p:spTgt>
                                            </p:tgtEl>
                                          </p:cBhvr>
                                        </p:animEffect>
                                        <p:anim calcmode="lin" valueType="num">
                                          <p:cBhvr>
                                            <p:cTn id="141" dur="1000"/>
                                            <p:tgtEl>
                                              <p:spTgt spid="26">
                                                <p:bg/>
                                              </p:spTgt>
                                            </p:tgtEl>
                                            <p:attrNameLst>
                                              <p:attrName>ppt_x</p:attrName>
                                            </p:attrNameLst>
                                          </p:cBhvr>
                                          <p:tavLst>
                                            <p:tav tm="0">
                                              <p:val>
                                                <p:strVal val="ppt_x"/>
                                              </p:val>
                                            </p:tav>
                                            <p:tav tm="100000">
                                              <p:val>
                                                <p:strVal val="ppt_x"/>
                                              </p:val>
                                            </p:tav>
                                          </p:tavLst>
                                        </p:anim>
                                        <p:anim calcmode="lin" valueType="num">
                                          <p:cBhvr>
                                            <p:cTn id="142" dur="100" decel="100000"/>
                                            <p:tgtEl>
                                              <p:spTgt spid="26">
                                                <p:bg/>
                                              </p:spTgt>
                                            </p:tgtEl>
                                            <p:attrNameLst>
                                              <p:attrName>ppt_y</p:attrName>
                                            </p:attrNameLst>
                                          </p:cBhvr>
                                          <p:tavLst>
                                            <p:tav tm="0">
                                              <p:val>
                                                <p:strVal val="ppt_y"/>
                                              </p:val>
                                            </p:tav>
                                            <p:tav tm="100000">
                                              <p:val>
                                                <p:strVal val="ppt_y-.03"/>
                                              </p:val>
                                            </p:tav>
                                          </p:tavLst>
                                        </p:anim>
                                        <p:anim calcmode="lin" valueType="num">
                                          <p:cBhvr>
                                            <p:cTn id="143" dur="900" accel="100000">
                                              <p:stCondLst>
                                                <p:cond delay="100"/>
                                              </p:stCondLst>
                                            </p:cTn>
                                            <p:tgtEl>
                                              <p:spTgt spid="26">
                                                <p:bg/>
                                              </p:spTgt>
                                            </p:tgtEl>
                                            <p:attrNameLst>
                                              <p:attrName>ppt_y</p:attrName>
                                            </p:attrNameLst>
                                          </p:cBhvr>
                                          <p:tavLst>
                                            <p:tav tm="0">
                                              <p:val>
                                                <p:strVal val="ppt_y"/>
                                              </p:val>
                                            </p:tav>
                                            <p:tav tm="100000">
                                              <p:val>
                                                <p:strVal val="ppt_y+1"/>
                                              </p:val>
                                            </p:tav>
                                          </p:tavLst>
                                        </p:anim>
                                        <p:set>
                                          <p:cBhvr>
                                            <p:cTn id="144" dur="1" fill="hold">
                                              <p:stCondLst>
                                                <p:cond delay="999"/>
                                              </p:stCondLst>
                                            </p:cTn>
                                            <p:tgtEl>
                                              <p:spTgt spid="26">
                                                <p:bg/>
                                              </p:spTgt>
                                            </p:tgtEl>
                                            <p:attrNameLst>
                                              <p:attrName>style.visibility</p:attrName>
                                            </p:attrNameLst>
                                          </p:cBhvr>
                                          <p:to>
                                            <p:strVal val="hidden"/>
                                          </p:to>
                                        </p:set>
                                      </p:childTnLst>
                                    </p:cTn>
                                  </p:par>
                                  <p:par>
                                    <p:cTn id="145" presetID="37" presetClass="exit" presetSubtype="0" fill="hold" grpId="1" nodeType="withEffect">
                                      <p:stCondLst>
                                        <p:cond delay="0"/>
                                      </p:stCondLst>
                                      <p:childTnLst>
                                        <p:animEffect transition="out" filter="fade">
                                          <p:cBhvr>
                                            <p:cTn id="146" dur="1000"/>
                                            <p:tgtEl>
                                              <p:spTgt spid="25"/>
                                            </p:tgtEl>
                                          </p:cBhvr>
                                        </p:animEffect>
                                        <p:anim calcmode="lin" valueType="num">
                                          <p:cBhvr>
                                            <p:cTn id="147" dur="1000"/>
                                            <p:tgtEl>
                                              <p:spTgt spid="25"/>
                                            </p:tgtEl>
                                            <p:attrNameLst>
                                              <p:attrName>ppt_x</p:attrName>
                                            </p:attrNameLst>
                                          </p:cBhvr>
                                          <p:tavLst>
                                            <p:tav tm="0">
                                              <p:val>
                                                <p:strVal val="ppt_x"/>
                                              </p:val>
                                            </p:tav>
                                            <p:tav tm="100000">
                                              <p:val>
                                                <p:strVal val="ppt_x"/>
                                              </p:val>
                                            </p:tav>
                                          </p:tavLst>
                                        </p:anim>
                                        <p:anim calcmode="lin" valueType="num">
                                          <p:cBhvr>
                                            <p:cTn id="148" dur="100" decel="100000"/>
                                            <p:tgtEl>
                                              <p:spTgt spid="25"/>
                                            </p:tgtEl>
                                            <p:attrNameLst>
                                              <p:attrName>ppt_y</p:attrName>
                                            </p:attrNameLst>
                                          </p:cBhvr>
                                          <p:tavLst>
                                            <p:tav tm="0">
                                              <p:val>
                                                <p:strVal val="ppt_y"/>
                                              </p:val>
                                            </p:tav>
                                            <p:tav tm="100000">
                                              <p:val>
                                                <p:strVal val="ppt_y-.03"/>
                                              </p:val>
                                            </p:tav>
                                          </p:tavLst>
                                        </p:anim>
                                        <p:anim calcmode="lin" valueType="num">
                                          <p:cBhvr>
                                            <p:cTn id="149" dur="900" accel="100000">
                                              <p:stCondLst>
                                                <p:cond delay="100"/>
                                              </p:stCondLst>
                                            </p:cTn>
                                            <p:tgtEl>
                                              <p:spTgt spid="25"/>
                                            </p:tgtEl>
                                            <p:attrNameLst>
                                              <p:attrName>ppt_y</p:attrName>
                                            </p:attrNameLst>
                                          </p:cBhvr>
                                          <p:tavLst>
                                            <p:tav tm="0">
                                              <p:val>
                                                <p:strVal val="ppt_y"/>
                                              </p:val>
                                            </p:tav>
                                            <p:tav tm="100000">
                                              <p:val>
                                                <p:strVal val="ppt_y+1"/>
                                              </p:val>
                                            </p:tav>
                                          </p:tavLst>
                                        </p:anim>
                                        <p:set>
                                          <p:cBhvr>
                                            <p:cTn id="150" dur="1" fill="hold">
                                              <p:stCondLst>
                                                <p:cond delay="999"/>
                                              </p:stCondLst>
                                            </p:cTn>
                                            <p:tgtEl>
                                              <p:spTgt spid="25"/>
                                            </p:tgtEl>
                                            <p:attrNameLst>
                                              <p:attrName>style.visibility</p:attrName>
                                            </p:attrNameLst>
                                          </p:cBhvr>
                                          <p:to>
                                            <p:strVal val="hidden"/>
                                          </p:to>
                                        </p:set>
                                      </p:childTnLst>
                                    </p:cTn>
                                  </p:par>
                                  <p:par>
                                    <p:cTn id="151" presetID="37" presetClass="exit" presetSubtype="0" fill="hold" grpId="1" nodeType="withEffect">
                                      <p:stCondLst>
                                        <p:cond delay="0"/>
                                      </p:stCondLst>
                                      <p:childTnLst>
                                        <p:animEffect transition="out" filter="fade">
                                          <p:cBhvr>
                                            <p:cTn id="152" dur="1000"/>
                                            <p:tgtEl>
                                              <p:spTgt spid="27"/>
                                            </p:tgtEl>
                                          </p:cBhvr>
                                        </p:animEffect>
                                        <p:anim calcmode="lin" valueType="num">
                                          <p:cBhvr>
                                            <p:cTn id="153" dur="1000"/>
                                            <p:tgtEl>
                                              <p:spTgt spid="27"/>
                                            </p:tgtEl>
                                            <p:attrNameLst>
                                              <p:attrName>ppt_x</p:attrName>
                                            </p:attrNameLst>
                                          </p:cBhvr>
                                          <p:tavLst>
                                            <p:tav tm="0">
                                              <p:val>
                                                <p:strVal val="ppt_x"/>
                                              </p:val>
                                            </p:tav>
                                            <p:tav tm="100000">
                                              <p:val>
                                                <p:strVal val="ppt_x"/>
                                              </p:val>
                                            </p:tav>
                                          </p:tavLst>
                                        </p:anim>
                                        <p:anim calcmode="lin" valueType="num">
                                          <p:cBhvr>
                                            <p:cTn id="154" dur="100" decel="100000"/>
                                            <p:tgtEl>
                                              <p:spTgt spid="27"/>
                                            </p:tgtEl>
                                            <p:attrNameLst>
                                              <p:attrName>ppt_y</p:attrName>
                                            </p:attrNameLst>
                                          </p:cBhvr>
                                          <p:tavLst>
                                            <p:tav tm="0">
                                              <p:val>
                                                <p:strVal val="ppt_y"/>
                                              </p:val>
                                            </p:tav>
                                            <p:tav tm="100000">
                                              <p:val>
                                                <p:strVal val="ppt_y-.03"/>
                                              </p:val>
                                            </p:tav>
                                          </p:tavLst>
                                        </p:anim>
                                        <p:anim calcmode="lin" valueType="num">
                                          <p:cBhvr>
                                            <p:cTn id="155" dur="900" accel="100000">
                                              <p:stCondLst>
                                                <p:cond delay="100"/>
                                              </p:stCondLst>
                                            </p:cTn>
                                            <p:tgtEl>
                                              <p:spTgt spid="27"/>
                                            </p:tgtEl>
                                            <p:attrNameLst>
                                              <p:attrName>ppt_y</p:attrName>
                                            </p:attrNameLst>
                                          </p:cBhvr>
                                          <p:tavLst>
                                            <p:tav tm="0">
                                              <p:val>
                                                <p:strVal val="ppt_y"/>
                                              </p:val>
                                            </p:tav>
                                            <p:tav tm="100000">
                                              <p:val>
                                                <p:strVal val="ppt_y+1"/>
                                              </p:val>
                                            </p:tav>
                                          </p:tavLst>
                                        </p:anim>
                                        <p:set>
                                          <p:cBhvr>
                                            <p:cTn id="156" dur="1" fill="hold">
                                              <p:stCondLst>
                                                <p:cond delay="999"/>
                                              </p:stCondLst>
                                            </p:cTn>
                                            <p:tgtEl>
                                              <p:spTgt spid="27"/>
                                            </p:tgtEl>
                                            <p:attrNameLst>
                                              <p:attrName>style.visibility</p:attrName>
                                            </p:attrNameLst>
                                          </p:cBhvr>
                                          <p:to>
                                            <p:strVal val="hidden"/>
                                          </p:to>
                                        </p:set>
                                      </p:childTnLst>
                                    </p:cTn>
                                  </p:par>
                                  <p:par>
                                    <p:cTn id="157" presetID="37" presetClass="exit" presetSubtype="0" fill="hold" grpId="1" nodeType="withEffect">
                                      <p:stCondLst>
                                        <p:cond delay="0"/>
                                      </p:stCondLst>
                                      <p:childTnLst>
                                        <p:animEffect transition="out" filter="fade">
                                          <p:cBhvr>
                                            <p:cTn id="158" dur="1000"/>
                                            <p:tgtEl>
                                              <p:spTgt spid="28"/>
                                            </p:tgtEl>
                                          </p:cBhvr>
                                        </p:animEffect>
                                        <p:anim calcmode="lin" valueType="num">
                                          <p:cBhvr>
                                            <p:cTn id="159" dur="1000"/>
                                            <p:tgtEl>
                                              <p:spTgt spid="28"/>
                                            </p:tgtEl>
                                            <p:attrNameLst>
                                              <p:attrName>ppt_x</p:attrName>
                                            </p:attrNameLst>
                                          </p:cBhvr>
                                          <p:tavLst>
                                            <p:tav tm="0">
                                              <p:val>
                                                <p:strVal val="ppt_x"/>
                                              </p:val>
                                            </p:tav>
                                            <p:tav tm="100000">
                                              <p:val>
                                                <p:strVal val="ppt_x"/>
                                              </p:val>
                                            </p:tav>
                                          </p:tavLst>
                                        </p:anim>
                                        <p:anim calcmode="lin" valueType="num">
                                          <p:cBhvr>
                                            <p:cTn id="160" dur="100" decel="100000"/>
                                            <p:tgtEl>
                                              <p:spTgt spid="28"/>
                                            </p:tgtEl>
                                            <p:attrNameLst>
                                              <p:attrName>ppt_y</p:attrName>
                                            </p:attrNameLst>
                                          </p:cBhvr>
                                          <p:tavLst>
                                            <p:tav tm="0">
                                              <p:val>
                                                <p:strVal val="ppt_y"/>
                                              </p:val>
                                            </p:tav>
                                            <p:tav tm="100000">
                                              <p:val>
                                                <p:strVal val="ppt_y-.03"/>
                                              </p:val>
                                            </p:tav>
                                          </p:tavLst>
                                        </p:anim>
                                        <p:anim calcmode="lin" valueType="num">
                                          <p:cBhvr>
                                            <p:cTn id="161" dur="900" accel="100000">
                                              <p:stCondLst>
                                                <p:cond delay="100"/>
                                              </p:stCondLst>
                                            </p:cTn>
                                            <p:tgtEl>
                                              <p:spTgt spid="28"/>
                                            </p:tgtEl>
                                            <p:attrNameLst>
                                              <p:attrName>ppt_y</p:attrName>
                                            </p:attrNameLst>
                                          </p:cBhvr>
                                          <p:tavLst>
                                            <p:tav tm="0">
                                              <p:val>
                                                <p:strVal val="ppt_y"/>
                                              </p:val>
                                            </p:tav>
                                            <p:tav tm="100000">
                                              <p:val>
                                                <p:strVal val="ppt_y+1"/>
                                              </p:val>
                                            </p:tav>
                                          </p:tavLst>
                                        </p:anim>
                                        <p:set>
                                          <p:cBhvr>
                                            <p:cTn id="162" dur="1" fill="hold">
                                              <p:stCondLst>
                                                <p:cond delay="999"/>
                                              </p:stCondLst>
                                            </p:cTn>
                                            <p:tgtEl>
                                              <p:spTgt spid="2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14:presetBounceEnd="72000">
                                      <p:stCondLst>
                                        <p:cond delay="0"/>
                                      </p:stCondLst>
                                      <p:childTnLst>
                                        <p:set>
                                          <p:cBhvr>
                                            <p:cTn id="166" dur="1" fill="hold">
                                              <p:stCondLst>
                                                <p:cond delay="0"/>
                                              </p:stCondLst>
                                            </p:cTn>
                                            <p:tgtEl>
                                              <p:spTgt spid="39"/>
                                            </p:tgtEl>
                                            <p:attrNameLst>
                                              <p:attrName>style.visibility</p:attrName>
                                            </p:attrNameLst>
                                          </p:cBhvr>
                                          <p:to>
                                            <p:strVal val="visible"/>
                                          </p:to>
                                        </p:set>
                                        <p:anim calcmode="lin" valueType="num" p14:bounceEnd="72000">
                                          <p:cBhvr additive="base">
                                            <p:cTn id="167" dur="1000" fill="hold"/>
                                            <p:tgtEl>
                                              <p:spTgt spid="39"/>
                                            </p:tgtEl>
                                            <p:attrNameLst>
                                              <p:attrName>ppt_x</p:attrName>
                                            </p:attrNameLst>
                                          </p:cBhvr>
                                          <p:tavLst>
                                            <p:tav tm="0">
                                              <p:val>
                                                <p:strVal val="#ppt_x"/>
                                              </p:val>
                                            </p:tav>
                                            <p:tav tm="100000">
                                              <p:val>
                                                <p:strVal val="#ppt_x"/>
                                              </p:val>
                                            </p:tav>
                                          </p:tavLst>
                                        </p:anim>
                                        <p:anim calcmode="lin" valueType="num" p14:bounceEnd="72000">
                                          <p:cBhvr additive="base">
                                            <p:cTn id="168" dur="1000" fill="hold"/>
                                            <p:tgtEl>
                                              <p:spTgt spid="3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14:presetBounceEnd="72000">
                                      <p:stCondLst>
                                        <p:cond delay="0"/>
                                      </p:stCondLst>
                                      <p:childTnLst>
                                        <p:set>
                                          <p:cBhvr>
                                            <p:cTn id="170" dur="1" fill="hold">
                                              <p:stCondLst>
                                                <p:cond delay="0"/>
                                              </p:stCondLst>
                                            </p:cTn>
                                            <p:tgtEl>
                                              <p:spTgt spid="40"/>
                                            </p:tgtEl>
                                            <p:attrNameLst>
                                              <p:attrName>style.visibility</p:attrName>
                                            </p:attrNameLst>
                                          </p:cBhvr>
                                          <p:to>
                                            <p:strVal val="visible"/>
                                          </p:to>
                                        </p:set>
                                        <p:anim calcmode="lin" valueType="num" p14:bounceEnd="72000">
                                          <p:cBhvr additive="base">
                                            <p:cTn id="171" dur="1000" fill="hold"/>
                                            <p:tgtEl>
                                              <p:spTgt spid="40"/>
                                            </p:tgtEl>
                                            <p:attrNameLst>
                                              <p:attrName>ppt_x</p:attrName>
                                            </p:attrNameLst>
                                          </p:cBhvr>
                                          <p:tavLst>
                                            <p:tav tm="0">
                                              <p:val>
                                                <p:strVal val="#ppt_x"/>
                                              </p:val>
                                            </p:tav>
                                            <p:tav tm="100000">
                                              <p:val>
                                                <p:strVal val="#ppt_x"/>
                                              </p:val>
                                            </p:tav>
                                          </p:tavLst>
                                        </p:anim>
                                        <p:anim calcmode="lin" valueType="num" p14:bounceEnd="72000">
                                          <p:cBhvr additive="base">
                                            <p:cTn id="172"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3"/>
                      </p:tgtEl>
                    </p:cond>
                  </p:nextCondLst>
                </p:seq>
                <p:seq concurrent="1" nextAc="seek">
                  <p:cTn id="173" restart="whenNotActive" fill="hold" evtFilter="cancelBubble" nodeType="interactiveSeq">
                    <p:stCondLst>
                      <p:cond evt="onClick" delay="0">
                        <p:tgtEl>
                          <p:spTgt spid="39"/>
                        </p:tgtEl>
                      </p:cond>
                    </p:stCondLst>
                    <p:endSync evt="end" delay="0">
                      <p:rtn val="all"/>
                    </p:endSync>
                    <p:childTnLst>
                      <p:par>
                        <p:cTn id="174" fill="hold">
                          <p:stCondLst>
                            <p:cond delay="0"/>
                          </p:stCondLst>
                          <p:childTnLst>
                            <p:par>
                              <p:cTn id="175" fill="hold">
                                <p:stCondLst>
                                  <p:cond delay="0"/>
                                </p:stCondLst>
                                <p:childTnLst>
                                  <p:par>
                                    <p:cTn id="176" presetID="2" presetClass="entr" presetSubtype="4" fill="hold" grpId="0" nodeType="clickEffect" p14:presetBounceEnd="72000">
                                      <p:stCondLst>
                                        <p:cond delay="0"/>
                                      </p:stCondLst>
                                      <p:childTnLst>
                                        <p:set>
                                          <p:cBhvr>
                                            <p:cTn id="177" dur="1" fill="hold">
                                              <p:stCondLst>
                                                <p:cond delay="0"/>
                                              </p:stCondLst>
                                            </p:cTn>
                                            <p:tgtEl>
                                              <p:spTgt spid="41"/>
                                            </p:tgtEl>
                                            <p:attrNameLst>
                                              <p:attrName>style.visibility</p:attrName>
                                            </p:attrNameLst>
                                          </p:cBhvr>
                                          <p:to>
                                            <p:strVal val="visible"/>
                                          </p:to>
                                        </p:set>
                                        <p:anim calcmode="lin" valueType="num" p14:bounceEnd="72000">
                                          <p:cBhvr additive="base">
                                            <p:cTn id="178" dur="1000" fill="hold"/>
                                            <p:tgtEl>
                                              <p:spTgt spid="41"/>
                                            </p:tgtEl>
                                            <p:attrNameLst>
                                              <p:attrName>ppt_x</p:attrName>
                                            </p:attrNameLst>
                                          </p:cBhvr>
                                          <p:tavLst>
                                            <p:tav tm="0">
                                              <p:val>
                                                <p:strVal val="#ppt_x"/>
                                              </p:val>
                                            </p:tav>
                                            <p:tav tm="100000">
                                              <p:val>
                                                <p:strVal val="#ppt_x"/>
                                              </p:val>
                                            </p:tav>
                                          </p:tavLst>
                                        </p:anim>
                                        <p:anim calcmode="lin" valueType="num" p14:bounceEnd="72000">
                                          <p:cBhvr additive="base">
                                            <p:cTn id="179"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nodeType="clickEffect">
                                      <p:stCondLst>
                                        <p:cond delay="0"/>
                                      </p:stCondLst>
                                      <p:childTnLst>
                                        <p:set>
                                          <p:cBhvr>
                                            <p:cTn id="183" dur="1" fill="hold">
                                              <p:stCondLst>
                                                <p:cond delay="0"/>
                                              </p:stCondLst>
                                            </p:cTn>
                                            <p:tgtEl>
                                              <p:spTgt spid="41">
                                                <p:txEl>
                                                  <p:pRg st="0" end="0"/>
                                                </p:txEl>
                                              </p:spTgt>
                                            </p:tgtEl>
                                            <p:attrNameLst>
                                              <p:attrName>style.visibility</p:attrName>
                                            </p:attrNameLst>
                                          </p:cBhvr>
                                          <p:to>
                                            <p:strVal val="visible"/>
                                          </p:to>
                                        </p:set>
                                        <p:animEffect transition="in" filter="fade">
                                          <p:cBhvr>
                                            <p:cTn id="184" dur="1000"/>
                                            <p:tgtEl>
                                              <p:spTgt spid="41">
                                                <p:txEl>
                                                  <p:pRg st="0" end="0"/>
                                                </p:txEl>
                                              </p:spTgt>
                                            </p:tgtEl>
                                          </p:cBhvr>
                                        </p:animEffect>
                                        <p:anim calcmode="lin" valueType="num">
                                          <p:cBhvr>
                                            <p:cTn id="185"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186"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nodeType="clickEffect">
                                      <p:stCondLst>
                                        <p:cond delay="0"/>
                                      </p:stCondLst>
                                      <p:childTnLst>
                                        <p:set>
                                          <p:cBhvr>
                                            <p:cTn id="190" dur="1" fill="hold">
                                              <p:stCondLst>
                                                <p:cond delay="0"/>
                                              </p:stCondLst>
                                            </p:cTn>
                                            <p:tgtEl>
                                              <p:spTgt spid="41">
                                                <p:txEl>
                                                  <p:pRg st="1" end="1"/>
                                                </p:txEl>
                                              </p:spTgt>
                                            </p:tgtEl>
                                            <p:attrNameLst>
                                              <p:attrName>style.visibility</p:attrName>
                                            </p:attrNameLst>
                                          </p:cBhvr>
                                          <p:to>
                                            <p:strVal val="visible"/>
                                          </p:to>
                                        </p:set>
                                        <p:animEffect transition="in" filter="fade">
                                          <p:cBhvr>
                                            <p:cTn id="191" dur="1000"/>
                                            <p:tgtEl>
                                              <p:spTgt spid="41">
                                                <p:txEl>
                                                  <p:pRg st="1" end="1"/>
                                                </p:txEl>
                                              </p:spTgt>
                                            </p:tgtEl>
                                          </p:cBhvr>
                                        </p:animEffect>
                                        <p:anim calcmode="lin" valueType="num">
                                          <p:cBhvr>
                                            <p:cTn id="192" dur="10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193" dur="1000" fill="hold"/>
                                            <p:tgtEl>
                                              <p:spTgt spid="41">
                                                <p:txEl>
                                                  <p:pRg st="1" end="1"/>
                                                </p:txEl>
                                              </p:spTgt>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41">
                                                <p:txEl>
                                                  <p:pRg st="2" end="2"/>
                                                </p:txEl>
                                              </p:spTgt>
                                            </p:tgtEl>
                                            <p:attrNameLst>
                                              <p:attrName>style.visibility</p:attrName>
                                            </p:attrNameLst>
                                          </p:cBhvr>
                                          <p:to>
                                            <p:strVal val="visible"/>
                                          </p:to>
                                        </p:set>
                                        <p:animEffect transition="in" filter="fade">
                                          <p:cBhvr>
                                            <p:cTn id="196" dur="1000"/>
                                            <p:tgtEl>
                                              <p:spTgt spid="41">
                                                <p:txEl>
                                                  <p:pRg st="2" end="2"/>
                                                </p:txEl>
                                              </p:spTgt>
                                            </p:tgtEl>
                                          </p:cBhvr>
                                        </p:animEffect>
                                        <p:anim calcmode="lin" valueType="num">
                                          <p:cBhvr>
                                            <p:cTn id="197" dur="10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198" dur="1000" fill="hold"/>
                                            <p:tgtEl>
                                              <p:spTgt spid="41">
                                                <p:txEl>
                                                  <p:pRg st="2" end="2"/>
                                                </p:txEl>
                                              </p:spTgt>
                                            </p:tgtEl>
                                            <p:attrNameLst>
                                              <p:attrName>ppt_y</p:attrName>
                                            </p:attrNameLst>
                                          </p:cBhvr>
                                          <p:tavLst>
                                            <p:tav tm="0">
                                              <p:val>
                                                <p:strVal val="#ppt_y+.1"/>
                                              </p:val>
                                            </p:tav>
                                            <p:tav tm="100000">
                                              <p:val>
                                                <p:strVal val="#ppt_y"/>
                                              </p:val>
                                            </p:tav>
                                          </p:tavLst>
                                        </p:anim>
                                      </p:childTnLst>
                                    </p:cTn>
                                  </p:par>
                                  <p:par>
                                    <p:cTn id="199" presetID="42" presetClass="entr" presetSubtype="0" fill="hold" nodeType="withEffect">
                                      <p:stCondLst>
                                        <p:cond delay="0"/>
                                      </p:stCondLst>
                                      <p:childTnLst>
                                        <p:set>
                                          <p:cBhvr>
                                            <p:cTn id="200" dur="1" fill="hold">
                                              <p:stCondLst>
                                                <p:cond delay="0"/>
                                              </p:stCondLst>
                                            </p:cTn>
                                            <p:tgtEl>
                                              <p:spTgt spid="41">
                                                <p:txEl>
                                                  <p:pRg st="3" end="3"/>
                                                </p:txEl>
                                              </p:spTgt>
                                            </p:tgtEl>
                                            <p:attrNameLst>
                                              <p:attrName>style.visibility</p:attrName>
                                            </p:attrNameLst>
                                          </p:cBhvr>
                                          <p:to>
                                            <p:strVal val="visible"/>
                                          </p:to>
                                        </p:set>
                                        <p:animEffect transition="in" filter="fade">
                                          <p:cBhvr>
                                            <p:cTn id="201" dur="1000"/>
                                            <p:tgtEl>
                                              <p:spTgt spid="41">
                                                <p:txEl>
                                                  <p:pRg st="3" end="3"/>
                                                </p:txEl>
                                              </p:spTgt>
                                            </p:tgtEl>
                                          </p:cBhvr>
                                        </p:animEffect>
                                        <p:anim calcmode="lin" valueType="num">
                                          <p:cBhvr>
                                            <p:cTn id="202" dur="1000" fill="hold"/>
                                            <p:tgtEl>
                                              <p:spTgt spid="41">
                                                <p:txEl>
                                                  <p:pRg st="3" end="3"/>
                                                </p:txEl>
                                              </p:spTgt>
                                            </p:tgtEl>
                                            <p:attrNameLst>
                                              <p:attrName>ppt_x</p:attrName>
                                            </p:attrNameLst>
                                          </p:cBhvr>
                                          <p:tavLst>
                                            <p:tav tm="0">
                                              <p:val>
                                                <p:strVal val="#ppt_x"/>
                                              </p:val>
                                            </p:tav>
                                            <p:tav tm="100000">
                                              <p:val>
                                                <p:strVal val="#ppt_x"/>
                                              </p:val>
                                            </p:tav>
                                          </p:tavLst>
                                        </p:anim>
                                        <p:anim calcmode="lin" valueType="num">
                                          <p:cBhvr>
                                            <p:cTn id="203" dur="1000" fill="hold"/>
                                            <p:tgtEl>
                                              <p:spTgt spid="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41">
                                                <p:txEl>
                                                  <p:pRg st="4" end="4"/>
                                                </p:txEl>
                                              </p:spTgt>
                                            </p:tgtEl>
                                            <p:attrNameLst>
                                              <p:attrName>style.visibility</p:attrName>
                                            </p:attrNameLst>
                                          </p:cBhvr>
                                          <p:to>
                                            <p:strVal val="visible"/>
                                          </p:to>
                                        </p:set>
                                        <p:animEffect transition="in" filter="fade">
                                          <p:cBhvr>
                                            <p:cTn id="208" dur="1000"/>
                                            <p:tgtEl>
                                              <p:spTgt spid="41">
                                                <p:txEl>
                                                  <p:pRg st="4" end="4"/>
                                                </p:txEl>
                                              </p:spTgt>
                                            </p:tgtEl>
                                          </p:cBhvr>
                                        </p:animEffect>
                                        <p:anim calcmode="lin" valueType="num">
                                          <p:cBhvr>
                                            <p:cTn id="209" dur="1000" fill="hold"/>
                                            <p:tgtEl>
                                              <p:spTgt spid="41">
                                                <p:txEl>
                                                  <p:pRg st="4" end="4"/>
                                                </p:txEl>
                                              </p:spTgt>
                                            </p:tgtEl>
                                            <p:attrNameLst>
                                              <p:attrName>ppt_x</p:attrName>
                                            </p:attrNameLst>
                                          </p:cBhvr>
                                          <p:tavLst>
                                            <p:tav tm="0">
                                              <p:val>
                                                <p:strVal val="#ppt_x"/>
                                              </p:val>
                                            </p:tav>
                                            <p:tav tm="100000">
                                              <p:val>
                                                <p:strVal val="#ppt_x"/>
                                              </p:val>
                                            </p:tav>
                                          </p:tavLst>
                                        </p:anim>
                                        <p:anim calcmode="lin" valueType="num">
                                          <p:cBhvr>
                                            <p:cTn id="210" dur="1000" fill="hold"/>
                                            <p:tgtEl>
                                              <p:spTgt spid="41">
                                                <p:txEl>
                                                  <p:pRg st="4" end="4"/>
                                                </p:txEl>
                                              </p:spTgt>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41">
                                                <p:txEl>
                                                  <p:pRg st="5" end="5"/>
                                                </p:txEl>
                                              </p:spTgt>
                                            </p:tgtEl>
                                            <p:attrNameLst>
                                              <p:attrName>style.visibility</p:attrName>
                                            </p:attrNameLst>
                                          </p:cBhvr>
                                          <p:to>
                                            <p:strVal val="visible"/>
                                          </p:to>
                                        </p:set>
                                        <p:animEffect transition="in" filter="fade">
                                          <p:cBhvr>
                                            <p:cTn id="213" dur="1000"/>
                                            <p:tgtEl>
                                              <p:spTgt spid="41">
                                                <p:txEl>
                                                  <p:pRg st="5" end="5"/>
                                                </p:txEl>
                                              </p:spTgt>
                                            </p:tgtEl>
                                          </p:cBhvr>
                                        </p:animEffect>
                                        <p:anim calcmode="lin" valueType="num">
                                          <p:cBhvr>
                                            <p:cTn id="214" dur="1000" fill="hold"/>
                                            <p:tgtEl>
                                              <p:spTgt spid="41">
                                                <p:txEl>
                                                  <p:pRg st="5" end="5"/>
                                                </p:txEl>
                                              </p:spTgt>
                                            </p:tgtEl>
                                            <p:attrNameLst>
                                              <p:attrName>ppt_x</p:attrName>
                                            </p:attrNameLst>
                                          </p:cBhvr>
                                          <p:tavLst>
                                            <p:tav tm="0">
                                              <p:val>
                                                <p:strVal val="#ppt_x"/>
                                              </p:val>
                                            </p:tav>
                                            <p:tav tm="100000">
                                              <p:val>
                                                <p:strVal val="#ppt_x"/>
                                              </p:val>
                                            </p:tav>
                                          </p:tavLst>
                                        </p:anim>
                                        <p:anim calcmode="lin" valueType="num">
                                          <p:cBhvr>
                                            <p:cTn id="215" dur="1000" fill="hold"/>
                                            <p:tgtEl>
                                              <p:spTgt spid="41">
                                                <p:txEl>
                                                  <p:pRg st="5" end="5"/>
                                                </p:txEl>
                                              </p:spTgt>
                                            </p:tgtEl>
                                            <p:attrNameLst>
                                              <p:attrName>ppt_y</p:attrName>
                                            </p:attrNameLst>
                                          </p:cBhvr>
                                          <p:tavLst>
                                            <p:tav tm="0">
                                              <p:val>
                                                <p:strVal val="#ppt_y+.1"/>
                                              </p:val>
                                            </p:tav>
                                            <p:tav tm="100000">
                                              <p:val>
                                                <p:strVal val="#ppt_y"/>
                                              </p:val>
                                            </p:tav>
                                          </p:tavLst>
                                        </p:anim>
                                      </p:childTnLst>
                                    </p:cTn>
                                  </p:par>
                                  <p:par>
                                    <p:cTn id="216" presetID="42" presetClass="entr" presetSubtype="0" fill="hold" nodeType="withEffect">
                                      <p:stCondLst>
                                        <p:cond delay="0"/>
                                      </p:stCondLst>
                                      <p:childTnLst>
                                        <p:set>
                                          <p:cBhvr>
                                            <p:cTn id="217" dur="1" fill="hold">
                                              <p:stCondLst>
                                                <p:cond delay="0"/>
                                              </p:stCondLst>
                                            </p:cTn>
                                            <p:tgtEl>
                                              <p:spTgt spid="41">
                                                <p:txEl>
                                                  <p:pRg st="6" end="6"/>
                                                </p:txEl>
                                              </p:spTgt>
                                            </p:tgtEl>
                                            <p:attrNameLst>
                                              <p:attrName>style.visibility</p:attrName>
                                            </p:attrNameLst>
                                          </p:cBhvr>
                                          <p:to>
                                            <p:strVal val="visible"/>
                                          </p:to>
                                        </p:set>
                                        <p:animEffect transition="in" filter="fade">
                                          <p:cBhvr>
                                            <p:cTn id="218" dur="1000"/>
                                            <p:tgtEl>
                                              <p:spTgt spid="41">
                                                <p:txEl>
                                                  <p:pRg st="6" end="6"/>
                                                </p:txEl>
                                              </p:spTgt>
                                            </p:tgtEl>
                                          </p:cBhvr>
                                        </p:animEffect>
                                        <p:anim calcmode="lin" valueType="num">
                                          <p:cBhvr>
                                            <p:cTn id="219" dur="1000" fill="hold"/>
                                            <p:tgtEl>
                                              <p:spTgt spid="41">
                                                <p:txEl>
                                                  <p:pRg st="6" end="6"/>
                                                </p:txEl>
                                              </p:spTgt>
                                            </p:tgtEl>
                                            <p:attrNameLst>
                                              <p:attrName>ppt_x</p:attrName>
                                            </p:attrNameLst>
                                          </p:cBhvr>
                                          <p:tavLst>
                                            <p:tav tm="0">
                                              <p:val>
                                                <p:strVal val="#ppt_x"/>
                                              </p:val>
                                            </p:tav>
                                            <p:tav tm="100000">
                                              <p:val>
                                                <p:strVal val="#ppt_x"/>
                                              </p:val>
                                            </p:tav>
                                          </p:tavLst>
                                        </p:anim>
                                        <p:anim calcmode="lin" valueType="num">
                                          <p:cBhvr>
                                            <p:cTn id="220" dur="1000" fill="hold"/>
                                            <p:tgtEl>
                                              <p:spTgt spid="4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1">
                                                <p:txEl>
                                                  <p:pRg st="7" end="7"/>
                                                </p:txEl>
                                              </p:spTgt>
                                            </p:tgtEl>
                                            <p:attrNameLst>
                                              <p:attrName>style.visibility</p:attrName>
                                            </p:attrNameLst>
                                          </p:cBhvr>
                                          <p:to>
                                            <p:strVal val="visible"/>
                                          </p:to>
                                        </p:set>
                                        <p:animEffect transition="in" filter="fade">
                                          <p:cBhvr>
                                            <p:cTn id="225" dur="1000"/>
                                            <p:tgtEl>
                                              <p:spTgt spid="41">
                                                <p:txEl>
                                                  <p:pRg st="7" end="7"/>
                                                </p:txEl>
                                              </p:spTgt>
                                            </p:tgtEl>
                                          </p:cBhvr>
                                        </p:animEffect>
                                        <p:anim calcmode="lin" valueType="num">
                                          <p:cBhvr>
                                            <p:cTn id="226" dur="1000" fill="hold"/>
                                            <p:tgtEl>
                                              <p:spTgt spid="41">
                                                <p:txEl>
                                                  <p:pRg st="7" end="7"/>
                                                </p:txEl>
                                              </p:spTgt>
                                            </p:tgtEl>
                                            <p:attrNameLst>
                                              <p:attrName>ppt_x</p:attrName>
                                            </p:attrNameLst>
                                          </p:cBhvr>
                                          <p:tavLst>
                                            <p:tav tm="0">
                                              <p:val>
                                                <p:strVal val="#ppt_x"/>
                                              </p:val>
                                            </p:tav>
                                            <p:tav tm="100000">
                                              <p:val>
                                                <p:strVal val="#ppt_x"/>
                                              </p:val>
                                            </p:tav>
                                          </p:tavLst>
                                        </p:anim>
                                        <p:anim calcmode="lin" valueType="num">
                                          <p:cBhvr>
                                            <p:cTn id="227" dur="1000" fill="hold"/>
                                            <p:tgtEl>
                                              <p:spTgt spid="41">
                                                <p:txEl>
                                                  <p:pRg st="7" end="7"/>
                                                </p:txEl>
                                              </p:spTgt>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41">
                                                <p:txEl>
                                                  <p:pRg st="8" end="8"/>
                                                </p:txEl>
                                              </p:spTgt>
                                            </p:tgtEl>
                                            <p:attrNameLst>
                                              <p:attrName>style.visibility</p:attrName>
                                            </p:attrNameLst>
                                          </p:cBhvr>
                                          <p:to>
                                            <p:strVal val="visible"/>
                                          </p:to>
                                        </p:set>
                                        <p:animEffect transition="in" filter="fade">
                                          <p:cBhvr>
                                            <p:cTn id="230" dur="1000"/>
                                            <p:tgtEl>
                                              <p:spTgt spid="41">
                                                <p:txEl>
                                                  <p:pRg st="8" end="8"/>
                                                </p:txEl>
                                              </p:spTgt>
                                            </p:tgtEl>
                                          </p:cBhvr>
                                        </p:animEffect>
                                        <p:anim calcmode="lin" valueType="num">
                                          <p:cBhvr>
                                            <p:cTn id="231" dur="1000" fill="hold"/>
                                            <p:tgtEl>
                                              <p:spTgt spid="41">
                                                <p:txEl>
                                                  <p:pRg st="8" end="8"/>
                                                </p:txEl>
                                              </p:spTgt>
                                            </p:tgtEl>
                                            <p:attrNameLst>
                                              <p:attrName>ppt_x</p:attrName>
                                            </p:attrNameLst>
                                          </p:cBhvr>
                                          <p:tavLst>
                                            <p:tav tm="0">
                                              <p:val>
                                                <p:strVal val="#ppt_x"/>
                                              </p:val>
                                            </p:tav>
                                            <p:tav tm="100000">
                                              <p:val>
                                                <p:strVal val="#ppt_x"/>
                                              </p:val>
                                            </p:tav>
                                          </p:tavLst>
                                        </p:anim>
                                        <p:anim calcmode="lin" valueType="num">
                                          <p:cBhvr>
                                            <p:cTn id="232" dur="1000" fill="hold"/>
                                            <p:tgtEl>
                                              <p:spTgt spid="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9"/>
                      </p:tgtEl>
                    </p:cond>
                  </p:nextCondLst>
                </p:seq>
                <p:seq concurrent="1" nextAc="seek">
                  <p:cTn id="233" restart="whenNotActive" fill="hold" evtFilter="cancelBubble" nodeType="interactiveSeq">
                    <p:stCondLst>
                      <p:cond evt="onClick" delay="0">
                        <p:tgtEl>
                          <p:spTgt spid="40"/>
                        </p:tgtEl>
                      </p:cond>
                    </p:stCondLst>
                    <p:endSync evt="end" delay="0">
                      <p:rtn val="all"/>
                    </p:endSync>
                    <p:childTnLst>
                      <p:par>
                        <p:cTn id="234" fill="hold">
                          <p:stCondLst>
                            <p:cond delay="0"/>
                          </p:stCondLst>
                          <p:childTnLst>
                            <p:par>
                              <p:cTn id="235" fill="hold">
                                <p:stCondLst>
                                  <p:cond delay="0"/>
                                </p:stCondLst>
                                <p:childTnLst>
                                  <p:par>
                                    <p:cTn id="236" presetID="2" presetClass="entr" presetSubtype="4" fill="hold" grpId="0" nodeType="clickEffect" p14:presetBounceEnd="72000">
                                      <p:stCondLst>
                                        <p:cond delay="0"/>
                                      </p:stCondLst>
                                      <p:childTnLst>
                                        <p:set>
                                          <p:cBhvr>
                                            <p:cTn id="237" dur="1" fill="hold">
                                              <p:stCondLst>
                                                <p:cond delay="0"/>
                                              </p:stCondLst>
                                            </p:cTn>
                                            <p:tgtEl>
                                              <p:spTgt spid="42"/>
                                            </p:tgtEl>
                                            <p:attrNameLst>
                                              <p:attrName>style.visibility</p:attrName>
                                            </p:attrNameLst>
                                          </p:cBhvr>
                                          <p:to>
                                            <p:strVal val="visible"/>
                                          </p:to>
                                        </p:set>
                                        <p:anim calcmode="lin" valueType="num" p14:bounceEnd="72000">
                                          <p:cBhvr additive="base">
                                            <p:cTn id="238" dur="1000" fill="hold"/>
                                            <p:tgtEl>
                                              <p:spTgt spid="42"/>
                                            </p:tgtEl>
                                            <p:attrNameLst>
                                              <p:attrName>ppt_x</p:attrName>
                                            </p:attrNameLst>
                                          </p:cBhvr>
                                          <p:tavLst>
                                            <p:tav tm="0">
                                              <p:val>
                                                <p:strVal val="#ppt_x"/>
                                              </p:val>
                                            </p:tav>
                                            <p:tav tm="100000">
                                              <p:val>
                                                <p:strVal val="#ppt_x"/>
                                              </p:val>
                                            </p:tav>
                                          </p:tavLst>
                                        </p:anim>
                                        <p:anim calcmode="lin" valueType="num" p14:bounceEnd="72000">
                                          <p:cBhvr additive="base">
                                            <p:cTn id="239"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nodeType="clickEffect">
                                      <p:stCondLst>
                                        <p:cond delay="0"/>
                                      </p:stCondLst>
                                      <p:childTnLst>
                                        <p:set>
                                          <p:cBhvr>
                                            <p:cTn id="243" dur="1" fill="hold">
                                              <p:stCondLst>
                                                <p:cond delay="0"/>
                                              </p:stCondLst>
                                            </p:cTn>
                                            <p:tgtEl>
                                              <p:spTgt spid="42">
                                                <p:txEl>
                                                  <p:pRg st="1" end="1"/>
                                                </p:txEl>
                                              </p:spTgt>
                                            </p:tgtEl>
                                            <p:attrNameLst>
                                              <p:attrName>style.visibility</p:attrName>
                                            </p:attrNameLst>
                                          </p:cBhvr>
                                          <p:to>
                                            <p:strVal val="visible"/>
                                          </p:to>
                                        </p:set>
                                        <p:animEffect transition="in" filter="fade">
                                          <p:cBhvr>
                                            <p:cTn id="244" dur="1000"/>
                                            <p:tgtEl>
                                              <p:spTgt spid="42">
                                                <p:txEl>
                                                  <p:pRg st="1" end="1"/>
                                                </p:txEl>
                                              </p:spTgt>
                                            </p:tgtEl>
                                          </p:cBhvr>
                                        </p:animEffect>
                                        <p:anim calcmode="lin" valueType="num">
                                          <p:cBhvr>
                                            <p:cTn id="245"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246" dur="1000" fill="hold"/>
                                            <p:tgtEl>
                                              <p:spTgt spid="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nodeType="clickEffect">
                                      <p:stCondLst>
                                        <p:cond delay="0"/>
                                      </p:stCondLst>
                                      <p:childTnLst>
                                        <p:set>
                                          <p:cBhvr>
                                            <p:cTn id="250" dur="1" fill="hold">
                                              <p:stCondLst>
                                                <p:cond delay="0"/>
                                              </p:stCondLst>
                                            </p:cTn>
                                            <p:tgtEl>
                                              <p:spTgt spid="42">
                                                <p:txEl>
                                                  <p:pRg st="2" end="2"/>
                                                </p:txEl>
                                              </p:spTgt>
                                            </p:tgtEl>
                                            <p:attrNameLst>
                                              <p:attrName>style.visibility</p:attrName>
                                            </p:attrNameLst>
                                          </p:cBhvr>
                                          <p:to>
                                            <p:strVal val="visible"/>
                                          </p:to>
                                        </p:set>
                                        <p:animEffect transition="in" filter="fade">
                                          <p:cBhvr>
                                            <p:cTn id="251" dur="1000"/>
                                            <p:tgtEl>
                                              <p:spTgt spid="42">
                                                <p:txEl>
                                                  <p:pRg st="2" end="2"/>
                                                </p:txEl>
                                              </p:spTgt>
                                            </p:tgtEl>
                                          </p:cBhvr>
                                        </p:animEffect>
                                        <p:anim calcmode="lin" valueType="num">
                                          <p:cBhvr>
                                            <p:cTn id="252"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253" dur="10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nodeType="clickEffect">
                                      <p:stCondLst>
                                        <p:cond delay="0"/>
                                      </p:stCondLst>
                                      <p:childTnLst>
                                        <p:set>
                                          <p:cBhvr>
                                            <p:cTn id="257" dur="1" fill="hold">
                                              <p:stCondLst>
                                                <p:cond delay="0"/>
                                              </p:stCondLst>
                                            </p:cTn>
                                            <p:tgtEl>
                                              <p:spTgt spid="42">
                                                <p:txEl>
                                                  <p:pRg st="3" end="3"/>
                                                </p:txEl>
                                              </p:spTgt>
                                            </p:tgtEl>
                                            <p:attrNameLst>
                                              <p:attrName>style.visibility</p:attrName>
                                            </p:attrNameLst>
                                          </p:cBhvr>
                                          <p:to>
                                            <p:strVal val="visible"/>
                                          </p:to>
                                        </p:set>
                                        <p:animEffect transition="in" filter="fade">
                                          <p:cBhvr>
                                            <p:cTn id="258" dur="1000"/>
                                            <p:tgtEl>
                                              <p:spTgt spid="42">
                                                <p:txEl>
                                                  <p:pRg st="3" end="3"/>
                                                </p:txEl>
                                              </p:spTgt>
                                            </p:tgtEl>
                                          </p:cBhvr>
                                        </p:animEffect>
                                        <p:anim calcmode="lin" valueType="num">
                                          <p:cBhvr>
                                            <p:cTn id="259" dur="1000" fill="hold"/>
                                            <p:tgtEl>
                                              <p:spTgt spid="42">
                                                <p:txEl>
                                                  <p:pRg st="3" end="3"/>
                                                </p:txEl>
                                              </p:spTgt>
                                            </p:tgtEl>
                                            <p:attrNameLst>
                                              <p:attrName>ppt_x</p:attrName>
                                            </p:attrNameLst>
                                          </p:cBhvr>
                                          <p:tavLst>
                                            <p:tav tm="0">
                                              <p:val>
                                                <p:strVal val="#ppt_x"/>
                                              </p:val>
                                            </p:tav>
                                            <p:tav tm="100000">
                                              <p:val>
                                                <p:strVal val="#ppt_x"/>
                                              </p:val>
                                            </p:tav>
                                          </p:tavLst>
                                        </p:anim>
                                        <p:anim calcmode="lin" valueType="num">
                                          <p:cBhvr>
                                            <p:cTn id="260" dur="1000" fill="hold"/>
                                            <p:tgtEl>
                                              <p:spTgt spid="42">
                                                <p:txEl>
                                                  <p:pRg st="3" end="3"/>
                                                </p:txEl>
                                              </p:spTgt>
                                            </p:tgtEl>
                                            <p:attrNameLst>
                                              <p:attrName>ppt_y</p:attrName>
                                            </p:attrNameLst>
                                          </p:cBhvr>
                                          <p:tavLst>
                                            <p:tav tm="0">
                                              <p:val>
                                                <p:strVal val="#ppt_y+.1"/>
                                              </p:val>
                                            </p:tav>
                                            <p:tav tm="100000">
                                              <p:val>
                                                <p:strVal val="#ppt_y"/>
                                              </p:val>
                                            </p:tav>
                                          </p:tavLst>
                                        </p:anim>
                                      </p:childTnLst>
                                    </p:cTn>
                                  </p:par>
                                  <p:par>
                                    <p:cTn id="261" presetID="42" presetClass="entr" presetSubtype="0" fill="hold" nodeType="withEffect">
                                      <p:stCondLst>
                                        <p:cond delay="0"/>
                                      </p:stCondLst>
                                      <p:childTnLst>
                                        <p:set>
                                          <p:cBhvr>
                                            <p:cTn id="262" dur="1" fill="hold">
                                              <p:stCondLst>
                                                <p:cond delay="0"/>
                                              </p:stCondLst>
                                            </p:cTn>
                                            <p:tgtEl>
                                              <p:spTgt spid="42">
                                                <p:txEl>
                                                  <p:pRg st="4" end="4"/>
                                                </p:txEl>
                                              </p:spTgt>
                                            </p:tgtEl>
                                            <p:attrNameLst>
                                              <p:attrName>style.visibility</p:attrName>
                                            </p:attrNameLst>
                                          </p:cBhvr>
                                          <p:to>
                                            <p:strVal val="visible"/>
                                          </p:to>
                                        </p:set>
                                        <p:animEffect transition="in" filter="fade">
                                          <p:cBhvr>
                                            <p:cTn id="263" dur="1000"/>
                                            <p:tgtEl>
                                              <p:spTgt spid="42">
                                                <p:txEl>
                                                  <p:pRg st="4" end="4"/>
                                                </p:txEl>
                                              </p:spTgt>
                                            </p:tgtEl>
                                          </p:cBhvr>
                                        </p:animEffect>
                                        <p:anim calcmode="lin" valueType="num">
                                          <p:cBhvr>
                                            <p:cTn id="264" dur="1000" fill="hold"/>
                                            <p:tgtEl>
                                              <p:spTgt spid="42">
                                                <p:txEl>
                                                  <p:pRg st="4" end="4"/>
                                                </p:txEl>
                                              </p:spTgt>
                                            </p:tgtEl>
                                            <p:attrNameLst>
                                              <p:attrName>ppt_x</p:attrName>
                                            </p:attrNameLst>
                                          </p:cBhvr>
                                          <p:tavLst>
                                            <p:tav tm="0">
                                              <p:val>
                                                <p:strVal val="#ppt_x"/>
                                              </p:val>
                                            </p:tav>
                                            <p:tav tm="100000">
                                              <p:val>
                                                <p:strVal val="#ppt_x"/>
                                              </p:val>
                                            </p:tav>
                                          </p:tavLst>
                                        </p:anim>
                                        <p:anim calcmode="lin" valueType="num">
                                          <p:cBhvr>
                                            <p:cTn id="265" dur="1000" fill="hold"/>
                                            <p:tgtEl>
                                              <p:spTgt spid="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42" presetClass="entr" presetSubtype="0" fill="hold" nodeType="clickEffect">
                                      <p:stCondLst>
                                        <p:cond delay="0"/>
                                      </p:stCondLst>
                                      <p:childTnLst>
                                        <p:set>
                                          <p:cBhvr>
                                            <p:cTn id="269" dur="1" fill="hold">
                                              <p:stCondLst>
                                                <p:cond delay="0"/>
                                              </p:stCondLst>
                                            </p:cTn>
                                            <p:tgtEl>
                                              <p:spTgt spid="42">
                                                <p:txEl>
                                                  <p:pRg st="5" end="5"/>
                                                </p:txEl>
                                              </p:spTgt>
                                            </p:tgtEl>
                                            <p:attrNameLst>
                                              <p:attrName>style.visibility</p:attrName>
                                            </p:attrNameLst>
                                          </p:cBhvr>
                                          <p:to>
                                            <p:strVal val="visible"/>
                                          </p:to>
                                        </p:set>
                                        <p:animEffect transition="in" filter="fade">
                                          <p:cBhvr>
                                            <p:cTn id="270" dur="1000"/>
                                            <p:tgtEl>
                                              <p:spTgt spid="42">
                                                <p:txEl>
                                                  <p:pRg st="5" end="5"/>
                                                </p:txEl>
                                              </p:spTgt>
                                            </p:tgtEl>
                                          </p:cBhvr>
                                        </p:animEffect>
                                        <p:anim calcmode="lin" valueType="num">
                                          <p:cBhvr>
                                            <p:cTn id="271" dur="1000" fill="hold"/>
                                            <p:tgtEl>
                                              <p:spTgt spid="42">
                                                <p:txEl>
                                                  <p:pRg st="5" end="5"/>
                                                </p:txEl>
                                              </p:spTgt>
                                            </p:tgtEl>
                                            <p:attrNameLst>
                                              <p:attrName>ppt_x</p:attrName>
                                            </p:attrNameLst>
                                          </p:cBhvr>
                                          <p:tavLst>
                                            <p:tav tm="0">
                                              <p:val>
                                                <p:strVal val="#ppt_x"/>
                                              </p:val>
                                            </p:tav>
                                            <p:tav tm="100000">
                                              <p:val>
                                                <p:strVal val="#ppt_x"/>
                                              </p:val>
                                            </p:tav>
                                          </p:tavLst>
                                        </p:anim>
                                        <p:anim calcmode="lin" valueType="num">
                                          <p:cBhvr>
                                            <p:cTn id="272" dur="1000" fill="hold"/>
                                            <p:tgtEl>
                                              <p:spTgt spid="42">
                                                <p:txEl>
                                                  <p:pRg st="5" end="5"/>
                                                </p:txEl>
                                              </p:spTgt>
                                            </p:tgtEl>
                                            <p:attrNameLst>
                                              <p:attrName>ppt_y</p:attrName>
                                            </p:attrNameLst>
                                          </p:cBhvr>
                                          <p:tavLst>
                                            <p:tav tm="0">
                                              <p:val>
                                                <p:strVal val="#ppt_y+.1"/>
                                              </p:val>
                                            </p:tav>
                                            <p:tav tm="100000">
                                              <p:val>
                                                <p:strVal val="#ppt_y"/>
                                              </p:val>
                                            </p:tav>
                                          </p:tavLst>
                                        </p:anim>
                                      </p:childTnLst>
                                    </p:cTn>
                                  </p:par>
                                  <p:par>
                                    <p:cTn id="273" presetID="42" presetClass="entr" presetSubtype="0" fill="hold" nodeType="withEffect">
                                      <p:stCondLst>
                                        <p:cond delay="0"/>
                                      </p:stCondLst>
                                      <p:childTnLst>
                                        <p:set>
                                          <p:cBhvr>
                                            <p:cTn id="274" dur="1" fill="hold">
                                              <p:stCondLst>
                                                <p:cond delay="0"/>
                                              </p:stCondLst>
                                            </p:cTn>
                                            <p:tgtEl>
                                              <p:spTgt spid="42">
                                                <p:txEl>
                                                  <p:pRg st="6" end="6"/>
                                                </p:txEl>
                                              </p:spTgt>
                                            </p:tgtEl>
                                            <p:attrNameLst>
                                              <p:attrName>style.visibility</p:attrName>
                                            </p:attrNameLst>
                                          </p:cBhvr>
                                          <p:to>
                                            <p:strVal val="visible"/>
                                          </p:to>
                                        </p:set>
                                        <p:animEffect transition="in" filter="fade">
                                          <p:cBhvr>
                                            <p:cTn id="275" dur="1000"/>
                                            <p:tgtEl>
                                              <p:spTgt spid="42">
                                                <p:txEl>
                                                  <p:pRg st="6" end="6"/>
                                                </p:txEl>
                                              </p:spTgt>
                                            </p:tgtEl>
                                          </p:cBhvr>
                                        </p:animEffect>
                                        <p:anim calcmode="lin" valueType="num">
                                          <p:cBhvr>
                                            <p:cTn id="276" dur="1000" fill="hold"/>
                                            <p:tgtEl>
                                              <p:spTgt spid="42">
                                                <p:txEl>
                                                  <p:pRg st="6" end="6"/>
                                                </p:txEl>
                                              </p:spTgt>
                                            </p:tgtEl>
                                            <p:attrNameLst>
                                              <p:attrName>ppt_x</p:attrName>
                                            </p:attrNameLst>
                                          </p:cBhvr>
                                          <p:tavLst>
                                            <p:tav tm="0">
                                              <p:val>
                                                <p:strVal val="#ppt_x"/>
                                              </p:val>
                                            </p:tav>
                                            <p:tav tm="100000">
                                              <p:val>
                                                <p:strVal val="#ppt_x"/>
                                              </p:val>
                                            </p:tav>
                                          </p:tavLst>
                                        </p:anim>
                                        <p:anim calcmode="lin" valueType="num">
                                          <p:cBhvr>
                                            <p:cTn id="277" dur="1000" fill="hold"/>
                                            <p:tgtEl>
                                              <p:spTgt spid="42">
                                                <p:txEl>
                                                  <p:pRg st="6" end="6"/>
                                                </p:txEl>
                                              </p:spTgt>
                                            </p:tgtEl>
                                            <p:attrNameLst>
                                              <p:attrName>ppt_y</p:attrName>
                                            </p:attrNameLst>
                                          </p:cBhvr>
                                          <p:tavLst>
                                            <p:tav tm="0">
                                              <p:val>
                                                <p:strVal val="#ppt_y+.1"/>
                                              </p:val>
                                            </p:tav>
                                            <p:tav tm="100000">
                                              <p:val>
                                                <p:strVal val="#ppt_y"/>
                                              </p:val>
                                            </p:tav>
                                          </p:tavLst>
                                        </p:anim>
                                      </p:childTnLst>
                                    </p:cTn>
                                  </p:par>
                                  <p:par>
                                    <p:cTn id="278" presetID="42" presetClass="entr" presetSubtype="0" fill="hold" nodeType="withEffect">
                                      <p:stCondLst>
                                        <p:cond delay="0"/>
                                      </p:stCondLst>
                                      <p:childTnLst>
                                        <p:set>
                                          <p:cBhvr>
                                            <p:cTn id="279" dur="1" fill="hold">
                                              <p:stCondLst>
                                                <p:cond delay="0"/>
                                              </p:stCondLst>
                                            </p:cTn>
                                            <p:tgtEl>
                                              <p:spTgt spid="42">
                                                <p:txEl>
                                                  <p:pRg st="7" end="7"/>
                                                </p:txEl>
                                              </p:spTgt>
                                            </p:tgtEl>
                                            <p:attrNameLst>
                                              <p:attrName>style.visibility</p:attrName>
                                            </p:attrNameLst>
                                          </p:cBhvr>
                                          <p:to>
                                            <p:strVal val="visible"/>
                                          </p:to>
                                        </p:set>
                                        <p:animEffect transition="in" filter="fade">
                                          <p:cBhvr>
                                            <p:cTn id="280" dur="1000"/>
                                            <p:tgtEl>
                                              <p:spTgt spid="42">
                                                <p:txEl>
                                                  <p:pRg st="7" end="7"/>
                                                </p:txEl>
                                              </p:spTgt>
                                            </p:tgtEl>
                                          </p:cBhvr>
                                        </p:animEffect>
                                        <p:anim calcmode="lin" valueType="num">
                                          <p:cBhvr>
                                            <p:cTn id="281" dur="1000" fill="hold"/>
                                            <p:tgtEl>
                                              <p:spTgt spid="42">
                                                <p:txEl>
                                                  <p:pRg st="7" end="7"/>
                                                </p:txEl>
                                              </p:spTgt>
                                            </p:tgtEl>
                                            <p:attrNameLst>
                                              <p:attrName>ppt_x</p:attrName>
                                            </p:attrNameLst>
                                          </p:cBhvr>
                                          <p:tavLst>
                                            <p:tav tm="0">
                                              <p:val>
                                                <p:strVal val="#ppt_x"/>
                                              </p:val>
                                            </p:tav>
                                            <p:tav tm="100000">
                                              <p:val>
                                                <p:strVal val="#ppt_x"/>
                                              </p:val>
                                            </p:tav>
                                          </p:tavLst>
                                        </p:anim>
                                        <p:anim calcmode="lin" valueType="num">
                                          <p:cBhvr>
                                            <p:cTn id="282" dur="1000" fill="hold"/>
                                            <p:tgtEl>
                                              <p:spTgt spid="42">
                                                <p:txEl>
                                                  <p:pRg st="7" end="7"/>
                                                </p:txEl>
                                              </p:spTgt>
                                            </p:tgtEl>
                                            <p:attrNameLst>
                                              <p:attrName>ppt_y</p:attrName>
                                            </p:attrNameLst>
                                          </p:cBhvr>
                                          <p:tavLst>
                                            <p:tav tm="0">
                                              <p:val>
                                                <p:strVal val="#ppt_y+.1"/>
                                              </p:val>
                                            </p:tav>
                                            <p:tav tm="100000">
                                              <p:val>
                                                <p:strVal val="#ppt_y"/>
                                              </p:val>
                                            </p:tav>
                                          </p:tavLst>
                                        </p:anim>
                                      </p:childTnLst>
                                    </p:cTn>
                                  </p:par>
                                  <p:par>
                                    <p:cTn id="283" presetID="42" presetClass="entr" presetSubtype="0" fill="hold" nodeType="withEffect">
                                      <p:stCondLst>
                                        <p:cond delay="0"/>
                                      </p:stCondLst>
                                      <p:childTnLst>
                                        <p:set>
                                          <p:cBhvr>
                                            <p:cTn id="284" dur="1" fill="hold">
                                              <p:stCondLst>
                                                <p:cond delay="0"/>
                                              </p:stCondLst>
                                            </p:cTn>
                                            <p:tgtEl>
                                              <p:spTgt spid="42">
                                                <p:txEl>
                                                  <p:pRg st="8" end="8"/>
                                                </p:txEl>
                                              </p:spTgt>
                                            </p:tgtEl>
                                            <p:attrNameLst>
                                              <p:attrName>style.visibility</p:attrName>
                                            </p:attrNameLst>
                                          </p:cBhvr>
                                          <p:to>
                                            <p:strVal val="visible"/>
                                          </p:to>
                                        </p:set>
                                        <p:animEffect transition="in" filter="fade">
                                          <p:cBhvr>
                                            <p:cTn id="285" dur="1000"/>
                                            <p:tgtEl>
                                              <p:spTgt spid="42">
                                                <p:txEl>
                                                  <p:pRg st="8" end="8"/>
                                                </p:txEl>
                                              </p:spTgt>
                                            </p:tgtEl>
                                          </p:cBhvr>
                                        </p:animEffect>
                                        <p:anim calcmode="lin" valueType="num">
                                          <p:cBhvr>
                                            <p:cTn id="286" dur="1000" fill="hold"/>
                                            <p:tgtEl>
                                              <p:spTgt spid="42">
                                                <p:txEl>
                                                  <p:pRg st="8" end="8"/>
                                                </p:txEl>
                                              </p:spTgt>
                                            </p:tgtEl>
                                            <p:attrNameLst>
                                              <p:attrName>ppt_x</p:attrName>
                                            </p:attrNameLst>
                                          </p:cBhvr>
                                          <p:tavLst>
                                            <p:tav tm="0">
                                              <p:val>
                                                <p:strVal val="#ppt_x"/>
                                              </p:val>
                                            </p:tav>
                                            <p:tav tm="100000">
                                              <p:val>
                                                <p:strVal val="#ppt_x"/>
                                              </p:val>
                                            </p:tav>
                                          </p:tavLst>
                                        </p:anim>
                                        <p:anim calcmode="lin" valueType="num">
                                          <p:cBhvr>
                                            <p:cTn id="287" dur="1000" fill="hold"/>
                                            <p:tgtEl>
                                              <p:spTgt spid="4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42" presetClass="entr" presetSubtype="0" fill="hold" nodeType="clickEffect">
                                      <p:stCondLst>
                                        <p:cond delay="0"/>
                                      </p:stCondLst>
                                      <p:childTnLst>
                                        <p:set>
                                          <p:cBhvr>
                                            <p:cTn id="291" dur="1" fill="hold">
                                              <p:stCondLst>
                                                <p:cond delay="0"/>
                                              </p:stCondLst>
                                            </p:cTn>
                                            <p:tgtEl>
                                              <p:spTgt spid="42">
                                                <p:txEl>
                                                  <p:pRg st="9" end="9"/>
                                                </p:txEl>
                                              </p:spTgt>
                                            </p:tgtEl>
                                            <p:attrNameLst>
                                              <p:attrName>style.visibility</p:attrName>
                                            </p:attrNameLst>
                                          </p:cBhvr>
                                          <p:to>
                                            <p:strVal val="visible"/>
                                          </p:to>
                                        </p:set>
                                        <p:animEffect transition="in" filter="fade">
                                          <p:cBhvr>
                                            <p:cTn id="292" dur="1000"/>
                                            <p:tgtEl>
                                              <p:spTgt spid="42">
                                                <p:txEl>
                                                  <p:pRg st="9" end="9"/>
                                                </p:txEl>
                                              </p:spTgt>
                                            </p:tgtEl>
                                          </p:cBhvr>
                                        </p:animEffect>
                                        <p:anim calcmode="lin" valueType="num">
                                          <p:cBhvr>
                                            <p:cTn id="293" dur="1000" fill="hold"/>
                                            <p:tgtEl>
                                              <p:spTgt spid="42">
                                                <p:txEl>
                                                  <p:pRg st="9" end="9"/>
                                                </p:txEl>
                                              </p:spTgt>
                                            </p:tgtEl>
                                            <p:attrNameLst>
                                              <p:attrName>ppt_x</p:attrName>
                                            </p:attrNameLst>
                                          </p:cBhvr>
                                          <p:tavLst>
                                            <p:tav tm="0">
                                              <p:val>
                                                <p:strVal val="#ppt_x"/>
                                              </p:val>
                                            </p:tav>
                                            <p:tav tm="100000">
                                              <p:val>
                                                <p:strVal val="#ppt_x"/>
                                              </p:val>
                                            </p:tav>
                                          </p:tavLst>
                                        </p:anim>
                                        <p:anim calcmode="lin" valueType="num">
                                          <p:cBhvr>
                                            <p:cTn id="294" dur="1000" fill="hold"/>
                                            <p:tgtEl>
                                              <p:spTgt spid="42">
                                                <p:txEl>
                                                  <p:pRg st="9" end="9"/>
                                                </p:txEl>
                                              </p:spTgt>
                                            </p:tgtEl>
                                            <p:attrNameLst>
                                              <p:attrName>ppt_y</p:attrName>
                                            </p:attrNameLst>
                                          </p:cBhvr>
                                          <p:tavLst>
                                            <p:tav tm="0">
                                              <p:val>
                                                <p:strVal val="#ppt_y+.1"/>
                                              </p:val>
                                            </p:tav>
                                            <p:tav tm="100000">
                                              <p:val>
                                                <p:strVal val="#ppt_y"/>
                                              </p:val>
                                            </p:tav>
                                          </p:tavLst>
                                        </p:anim>
                                      </p:childTnLst>
                                    </p:cTn>
                                  </p:par>
                                  <p:par>
                                    <p:cTn id="295" presetID="42" presetClass="entr" presetSubtype="0" fill="hold" nodeType="withEffect">
                                      <p:stCondLst>
                                        <p:cond delay="0"/>
                                      </p:stCondLst>
                                      <p:childTnLst>
                                        <p:set>
                                          <p:cBhvr>
                                            <p:cTn id="296" dur="1" fill="hold">
                                              <p:stCondLst>
                                                <p:cond delay="0"/>
                                              </p:stCondLst>
                                            </p:cTn>
                                            <p:tgtEl>
                                              <p:spTgt spid="42">
                                                <p:txEl>
                                                  <p:pRg st="10" end="10"/>
                                                </p:txEl>
                                              </p:spTgt>
                                            </p:tgtEl>
                                            <p:attrNameLst>
                                              <p:attrName>style.visibility</p:attrName>
                                            </p:attrNameLst>
                                          </p:cBhvr>
                                          <p:to>
                                            <p:strVal val="visible"/>
                                          </p:to>
                                        </p:set>
                                        <p:animEffect transition="in" filter="fade">
                                          <p:cBhvr>
                                            <p:cTn id="297" dur="1000"/>
                                            <p:tgtEl>
                                              <p:spTgt spid="42">
                                                <p:txEl>
                                                  <p:pRg st="10" end="10"/>
                                                </p:txEl>
                                              </p:spTgt>
                                            </p:tgtEl>
                                          </p:cBhvr>
                                        </p:animEffect>
                                        <p:anim calcmode="lin" valueType="num">
                                          <p:cBhvr>
                                            <p:cTn id="298" dur="1000" fill="hold"/>
                                            <p:tgtEl>
                                              <p:spTgt spid="42">
                                                <p:txEl>
                                                  <p:pRg st="10" end="10"/>
                                                </p:txEl>
                                              </p:spTgt>
                                            </p:tgtEl>
                                            <p:attrNameLst>
                                              <p:attrName>ppt_x</p:attrName>
                                            </p:attrNameLst>
                                          </p:cBhvr>
                                          <p:tavLst>
                                            <p:tav tm="0">
                                              <p:val>
                                                <p:strVal val="#ppt_x"/>
                                              </p:val>
                                            </p:tav>
                                            <p:tav tm="100000">
                                              <p:val>
                                                <p:strVal val="#ppt_x"/>
                                              </p:val>
                                            </p:tav>
                                          </p:tavLst>
                                        </p:anim>
                                        <p:anim calcmode="lin" valueType="num">
                                          <p:cBhvr>
                                            <p:cTn id="299" dur="1000" fill="hold"/>
                                            <p:tgtEl>
                                              <p:spTgt spid="4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0"/>
                      </p:tgtEl>
                    </p:cond>
                  </p:nextCondLst>
                </p:seq>
                <p:seq concurrent="1" nextAc="seek">
                  <p:cTn id="300" restart="whenNotActive" fill="hold" evtFilter="cancelBubble" nodeType="interactiveSeq">
                    <p:stCondLst>
                      <p:cond evt="onClick" delay="0">
                        <p:tgtEl>
                          <p:spTgt spid="42"/>
                        </p:tgtEl>
                      </p:cond>
                    </p:stCondLst>
                    <p:endSync evt="end" delay="0">
                      <p:rtn val="all"/>
                    </p:endSync>
                    <p:childTnLst>
                      <p:par>
                        <p:cTn id="301" fill="hold">
                          <p:stCondLst>
                            <p:cond delay="0"/>
                          </p:stCondLst>
                          <p:childTnLst>
                            <p:par>
                              <p:cTn id="302" fill="hold">
                                <p:stCondLst>
                                  <p:cond delay="0"/>
                                </p:stCondLst>
                                <p:childTnLst>
                                  <p:par>
                                    <p:cTn id="303" presetID="42" presetClass="entr" presetSubtype="0" fill="hold" nodeType="clickEffect">
                                      <p:stCondLst>
                                        <p:cond delay="0"/>
                                      </p:stCondLst>
                                      <p:childTnLst>
                                        <p:set>
                                          <p:cBhvr>
                                            <p:cTn id="304" dur="1" fill="hold">
                                              <p:stCondLst>
                                                <p:cond delay="0"/>
                                              </p:stCondLst>
                                            </p:cTn>
                                            <p:tgtEl>
                                              <p:spTgt spid="42">
                                                <p:txEl>
                                                  <p:pRg st="0" end="0"/>
                                                </p:txEl>
                                              </p:spTgt>
                                            </p:tgtEl>
                                            <p:attrNameLst>
                                              <p:attrName>style.visibility</p:attrName>
                                            </p:attrNameLst>
                                          </p:cBhvr>
                                          <p:to>
                                            <p:strVal val="visible"/>
                                          </p:to>
                                        </p:set>
                                        <p:animEffect transition="in" filter="fade">
                                          <p:cBhvr>
                                            <p:cTn id="305" dur="1000"/>
                                            <p:tgtEl>
                                              <p:spTgt spid="42">
                                                <p:txEl>
                                                  <p:pRg st="0" end="0"/>
                                                </p:txEl>
                                              </p:spTgt>
                                            </p:tgtEl>
                                          </p:cBhvr>
                                        </p:animEffect>
                                        <p:anim calcmode="lin" valueType="num">
                                          <p:cBhvr>
                                            <p:cTn id="306"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307"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2"/>
                      </p:tgtEl>
                    </p:cond>
                  </p:nextCondLst>
                </p:seq>
                <p:seq concurrent="1" nextAc="seek">
                  <p:cTn id="308" restart="whenNotActive" fill="hold" evtFilter="cancelBubble" nodeType="interactiveSeq">
                    <p:stCondLst>
                      <p:cond evt="onClick" delay="0">
                        <p:tgtEl>
                          <p:spTgt spid="24"/>
                        </p:tgtEl>
                      </p:cond>
                    </p:stCondLst>
                    <p:endSync evt="end" delay="0">
                      <p:rtn val="all"/>
                    </p:endSync>
                    <p:childTnLst>
                      <p:par>
                        <p:cTn id="309" fill="hold">
                          <p:stCondLst>
                            <p:cond delay="0"/>
                          </p:stCondLst>
                          <p:childTnLst>
                            <p:par>
                              <p:cTn id="310" fill="hold">
                                <p:stCondLst>
                                  <p:cond delay="0"/>
                                </p:stCondLst>
                                <p:childTnLst>
                                  <p:par>
                                    <p:cTn id="311" presetID="31" presetClass="exit" presetSubtype="0" fill="hold" grpId="1" nodeType="clickEffect">
                                      <p:stCondLst>
                                        <p:cond delay="0"/>
                                      </p:stCondLst>
                                      <p:childTnLst>
                                        <p:anim calcmode="lin" valueType="num">
                                          <p:cBhvr>
                                            <p:cTn id="312" dur="1000"/>
                                            <p:tgtEl>
                                              <p:spTgt spid="39"/>
                                            </p:tgtEl>
                                            <p:attrNameLst>
                                              <p:attrName>ppt_w</p:attrName>
                                            </p:attrNameLst>
                                          </p:cBhvr>
                                          <p:tavLst>
                                            <p:tav tm="0">
                                              <p:val>
                                                <p:strVal val="ppt_w"/>
                                              </p:val>
                                            </p:tav>
                                            <p:tav tm="100000">
                                              <p:val>
                                                <p:fltVal val="0"/>
                                              </p:val>
                                            </p:tav>
                                          </p:tavLst>
                                        </p:anim>
                                        <p:anim calcmode="lin" valueType="num">
                                          <p:cBhvr>
                                            <p:cTn id="313" dur="1000"/>
                                            <p:tgtEl>
                                              <p:spTgt spid="39"/>
                                            </p:tgtEl>
                                            <p:attrNameLst>
                                              <p:attrName>ppt_h</p:attrName>
                                            </p:attrNameLst>
                                          </p:cBhvr>
                                          <p:tavLst>
                                            <p:tav tm="0">
                                              <p:val>
                                                <p:strVal val="ppt_h"/>
                                              </p:val>
                                            </p:tav>
                                            <p:tav tm="100000">
                                              <p:val>
                                                <p:fltVal val="0"/>
                                              </p:val>
                                            </p:tav>
                                          </p:tavLst>
                                        </p:anim>
                                        <p:anim calcmode="lin" valueType="num">
                                          <p:cBhvr>
                                            <p:cTn id="314" dur="1000"/>
                                            <p:tgtEl>
                                              <p:spTgt spid="39"/>
                                            </p:tgtEl>
                                            <p:attrNameLst>
                                              <p:attrName>style.rotation</p:attrName>
                                            </p:attrNameLst>
                                          </p:cBhvr>
                                          <p:tavLst>
                                            <p:tav tm="0">
                                              <p:val>
                                                <p:fltVal val="0"/>
                                              </p:val>
                                            </p:tav>
                                            <p:tav tm="100000">
                                              <p:val>
                                                <p:fltVal val="90"/>
                                              </p:val>
                                            </p:tav>
                                          </p:tavLst>
                                        </p:anim>
                                        <p:animEffect transition="out" filter="fade">
                                          <p:cBhvr>
                                            <p:cTn id="315" dur="1000"/>
                                            <p:tgtEl>
                                              <p:spTgt spid="39"/>
                                            </p:tgtEl>
                                          </p:cBhvr>
                                        </p:animEffect>
                                        <p:set>
                                          <p:cBhvr>
                                            <p:cTn id="316" dur="1" fill="hold">
                                              <p:stCondLst>
                                                <p:cond delay="999"/>
                                              </p:stCondLst>
                                            </p:cTn>
                                            <p:tgtEl>
                                              <p:spTgt spid="39"/>
                                            </p:tgtEl>
                                            <p:attrNameLst>
                                              <p:attrName>style.visibility</p:attrName>
                                            </p:attrNameLst>
                                          </p:cBhvr>
                                          <p:to>
                                            <p:strVal val="hidden"/>
                                          </p:to>
                                        </p:set>
                                      </p:childTnLst>
                                    </p:cTn>
                                  </p:par>
                                  <p:par>
                                    <p:cTn id="317" presetID="31" presetClass="exit" presetSubtype="0" fill="hold" grpId="1" nodeType="withEffect">
                                      <p:stCondLst>
                                        <p:cond delay="0"/>
                                      </p:stCondLst>
                                      <p:childTnLst>
                                        <p:anim calcmode="lin" valueType="num">
                                          <p:cBhvr>
                                            <p:cTn id="318" dur="1000"/>
                                            <p:tgtEl>
                                              <p:spTgt spid="40"/>
                                            </p:tgtEl>
                                            <p:attrNameLst>
                                              <p:attrName>ppt_w</p:attrName>
                                            </p:attrNameLst>
                                          </p:cBhvr>
                                          <p:tavLst>
                                            <p:tav tm="0">
                                              <p:val>
                                                <p:strVal val="ppt_w"/>
                                              </p:val>
                                            </p:tav>
                                            <p:tav tm="100000">
                                              <p:val>
                                                <p:fltVal val="0"/>
                                              </p:val>
                                            </p:tav>
                                          </p:tavLst>
                                        </p:anim>
                                        <p:anim calcmode="lin" valueType="num">
                                          <p:cBhvr>
                                            <p:cTn id="319" dur="1000"/>
                                            <p:tgtEl>
                                              <p:spTgt spid="40"/>
                                            </p:tgtEl>
                                            <p:attrNameLst>
                                              <p:attrName>ppt_h</p:attrName>
                                            </p:attrNameLst>
                                          </p:cBhvr>
                                          <p:tavLst>
                                            <p:tav tm="0">
                                              <p:val>
                                                <p:strVal val="ppt_h"/>
                                              </p:val>
                                            </p:tav>
                                            <p:tav tm="100000">
                                              <p:val>
                                                <p:fltVal val="0"/>
                                              </p:val>
                                            </p:tav>
                                          </p:tavLst>
                                        </p:anim>
                                        <p:anim calcmode="lin" valueType="num">
                                          <p:cBhvr>
                                            <p:cTn id="320" dur="1000"/>
                                            <p:tgtEl>
                                              <p:spTgt spid="40"/>
                                            </p:tgtEl>
                                            <p:attrNameLst>
                                              <p:attrName>style.rotation</p:attrName>
                                            </p:attrNameLst>
                                          </p:cBhvr>
                                          <p:tavLst>
                                            <p:tav tm="0">
                                              <p:val>
                                                <p:fltVal val="0"/>
                                              </p:val>
                                            </p:tav>
                                            <p:tav tm="100000">
                                              <p:val>
                                                <p:fltVal val="90"/>
                                              </p:val>
                                            </p:tav>
                                          </p:tavLst>
                                        </p:anim>
                                        <p:animEffect transition="out" filter="fade">
                                          <p:cBhvr>
                                            <p:cTn id="321" dur="1000"/>
                                            <p:tgtEl>
                                              <p:spTgt spid="40"/>
                                            </p:tgtEl>
                                          </p:cBhvr>
                                        </p:animEffect>
                                        <p:set>
                                          <p:cBhvr>
                                            <p:cTn id="322" dur="1" fill="hold">
                                              <p:stCondLst>
                                                <p:cond delay="999"/>
                                              </p:stCondLst>
                                            </p:cTn>
                                            <p:tgtEl>
                                              <p:spTgt spid="40"/>
                                            </p:tgtEl>
                                            <p:attrNameLst>
                                              <p:attrName>style.visibility</p:attrName>
                                            </p:attrNameLst>
                                          </p:cBhvr>
                                          <p:to>
                                            <p:strVal val="hidden"/>
                                          </p:to>
                                        </p:set>
                                      </p:childTnLst>
                                    </p:cTn>
                                  </p:par>
                                  <p:par>
                                    <p:cTn id="323" presetID="31" presetClass="exit" presetSubtype="0" fill="hold" grpId="1" nodeType="withEffect">
                                      <p:stCondLst>
                                        <p:cond delay="0"/>
                                      </p:stCondLst>
                                      <p:childTnLst>
                                        <p:anim calcmode="lin" valueType="num">
                                          <p:cBhvr>
                                            <p:cTn id="324" dur="1000"/>
                                            <p:tgtEl>
                                              <p:spTgt spid="41">
                                                <p:txEl>
                                                  <p:pRg st="0" end="0"/>
                                                </p:txEl>
                                              </p:spTgt>
                                            </p:tgtEl>
                                            <p:attrNameLst>
                                              <p:attrName>ppt_w</p:attrName>
                                            </p:attrNameLst>
                                          </p:cBhvr>
                                          <p:tavLst>
                                            <p:tav tm="0">
                                              <p:val>
                                                <p:strVal val="ppt_w"/>
                                              </p:val>
                                            </p:tav>
                                            <p:tav tm="100000">
                                              <p:val>
                                                <p:fltVal val="0"/>
                                              </p:val>
                                            </p:tav>
                                          </p:tavLst>
                                        </p:anim>
                                        <p:anim calcmode="lin" valueType="num">
                                          <p:cBhvr>
                                            <p:cTn id="325" dur="1000"/>
                                            <p:tgtEl>
                                              <p:spTgt spid="41">
                                                <p:txEl>
                                                  <p:pRg st="0" end="0"/>
                                                </p:txEl>
                                              </p:spTgt>
                                            </p:tgtEl>
                                            <p:attrNameLst>
                                              <p:attrName>ppt_h</p:attrName>
                                            </p:attrNameLst>
                                          </p:cBhvr>
                                          <p:tavLst>
                                            <p:tav tm="0">
                                              <p:val>
                                                <p:strVal val="ppt_h"/>
                                              </p:val>
                                            </p:tav>
                                            <p:tav tm="100000">
                                              <p:val>
                                                <p:fltVal val="0"/>
                                              </p:val>
                                            </p:tav>
                                          </p:tavLst>
                                        </p:anim>
                                        <p:anim calcmode="lin" valueType="num">
                                          <p:cBhvr>
                                            <p:cTn id="326" dur="1000"/>
                                            <p:tgtEl>
                                              <p:spTgt spid="41">
                                                <p:txEl>
                                                  <p:pRg st="0" end="0"/>
                                                </p:txEl>
                                              </p:spTgt>
                                            </p:tgtEl>
                                            <p:attrNameLst>
                                              <p:attrName>style.rotation</p:attrName>
                                            </p:attrNameLst>
                                          </p:cBhvr>
                                          <p:tavLst>
                                            <p:tav tm="0">
                                              <p:val>
                                                <p:fltVal val="0"/>
                                              </p:val>
                                            </p:tav>
                                            <p:tav tm="100000">
                                              <p:val>
                                                <p:fltVal val="90"/>
                                              </p:val>
                                            </p:tav>
                                          </p:tavLst>
                                        </p:anim>
                                        <p:animEffect transition="out" filter="fade">
                                          <p:cBhvr>
                                            <p:cTn id="327" dur="1000"/>
                                            <p:tgtEl>
                                              <p:spTgt spid="41">
                                                <p:txEl>
                                                  <p:pRg st="0" end="0"/>
                                                </p:txEl>
                                              </p:spTgt>
                                            </p:tgtEl>
                                          </p:cBhvr>
                                        </p:animEffect>
                                        <p:set>
                                          <p:cBhvr>
                                            <p:cTn id="328" dur="1" fill="hold">
                                              <p:stCondLst>
                                                <p:cond delay="999"/>
                                              </p:stCondLst>
                                            </p:cTn>
                                            <p:tgtEl>
                                              <p:spTgt spid="41">
                                                <p:txEl>
                                                  <p:pRg st="0" end="0"/>
                                                </p:txEl>
                                              </p:spTgt>
                                            </p:tgtEl>
                                            <p:attrNameLst>
                                              <p:attrName>style.visibility</p:attrName>
                                            </p:attrNameLst>
                                          </p:cBhvr>
                                          <p:to>
                                            <p:strVal val="hidden"/>
                                          </p:to>
                                        </p:set>
                                      </p:childTnLst>
                                    </p:cTn>
                                  </p:par>
                                  <p:par>
                                    <p:cTn id="329" presetID="31" presetClass="exit" presetSubtype="0" fill="hold" grpId="1" nodeType="withEffect">
                                      <p:stCondLst>
                                        <p:cond delay="0"/>
                                      </p:stCondLst>
                                      <p:childTnLst>
                                        <p:anim calcmode="lin" valueType="num">
                                          <p:cBhvr>
                                            <p:cTn id="330" dur="1000"/>
                                            <p:tgtEl>
                                              <p:spTgt spid="41">
                                                <p:txEl>
                                                  <p:pRg st="1" end="1"/>
                                                </p:txEl>
                                              </p:spTgt>
                                            </p:tgtEl>
                                            <p:attrNameLst>
                                              <p:attrName>ppt_w</p:attrName>
                                            </p:attrNameLst>
                                          </p:cBhvr>
                                          <p:tavLst>
                                            <p:tav tm="0">
                                              <p:val>
                                                <p:strVal val="ppt_w"/>
                                              </p:val>
                                            </p:tav>
                                            <p:tav tm="100000">
                                              <p:val>
                                                <p:fltVal val="0"/>
                                              </p:val>
                                            </p:tav>
                                          </p:tavLst>
                                        </p:anim>
                                        <p:anim calcmode="lin" valueType="num">
                                          <p:cBhvr>
                                            <p:cTn id="331" dur="1000"/>
                                            <p:tgtEl>
                                              <p:spTgt spid="41">
                                                <p:txEl>
                                                  <p:pRg st="1" end="1"/>
                                                </p:txEl>
                                              </p:spTgt>
                                            </p:tgtEl>
                                            <p:attrNameLst>
                                              <p:attrName>ppt_h</p:attrName>
                                            </p:attrNameLst>
                                          </p:cBhvr>
                                          <p:tavLst>
                                            <p:tav tm="0">
                                              <p:val>
                                                <p:strVal val="ppt_h"/>
                                              </p:val>
                                            </p:tav>
                                            <p:tav tm="100000">
                                              <p:val>
                                                <p:fltVal val="0"/>
                                              </p:val>
                                            </p:tav>
                                          </p:tavLst>
                                        </p:anim>
                                        <p:anim calcmode="lin" valueType="num">
                                          <p:cBhvr>
                                            <p:cTn id="332" dur="1000"/>
                                            <p:tgtEl>
                                              <p:spTgt spid="41">
                                                <p:txEl>
                                                  <p:pRg st="1" end="1"/>
                                                </p:txEl>
                                              </p:spTgt>
                                            </p:tgtEl>
                                            <p:attrNameLst>
                                              <p:attrName>style.rotation</p:attrName>
                                            </p:attrNameLst>
                                          </p:cBhvr>
                                          <p:tavLst>
                                            <p:tav tm="0">
                                              <p:val>
                                                <p:fltVal val="0"/>
                                              </p:val>
                                            </p:tav>
                                            <p:tav tm="100000">
                                              <p:val>
                                                <p:fltVal val="90"/>
                                              </p:val>
                                            </p:tav>
                                          </p:tavLst>
                                        </p:anim>
                                        <p:animEffect transition="out" filter="fade">
                                          <p:cBhvr>
                                            <p:cTn id="333" dur="1000"/>
                                            <p:tgtEl>
                                              <p:spTgt spid="41">
                                                <p:txEl>
                                                  <p:pRg st="1" end="1"/>
                                                </p:txEl>
                                              </p:spTgt>
                                            </p:tgtEl>
                                          </p:cBhvr>
                                        </p:animEffect>
                                        <p:set>
                                          <p:cBhvr>
                                            <p:cTn id="334" dur="1" fill="hold">
                                              <p:stCondLst>
                                                <p:cond delay="999"/>
                                              </p:stCondLst>
                                            </p:cTn>
                                            <p:tgtEl>
                                              <p:spTgt spid="41">
                                                <p:txEl>
                                                  <p:pRg st="1" end="1"/>
                                                </p:txEl>
                                              </p:spTgt>
                                            </p:tgtEl>
                                            <p:attrNameLst>
                                              <p:attrName>style.visibility</p:attrName>
                                            </p:attrNameLst>
                                          </p:cBhvr>
                                          <p:to>
                                            <p:strVal val="hidden"/>
                                          </p:to>
                                        </p:set>
                                      </p:childTnLst>
                                    </p:cTn>
                                  </p:par>
                                  <p:par>
                                    <p:cTn id="335" presetID="31" presetClass="exit" presetSubtype="0" fill="hold" grpId="1" nodeType="withEffect">
                                      <p:stCondLst>
                                        <p:cond delay="0"/>
                                      </p:stCondLst>
                                      <p:childTnLst>
                                        <p:anim calcmode="lin" valueType="num">
                                          <p:cBhvr>
                                            <p:cTn id="336" dur="1000"/>
                                            <p:tgtEl>
                                              <p:spTgt spid="41">
                                                <p:txEl>
                                                  <p:pRg st="2" end="2"/>
                                                </p:txEl>
                                              </p:spTgt>
                                            </p:tgtEl>
                                            <p:attrNameLst>
                                              <p:attrName>ppt_w</p:attrName>
                                            </p:attrNameLst>
                                          </p:cBhvr>
                                          <p:tavLst>
                                            <p:tav tm="0">
                                              <p:val>
                                                <p:strVal val="ppt_w"/>
                                              </p:val>
                                            </p:tav>
                                            <p:tav tm="100000">
                                              <p:val>
                                                <p:fltVal val="0"/>
                                              </p:val>
                                            </p:tav>
                                          </p:tavLst>
                                        </p:anim>
                                        <p:anim calcmode="lin" valueType="num">
                                          <p:cBhvr>
                                            <p:cTn id="337" dur="1000"/>
                                            <p:tgtEl>
                                              <p:spTgt spid="41">
                                                <p:txEl>
                                                  <p:pRg st="2" end="2"/>
                                                </p:txEl>
                                              </p:spTgt>
                                            </p:tgtEl>
                                            <p:attrNameLst>
                                              <p:attrName>ppt_h</p:attrName>
                                            </p:attrNameLst>
                                          </p:cBhvr>
                                          <p:tavLst>
                                            <p:tav tm="0">
                                              <p:val>
                                                <p:strVal val="ppt_h"/>
                                              </p:val>
                                            </p:tav>
                                            <p:tav tm="100000">
                                              <p:val>
                                                <p:fltVal val="0"/>
                                              </p:val>
                                            </p:tav>
                                          </p:tavLst>
                                        </p:anim>
                                        <p:anim calcmode="lin" valueType="num">
                                          <p:cBhvr>
                                            <p:cTn id="338" dur="1000"/>
                                            <p:tgtEl>
                                              <p:spTgt spid="41">
                                                <p:txEl>
                                                  <p:pRg st="2" end="2"/>
                                                </p:txEl>
                                              </p:spTgt>
                                            </p:tgtEl>
                                            <p:attrNameLst>
                                              <p:attrName>style.rotation</p:attrName>
                                            </p:attrNameLst>
                                          </p:cBhvr>
                                          <p:tavLst>
                                            <p:tav tm="0">
                                              <p:val>
                                                <p:fltVal val="0"/>
                                              </p:val>
                                            </p:tav>
                                            <p:tav tm="100000">
                                              <p:val>
                                                <p:fltVal val="90"/>
                                              </p:val>
                                            </p:tav>
                                          </p:tavLst>
                                        </p:anim>
                                        <p:animEffect transition="out" filter="fade">
                                          <p:cBhvr>
                                            <p:cTn id="339" dur="1000"/>
                                            <p:tgtEl>
                                              <p:spTgt spid="41">
                                                <p:txEl>
                                                  <p:pRg st="2" end="2"/>
                                                </p:txEl>
                                              </p:spTgt>
                                            </p:tgtEl>
                                          </p:cBhvr>
                                        </p:animEffect>
                                        <p:set>
                                          <p:cBhvr>
                                            <p:cTn id="340" dur="1" fill="hold">
                                              <p:stCondLst>
                                                <p:cond delay="999"/>
                                              </p:stCondLst>
                                            </p:cTn>
                                            <p:tgtEl>
                                              <p:spTgt spid="41">
                                                <p:txEl>
                                                  <p:pRg st="2" end="2"/>
                                                </p:txEl>
                                              </p:spTgt>
                                            </p:tgtEl>
                                            <p:attrNameLst>
                                              <p:attrName>style.visibility</p:attrName>
                                            </p:attrNameLst>
                                          </p:cBhvr>
                                          <p:to>
                                            <p:strVal val="hidden"/>
                                          </p:to>
                                        </p:set>
                                      </p:childTnLst>
                                    </p:cTn>
                                  </p:par>
                                  <p:par>
                                    <p:cTn id="341" presetID="31" presetClass="exit" presetSubtype="0" fill="hold" grpId="1" nodeType="withEffect">
                                      <p:stCondLst>
                                        <p:cond delay="0"/>
                                      </p:stCondLst>
                                      <p:childTnLst>
                                        <p:anim calcmode="lin" valueType="num">
                                          <p:cBhvr>
                                            <p:cTn id="342" dur="1000"/>
                                            <p:tgtEl>
                                              <p:spTgt spid="41">
                                                <p:txEl>
                                                  <p:pRg st="3" end="3"/>
                                                </p:txEl>
                                              </p:spTgt>
                                            </p:tgtEl>
                                            <p:attrNameLst>
                                              <p:attrName>ppt_w</p:attrName>
                                            </p:attrNameLst>
                                          </p:cBhvr>
                                          <p:tavLst>
                                            <p:tav tm="0">
                                              <p:val>
                                                <p:strVal val="ppt_w"/>
                                              </p:val>
                                            </p:tav>
                                            <p:tav tm="100000">
                                              <p:val>
                                                <p:fltVal val="0"/>
                                              </p:val>
                                            </p:tav>
                                          </p:tavLst>
                                        </p:anim>
                                        <p:anim calcmode="lin" valueType="num">
                                          <p:cBhvr>
                                            <p:cTn id="343" dur="1000"/>
                                            <p:tgtEl>
                                              <p:spTgt spid="41">
                                                <p:txEl>
                                                  <p:pRg st="3" end="3"/>
                                                </p:txEl>
                                              </p:spTgt>
                                            </p:tgtEl>
                                            <p:attrNameLst>
                                              <p:attrName>ppt_h</p:attrName>
                                            </p:attrNameLst>
                                          </p:cBhvr>
                                          <p:tavLst>
                                            <p:tav tm="0">
                                              <p:val>
                                                <p:strVal val="ppt_h"/>
                                              </p:val>
                                            </p:tav>
                                            <p:tav tm="100000">
                                              <p:val>
                                                <p:fltVal val="0"/>
                                              </p:val>
                                            </p:tav>
                                          </p:tavLst>
                                        </p:anim>
                                        <p:anim calcmode="lin" valueType="num">
                                          <p:cBhvr>
                                            <p:cTn id="344" dur="1000"/>
                                            <p:tgtEl>
                                              <p:spTgt spid="41">
                                                <p:txEl>
                                                  <p:pRg st="3" end="3"/>
                                                </p:txEl>
                                              </p:spTgt>
                                            </p:tgtEl>
                                            <p:attrNameLst>
                                              <p:attrName>style.rotation</p:attrName>
                                            </p:attrNameLst>
                                          </p:cBhvr>
                                          <p:tavLst>
                                            <p:tav tm="0">
                                              <p:val>
                                                <p:fltVal val="0"/>
                                              </p:val>
                                            </p:tav>
                                            <p:tav tm="100000">
                                              <p:val>
                                                <p:fltVal val="90"/>
                                              </p:val>
                                            </p:tav>
                                          </p:tavLst>
                                        </p:anim>
                                        <p:animEffect transition="out" filter="fade">
                                          <p:cBhvr>
                                            <p:cTn id="345" dur="1000"/>
                                            <p:tgtEl>
                                              <p:spTgt spid="41">
                                                <p:txEl>
                                                  <p:pRg st="3" end="3"/>
                                                </p:txEl>
                                              </p:spTgt>
                                            </p:tgtEl>
                                          </p:cBhvr>
                                        </p:animEffect>
                                        <p:set>
                                          <p:cBhvr>
                                            <p:cTn id="346" dur="1" fill="hold">
                                              <p:stCondLst>
                                                <p:cond delay="999"/>
                                              </p:stCondLst>
                                            </p:cTn>
                                            <p:tgtEl>
                                              <p:spTgt spid="41">
                                                <p:txEl>
                                                  <p:pRg st="3" end="3"/>
                                                </p:txEl>
                                              </p:spTgt>
                                            </p:tgtEl>
                                            <p:attrNameLst>
                                              <p:attrName>style.visibility</p:attrName>
                                            </p:attrNameLst>
                                          </p:cBhvr>
                                          <p:to>
                                            <p:strVal val="hidden"/>
                                          </p:to>
                                        </p:set>
                                      </p:childTnLst>
                                    </p:cTn>
                                  </p:par>
                                  <p:par>
                                    <p:cTn id="347" presetID="31" presetClass="exit" presetSubtype="0" fill="hold" grpId="1" nodeType="withEffect">
                                      <p:stCondLst>
                                        <p:cond delay="0"/>
                                      </p:stCondLst>
                                      <p:childTnLst>
                                        <p:anim calcmode="lin" valueType="num">
                                          <p:cBhvr>
                                            <p:cTn id="348" dur="1000"/>
                                            <p:tgtEl>
                                              <p:spTgt spid="41">
                                                <p:txEl>
                                                  <p:pRg st="4" end="4"/>
                                                </p:txEl>
                                              </p:spTgt>
                                            </p:tgtEl>
                                            <p:attrNameLst>
                                              <p:attrName>ppt_w</p:attrName>
                                            </p:attrNameLst>
                                          </p:cBhvr>
                                          <p:tavLst>
                                            <p:tav tm="0">
                                              <p:val>
                                                <p:strVal val="ppt_w"/>
                                              </p:val>
                                            </p:tav>
                                            <p:tav tm="100000">
                                              <p:val>
                                                <p:fltVal val="0"/>
                                              </p:val>
                                            </p:tav>
                                          </p:tavLst>
                                        </p:anim>
                                        <p:anim calcmode="lin" valueType="num">
                                          <p:cBhvr>
                                            <p:cTn id="349" dur="1000"/>
                                            <p:tgtEl>
                                              <p:spTgt spid="41">
                                                <p:txEl>
                                                  <p:pRg st="4" end="4"/>
                                                </p:txEl>
                                              </p:spTgt>
                                            </p:tgtEl>
                                            <p:attrNameLst>
                                              <p:attrName>ppt_h</p:attrName>
                                            </p:attrNameLst>
                                          </p:cBhvr>
                                          <p:tavLst>
                                            <p:tav tm="0">
                                              <p:val>
                                                <p:strVal val="ppt_h"/>
                                              </p:val>
                                            </p:tav>
                                            <p:tav tm="100000">
                                              <p:val>
                                                <p:fltVal val="0"/>
                                              </p:val>
                                            </p:tav>
                                          </p:tavLst>
                                        </p:anim>
                                        <p:anim calcmode="lin" valueType="num">
                                          <p:cBhvr>
                                            <p:cTn id="350" dur="1000"/>
                                            <p:tgtEl>
                                              <p:spTgt spid="41">
                                                <p:txEl>
                                                  <p:pRg st="4" end="4"/>
                                                </p:txEl>
                                              </p:spTgt>
                                            </p:tgtEl>
                                            <p:attrNameLst>
                                              <p:attrName>style.rotation</p:attrName>
                                            </p:attrNameLst>
                                          </p:cBhvr>
                                          <p:tavLst>
                                            <p:tav tm="0">
                                              <p:val>
                                                <p:fltVal val="0"/>
                                              </p:val>
                                            </p:tav>
                                            <p:tav tm="100000">
                                              <p:val>
                                                <p:fltVal val="90"/>
                                              </p:val>
                                            </p:tav>
                                          </p:tavLst>
                                        </p:anim>
                                        <p:animEffect transition="out" filter="fade">
                                          <p:cBhvr>
                                            <p:cTn id="351" dur="1000"/>
                                            <p:tgtEl>
                                              <p:spTgt spid="41">
                                                <p:txEl>
                                                  <p:pRg st="4" end="4"/>
                                                </p:txEl>
                                              </p:spTgt>
                                            </p:tgtEl>
                                          </p:cBhvr>
                                        </p:animEffect>
                                        <p:set>
                                          <p:cBhvr>
                                            <p:cTn id="352" dur="1" fill="hold">
                                              <p:stCondLst>
                                                <p:cond delay="999"/>
                                              </p:stCondLst>
                                            </p:cTn>
                                            <p:tgtEl>
                                              <p:spTgt spid="41">
                                                <p:txEl>
                                                  <p:pRg st="4" end="4"/>
                                                </p:txEl>
                                              </p:spTgt>
                                            </p:tgtEl>
                                            <p:attrNameLst>
                                              <p:attrName>style.visibility</p:attrName>
                                            </p:attrNameLst>
                                          </p:cBhvr>
                                          <p:to>
                                            <p:strVal val="hidden"/>
                                          </p:to>
                                        </p:set>
                                      </p:childTnLst>
                                    </p:cTn>
                                  </p:par>
                                  <p:par>
                                    <p:cTn id="353" presetID="31" presetClass="exit" presetSubtype="0" fill="hold" grpId="1" nodeType="withEffect">
                                      <p:stCondLst>
                                        <p:cond delay="0"/>
                                      </p:stCondLst>
                                      <p:childTnLst>
                                        <p:anim calcmode="lin" valueType="num">
                                          <p:cBhvr>
                                            <p:cTn id="354" dur="1000"/>
                                            <p:tgtEl>
                                              <p:spTgt spid="41">
                                                <p:txEl>
                                                  <p:pRg st="5" end="5"/>
                                                </p:txEl>
                                              </p:spTgt>
                                            </p:tgtEl>
                                            <p:attrNameLst>
                                              <p:attrName>ppt_w</p:attrName>
                                            </p:attrNameLst>
                                          </p:cBhvr>
                                          <p:tavLst>
                                            <p:tav tm="0">
                                              <p:val>
                                                <p:strVal val="ppt_w"/>
                                              </p:val>
                                            </p:tav>
                                            <p:tav tm="100000">
                                              <p:val>
                                                <p:fltVal val="0"/>
                                              </p:val>
                                            </p:tav>
                                          </p:tavLst>
                                        </p:anim>
                                        <p:anim calcmode="lin" valueType="num">
                                          <p:cBhvr>
                                            <p:cTn id="355" dur="1000"/>
                                            <p:tgtEl>
                                              <p:spTgt spid="41">
                                                <p:txEl>
                                                  <p:pRg st="5" end="5"/>
                                                </p:txEl>
                                              </p:spTgt>
                                            </p:tgtEl>
                                            <p:attrNameLst>
                                              <p:attrName>ppt_h</p:attrName>
                                            </p:attrNameLst>
                                          </p:cBhvr>
                                          <p:tavLst>
                                            <p:tav tm="0">
                                              <p:val>
                                                <p:strVal val="ppt_h"/>
                                              </p:val>
                                            </p:tav>
                                            <p:tav tm="100000">
                                              <p:val>
                                                <p:fltVal val="0"/>
                                              </p:val>
                                            </p:tav>
                                          </p:tavLst>
                                        </p:anim>
                                        <p:anim calcmode="lin" valueType="num">
                                          <p:cBhvr>
                                            <p:cTn id="356" dur="1000"/>
                                            <p:tgtEl>
                                              <p:spTgt spid="41">
                                                <p:txEl>
                                                  <p:pRg st="5" end="5"/>
                                                </p:txEl>
                                              </p:spTgt>
                                            </p:tgtEl>
                                            <p:attrNameLst>
                                              <p:attrName>style.rotation</p:attrName>
                                            </p:attrNameLst>
                                          </p:cBhvr>
                                          <p:tavLst>
                                            <p:tav tm="0">
                                              <p:val>
                                                <p:fltVal val="0"/>
                                              </p:val>
                                            </p:tav>
                                            <p:tav tm="100000">
                                              <p:val>
                                                <p:fltVal val="90"/>
                                              </p:val>
                                            </p:tav>
                                          </p:tavLst>
                                        </p:anim>
                                        <p:animEffect transition="out" filter="fade">
                                          <p:cBhvr>
                                            <p:cTn id="357" dur="1000"/>
                                            <p:tgtEl>
                                              <p:spTgt spid="41">
                                                <p:txEl>
                                                  <p:pRg st="5" end="5"/>
                                                </p:txEl>
                                              </p:spTgt>
                                            </p:tgtEl>
                                          </p:cBhvr>
                                        </p:animEffect>
                                        <p:set>
                                          <p:cBhvr>
                                            <p:cTn id="358" dur="1" fill="hold">
                                              <p:stCondLst>
                                                <p:cond delay="999"/>
                                              </p:stCondLst>
                                            </p:cTn>
                                            <p:tgtEl>
                                              <p:spTgt spid="41">
                                                <p:txEl>
                                                  <p:pRg st="5" end="5"/>
                                                </p:txEl>
                                              </p:spTgt>
                                            </p:tgtEl>
                                            <p:attrNameLst>
                                              <p:attrName>style.visibility</p:attrName>
                                            </p:attrNameLst>
                                          </p:cBhvr>
                                          <p:to>
                                            <p:strVal val="hidden"/>
                                          </p:to>
                                        </p:set>
                                      </p:childTnLst>
                                    </p:cTn>
                                  </p:par>
                                  <p:par>
                                    <p:cTn id="359" presetID="31" presetClass="exit" presetSubtype="0" fill="hold" grpId="1" nodeType="withEffect">
                                      <p:stCondLst>
                                        <p:cond delay="0"/>
                                      </p:stCondLst>
                                      <p:childTnLst>
                                        <p:anim calcmode="lin" valueType="num">
                                          <p:cBhvr>
                                            <p:cTn id="360" dur="1000"/>
                                            <p:tgtEl>
                                              <p:spTgt spid="41">
                                                <p:txEl>
                                                  <p:pRg st="6" end="6"/>
                                                </p:txEl>
                                              </p:spTgt>
                                            </p:tgtEl>
                                            <p:attrNameLst>
                                              <p:attrName>ppt_w</p:attrName>
                                            </p:attrNameLst>
                                          </p:cBhvr>
                                          <p:tavLst>
                                            <p:tav tm="0">
                                              <p:val>
                                                <p:strVal val="ppt_w"/>
                                              </p:val>
                                            </p:tav>
                                            <p:tav tm="100000">
                                              <p:val>
                                                <p:fltVal val="0"/>
                                              </p:val>
                                            </p:tav>
                                          </p:tavLst>
                                        </p:anim>
                                        <p:anim calcmode="lin" valueType="num">
                                          <p:cBhvr>
                                            <p:cTn id="361" dur="1000"/>
                                            <p:tgtEl>
                                              <p:spTgt spid="41">
                                                <p:txEl>
                                                  <p:pRg st="6" end="6"/>
                                                </p:txEl>
                                              </p:spTgt>
                                            </p:tgtEl>
                                            <p:attrNameLst>
                                              <p:attrName>ppt_h</p:attrName>
                                            </p:attrNameLst>
                                          </p:cBhvr>
                                          <p:tavLst>
                                            <p:tav tm="0">
                                              <p:val>
                                                <p:strVal val="ppt_h"/>
                                              </p:val>
                                            </p:tav>
                                            <p:tav tm="100000">
                                              <p:val>
                                                <p:fltVal val="0"/>
                                              </p:val>
                                            </p:tav>
                                          </p:tavLst>
                                        </p:anim>
                                        <p:anim calcmode="lin" valueType="num">
                                          <p:cBhvr>
                                            <p:cTn id="362" dur="1000"/>
                                            <p:tgtEl>
                                              <p:spTgt spid="41">
                                                <p:txEl>
                                                  <p:pRg st="6" end="6"/>
                                                </p:txEl>
                                              </p:spTgt>
                                            </p:tgtEl>
                                            <p:attrNameLst>
                                              <p:attrName>style.rotation</p:attrName>
                                            </p:attrNameLst>
                                          </p:cBhvr>
                                          <p:tavLst>
                                            <p:tav tm="0">
                                              <p:val>
                                                <p:fltVal val="0"/>
                                              </p:val>
                                            </p:tav>
                                            <p:tav tm="100000">
                                              <p:val>
                                                <p:fltVal val="90"/>
                                              </p:val>
                                            </p:tav>
                                          </p:tavLst>
                                        </p:anim>
                                        <p:animEffect transition="out" filter="fade">
                                          <p:cBhvr>
                                            <p:cTn id="363" dur="1000"/>
                                            <p:tgtEl>
                                              <p:spTgt spid="41">
                                                <p:txEl>
                                                  <p:pRg st="6" end="6"/>
                                                </p:txEl>
                                              </p:spTgt>
                                            </p:tgtEl>
                                          </p:cBhvr>
                                        </p:animEffect>
                                        <p:set>
                                          <p:cBhvr>
                                            <p:cTn id="364" dur="1" fill="hold">
                                              <p:stCondLst>
                                                <p:cond delay="999"/>
                                              </p:stCondLst>
                                            </p:cTn>
                                            <p:tgtEl>
                                              <p:spTgt spid="41">
                                                <p:txEl>
                                                  <p:pRg st="6" end="6"/>
                                                </p:txEl>
                                              </p:spTgt>
                                            </p:tgtEl>
                                            <p:attrNameLst>
                                              <p:attrName>style.visibility</p:attrName>
                                            </p:attrNameLst>
                                          </p:cBhvr>
                                          <p:to>
                                            <p:strVal val="hidden"/>
                                          </p:to>
                                        </p:set>
                                      </p:childTnLst>
                                    </p:cTn>
                                  </p:par>
                                  <p:par>
                                    <p:cTn id="365" presetID="31" presetClass="exit" presetSubtype="0" fill="hold" grpId="1" nodeType="withEffect">
                                      <p:stCondLst>
                                        <p:cond delay="0"/>
                                      </p:stCondLst>
                                      <p:childTnLst>
                                        <p:anim calcmode="lin" valueType="num">
                                          <p:cBhvr>
                                            <p:cTn id="366" dur="1000"/>
                                            <p:tgtEl>
                                              <p:spTgt spid="41">
                                                <p:txEl>
                                                  <p:pRg st="7" end="7"/>
                                                </p:txEl>
                                              </p:spTgt>
                                            </p:tgtEl>
                                            <p:attrNameLst>
                                              <p:attrName>ppt_w</p:attrName>
                                            </p:attrNameLst>
                                          </p:cBhvr>
                                          <p:tavLst>
                                            <p:tav tm="0">
                                              <p:val>
                                                <p:strVal val="ppt_w"/>
                                              </p:val>
                                            </p:tav>
                                            <p:tav tm="100000">
                                              <p:val>
                                                <p:fltVal val="0"/>
                                              </p:val>
                                            </p:tav>
                                          </p:tavLst>
                                        </p:anim>
                                        <p:anim calcmode="lin" valueType="num">
                                          <p:cBhvr>
                                            <p:cTn id="367" dur="1000"/>
                                            <p:tgtEl>
                                              <p:spTgt spid="41">
                                                <p:txEl>
                                                  <p:pRg st="7" end="7"/>
                                                </p:txEl>
                                              </p:spTgt>
                                            </p:tgtEl>
                                            <p:attrNameLst>
                                              <p:attrName>ppt_h</p:attrName>
                                            </p:attrNameLst>
                                          </p:cBhvr>
                                          <p:tavLst>
                                            <p:tav tm="0">
                                              <p:val>
                                                <p:strVal val="ppt_h"/>
                                              </p:val>
                                            </p:tav>
                                            <p:tav tm="100000">
                                              <p:val>
                                                <p:fltVal val="0"/>
                                              </p:val>
                                            </p:tav>
                                          </p:tavLst>
                                        </p:anim>
                                        <p:anim calcmode="lin" valueType="num">
                                          <p:cBhvr>
                                            <p:cTn id="368" dur="1000"/>
                                            <p:tgtEl>
                                              <p:spTgt spid="41">
                                                <p:txEl>
                                                  <p:pRg st="7" end="7"/>
                                                </p:txEl>
                                              </p:spTgt>
                                            </p:tgtEl>
                                            <p:attrNameLst>
                                              <p:attrName>style.rotation</p:attrName>
                                            </p:attrNameLst>
                                          </p:cBhvr>
                                          <p:tavLst>
                                            <p:tav tm="0">
                                              <p:val>
                                                <p:fltVal val="0"/>
                                              </p:val>
                                            </p:tav>
                                            <p:tav tm="100000">
                                              <p:val>
                                                <p:fltVal val="90"/>
                                              </p:val>
                                            </p:tav>
                                          </p:tavLst>
                                        </p:anim>
                                        <p:animEffect transition="out" filter="fade">
                                          <p:cBhvr>
                                            <p:cTn id="369" dur="1000"/>
                                            <p:tgtEl>
                                              <p:spTgt spid="41">
                                                <p:txEl>
                                                  <p:pRg st="7" end="7"/>
                                                </p:txEl>
                                              </p:spTgt>
                                            </p:tgtEl>
                                          </p:cBhvr>
                                        </p:animEffect>
                                        <p:set>
                                          <p:cBhvr>
                                            <p:cTn id="370" dur="1" fill="hold">
                                              <p:stCondLst>
                                                <p:cond delay="999"/>
                                              </p:stCondLst>
                                            </p:cTn>
                                            <p:tgtEl>
                                              <p:spTgt spid="41">
                                                <p:txEl>
                                                  <p:pRg st="7" end="7"/>
                                                </p:txEl>
                                              </p:spTgt>
                                            </p:tgtEl>
                                            <p:attrNameLst>
                                              <p:attrName>style.visibility</p:attrName>
                                            </p:attrNameLst>
                                          </p:cBhvr>
                                          <p:to>
                                            <p:strVal val="hidden"/>
                                          </p:to>
                                        </p:set>
                                      </p:childTnLst>
                                    </p:cTn>
                                  </p:par>
                                  <p:par>
                                    <p:cTn id="371" presetID="31" presetClass="exit" presetSubtype="0" fill="hold" grpId="1" nodeType="withEffect">
                                      <p:stCondLst>
                                        <p:cond delay="0"/>
                                      </p:stCondLst>
                                      <p:childTnLst>
                                        <p:anim calcmode="lin" valueType="num">
                                          <p:cBhvr>
                                            <p:cTn id="372" dur="1000"/>
                                            <p:tgtEl>
                                              <p:spTgt spid="41">
                                                <p:txEl>
                                                  <p:pRg st="8" end="8"/>
                                                </p:txEl>
                                              </p:spTgt>
                                            </p:tgtEl>
                                            <p:attrNameLst>
                                              <p:attrName>ppt_w</p:attrName>
                                            </p:attrNameLst>
                                          </p:cBhvr>
                                          <p:tavLst>
                                            <p:tav tm="0">
                                              <p:val>
                                                <p:strVal val="ppt_w"/>
                                              </p:val>
                                            </p:tav>
                                            <p:tav tm="100000">
                                              <p:val>
                                                <p:fltVal val="0"/>
                                              </p:val>
                                            </p:tav>
                                          </p:tavLst>
                                        </p:anim>
                                        <p:anim calcmode="lin" valueType="num">
                                          <p:cBhvr>
                                            <p:cTn id="373" dur="1000"/>
                                            <p:tgtEl>
                                              <p:spTgt spid="41">
                                                <p:txEl>
                                                  <p:pRg st="8" end="8"/>
                                                </p:txEl>
                                              </p:spTgt>
                                            </p:tgtEl>
                                            <p:attrNameLst>
                                              <p:attrName>ppt_h</p:attrName>
                                            </p:attrNameLst>
                                          </p:cBhvr>
                                          <p:tavLst>
                                            <p:tav tm="0">
                                              <p:val>
                                                <p:strVal val="ppt_h"/>
                                              </p:val>
                                            </p:tav>
                                            <p:tav tm="100000">
                                              <p:val>
                                                <p:fltVal val="0"/>
                                              </p:val>
                                            </p:tav>
                                          </p:tavLst>
                                        </p:anim>
                                        <p:anim calcmode="lin" valueType="num">
                                          <p:cBhvr>
                                            <p:cTn id="374" dur="1000"/>
                                            <p:tgtEl>
                                              <p:spTgt spid="41">
                                                <p:txEl>
                                                  <p:pRg st="8" end="8"/>
                                                </p:txEl>
                                              </p:spTgt>
                                            </p:tgtEl>
                                            <p:attrNameLst>
                                              <p:attrName>style.rotation</p:attrName>
                                            </p:attrNameLst>
                                          </p:cBhvr>
                                          <p:tavLst>
                                            <p:tav tm="0">
                                              <p:val>
                                                <p:fltVal val="0"/>
                                              </p:val>
                                            </p:tav>
                                            <p:tav tm="100000">
                                              <p:val>
                                                <p:fltVal val="90"/>
                                              </p:val>
                                            </p:tav>
                                          </p:tavLst>
                                        </p:anim>
                                        <p:animEffect transition="out" filter="fade">
                                          <p:cBhvr>
                                            <p:cTn id="375" dur="1000"/>
                                            <p:tgtEl>
                                              <p:spTgt spid="41">
                                                <p:txEl>
                                                  <p:pRg st="8" end="8"/>
                                                </p:txEl>
                                              </p:spTgt>
                                            </p:tgtEl>
                                          </p:cBhvr>
                                        </p:animEffect>
                                        <p:set>
                                          <p:cBhvr>
                                            <p:cTn id="376" dur="1" fill="hold">
                                              <p:stCondLst>
                                                <p:cond delay="999"/>
                                              </p:stCondLst>
                                            </p:cTn>
                                            <p:tgtEl>
                                              <p:spTgt spid="41">
                                                <p:txEl>
                                                  <p:pRg st="8" end="8"/>
                                                </p:txEl>
                                              </p:spTgt>
                                            </p:tgtEl>
                                            <p:attrNameLst>
                                              <p:attrName>style.visibility</p:attrName>
                                            </p:attrNameLst>
                                          </p:cBhvr>
                                          <p:to>
                                            <p:strVal val="hidden"/>
                                          </p:to>
                                        </p:set>
                                      </p:childTnLst>
                                    </p:cTn>
                                  </p:par>
                                  <p:par>
                                    <p:cTn id="377" presetID="31" presetClass="exit" presetSubtype="0" fill="hold" grpId="1" nodeType="withEffect">
                                      <p:stCondLst>
                                        <p:cond delay="0"/>
                                      </p:stCondLst>
                                      <p:childTnLst>
                                        <p:anim calcmode="lin" valueType="num">
                                          <p:cBhvr>
                                            <p:cTn id="378" dur="1000"/>
                                            <p:tgtEl>
                                              <p:spTgt spid="41">
                                                <p:bg/>
                                              </p:spTgt>
                                            </p:tgtEl>
                                            <p:attrNameLst>
                                              <p:attrName>ppt_w</p:attrName>
                                            </p:attrNameLst>
                                          </p:cBhvr>
                                          <p:tavLst>
                                            <p:tav tm="0">
                                              <p:val>
                                                <p:strVal val="ppt_w"/>
                                              </p:val>
                                            </p:tav>
                                            <p:tav tm="100000">
                                              <p:val>
                                                <p:fltVal val="0"/>
                                              </p:val>
                                            </p:tav>
                                          </p:tavLst>
                                        </p:anim>
                                        <p:anim calcmode="lin" valueType="num">
                                          <p:cBhvr>
                                            <p:cTn id="379" dur="1000"/>
                                            <p:tgtEl>
                                              <p:spTgt spid="41">
                                                <p:bg/>
                                              </p:spTgt>
                                            </p:tgtEl>
                                            <p:attrNameLst>
                                              <p:attrName>ppt_h</p:attrName>
                                            </p:attrNameLst>
                                          </p:cBhvr>
                                          <p:tavLst>
                                            <p:tav tm="0">
                                              <p:val>
                                                <p:strVal val="ppt_h"/>
                                              </p:val>
                                            </p:tav>
                                            <p:tav tm="100000">
                                              <p:val>
                                                <p:fltVal val="0"/>
                                              </p:val>
                                            </p:tav>
                                          </p:tavLst>
                                        </p:anim>
                                        <p:anim calcmode="lin" valueType="num">
                                          <p:cBhvr>
                                            <p:cTn id="380" dur="1000"/>
                                            <p:tgtEl>
                                              <p:spTgt spid="41">
                                                <p:bg/>
                                              </p:spTgt>
                                            </p:tgtEl>
                                            <p:attrNameLst>
                                              <p:attrName>style.rotation</p:attrName>
                                            </p:attrNameLst>
                                          </p:cBhvr>
                                          <p:tavLst>
                                            <p:tav tm="0">
                                              <p:val>
                                                <p:fltVal val="0"/>
                                              </p:val>
                                            </p:tav>
                                            <p:tav tm="100000">
                                              <p:val>
                                                <p:fltVal val="90"/>
                                              </p:val>
                                            </p:tav>
                                          </p:tavLst>
                                        </p:anim>
                                        <p:animEffect transition="out" filter="fade">
                                          <p:cBhvr>
                                            <p:cTn id="381" dur="1000"/>
                                            <p:tgtEl>
                                              <p:spTgt spid="41">
                                                <p:bg/>
                                              </p:spTgt>
                                            </p:tgtEl>
                                          </p:cBhvr>
                                        </p:animEffect>
                                        <p:set>
                                          <p:cBhvr>
                                            <p:cTn id="382" dur="1" fill="hold">
                                              <p:stCondLst>
                                                <p:cond delay="999"/>
                                              </p:stCondLst>
                                            </p:cTn>
                                            <p:tgtEl>
                                              <p:spTgt spid="41">
                                                <p:bg/>
                                              </p:spTgt>
                                            </p:tgtEl>
                                            <p:attrNameLst>
                                              <p:attrName>style.visibility</p:attrName>
                                            </p:attrNameLst>
                                          </p:cBhvr>
                                          <p:to>
                                            <p:strVal val="hidden"/>
                                          </p:to>
                                        </p:set>
                                      </p:childTnLst>
                                    </p:cTn>
                                  </p:par>
                                  <p:par>
                                    <p:cTn id="383" presetID="31" presetClass="exit" presetSubtype="0" fill="hold" grpId="1" nodeType="withEffect">
                                      <p:stCondLst>
                                        <p:cond delay="0"/>
                                      </p:stCondLst>
                                      <p:childTnLst>
                                        <p:anim calcmode="lin" valueType="num">
                                          <p:cBhvr>
                                            <p:cTn id="384" dur="1000"/>
                                            <p:tgtEl>
                                              <p:spTgt spid="42">
                                                <p:txEl>
                                                  <p:pRg st="0" end="0"/>
                                                </p:txEl>
                                              </p:spTgt>
                                            </p:tgtEl>
                                            <p:attrNameLst>
                                              <p:attrName>ppt_w</p:attrName>
                                            </p:attrNameLst>
                                          </p:cBhvr>
                                          <p:tavLst>
                                            <p:tav tm="0">
                                              <p:val>
                                                <p:strVal val="ppt_w"/>
                                              </p:val>
                                            </p:tav>
                                            <p:tav tm="100000">
                                              <p:val>
                                                <p:fltVal val="0"/>
                                              </p:val>
                                            </p:tav>
                                          </p:tavLst>
                                        </p:anim>
                                        <p:anim calcmode="lin" valueType="num">
                                          <p:cBhvr>
                                            <p:cTn id="385" dur="1000"/>
                                            <p:tgtEl>
                                              <p:spTgt spid="42">
                                                <p:txEl>
                                                  <p:pRg st="0" end="0"/>
                                                </p:txEl>
                                              </p:spTgt>
                                            </p:tgtEl>
                                            <p:attrNameLst>
                                              <p:attrName>ppt_h</p:attrName>
                                            </p:attrNameLst>
                                          </p:cBhvr>
                                          <p:tavLst>
                                            <p:tav tm="0">
                                              <p:val>
                                                <p:strVal val="ppt_h"/>
                                              </p:val>
                                            </p:tav>
                                            <p:tav tm="100000">
                                              <p:val>
                                                <p:fltVal val="0"/>
                                              </p:val>
                                            </p:tav>
                                          </p:tavLst>
                                        </p:anim>
                                        <p:anim calcmode="lin" valueType="num">
                                          <p:cBhvr>
                                            <p:cTn id="386" dur="1000"/>
                                            <p:tgtEl>
                                              <p:spTgt spid="42">
                                                <p:txEl>
                                                  <p:pRg st="0" end="0"/>
                                                </p:txEl>
                                              </p:spTgt>
                                            </p:tgtEl>
                                            <p:attrNameLst>
                                              <p:attrName>style.rotation</p:attrName>
                                            </p:attrNameLst>
                                          </p:cBhvr>
                                          <p:tavLst>
                                            <p:tav tm="0">
                                              <p:val>
                                                <p:fltVal val="0"/>
                                              </p:val>
                                            </p:tav>
                                            <p:tav tm="100000">
                                              <p:val>
                                                <p:fltVal val="90"/>
                                              </p:val>
                                            </p:tav>
                                          </p:tavLst>
                                        </p:anim>
                                        <p:animEffect transition="out" filter="fade">
                                          <p:cBhvr>
                                            <p:cTn id="387" dur="1000"/>
                                            <p:tgtEl>
                                              <p:spTgt spid="42">
                                                <p:txEl>
                                                  <p:pRg st="0" end="0"/>
                                                </p:txEl>
                                              </p:spTgt>
                                            </p:tgtEl>
                                          </p:cBhvr>
                                        </p:animEffect>
                                        <p:set>
                                          <p:cBhvr>
                                            <p:cTn id="388" dur="1" fill="hold">
                                              <p:stCondLst>
                                                <p:cond delay="999"/>
                                              </p:stCondLst>
                                            </p:cTn>
                                            <p:tgtEl>
                                              <p:spTgt spid="42">
                                                <p:txEl>
                                                  <p:pRg st="0" end="0"/>
                                                </p:txEl>
                                              </p:spTgt>
                                            </p:tgtEl>
                                            <p:attrNameLst>
                                              <p:attrName>style.visibility</p:attrName>
                                            </p:attrNameLst>
                                          </p:cBhvr>
                                          <p:to>
                                            <p:strVal val="hidden"/>
                                          </p:to>
                                        </p:set>
                                      </p:childTnLst>
                                    </p:cTn>
                                  </p:par>
                                  <p:par>
                                    <p:cTn id="389" presetID="31" presetClass="exit" presetSubtype="0" fill="hold" grpId="1" nodeType="withEffect">
                                      <p:stCondLst>
                                        <p:cond delay="0"/>
                                      </p:stCondLst>
                                      <p:childTnLst>
                                        <p:anim calcmode="lin" valueType="num">
                                          <p:cBhvr>
                                            <p:cTn id="390" dur="1000"/>
                                            <p:tgtEl>
                                              <p:spTgt spid="42">
                                                <p:txEl>
                                                  <p:pRg st="1" end="1"/>
                                                </p:txEl>
                                              </p:spTgt>
                                            </p:tgtEl>
                                            <p:attrNameLst>
                                              <p:attrName>ppt_w</p:attrName>
                                            </p:attrNameLst>
                                          </p:cBhvr>
                                          <p:tavLst>
                                            <p:tav tm="0">
                                              <p:val>
                                                <p:strVal val="ppt_w"/>
                                              </p:val>
                                            </p:tav>
                                            <p:tav tm="100000">
                                              <p:val>
                                                <p:fltVal val="0"/>
                                              </p:val>
                                            </p:tav>
                                          </p:tavLst>
                                        </p:anim>
                                        <p:anim calcmode="lin" valueType="num">
                                          <p:cBhvr>
                                            <p:cTn id="391" dur="1000"/>
                                            <p:tgtEl>
                                              <p:spTgt spid="42">
                                                <p:txEl>
                                                  <p:pRg st="1" end="1"/>
                                                </p:txEl>
                                              </p:spTgt>
                                            </p:tgtEl>
                                            <p:attrNameLst>
                                              <p:attrName>ppt_h</p:attrName>
                                            </p:attrNameLst>
                                          </p:cBhvr>
                                          <p:tavLst>
                                            <p:tav tm="0">
                                              <p:val>
                                                <p:strVal val="ppt_h"/>
                                              </p:val>
                                            </p:tav>
                                            <p:tav tm="100000">
                                              <p:val>
                                                <p:fltVal val="0"/>
                                              </p:val>
                                            </p:tav>
                                          </p:tavLst>
                                        </p:anim>
                                        <p:anim calcmode="lin" valueType="num">
                                          <p:cBhvr>
                                            <p:cTn id="392" dur="1000"/>
                                            <p:tgtEl>
                                              <p:spTgt spid="42">
                                                <p:txEl>
                                                  <p:pRg st="1" end="1"/>
                                                </p:txEl>
                                              </p:spTgt>
                                            </p:tgtEl>
                                            <p:attrNameLst>
                                              <p:attrName>style.rotation</p:attrName>
                                            </p:attrNameLst>
                                          </p:cBhvr>
                                          <p:tavLst>
                                            <p:tav tm="0">
                                              <p:val>
                                                <p:fltVal val="0"/>
                                              </p:val>
                                            </p:tav>
                                            <p:tav tm="100000">
                                              <p:val>
                                                <p:fltVal val="90"/>
                                              </p:val>
                                            </p:tav>
                                          </p:tavLst>
                                        </p:anim>
                                        <p:animEffect transition="out" filter="fade">
                                          <p:cBhvr>
                                            <p:cTn id="393" dur="1000"/>
                                            <p:tgtEl>
                                              <p:spTgt spid="42">
                                                <p:txEl>
                                                  <p:pRg st="1" end="1"/>
                                                </p:txEl>
                                              </p:spTgt>
                                            </p:tgtEl>
                                          </p:cBhvr>
                                        </p:animEffect>
                                        <p:set>
                                          <p:cBhvr>
                                            <p:cTn id="394" dur="1" fill="hold">
                                              <p:stCondLst>
                                                <p:cond delay="999"/>
                                              </p:stCondLst>
                                            </p:cTn>
                                            <p:tgtEl>
                                              <p:spTgt spid="42">
                                                <p:txEl>
                                                  <p:pRg st="1" end="1"/>
                                                </p:txEl>
                                              </p:spTgt>
                                            </p:tgtEl>
                                            <p:attrNameLst>
                                              <p:attrName>style.visibility</p:attrName>
                                            </p:attrNameLst>
                                          </p:cBhvr>
                                          <p:to>
                                            <p:strVal val="hidden"/>
                                          </p:to>
                                        </p:set>
                                      </p:childTnLst>
                                    </p:cTn>
                                  </p:par>
                                  <p:par>
                                    <p:cTn id="395" presetID="31" presetClass="exit" presetSubtype="0" fill="hold" grpId="1" nodeType="withEffect">
                                      <p:stCondLst>
                                        <p:cond delay="0"/>
                                      </p:stCondLst>
                                      <p:childTnLst>
                                        <p:anim calcmode="lin" valueType="num">
                                          <p:cBhvr>
                                            <p:cTn id="396" dur="1000"/>
                                            <p:tgtEl>
                                              <p:spTgt spid="42">
                                                <p:txEl>
                                                  <p:pRg st="2" end="2"/>
                                                </p:txEl>
                                              </p:spTgt>
                                            </p:tgtEl>
                                            <p:attrNameLst>
                                              <p:attrName>ppt_w</p:attrName>
                                            </p:attrNameLst>
                                          </p:cBhvr>
                                          <p:tavLst>
                                            <p:tav tm="0">
                                              <p:val>
                                                <p:strVal val="ppt_w"/>
                                              </p:val>
                                            </p:tav>
                                            <p:tav tm="100000">
                                              <p:val>
                                                <p:fltVal val="0"/>
                                              </p:val>
                                            </p:tav>
                                          </p:tavLst>
                                        </p:anim>
                                        <p:anim calcmode="lin" valueType="num">
                                          <p:cBhvr>
                                            <p:cTn id="397" dur="1000"/>
                                            <p:tgtEl>
                                              <p:spTgt spid="42">
                                                <p:txEl>
                                                  <p:pRg st="2" end="2"/>
                                                </p:txEl>
                                              </p:spTgt>
                                            </p:tgtEl>
                                            <p:attrNameLst>
                                              <p:attrName>ppt_h</p:attrName>
                                            </p:attrNameLst>
                                          </p:cBhvr>
                                          <p:tavLst>
                                            <p:tav tm="0">
                                              <p:val>
                                                <p:strVal val="ppt_h"/>
                                              </p:val>
                                            </p:tav>
                                            <p:tav tm="100000">
                                              <p:val>
                                                <p:fltVal val="0"/>
                                              </p:val>
                                            </p:tav>
                                          </p:tavLst>
                                        </p:anim>
                                        <p:anim calcmode="lin" valueType="num">
                                          <p:cBhvr>
                                            <p:cTn id="398" dur="1000"/>
                                            <p:tgtEl>
                                              <p:spTgt spid="42">
                                                <p:txEl>
                                                  <p:pRg st="2" end="2"/>
                                                </p:txEl>
                                              </p:spTgt>
                                            </p:tgtEl>
                                            <p:attrNameLst>
                                              <p:attrName>style.rotation</p:attrName>
                                            </p:attrNameLst>
                                          </p:cBhvr>
                                          <p:tavLst>
                                            <p:tav tm="0">
                                              <p:val>
                                                <p:fltVal val="0"/>
                                              </p:val>
                                            </p:tav>
                                            <p:tav tm="100000">
                                              <p:val>
                                                <p:fltVal val="90"/>
                                              </p:val>
                                            </p:tav>
                                          </p:tavLst>
                                        </p:anim>
                                        <p:animEffect transition="out" filter="fade">
                                          <p:cBhvr>
                                            <p:cTn id="399" dur="1000"/>
                                            <p:tgtEl>
                                              <p:spTgt spid="42">
                                                <p:txEl>
                                                  <p:pRg st="2" end="2"/>
                                                </p:txEl>
                                              </p:spTgt>
                                            </p:tgtEl>
                                          </p:cBhvr>
                                        </p:animEffect>
                                        <p:set>
                                          <p:cBhvr>
                                            <p:cTn id="400" dur="1" fill="hold">
                                              <p:stCondLst>
                                                <p:cond delay="999"/>
                                              </p:stCondLst>
                                            </p:cTn>
                                            <p:tgtEl>
                                              <p:spTgt spid="42">
                                                <p:txEl>
                                                  <p:pRg st="2" end="2"/>
                                                </p:txEl>
                                              </p:spTgt>
                                            </p:tgtEl>
                                            <p:attrNameLst>
                                              <p:attrName>style.visibility</p:attrName>
                                            </p:attrNameLst>
                                          </p:cBhvr>
                                          <p:to>
                                            <p:strVal val="hidden"/>
                                          </p:to>
                                        </p:set>
                                      </p:childTnLst>
                                    </p:cTn>
                                  </p:par>
                                  <p:par>
                                    <p:cTn id="401" presetID="31" presetClass="exit" presetSubtype="0" fill="hold" grpId="1" nodeType="withEffect">
                                      <p:stCondLst>
                                        <p:cond delay="0"/>
                                      </p:stCondLst>
                                      <p:childTnLst>
                                        <p:anim calcmode="lin" valueType="num">
                                          <p:cBhvr>
                                            <p:cTn id="402" dur="1000"/>
                                            <p:tgtEl>
                                              <p:spTgt spid="42">
                                                <p:txEl>
                                                  <p:pRg st="3" end="3"/>
                                                </p:txEl>
                                              </p:spTgt>
                                            </p:tgtEl>
                                            <p:attrNameLst>
                                              <p:attrName>ppt_w</p:attrName>
                                            </p:attrNameLst>
                                          </p:cBhvr>
                                          <p:tavLst>
                                            <p:tav tm="0">
                                              <p:val>
                                                <p:strVal val="ppt_w"/>
                                              </p:val>
                                            </p:tav>
                                            <p:tav tm="100000">
                                              <p:val>
                                                <p:fltVal val="0"/>
                                              </p:val>
                                            </p:tav>
                                          </p:tavLst>
                                        </p:anim>
                                        <p:anim calcmode="lin" valueType="num">
                                          <p:cBhvr>
                                            <p:cTn id="403" dur="1000"/>
                                            <p:tgtEl>
                                              <p:spTgt spid="42">
                                                <p:txEl>
                                                  <p:pRg st="3" end="3"/>
                                                </p:txEl>
                                              </p:spTgt>
                                            </p:tgtEl>
                                            <p:attrNameLst>
                                              <p:attrName>ppt_h</p:attrName>
                                            </p:attrNameLst>
                                          </p:cBhvr>
                                          <p:tavLst>
                                            <p:tav tm="0">
                                              <p:val>
                                                <p:strVal val="ppt_h"/>
                                              </p:val>
                                            </p:tav>
                                            <p:tav tm="100000">
                                              <p:val>
                                                <p:fltVal val="0"/>
                                              </p:val>
                                            </p:tav>
                                          </p:tavLst>
                                        </p:anim>
                                        <p:anim calcmode="lin" valueType="num">
                                          <p:cBhvr>
                                            <p:cTn id="404" dur="1000"/>
                                            <p:tgtEl>
                                              <p:spTgt spid="42">
                                                <p:txEl>
                                                  <p:pRg st="3" end="3"/>
                                                </p:txEl>
                                              </p:spTgt>
                                            </p:tgtEl>
                                            <p:attrNameLst>
                                              <p:attrName>style.rotation</p:attrName>
                                            </p:attrNameLst>
                                          </p:cBhvr>
                                          <p:tavLst>
                                            <p:tav tm="0">
                                              <p:val>
                                                <p:fltVal val="0"/>
                                              </p:val>
                                            </p:tav>
                                            <p:tav tm="100000">
                                              <p:val>
                                                <p:fltVal val="90"/>
                                              </p:val>
                                            </p:tav>
                                          </p:tavLst>
                                        </p:anim>
                                        <p:animEffect transition="out" filter="fade">
                                          <p:cBhvr>
                                            <p:cTn id="405" dur="1000"/>
                                            <p:tgtEl>
                                              <p:spTgt spid="42">
                                                <p:txEl>
                                                  <p:pRg st="3" end="3"/>
                                                </p:txEl>
                                              </p:spTgt>
                                            </p:tgtEl>
                                          </p:cBhvr>
                                        </p:animEffect>
                                        <p:set>
                                          <p:cBhvr>
                                            <p:cTn id="406" dur="1" fill="hold">
                                              <p:stCondLst>
                                                <p:cond delay="999"/>
                                              </p:stCondLst>
                                            </p:cTn>
                                            <p:tgtEl>
                                              <p:spTgt spid="42">
                                                <p:txEl>
                                                  <p:pRg st="3" end="3"/>
                                                </p:txEl>
                                              </p:spTgt>
                                            </p:tgtEl>
                                            <p:attrNameLst>
                                              <p:attrName>style.visibility</p:attrName>
                                            </p:attrNameLst>
                                          </p:cBhvr>
                                          <p:to>
                                            <p:strVal val="hidden"/>
                                          </p:to>
                                        </p:set>
                                      </p:childTnLst>
                                    </p:cTn>
                                  </p:par>
                                  <p:par>
                                    <p:cTn id="407" presetID="31" presetClass="exit" presetSubtype="0" fill="hold" grpId="1" nodeType="withEffect">
                                      <p:stCondLst>
                                        <p:cond delay="0"/>
                                      </p:stCondLst>
                                      <p:childTnLst>
                                        <p:anim calcmode="lin" valueType="num">
                                          <p:cBhvr>
                                            <p:cTn id="408" dur="1000"/>
                                            <p:tgtEl>
                                              <p:spTgt spid="42">
                                                <p:txEl>
                                                  <p:pRg st="4" end="4"/>
                                                </p:txEl>
                                              </p:spTgt>
                                            </p:tgtEl>
                                            <p:attrNameLst>
                                              <p:attrName>ppt_w</p:attrName>
                                            </p:attrNameLst>
                                          </p:cBhvr>
                                          <p:tavLst>
                                            <p:tav tm="0">
                                              <p:val>
                                                <p:strVal val="ppt_w"/>
                                              </p:val>
                                            </p:tav>
                                            <p:tav tm="100000">
                                              <p:val>
                                                <p:fltVal val="0"/>
                                              </p:val>
                                            </p:tav>
                                          </p:tavLst>
                                        </p:anim>
                                        <p:anim calcmode="lin" valueType="num">
                                          <p:cBhvr>
                                            <p:cTn id="409" dur="1000"/>
                                            <p:tgtEl>
                                              <p:spTgt spid="42">
                                                <p:txEl>
                                                  <p:pRg st="4" end="4"/>
                                                </p:txEl>
                                              </p:spTgt>
                                            </p:tgtEl>
                                            <p:attrNameLst>
                                              <p:attrName>ppt_h</p:attrName>
                                            </p:attrNameLst>
                                          </p:cBhvr>
                                          <p:tavLst>
                                            <p:tav tm="0">
                                              <p:val>
                                                <p:strVal val="ppt_h"/>
                                              </p:val>
                                            </p:tav>
                                            <p:tav tm="100000">
                                              <p:val>
                                                <p:fltVal val="0"/>
                                              </p:val>
                                            </p:tav>
                                          </p:tavLst>
                                        </p:anim>
                                        <p:anim calcmode="lin" valueType="num">
                                          <p:cBhvr>
                                            <p:cTn id="410" dur="1000"/>
                                            <p:tgtEl>
                                              <p:spTgt spid="42">
                                                <p:txEl>
                                                  <p:pRg st="4" end="4"/>
                                                </p:txEl>
                                              </p:spTgt>
                                            </p:tgtEl>
                                            <p:attrNameLst>
                                              <p:attrName>style.rotation</p:attrName>
                                            </p:attrNameLst>
                                          </p:cBhvr>
                                          <p:tavLst>
                                            <p:tav tm="0">
                                              <p:val>
                                                <p:fltVal val="0"/>
                                              </p:val>
                                            </p:tav>
                                            <p:tav tm="100000">
                                              <p:val>
                                                <p:fltVal val="90"/>
                                              </p:val>
                                            </p:tav>
                                          </p:tavLst>
                                        </p:anim>
                                        <p:animEffect transition="out" filter="fade">
                                          <p:cBhvr>
                                            <p:cTn id="411" dur="1000"/>
                                            <p:tgtEl>
                                              <p:spTgt spid="42">
                                                <p:txEl>
                                                  <p:pRg st="4" end="4"/>
                                                </p:txEl>
                                              </p:spTgt>
                                            </p:tgtEl>
                                          </p:cBhvr>
                                        </p:animEffect>
                                        <p:set>
                                          <p:cBhvr>
                                            <p:cTn id="412" dur="1" fill="hold">
                                              <p:stCondLst>
                                                <p:cond delay="999"/>
                                              </p:stCondLst>
                                            </p:cTn>
                                            <p:tgtEl>
                                              <p:spTgt spid="42">
                                                <p:txEl>
                                                  <p:pRg st="4" end="4"/>
                                                </p:txEl>
                                              </p:spTgt>
                                            </p:tgtEl>
                                            <p:attrNameLst>
                                              <p:attrName>style.visibility</p:attrName>
                                            </p:attrNameLst>
                                          </p:cBhvr>
                                          <p:to>
                                            <p:strVal val="hidden"/>
                                          </p:to>
                                        </p:set>
                                      </p:childTnLst>
                                    </p:cTn>
                                  </p:par>
                                  <p:par>
                                    <p:cTn id="413" presetID="31" presetClass="exit" presetSubtype="0" fill="hold" grpId="1" nodeType="withEffect">
                                      <p:stCondLst>
                                        <p:cond delay="0"/>
                                      </p:stCondLst>
                                      <p:childTnLst>
                                        <p:anim calcmode="lin" valueType="num">
                                          <p:cBhvr>
                                            <p:cTn id="414" dur="1000"/>
                                            <p:tgtEl>
                                              <p:spTgt spid="42">
                                                <p:txEl>
                                                  <p:pRg st="5" end="5"/>
                                                </p:txEl>
                                              </p:spTgt>
                                            </p:tgtEl>
                                            <p:attrNameLst>
                                              <p:attrName>ppt_w</p:attrName>
                                            </p:attrNameLst>
                                          </p:cBhvr>
                                          <p:tavLst>
                                            <p:tav tm="0">
                                              <p:val>
                                                <p:strVal val="ppt_w"/>
                                              </p:val>
                                            </p:tav>
                                            <p:tav tm="100000">
                                              <p:val>
                                                <p:fltVal val="0"/>
                                              </p:val>
                                            </p:tav>
                                          </p:tavLst>
                                        </p:anim>
                                        <p:anim calcmode="lin" valueType="num">
                                          <p:cBhvr>
                                            <p:cTn id="415" dur="1000"/>
                                            <p:tgtEl>
                                              <p:spTgt spid="42">
                                                <p:txEl>
                                                  <p:pRg st="5" end="5"/>
                                                </p:txEl>
                                              </p:spTgt>
                                            </p:tgtEl>
                                            <p:attrNameLst>
                                              <p:attrName>ppt_h</p:attrName>
                                            </p:attrNameLst>
                                          </p:cBhvr>
                                          <p:tavLst>
                                            <p:tav tm="0">
                                              <p:val>
                                                <p:strVal val="ppt_h"/>
                                              </p:val>
                                            </p:tav>
                                            <p:tav tm="100000">
                                              <p:val>
                                                <p:fltVal val="0"/>
                                              </p:val>
                                            </p:tav>
                                          </p:tavLst>
                                        </p:anim>
                                        <p:anim calcmode="lin" valueType="num">
                                          <p:cBhvr>
                                            <p:cTn id="416" dur="1000"/>
                                            <p:tgtEl>
                                              <p:spTgt spid="42">
                                                <p:txEl>
                                                  <p:pRg st="5" end="5"/>
                                                </p:txEl>
                                              </p:spTgt>
                                            </p:tgtEl>
                                            <p:attrNameLst>
                                              <p:attrName>style.rotation</p:attrName>
                                            </p:attrNameLst>
                                          </p:cBhvr>
                                          <p:tavLst>
                                            <p:tav tm="0">
                                              <p:val>
                                                <p:fltVal val="0"/>
                                              </p:val>
                                            </p:tav>
                                            <p:tav tm="100000">
                                              <p:val>
                                                <p:fltVal val="90"/>
                                              </p:val>
                                            </p:tav>
                                          </p:tavLst>
                                        </p:anim>
                                        <p:animEffect transition="out" filter="fade">
                                          <p:cBhvr>
                                            <p:cTn id="417" dur="1000"/>
                                            <p:tgtEl>
                                              <p:spTgt spid="42">
                                                <p:txEl>
                                                  <p:pRg st="5" end="5"/>
                                                </p:txEl>
                                              </p:spTgt>
                                            </p:tgtEl>
                                          </p:cBhvr>
                                        </p:animEffect>
                                        <p:set>
                                          <p:cBhvr>
                                            <p:cTn id="418" dur="1" fill="hold">
                                              <p:stCondLst>
                                                <p:cond delay="999"/>
                                              </p:stCondLst>
                                            </p:cTn>
                                            <p:tgtEl>
                                              <p:spTgt spid="42">
                                                <p:txEl>
                                                  <p:pRg st="5" end="5"/>
                                                </p:txEl>
                                              </p:spTgt>
                                            </p:tgtEl>
                                            <p:attrNameLst>
                                              <p:attrName>style.visibility</p:attrName>
                                            </p:attrNameLst>
                                          </p:cBhvr>
                                          <p:to>
                                            <p:strVal val="hidden"/>
                                          </p:to>
                                        </p:set>
                                      </p:childTnLst>
                                    </p:cTn>
                                  </p:par>
                                  <p:par>
                                    <p:cTn id="419" presetID="31" presetClass="exit" presetSubtype="0" fill="hold" grpId="1" nodeType="withEffect">
                                      <p:stCondLst>
                                        <p:cond delay="0"/>
                                      </p:stCondLst>
                                      <p:childTnLst>
                                        <p:anim calcmode="lin" valueType="num">
                                          <p:cBhvr>
                                            <p:cTn id="420" dur="1000"/>
                                            <p:tgtEl>
                                              <p:spTgt spid="42">
                                                <p:txEl>
                                                  <p:pRg st="6" end="6"/>
                                                </p:txEl>
                                              </p:spTgt>
                                            </p:tgtEl>
                                            <p:attrNameLst>
                                              <p:attrName>ppt_w</p:attrName>
                                            </p:attrNameLst>
                                          </p:cBhvr>
                                          <p:tavLst>
                                            <p:tav tm="0">
                                              <p:val>
                                                <p:strVal val="ppt_w"/>
                                              </p:val>
                                            </p:tav>
                                            <p:tav tm="100000">
                                              <p:val>
                                                <p:fltVal val="0"/>
                                              </p:val>
                                            </p:tav>
                                          </p:tavLst>
                                        </p:anim>
                                        <p:anim calcmode="lin" valueType="num">
                                          <p:cBhvr>
                                            <p:cTn id="421" dur="1000"/>
                                            <p:tgtEl>
                                              <p:spTgt spid="42">
                                                <p:txEl>
                                                  <p:pRg st="6" end="6"/>
                                                </p:txEl>
                                              </p:spTgt>
                                            </p:tgtEl>
                                            <p:attrNameLst>
                                              <p:attrName>ppt_h</p:attrName>
                                            </p:attrNameLst>
                                          </p:cBhvr>
                                          <p:tavLst>
                                            <p:tav tm="0">
                                              <p:val>
                                                <p:strVal val="ppt_h"/>
                                              </p:val>
                                            </p:tav>
                                            <p:tav tm="100000">
                                              <p:val>
                                                <p:fltVal val="0"/>
                                              </p:val>
                                            </p:tav>
                                          </p:tavLst>
                                        </p:anim>
                                        <p:anim calcmode="lin" valueType="num">
                                          <p:cBhvr>
                                            <p:cTn id="422" dur="1000"/>
                                            <p:tgtEl>
                                              <p:spTgt spid="42">
                                                <p:txEl>
                                                  <p:pRg st="6" end="6"/>
                                                </p:txEl>
                                              </p:spTgt>
                                            </p:tgtEl>
                                            <p:attrNameLst>
                                              <p:attrName>style.rotation</p:attrName>
                                            </p:attrNameLst>
                                          </p:cBhvr>
                                          <p:tavLst>
                                            <p:tav tm="0">
                                              <p:val>
                                                <p:fltVal val="0"/>
                                              </p:val>
                                            </p:tav>
                                            <p:tav tm="100000">
                                              <p:val>
                                                <p:fltVal val="90"/>
                                              </p:val>
                                            </p:tav>
                                          </p:tavLst>
                                        </p:anim>
                                        <p:animEffect transition="out" filter="fade">
                                          <p:cBhvr>
                                            <p:cTn id="423" dur="1000"/>
                                            <p:tgtEl>
                                              <p:spTgt spid="42">
                                                <p:txEl>
                                                  <p:pRg st="6" end="6"/>
                                                </p:txEl>
                                              </p:spTgt>
                                            </p:tgtEl>
                                          </p:cBhvr>
                                        </p:animEffect>
                                        <p:set>
                                          <p:cBhvr>
                                            <p:cTn id="424" dur="1" fill="hold">
                                              <p:stCondLst>
                                                <p:cond delay="999"/>
                                              </p:stCondLst>
                                            </p:cTn>
                                            <p:tgtEl>
                                              <p:spTgt spid="42">
                                                <p:txEl>
                                                  <p:pRg st="6" end="6"/>
                                                </p:txEl>
                                              </p:spTgt>
                                            </p:tgtEl>
                                            <p:attrNameLst>
                                              <p:attrName>style.visibility</p:attrName>
                                            </p:attrNameLst>
                                          </p:cBhvr>
                                          <p:to>
                                            <p:strVal val="hidden"/>
                                          </p:to>
                                        </p:set>
                                      </p:childTnLst>
                                    </p:cTn>
                                  </p:par>
                                  <p:par>
                                    <p:cTn id="425" presetID="31" presetClass="exit" presetSubtype="0" fill="hold" grpId="1" nodeType="withEffect">
                                      <p:stCondLst>
                                        <p:cond delay="0"/>
                                      </p:stCondLst>
                                      <p:childTnLst>
                                        <p:anim calcmode="lin" valueType="num">
                                          <p:cBhvr>
                                            <p:cTn id="426" dur="1000"/>
                                            <p:tgtEl>
                                              <p:spTgt spid="42">
                                                <p:txEl>
                                                  <p:pRg st="7" end="7"/>
                                                </p:txEl>
                                              </p:spTgt>
                                            </p:tgtEl>
                                            <p:attrNameLst>
                                              <p:attrName>ppt_w</p:attrName>
                                            </p:attrNameLst>
                                          </p:cBhvr>
                                          <p:tavLst>
                                            <p:tav tm="0">
                                              <p:val>
                                                <p:strVal val="ppt_w"/>
                                              </p:val>
                                            </p:tav>
                                            <p:tav tm="100000">
                                              <p:val>
                                                <p:fltVal val="0"/>
                                              </p:val>
                                            </p:tav>
                                          </p:tavLst>
                                        </p:anim>
                                        <p:anim calcmode="lin" valueType="num">
                                          <p:cBhvr>
                                            <p:cTn id="427" dur="1000"/>
                                            <p:tgtEl>
                                              <p:spTgt spid="42">
                                                <p:txEl>
                                                  <p:pRg st="7" end="7"/>
                                                </p:txEl>
                                              </p:spTgt>
                                            </p:tgtEl>
                                            <p:attrNameLst>
                                              <p:attrName>ppt_h</p:attrName>
                                            </p:attrNameLst>
                                          </p:cBhvr>
                                          <p:tavLst>
                                            <p:tav tm="0">
                                              <p:val>
                                                <p:strVal val="ppt_h"/>
                                              </p:val>
                                            </p:tav>
                                            <p:tav tm="100000">
                                              <p:val>
                                                <p:fltVal val="0"/>
                                              </p:val>
                                            </p:tav>
                                          </p:tavLst>
                                        </p:anim>
                                        <p:anim calcmode="lin" valueType="num">
                                          <p:cBhvr>
                                            <p:cTn id="428" dur="1000"/>
                                            <p:tgtEl>
                                              <p:spTgt spid="42">
                                                <p:txEl>
                                                  <p:pRg st="7" end="7"/>
                                                </p:txEl>
                                              </p:spTgt>
                                            </p:tgtEl>
                                            <p:attrNameLst>
                                              <p:attrName>style.rotation</p:attrName>
                                            </p:attrNameLst>
                                          </p:cBhvr>
                                          <p:tavLst>
                                            <p:tav tm="0">
                                              <p:val>
                                                <p:fltVal val="0"/>
                                              </p:val>
                                            </p:tav>
                                            <p:tav tm="100000">
                                              <p:val>
                                                <p:fltVal val="90"/>
                                              </p:val>
                                            </p:tav>
                                          </p:tavLst>
                                        </p:anim>
                                        <p:animEffect transition="out" filter="fade">
                                          <p:cBhvr>
                                            <p:cTn id="429" dur="1000"/>
                                            <p:tgtEl>
                                              <p:spTgt spid="42">
                                                <p:txEl>
                                                  <p:pRg st="7" end="7"/>
                                                </p:txEl>
                                              </p:spTgt>
                                            </p:tgtEl>
                                          </p:cBhvr>
                                        </p:animEffect>
                                        <p:set>
                                          <p:cBhvr>
                                            <p:cTn id="430" dur="1" fill="hold">
                                              <p:stCondLst>
                                                <p:cond delay="999"/>
                                              </p:stCondLst>
                                            </p:cTn>
                                            <p:tgtEl>
                                              <p:spTgt spid="42">
                                                <p:txEl>
                                                  <p:pRg st="7" end="7"/>
                                                </p:txEl>
                                              </p:spTgt>
                                            </p:tgtEl>
                                            <p:attrNameLst>
                                              <p:attrName>style.visibility</p:attrName>
                                            </p:attrNameLst>
                                          </p:cBhvr>
                                          <p:to>
                                            <p:strVal val="hidden"/>
                                          </p:to>
                                        </p:set>
                                      </p:childTnLst>
                                    </p:cTn>
                                  </p:par>
                                  <p:par>
                                    <p:cTn id="431" presetID="31" presetClass="exit" presetSubtype="0" fill="hold" grpId="1" nodeType="withEffect">
                                      <p:stCondLst>
                                        <p:cond delay="0"/>
                                      </p:stCondLst>
                                      <p:childTnLst>
                                        <p:anim calcmode="lin" valueType="num">
                                          <p:cBhvr>
                                            <p:cTn id="432" dur="1000"/>
                                            <p:tgtEl>
                                              <p:spTgt spid="42">
                                                <p:txEl>
                                                  <p:pRg st="8" end="8"/>
                                                </p:txEl>
                                              </p:spTgt>
                                            </p:tgtEl>
                                            <p:attrNameLst>
                                              <p:attrName>ppt_w</p:attrName>
                                            </p:attrNameLst>
                                          </p:cBhvr>
                                          <p:tavLst>
                                            <p:tav tm="0">
                                              <p:val>
                                                <p:strVal val="ppt_w"/>
                                              </p:val>
                                            </p:tav>
                                            <p:tav tm="100000">
                                              <p:val>
                                                <p:fltVal val="0"/>
                                              </p:val>
                                            </p:tav>
                                          </p:tavLst>
                                        </p:anim>
                                        <p:anim calcmode="lin" valueType="num">
                                          <p:cBhvr>
                                            <p:cTn id="433" dur="1000"/>
                                            <p:tgtEl>
                                              <p:spTgt spid="42">
                                                <p:txEl>
                                                  <p:pRg st="8" end="8"/>
                                                </p:txEl>
                                              </p:spTgt>
                                            </p:tgtEl>
                                            <p:attrNameLst>
                                              <p:attrName>ppt_h</p:attrName>
                                            </p:attrNameLst>
                                          </p:cBhvr>
                                          <p:tavLst>
                                            <p:tav tm="0">
                                              <p:val>
                                                <p:strVal val="ppt_h"/>
                                              </p:val>
                                            </p:tav>
                                            <p:tav tm="100000">
                                              <p:val>
                                                <p:fltVal val="0"/>
                                              </p:val>
                                            </p:tav>
                                          </p:tavLst>
                                        </p:anim>
                                        <p:anim calcmode="lin" valueType="num">
                                          <p:cBhvr>
                                            <p:cTn id="434" dur="1000"/>
                                            <p:tgtEl>
                                              <p:spTgt spid="42">
                                                <p:txEl>
                                                  <p:pRg st="8" end="8"/>
                                                </p:txEl>
                                              </p:spTgt>
                                            </p:tgtEl>
                                            <p:attrNameLst>
                                              <p:attrName>style.rotation</p:attrName>
                                            </p:attrNameLst>
                                          </p:cBhvr>
                                          <p:tavLst>
                                            <p:tav tm="0">
                                              <p:val>
                                                <p:fltVal val="0"/>
                                              </p:val>
                                            </p:tav>
                                            <p:tav tm="100000">
                                              <p:val>
                                                <p:fltVal val="90"/>
                                              </p:val>
                                            </p:tav>
                                          </p:tavLst>
                                        </p:anim>
                                        <p:animEffect transition="out" filter="fade">
                                          <p:cBhvr>
                                            <p:cTn id="435" dur="1000"/>
                                            <p:tgtEl>
                                              <p:spTgt spid="42">
                                                <p:txEl>
                                                  <p:pRg st="8" end="8"/>
                                                </p:txEl>
                                              </p:spTgt>
                                            </p:tgtEl>
                                          </p:cBhvr>
                                        </p:animEffect>
                                        <p:set>
                                          <p:cBhvr>
                                            <p:cTn id="436" dur="1" fill="hold">
                                              <p:stCondLst>
                                                <p:cond delay="999"/>
                                              </p:stCondLst>
                                            </p:cTn>
                                            <p:tgtEl>
                                              <p:spTgt spid="42">
                                                <p:txEl>
                                                  <p:pRg st="8" end="8"/>
                                                </p:txEl>
                                              </p:spTgt>
                                            </p:tgtEl>
                                            <p:attrNameLst>
                                              <p:attrName>style.visibility</p:attrName>
                                            </p:attrNameLst>
                                          </p:cBhvr>
                                          <p:to>
                                            <p:strVal val="hidden"/>
                                          </p:to>
                                        </p:set>
                                      </p:childTnLst>
                                    </p:cTn>
                                  </p:par>
                                  <p:par>
                                    <p:cTn id="437" presetID="31" presetClass="exit" presetSubtype="0" fill="hold" grpId="1" nodeType="withEffect">
                                      <p:stCondLst>
                                        <p:cond delay="0"/>
                                      </p:stCondLst>
                                      <p:childTnLst>
                                        <p:anim calcmode="lin" valueType="num">
                                          <p:cBhvr>
                                            <p:cTn id="438" dur="1000"/>
                                            <p:tgtEl>
                                              <p:spTgt spid="42">
                                                <p:txEl>
                                                  <p:pRg st="9" end="9"/>
                                                </p:txEl>
                                              </p:spTgt>
                                            </p:tgtEl>
                                            <p:attrNameLst>
                                              <p:attrName>ppt_w</p:attrName>
                                            </p:attrNameLst>
                                          </p:cBhvr>
                                          <p:tavLst>
                                            <p:tav tm="0">
                                              <p:val>
                                                <p:strVal val="ppt_w"/>
                                              </p:val>
                                            </p:tav>
                                            <p:tav tm="100000">
                                              <p:val>
                                                <p:fltVal val="0"/>
                                              </p:val>
                                            </p:tav>
                                          </p:tavLst>
                                        </p:anim>
                                        <p:anim calcmode="lin" valueType="num">
                                          <p:cBhvr>
                                            <p:cTn id="439" dur="1000"/>
                                            <p:tgtEl>
                                              <p:spTgt spid="42">
                                                <p:txEl>
                                                  <p:pRg st="9" end="9"/>
                                                </p:txEl>
                                              </p:spTgt>
                                            </p:tgtEl>
                                            <p:attrNameLst>
                                              <p:attrName>ppt_h</p:attrName>
                                            </p:attrNameLst>
                                          </p:cBhvr>
                                          <p:tavLst>
                                            <p:tav tm="0">
                                              <p:val>
                                                <p:strVal val="ppt_h"/>
                                              </p:val>
                                            </p:tav>
                                            <p:tav tm="100000">
                                              <p:val>
                                                <p:fltVal val="0"/>
                                              </p:val>
                                            </p:tav>
                                          </p:tavLst>
                                        </p:anim>
                                        <p:anim calcmode="lin" valueType="num">
                                          <p:cBhvr>
                                            <p:cTn id="440" dur="1000"/>
                                            <p:tgtEl>
                                              <p:spTgt spid="42">
                                                <p:txEl>
                                                  <p:pRg st="9" end="9"/>
                                                </p:txEl>
                                              </p:spTgt>
                                            </p:tgtEl>
                                            <p:attrNameLst>
                                              <p:attrName>style.rotation</p:attrName>
                                            </p:attrNameLst>
                                          </p:cBhvr>
                                          <p:tavLst>
                                            <p:tav tm="0">
                                              <p:val>
                                                <p:fltVal val="0"/>
                                              </p:val>
                                            </p:tav>
                                            <p:tav tm="100000">
                                              <p:val>
                                                <p:fltVal val="90"/>
                                              </p:val>
                                            </p:tav>
                                          </p:tavLst>
                                        </p:anim>
                                        <p:animEffect transition="out" filter="fade">
                                          <p:cBhvr>
                                            <p:cTn id="441" dur="1000"/>
                                            <p:tgtEl>
                                              <p:spTgt spid="42">
                                                <p:txEl>
                                                  <p:pRg st="9" end="9"/>
                                                </p:txEl>
                                              </p:spTgt>
                                            </p:tgtEl>
                                          </p:cBhvr>
                                        </p:animEffect>
                                        <p:set>
                                          <p:cBhvr>
                                            <p:cTn id="442" dur="1" fill="hold">
                                              <p:stCondLst>
                                                <p:cond delay="999"/>
                                              </p:stCondLst>
                                            </p:cTn>
                                            <p:tgtEl>
                                              <p:spTgt spid="42">
                                                <p:txEl>
                                                  <p:pRg st="9" end="9"/>
                                                </p:txEl>
                                              </p:spTgt>
                                            </p:tgtEl>
                                            <p:attrNameLst>
                                              <p:attrName>style.visibility</p:attrName>
                                            </p:attrNameLst>
                                          </p:cBhvr>
                                          <p:to>
                                            <p:strVal val="hidden"/>
                                          </p:to>
                                        </p:set>
                                      </p:childTnLst>
                                    </p:cTn>
                                  </p:par>
                                  <p:par>
                                    <p:cTn id="443" presetID="31" presetClass="exit" presetSubtype="0" fill="hold" grpId="1" nodeType="withEffect">
                                      <p:stCondLst>
                                        <p:cond delay="0"/>
                                      </p:stCondLst>
                                      <p:childTnLst>
                                        <p:anim calcmode="lin" valueType="num">
                                          <p:cBhvr>
                                            <p:cTn id="444" dur="1000"/>
                                            <p:tgtEl>
                                              <p:spTgt spid="42">
                                                <p:txEl>
                                                  <p:pRg st="10" end="10"/>
                                                </p:txEl>
                                              </p:spTgt>
                                            </p:tgtEl>
                                            <p:attrNameLst>
                                              <p:attrName>ppt_w</p:attrName>
                                            </p:attrNameLst>
                                          </p:cBhvr>
                                          <p:tavLst>
                                            <p:tav tm="0">
                                              <p:val>
                                                <p:strVal val="ppt_w"/>
                                              </p:val>
                                            </p:tav>
                                            <p:tav tm="100000">
                                              <p:val>
                                                <p:fltVal val="0"/>
                                              </p:val>
                                            </p:tav>
                                          </p:tavLst>
                                        </p:anim>
                                        <p:anim calcmode="lin" valueType="num">
                                          <p:cBhvr>
                                            <p:cTn id="445" dur="1000"/>
                                            <p:tgtEl>
                                              <p:spTgt spid="42">
                                                <p:txEl>
                                                  <p:pRg st="10" end="10"/>
                                                </p:txEl>
                                              </p:spTgt>
                                            </p:tgtEl>
                                            <p:attrNameLst>
                                              <p:attrName>ppt_h</p:attrName>
                                            </p:attrNameLst>
                                          </p:cBhvr>
                                          <p:tavLst>
                                            <p:tav tm="0">
                                              <p:val>
                                                <p:strVal val="ppt_h"/>
                                              </p:val>
                                            </p:tav>
                                            <p:tav tm="100000">
                                              <p:val>
                                                <p:fltVal val="0"/>
                                              </p:val>
                                            </p:tav>
                                          </p:tavLst>
                                        </p:anim>
                                        <p:anim calcmode="lin" valueType="num">
                                          <p:cBhvr>
                                            <p:cTn id="446" dur="1000"/>
                                            <p:tgtEl>
                                              <p:spTgt spid="42">
                                                <p:txEl>
                                                  <p:pRg st="10" end="10"/>
                                                </p:txEl>
                                              </p:spTgt>
                                            </p:tgtEl>
                                            <p:attrNameLst>
                                              <p:attrName>style.rotation</p:attrName>
                                            </p:attrNameLst>
                                          </p:cBhvr>
                                          <p:tavLst>
                                            <p:tav tm="0">
                                              <p:val>
                                                <p:fltVal val="0"/>
                                              </p:val>
                                            </p:tav>
                                            <p:tav tm="100000">
                                              <p:val>
                                                <p:fltVal val="90"/>
                                              </p:val>
                                            </p:tav>
                                          </p:tavLst>
                                        </p:anim>
                                        <p:animEffect transition="out" filter="fade">
                                          <p:cBhvr>
                                            <p:cTn id="447" dur="1000"/>
                                            <p:tgtEl>
                                              <p:spTgt spid="42">
                                                <p:txEl>
                                                  <p:pRg st="10" end="10"/>
                                                </p:txEl>
                                              </p:spTgt>
                                            </p:tgtEl>
                                          </p:cBhvr>
                                        </p:animEffect>
                                        <p:set>
                                          <p:cBhvr>
                                            <p:cTn id="448" dur="1" fill="hold">
                                              <p:stCondLst>
                                                <p:cond delay="999"/>
                                              </p:stCondLst>
                                            </p:cTn>
                                            <p:tgtEl>
                                              <p:spTgt spid="42">
                                                <p:txEl>
                                                  <p:pRg st="10" end="10"/>
                                                </p:txEl>
                                              </p:spTgt>
                                            </p:tgtEl>
                                            <p:attrNameLst>
                                              <p:attrName>style.visibility</p:attrName>
                                            </p:attrNameLst>
                                          </p:cBhvr>
                                          <p:to>
                                            <p:strVal val="hidden"/>
                                          </p:to>
                                        </p:set>
                                      </p:childTnLst>
                                    </p:cTn>
                                  </p:par>
                                  <p:par>
                                    <p:cTn id="449" presetID="31" presetClass="exit" presetSubtype="0" fill="hold" grpId="1" nodeType="withEffect">
                                      <p:stCondLst>
                                        <p:cond delay="0"/>
                                      </p:stCondLst>
                                      <p:childTnLst>
                                        <p:anim calcmode="lin" valueType="num">
                                          <p:cBhvr>
                                            <p:cTn id="450" dur="1000"/>
                                            <p:tgtEl>
                                              <p:spTgt spid="42">
                                                <p:bg/>
                                              </p:spTgt>
                                            </p:tgtEl>
                                            <p:attrNameLst>
                                              <p:attrName>ppt_w</p:attrName>
                                            </p:attrNameLst>
                                          </p:cBhvr>
                                          <p:tavLst>
                                            <p:tav tm="0">
                                              <p:val>
                                                <p:strVal val="ppt_w"/>
                                              </p:val>
                                            </p:tav>
                                            <p:tav tm="100000">
                                              <p:val>
                                                <p:fltVal val="0"/>
                                              </p:val>
                                            </p:tav>
                                          </p:tavLst>
                                        </p:anim>
                                        <p:anim calcmode="lin" valueType="num">
                                          <p:cBhvr>
                                            <p:cTn id="451" dur="1000"/>
                                            <p:tgtEl>
                                              <p:spTgt spid="42">
                                                <p:bg/>
                                              </p:spTgt>
                                            </p:tgtEl>
                                            <p:attrNameLst>
                                              <p:attrName>ppt_h</p:attrName>
                                            </p:attrNameLst>
                                          </p:cBhvr>
                                          <p:tavLst>
                                            <p:tav tm="0">
                                              <p:val>
                                                <p:strVal val="ppt_h"/>
                                              </p:val>
                                            </p:tav>
                                            <p:tav tm="100000">
                                              <p:val>
                                                <p:fltVal val="0"/>
                                              </p:val>
                                            </p:tav>
                                          </p:tavLst>
                                        </p:anim>
                                        <p:anim calcmode="lin" valueType="num">
                                          <p:cBhvr>
                                            <p:cTn id="452" dur="1000"/>
                                            <p:tgtEl>
                                              <p:spTgt spid="42">
                                                <p:bg/>
                                              </p:spTgt>
                                            </p:tgtEl>
                                            <p:attrNameLst>
                                              <p:attrName>style.rotation</p:attrName>
                                            </p:attrNameLst>
                                          </p:cBhvr>
                                          <p:tavLst>
                                            <p:tav tm="0">
                                              <p:val>
                                                <p:fltVal val="0"/>
                                              </p:val>
                                            </p:tav>
                                            <p:tav tm="100000">
                                              <p:val>
                                                <p:fltVal val="90"/>
                                              </p:val>
                                            </p:tav>
                                          </p:tavLst>
                                        </p:anim>
                                        <p:animEffect transition="out" filter="fade">
                                          <p:cBhvr>
                                            <p:cTn id="453" dur="1000"/>
                                            <p:tgtEl>
                                              <p:spTgt spid="42">
                                                <p:bg/>
                                              </p:spTgt>
                                            </p:tgtEl>
                                          </p:cBhvr>
                                        </p:animEffect>
                                        <p:set>
                                          <p:cBhvr>
                                            <p:cTn id="454" dur="1" fill="hold">
                                              <p:stCondLst>
                                                <p:cond delay="999"/>
                                              </p:stCondLst>
                                            </p:cTn>
                                            <p:tgtEl>
                                              <p:spTgt spid="42">
                                                <p:bg/>
                                              </p:spTgt>
                                            </p:tgtEl>
                                            <p:attrNameLst>
                                              <p:attrName>style.visibility</p:attrName>
                                            </p:attrNameLst>
                                          </p:cBhvr>
                                          <p:to>
                                            <p:strVal val="hidden"/>
                                          </p:to>
                                        </p:set>
                                      </p:childTnLst>
                                    </p:cTn>
                                  </p:par>
                                </p:childTnLst>
                              </p:cTn>
                            </p:par>
                          </p:childTnLst>
                        </p:cTn>
                      </p:par>
                      <p:par>
                        <p:cTn id="455" fill="hold">
                          <p:stCondLst>
                            <p:cond delay="indefinite"/>
                          </p:stCondLst>
                          <p:childTnLst>
                            <p:par>
                              <p:cTn id="456" fill="hold">
                                <p:stCondLst>
                                  <p:cond delay="0"/>
                                </p:stCondLst>
                                <p:childTnLst>
                                  <p:par>
                                    <p:cTn id="457" presetID="2" presetClass="entr" presetSubtype="4" fill="hold" grpId="0" nodeType="clickEffect" p14:presetBounceEnd="72000">
                                      <p:stCondLst>
                                        <p:cond delay="0"/>
                                      </p:stCondLst>
                                      <p:childTnLst>
                                        <p:set>
                                          <p:cBhvr>
                                            <p:cTn id="458" dur="1" fill="hold">
                                              <p:stCondLst>
                                                <p:cond delay="0"/>
                                              </p:stCondLst>
                                            </p:cTn>
                                            <p:tgtEl>
                                              <p:spTgt spid="43"/>
                                            </p:tgtEl>
                                            <p:attrNameLst>
                                              <p:attrName>style.visibility</p:attrName>
                                            </p:attrNameLst>
                                          </p:cBhvr>
                                          <p:to>
                                            <p:strVal val="visible"/>
                                          </p:to>
                                        </p:set>
                                        <p:anim calcmode="lin" valueType="num" p14:bounceEnd="72000">
                                          <p:cBhvr additive="base">
                                            <p:cTn id="459" dur="1000" fill="hold"/>
                                            <p:tgtEl>
                                              <p:spTgt spid="43"/>
                                            </p:tgtEl>
                                            <p:attrNameLst>
                                              <p:attrName>ppt_x</p:attrName>
                                            </p:attrNameLst>
                                          </p:cBhvr>
                                          <p:tavLst>
                                            <p:tav tm="0">
                                              <p:val>
                                                <p:strVal val="#ppt_x"/>
                                              </p:val>
                                            </p:tav>
                                            <p:tav tm="100000">
                                              <p:val>
                                                <p:strVal val="#ppt_x"/>
                                              </p:val>
                                            </p:tav>
                                          </p:tavLst>
                                        </p:anim>
                                        <p:anim calcmode="lin" valueType="num" p14:bounceEnd="72000">
                                          <p:cBhvr additive="base">
                                            <p:cTn id="460" dur="1000" fill="hold"/>
                                            <p:tgtEl>
                                              <p:spTgt spid="43"/>
                                            </p:tgtEl>
                                            <p:attrNameLst>
                                              <p:attrName>ppt_y</p:attrName>
                                            </p:attrNameLst>
                                          </p:cBhvr>
                                          <p:tavLst>
                                            <p:tav tm="0">
                                              <p:val>
                                                <p:strVal val="1+#ppt_h/2"/>
                                              </p:val>
                                            </p:tav>
                                            <p:tav tm="100000">
                                              <p:val>
                                                <p:strVal val="#ppt_y"/>
                                              </p:val>
                                            </p:tav>
                                          </p:tavLst>
                                        </p:anim>
                                      </p:childTnLst>
                                    </p:cTn>
                                  </p:par>
                                  <p:par>
                                    <p:cTn id="461" presetID="2" presetClass="entr" presetSubtype="4" fill="hold" grpId="0" nodeType="withEffect" p14:presetBounceEnd="72000">
                                      <p:stCondLst>
                                        <p:cond delay="0"/>
                                      </p:stCondLst>
                                      <p:childTnLst>
                                        <p:set>
                                          <p:cBhvr>
                                            <p:cTn id="462" dur="1" fill="hold">
                                              <p:stCondLst>
                                                <p:cond delay="0"/>
                                              </p:stCondLst>
                                            </p:cTn>
                                            <p:tgtEl>
                                              <p:spTgt spid="44"/>
                                            </p:tgtEl>
                                            <p:attrNameLst>
                                              <p:attrName>style.visibility</p:attrName>
                                            </p:attrNameLst>
                                          </p:cBhvr>
                                          <p:to>
                                            <p:strVal val="visible"/>
                                          </p:to>
                                        </p:set>
                                        <p:anim calcmode="lin" valueType="num" p14:bounceEnd="72000">
                                          <p:cBhvr additive="base">
                                            <p:cTn id="463" dur="1000" fill="hold"/>
                                            <p:tgtEl>
                                              <p:spTgt spid="44"/>
                                            </p:tgtEl>
                                            <p:attrNameLst>
                                              <p:attrName>ppt_x</p:attrName>
                                            </p:attrNameLst>
                                          </p:cBhvr>
                                          <p:tavLst>
                                            <p:tav tm="0">
                                              <p:val>
                                                <p:strVal val="#ppt_x"/>
                                              </p:val>
                                            </p:tav>
                                            <p:tav tm="100000">
                                              <p:val>
                                                <p:strVal val="#ppt_x"/>
                                              </p:val>
                                            </p:tav>
                                          </p:tavLst>
                                        </p:anim>
                                        <p:anim calcmode="lin" valueType="num" p14:bounceEnd="72000">
                                          <p:cBhvr additive="base">
                                            <p:cTn id="46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4"/>
                      </p:tgtEl>
                    </p:cond>
                  </p:nextCondLst>
                </p:seq>
                <p:seq concurrent="1" nextAc="seek">
                  <p:cTn id="465" restart="whenNotActive" fill="hold" evtFilter="cancelBubble" nodeType="interactiveSeq">
                    <p:stCondLst>
                      <p:cond evt="onClick" delay="0">
                        <p:tgtEl>
                          <p:spTgt spid="43"/>
                        </p:tgtEl>
                      </p:cond>
                    </p:stCondLst>
                    <p:endSync evt="end" delay="0">
                      <p:rtn val="all"/>
                    </p:endSync>
                    <p:childTnLst>
                      <p:par>
                        <p:cTn id="466" fill="hold">
                          <p:stCondLst>
                            <p:cond delay="0"/>
                          </p:stCondLst>
                          <p:childTnLst>
                            <p:par>
                              <p:cTn id="467" fill="hold">
                                <p:stCondLst>
                                  <p:cond delay="0"/>
                                </p:stCondLst>
                                <p:childTnLst>
                                  <p:par>
                                    <p:cTn id="468" presetID="2" presetClass="entr" presetSubtype="4" fill="hold" grpId="0" nodeType="clickEffect" p14:presetBounceEnd="72000">
                                      <p:stCondLst>
                                        <p:cond delay="0"/>
                                      </p:stCondLst>
                                      <p:childTnLst>
                                        <p:set>
                                          <p:cBhvr>
                                            <p:cTn id="469" dur="1" fill="hold">
                                              <p:stCondLst>
                                                <p:cond delay="0"/>
                                              </p:stCondLst>
                                            </p:cTn>
                                            <p:tgtEl>
                                              <p:spTgt spid="45"/>
                                            </p:tgtEl>
                                            <p:attrNameLst>
                                              <p:attrName>style.visibility</p:attrName>
                                            </p:attrNameLst>
                                          </p:cBhvr>
                                          <p:to>
                                            <p:strVal val="visible"/>
                                          </p:to>
                                        </p:set>
                                        <p:anim calcmode="lin" valueType="num" p14:bounceEnd="72000">
                                          <p:cBhvr additive="base">
                                            <p:cTn id="470" dur="1000" fill="hold"/>
                                            <p:tgtEl>
                                              <p:spTgt spid="45"/>
                                            </p:tgtEl>
                                            <p:attrNameLst>
                                              <p:attrName>ppt_x</p:attrName>
                                            </p:attrNameLst>
                                          </p:cBhvr>
                                          <p:tavLst>
                                            <p:tav tm="0">
                                              <p:val>
                                                <p:strVal val="#ppt_x"/>
                                              </p:val>
                                            </p:tav>
                                            <p:tav tm="100000">
                                              <p:val>
                                                <p:strVal val="#ppt_x"/>
                                              </p:val>
                                            </p:tav>
                                          </p:tavLst>
                                        </p:anim>
                                        <p:anim calcmode="lin" valueType="num" p14:bounceEnd="72000">
                                          <p:cBhvr additive="base">
                                            <p:cTn id="471"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presetID="42" presetClass="entr" presetSubtype="0" fill="hold" nodeType="clickEffect">
                                      <p:stCondLst>
                                        <p:cond delay="0"/>
                                      </p:stCondLst>
                                      <p:childTnLst>
                                        <p:set>
                                          <p:cBhvr>
                                            <p:cTn id="475" dur="1" fill="hold">
                                              <p:stCondLst>
                                                <p:cond delay="0"/>
                                              </p:stCondLst>
                                            </p:cTn>
                                            <p:tgtEl>
                                              <p:spTgt spid="45">
                                                <p:txEl>
                                                  <p:pRg st="0" end="0"/>
                                                </p:txEl>
                                              </p:spTgt>
                                            </p:tgtEl>
                                            <p:attrNameLst>
                                              <p:attrName>style.visibility</p:attrName>
                                            </p:attrNameLst>
                                          </p:cBhvr>
                                          <p:to>
                                            <p:strVal val="visible"/>
                                          </p:to>
                                        </p:set>
                                        <p:animEffect transition="in" filter="fade">
                                          <p:cBhvr>
                                            <p:cTn id="476" dur="1000"/>
                                            <p:tgtEl>
                                              <p:spTgt spid="45">
                                                <p:txEl>
                                                  <p:pRg st="0" end="0"/>
                                                </p:txEl>
                                              </p:spTgt>
                                            </p:tgtEl>
                                          </p:cBhvr>
                                        </p:animEffect>
                                        <p:anim calcmode="lin" valueType="num">
                                          <p:cBhvr>
                                            <p:cTn id="477"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478"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9" fill="hold">
                          <p:stCondLst>
                            <p:cond delay="indefinite"/>
                          </p:stCondLst>
                          <p:childTnLst>
                            <p:par>
                              <p:cTn id="480" fill="hold">
                                <p:stCondLst>
                                  <p:cond delay="0"/>
                                </p:stCondLst>
                                <p:childTnLst>
                                  <p:par>
                                    <p:cTn id="481" presetID="42" presetClass="entr" presetSubtype="0" fill="hold" nodeType="clickEffect">
                                      <p:stCondLst>
                                        <p:cond delay="0"/>
                                      </p:stCondLst>
                                      <p:childTnLst>
                                        <p:set>
                                          <p:cBhvr>
                                            <p:cTn id="482" dur="1" fill="hold">
                                              <p:stCondLst>
                                                <p:cond delay="0"/>
                                              </p:stCondLst>
                                            </p:cTn>
                                            <p:tgtEl>
                                              <p:spTgt spid="45">
                                                <p:txEl>
                                                  <p:pRg st="1" end="1"/>
                                                </p:txEl>
                                              </p:spTgt>
                                            </p:tgtEl>
                                            <p:attrNameLst>
                                              <p:attrName>style.visibility</p:attrName>
                                            </p:attrNameLst>
                                          </p:cBhvr>
                                          <p:to>
                                            <p:strVal val="visible"/>
                                          </p:to>
                                        </p:set>
                                        <p:animEffect transition="in" filter="fade">
                                          <p:cBhvr>
                                            <p:cTn id="483" dur="1000"/>
                                            <p:tgtEl>
                                              <p:spTgt spid="45">
                                                <p:txEl>
                                                  <p:pRg st="1" end="1"/>
                                                </p:txEl>
                                              </p:spTgt>
                                            </p:tgtEl>
                                          </p:cBhvr>
                                        </p:animEffect>
                                        <p:anim calcmode="lin" valueType="num">
                                          <p:cBhvr>
                                            <p:cTn id="484" dur="1000" fill="hold"/>
                                            <p:tgtEl>
                                              <p:spTgt spid="45">
                                                <p:txEl>
                                                  <p:pRg st="1" end="1"/>
                                                </p:txEl>
                                              </p:spTgt>
                                            </p:tgtEl>
                                            <p:attrNameLst>
                                              <p:attrName>ppt_x</p:attrName>
                                            </p:attrNameLst>
                                          </p:cBhvr>
                                          <p:tavLst>
                                            <p:tav tm="0">
                                              <p:val>
                                                <p:strVal val="#ppt_x"/>
                                              </p:val>
                                            </p:tav>
                                            <p:tav tm="100000">
                                              <p:val>
                                                <p:strVal val="#ppt_x"/>
                                              </p:val>
                                            </p:tav>
                                          </p:tavLst>
                                        </p:anim>
                                        <p:anim calcmode="lin" valueType="num">
                                          <p:cBhvr>
                                            <p:cTn id="485" dur="1000" fill="hold"/>
                                            <p:tgtEl>
                                              <p:spTgt spid="45">
                                                <p:txEl>
                                                  <p:pRg st="1" end="1"/>
                                                </p:txEl>
                                              </p:spTgt>
                                            </p:tgtEl>
                                            <p:attrNameLst>
                                              <p:attrName>ppt_y</p:attrName>
                                            </p:attrNameLst>
                                          </p:cBhvr>
                                          <p:tavLst>
                                            <p:tav tm="0">
                                              <p:val>
                                                <p:strVal val="#ppt_y+.1"/>
                                              </p:val>
                                            </p:tav>
                                            <p:tav tm="100000">
                                              <p:val>
                                                <p:strVal val="#ppt_y"/>
                                              </p:val>
                                            </p:tav>
                                          </p:tavLst>
                                        </p:anim>
                                      </p:childTnLst>
                                    </p:cTn>
                                  </p:par>
                                  <p:par>
                                    <p:cTn id="486" presetID="42" presetClass="entr" presetSubtype="0" fill="hold" nodeType="withEffect">
                                      <p:stCondLst>
                                        <p:cond delay="0"/>
                                      </p:stCondLst>
                                      <p:childTnLst>
                                        <p:set>
                                          <p:cBhvr>
                                            <p:cTn id="487" dur="1" fill="hold">
                                              <p:stCondLst>
                                                <p:cond delay="0"/>
                                              </p:stCondLst>
                                            </p:cTn>
                                            <p:tgtEl>
                                              <p:spTgt spid="45">
                                                <p:txEl>
                                                  <p:pRg st="2" end="2"/>
                                                </p:txEl>
                                              </p:spTgt>
                                            </p:tgtEl>
                                            <p:attrNameLst>
                                              <p:attrName>style.visibility</p:attrName>
                                            </p:attrNameLst>
                                          </p:cBhvr>
                                          <p:to>
                                            <p:strVal val="visible"/>
                                          </p:to>
                                        </p:set>
                                        <p:animEffect transition="in" filter="fade">
                                          <p:cBhvr>
                                            <p:cTn id="488" dur="1000"/>
                                            <p:tgtEl>
                                              <p:spTgt spid="45">
                                                <p:txEl>
                                                  <p:pRg st="2" end="2"/>
                                                </p:txEl>
                                              </p:spTgt>
                                            </p:tgtEl>
                                          </p:cBhvr>
                                        </p:animEffect>
                                        <p:anim calcmode="lin" valueType="num">
                                          <p:cBhvr>
                                            <p:cTn id="489" dur="1000" fill="hold"/>
                                            <p:tgtEl>
                                              <p:spTgt spid="45">
                                                <p:txEl>
                                                  <p:pRg st="2" end="2"/>
                                                </p:txEl>
                                              </p:spTgt>
                                            </p:tgtEl>
                                            <p:attrNameLst>
                                              <p:attrName>ppt_x</p:attrName>
                                            </p:attrNameLst>
                                          </p:cBhvr>
                                          <p:tavLst>
                                            <p:tav tm="0">
                                              <p:val>
                                                <p:strVal val="#ppt_x"/>
                                              </p:val>
                                            </p:tav>
                                            <p:tav tm="100000">
                                              <p:val>
                                                <p:strVal val="#ppt_x"/>
                                              </p:val>
                                            </p:tav>
                                          </p:tavLst>
                                        </p:anim>
                                        <p:anim calcmode="lin" valueType="num">
                                          <p:cBhvr>
                                            <p:cTn id="490" dur="1000" fill="hold"/>
                                            <p:tgtEl>
                                              <p:spTgt spid="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1" fill="hold">
                          <p:stCondLst>
                            <p:cond delay="indefinite"/>
                          </p:stCondLst>
                          <p:childTnLst>
                            <p:par>
                              <p:cTn id="492" fill="hold">
                                <p:stCondLst>
                                  <p:cond delay="0"/>
                                </p:stCondLst>
                                <p:childTnLst>
                                  <p:par>
                                    <p:cTn id="493" presetID="42" presetClass="entr" presetSubtype="0" fill="hold" nodeType="clickEffect">
                                      <p:stCondLst>
                                        <p:cond delay="0"/>
                                      </p:stCondLst>
                                      <p:childTnLst>
                                        <p:set>
                                          <p:cBhvr>
                                            <p:cTn id="494" dur="1" fill="hold">
                                              <p:stCondLst>
                                                <p:cond delay="0"/>
                                              </p:stCondLst>
                                            </p:cTn>
                                            <p:tgtEl>
                                              <p:spTgt spid="45">
                                                <p:txEl>
                                                  <p:pRg st="3" end="3"/>
                                                </p:txEl>
                                              </p:spTgt>
                                            </p:tgtEl>
                                            <p:attrNameLst>
                                              <p:attrName>style.visibility</p:attrName>
                                            </p:attrNameLst>
                                          </p:cBhvr>
                                          <p:to>
                                            <p:strVal val="visible"/>
                                          </p:to>
                                        </p:set>
                                        <p:animEffect transition="in" filter="fade">
                                          <p:cBhvr>
                                            <p:cTn id="495" dur="1000"/>
                                            <p:tgtEl>
                                              <p:spTgt spid="45">
                                                <p:txEl>
                                                  <p:pRg st="3" end="3"/>
                                                </p:txEl>
                                              </p:spTgt>
                                            </p:tgtEl>
                                          </p:cBhvr>
                                        </p:animEffect>
                                        <p:anim calcmode="lin" valueType="num">
                                          <p:cBhvr>
                                            <p:cTn id="496" dur="1000" fill="hold"/>
                                            <p:tgtEl>
                                              <p:spTgt spid="45">
                                                <p:txEl>
                                                  <p:pRg st="3" end="3"/>
                                                </p:txEl>
                                              </p:spTgt>
                                            </p:tgtEl>
                                            <p:attrNameLst>
                                              <p:attrName>ppt_x</p:attrName>
                                            </p:attrNameLst>
                                          </p:cBhvr>
                                          <p:tavLst>
                                            <p:tav tm="0">
                                              <p:val>
                                                <p:strVal val="#ppt_x"/>
                                              </p:val>
                                            </p:tav>
                                            <p:tav tm="100000">
                                              <p:val>
                                                <p:strVal val="#ppt_x"/>
                                              </p:val>
                                            </p:tav>
                                          </p:tavLst>
                                        </p:anim>
                                        <p:anim calcmode="lin" valueType="num">
                                          <p:cBhvr>
                                            <p:cTn id="497" dur="1000" fill="hold"/>
                                            <p:tgtEl>
                                              <p:spTgt spid="45">
                                                <p:txEl>
                                                  <p:pRg st="3" end="3"/>
                                                </p:txEl>
                                              </p:spTgt>
                                            </p:tgtEl>
                                            <p:attrNameLst>
                                              <p:attrName>ppt_y</p:attrName>
                                            </p:attrNameLst>
                                          </p:cBhvr>
                                          <p:tavLst>
                                            <p:tav tm="0">
                                              <p:val>
                                                <p:strVal val="#ppt_y+.1"/>
                                              </p:val>
                                            </p:tav>
                                            <p:tav tm="100000">
                                              <p:val>
                                                <p:strVal val="#ppt_y"/>
                                              </p:val>
                                            </p:tav>
                                          </p:tavLst>
                                        </p:anim>
                                      </p:childTnLst>
                                    </p:cTn>
                                  </p:par>
                                  <p:par>
                                    <p:cTn id="498" presetID="42" presetClass="entr" presetSubtype="0" fill="hold" nodeType="withEffect">
                                      <p:stCondLst>
                                        <p:cond delay="0"/>
                                      </p:stCondLst>
                                      <p:childTnLst>
                                        <p:set>
                                          <p:cBhvr>
                                            <p:cTn id="499" dur="1" fill="hold">
                                              <p:stCondLst>
                                                <p:cond delay="0"/>
                                              </p:stCondLst>
                                            </p:cTn>
                                            <p:tgtEl>
                                              <p:spTgt spid="45">
                                                <p:txEl>
                                                  <p:pRg st="4" end="4"/>
                                                </p:txEl>
                                              </p:spTgt>
                                            </p:tgtEl>
                                            <p:attrNameLst>
                                              <p:attrName>style.visibility</p:attrName>
                                            </p:attrNameLst>
                                          </p:cBhvr>
                                          <p:to>
                                            <p:strVal val="visible"/>
                                          </p:to>
                                        </p:set>
                                        <p:animEffect transition="in" filter="fade">
                                          <p:cBhvr>
                                            <p:cTn id="500" dur="1000"/>
                                            <p:tgtEl>
                                              <p:spTgt spid="45">
                                                <p:txEl>
                                                  <p:pRg st="4" end="4"/>
                                                </p:txEl>
                                              </p:spTgt>
                                            </p:tgtEl>
                                          </p:cBhvr>
                                        </p:animEffect>
                                        <p:anim calcmode="lin" valueType="num">
                                          <p:cBhvr>
                                            <p:cTn id="501" dur="1000" fill="hold"/>
                                            <p:tgtEl>
                                              <p:spTgt spid="45">
                                                <p:txEl>
                                                  <p:pRg st="4" end="4"/>
                                                </p:txEl>
                                              </p:spTgt>
                                            </p:tgtEl>
                                            <p:attrNameLst>
                                              <p:attrName>ppt_x</p:attrName>
                                            </p:attrNameLst>
                                          </p:cBhvr>
                                          <p:tavLst>
                                            <p:tav tm="0">
                                              <p:val>
                                                <p:strVal val="#ppt_x"/>
                                              </p:val>
                                            </p:tav>
                                            <p:tav tm="100000">
                                              <p:val>
                                                <p:strVal val="#ppt_x"/>
                                              </p:val>
                                            </p:tav>
                                          </p:tavLst>
                                        </p:anim>
                                        <p:anim calcmode="lin" valueType="num">
                                          <p:cBhvr>
                                            <p:cTn id="502" dur="1000" fill="hold"/>
                                            <p:tgtEl>
                                              <p:spTgt spid="45">
                                                <p:txEl>
                                                  <p:pRg st="4" end="4"/>
                                                </p:txEl>
                                              </p:spTgt>
                                            </p:tgtEl>
                                            <p:attrNameLst>
                                              <p:attrName>ppt_y</p:attrName>
                                            </p:attrNameLst>
                                          </p:cBhvr>
                                          <p:tavLst>
                                            <p:tav tm="0">
                                              <p:val>
                                                <p:strVal val="#ppt_y+.1"/>
                                              </p:val>
                                            </p:tav>
                                            <p:tav tm="100000">
                                              <p:val>
                                                <p:strVal val="#ppt_y"/>
                                              </p:val>
                                            </p:tav>
                                          </p:tavLst>
                                        </p:anim>
                                      </p:childTnLst>
                                    </p:cTn>
                                  </p:par>
                                  <p:par>
                                    <p:cTn id="503" presetID="42" presetClass="entr" presetSubtype="0" fill="hold" nodeType="withEffect">
                                      <p:stCondLst>
                                        <p:cond delay="0"/>
                                      </p:stCondLst>
                                      <p:childTnLst>
                                        <p:set>
                                          <p:cBhvr>
                                            <p:cTn id="504" dur="1" fill="hold">
                                              <p:stCondLst>
                                                <p:cond delay="0"/>
                                              </p:stCondLst>
                                            </p:cTn>
                                            <p:tgtEl>
                                              <p:spTgt spid="45">
                                                <p:txEl>
                                                  <p:pRg st="5" end="5"/>
                                                </p:txEl>
                                              </p:spTgt>
                                            </p:tgtEl>
                                            <p:attrNameLst>
                                              <p:attrName>style.visibility</p:attrName>
                                            </p:attrNameLst>
                                          </p:cBhvr>
                                          <p:to>
                                            <p:strVal val="visible"/>
                                          </p:to>
                                        </p:set>
                                        <p:animEffect transition="in" filter="fade">
                                          <p:cBhvr>
                                            <p:cTn id="505" dur="1000"/>
                                            <p:tgtEl>
                                              <p:spTgt spid="45">
                                                <p:txEl>
                                                  <p:pRg st="5" end="5"/>
                                                </p:txEl>
                                              </p:spTgt>
                                            </p:tgtEl>
                                          </p:cBhvr>
                                        </p:animEffect>
                                        <p:anim calcmode="lin" valueType="num">
                                          <p:cBhvr>
                                            <p:cTn id="506" dur="1000" fill="hold"/>
                                            <p:tgtEl>
                                              <p:spTgt spid="45">
                                                <p:txEl>
                                                  <p:pRg st="5" end="5"/>
                                                </p:txEl>
                                              </p:spTgt>
                                            </p:tgtEl>
                                            <p:attrNameLst>
                                              <p:attrName>ppt_x</p:attrName>
                                            </p:attrNameLst>
                                          </p:cBhvr>
                                          <p:tavLst>
                                            <p:tav tm="0">
                                              <p:val>
                                                <p:strVal val="#ppt_x"/>
                                              </p:val>
                                            </p:tav>
                                            <p:tav tm="100000">
                                              <p:val>
                                                <p:strVal val="#ppt_x"/>
                                              </p:val>
                                            </p:tav>
                                          </p:tavLst>
                                        </p:anim>
                                        <p:anim calcmode="lin" valueType="num">
                                          <p:cBhvr>
                                            <p:cTn id="507" dur="1000" fill="hold"/>
                                            <p:tgtEl>
                                              <p:spTgt spid="45">
                                                <p:txEl>
                                                  <p:pRg st="5" end="5"/>
                                                </p:txEl>
                                              </p:spTgt>
                                            </p:tgtEl>
                                            <p:attrNameLst>
                                              <p:attrName>ppt_y</p:attrName>
                                            </p:attrNameLst>
                                          </p:cBhvr>
                                          <p:tavLst>
                                            <p:tav tm="0">
                                              <p:val>
                                                <p:strVal val="#ppt_y+.1"/>
                                              </p:val>
                                            </p:tav>
                                            <p:tav tm="100000">
                                              <p:val>
                                                <p:strVal val="#ppt_y"/>
                                              </p:val>
                                            </p:tav>
                                          </p:tavLst>
                                        </p:anim>
                                      </p:childTnLst>
                                    </p:cTn>
                                  </p:par>
                                  <p:par>
                                    <p:cTn id="508" presetID="42" presetClass="entr" presetSubtype="0" fill="hold" nodeType="withEffect">
                                      <p:stCondLst>
                                        <p:cond delay="0"/>
                                      </p:stCondLst>
                                      <p:childTnLst>
                                        <p:set>
                                          <p:cBhvr>
                                            <p:cTn id="509" dur="1" fill="hold">
                                              <p:stCondLst>
                                                <p:cond delay="0"/>
                                              </p:stCondLst>
                                            </p:cTn>
                                            <p:tgtEl>
                                              <p:spTgt spid="45">
                                                <p:txEl>
                                                  <p:pRg st="6" end="6"/>
                                                </p:txEl>
                                              </p:spTgt>
                                            </p:tgtEl>
                                            <p:attrNameLst>
                                              <p:attrName>style.visibility</p:attrName>
                                            </p:attrNameLst>
                                          </p:cBhvr>
                                          <p:to>
                                            <p:strVal val="visible"/>
                                          </p:to>
                                        </p:set>
                                        <p:animEffect transition="in" filter="fade">
                                          <p:cBhvr>
                                            <p:cTn id="510" dur="1000"/>
                                            <p:tgtEl>
                                              <p:spTgt spid="45">
                                                <p:txEl>
                                                  <p:pRg st="6" end="6"/>
                                                </p:txEl>
                                              </p:spTgt>
                                            </p:tgtEl>
                                          </p:cBhvr>
                                        </p:animEffect>
                                        <p:anim calcmode="lin" valueType="num">
                                          <p:cBhvr>
                                            <p:cTn id="511" dur="1000" fill="hold"/>
                                            <p:tgtEl>
                                              <p:spTgt spid="45">
                                                <p:txEl>
                                                  <p:pRg st="6" end="6"/>
                                                </p:txEl>
                                              </p:spTgt>
                                            </p:tgtEl>
                                            <p:attrNameLst>
                                              <p:attrName>ppt_x</p:attrName>
                                            </p:attrNameLst>
                                          </p:cBhvr>
                                          <p:tavLst>
                                            <p:tav tm="0">
                                              <p:val>
                                                <p:strVal val="#ppt_x"/>
                                              </p:val>
                                            </p:tav>
                                            <p:tav tm="100000">
                                              <p:val>
                                                <p:strVal val="#ppt_x"/>
                                              </p:val>
                                            </p:tav>
                                          </p:tavLst>
                                        </p:anim>
                                        <p:anim calcmode="lin" valueType="num">
                                          <p:cBhvr>
                                            <p:cTn id="512" dur="1000" fill="hold"/>
                                            <p:tgtEl>
                                              <p:spTgt spid="4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42" presetClass="entr" presetSubtype="0" fill="hold" nodeType="clickEffect">
                                      <p:stCondLst>
                                        <p:cond delay="0"/>
                                      </p:stCondLst>
                                      <p:childTnLst>
                                        <p:set>
                                          <p:cBhvr>
                                            <p:cTn id="516" dur="1" fill="hold">
                                              <p:stCondLst>
                                                <p:cond delay="0"/>
                                              </p:stCondLst>
                                            </p:cTn>
                                            <p:tgtEl>
                                              <p:spTgt spid="45">
                                                <p:txEl>
                                                  <p:pRg st="7" end="7"/>
                                                </p:txEl>
                                              </p:spTgt>
                                            </p:tgtEl>
                                            <p:attrNameLst>
                                              <p:attrName>style.visibility</p:attrName>
                                            </p:attrNameLst>
                                          </p:cBhvr>
                                          <p:to>
                                            <p:strVal val="visible"/>
                                          </p:to>
                                        </p:set>
                                        <p:animEffect transition="in" filter="fade">
                                          <p:cBhvr>
                                            <p:cTn id="517" dur="1000"/>
                                            <p:tgtEl>
                                              <p:spTgt spid="45">
                                                <p:txEl>
                                                  <p:pRg st="7" end="7"/>
                                                </p:txEl>
                                              </p:spTgt>
                                            </p:tgtEl>
                                          </p:cBhvr>
                                        </p:animEffect>
                                        <p:anim calcmode="lin" valueType="num">
                                          <p:cBhvr>
                                            <p:cTn id="518" dur="1000" fill="hold"/>
                                            <p:tgtEl>
                                              <p:spTgt spid="45">
                                                <p:txEl>
                                                  <p:pRg st="7" end="7"/>
                                                </p:txEl>
                                              </p:spTgt>
                                            </p:tgtEl>
                                            <p:attrNameLst>
                                              <p:attrName>ppt_x</p:attrName>
                                            </p:attrNameLst>
                                          </p:cBhvr>
                                          <p:tavLst>
                                            <p:tav tm="0">
                                              <p:val>
                                                <p:strVal val="#ppt_x"/>
                                              </p:val>
                                            </p:tav>
                                            <p:tav tm="100000">
                                              <p:val>
                                                <p:strVal val="#ppt_x"/>
                                              </p:val>
                                            </p:tav>
                                          </p:tavLst>
                                        </p:anim>
                                        <p:anim calcmode="lin" valueType="num">
                                          <p:cBhvr>
                                            <p:cTn id="519" dur="1000" fill="hold"/>
                                            <p:tgtEl>
                                              <p:spTgt spid="45">
                                                <p:txEl>
                                                  <p:pRg st="7" end="7"/>
                                                </p:txEl>
                                              </p:spTgt>
                                            </p:tgtEl>
                                            <p:attrNameLst>
                                              <p:attrName>ppt_y</p:attrName>
                                            </p:attrNameLst>
                                          </p:cBhvr>
                                          <p:tavLst>
                                            <p:tav tm="0">
                                              <p:val>
                                                <p:strVal val="#ppt_y+.1"/>
                                              </p:val>
                                            </p:tav>
                                            <p:tav tm="100000">
                                              <p:val>
                                                <p:strVal val="#ppt_y"/>
                                              </p:val>
                                            </p:tav>
                                          </p:tavLst>
                                        </p:anim>
                                      </p:childTnLst>
                                    </p:cTn>
                                  </p:par>
                                  <p:par>
                                    <p:cTn id="520" presetID="42" presetClass="entr" presetSubtype="0" fill="hold" nodeType="withEffect">
                                      <p:stCondLst>
                                        <p:cond delay="0"/>
                                      </p:stCondLst>
                                      <p:childTnLst>
                                        <p:set>
                                          <p:cBhvr>
                                            <p:cTn id="521" dur="1" fill="hold">
                                              <p:stCondLst>
                                                <p:cond delay="0"/>
                                              </p:stCondLst>
                                            </p:cTn>
                                            <p:tgtEl>
                                              <p:spTgt spid="45">
                                                <p:txEl>
                                                  <p:pRg st="8" end="8"/>
                                                </p:txEl>
                                              </p:spTgt>
                                            </p:tgtEl>
                                            <p:attrNameLst>
                                              <p:attrName>style.visibility</p:attrName>
                                            </p:attrNameLst>
                                          </p:cBhvr>
                                          <p:to>
                                            <p:strVal val="visible"/>
                                          </p:to>
                                        </p:set>
                                        <p:animEffect transition="in" filter="fade">
                                          <p:cBhvr>
                                            <p:cTn id="522" dur="1000"/>
                                            <p:tgtEl>
                                              <p:spTgt spid="45">
                                                <p:txEl>
                                                  <p:pRg st="8" end="8"/>
                                                </p:txEl>
                                              </p:spTgt>
                                            </p:tgtEl>
                                          </p:cBhvr>
                                        </p:animEffect>
                                        <p:anim calcmode="lin" valueType="num">
                                          <p:cBhvr>
                                            <p:cTn id="523" dur="1000" fill="hold"/>
                                            <p:tgtEl>
                                              <p:spTgt spid="45">
                                                <p:txEl>
                                                  <p:pRg st="8" end="8"/>
                                                </p:txEl>
                                              </p:spTgt>
                                            </p:tgtEl>
                                            <p:attrNameLst>
                                              <p:attrName>ppt_x</p:attrName>
                                            </p:attrNameLst>
                                          </p:cBhvr>
                                          <p:tavLst>
                                            <p:tav tm="0">
                                              <p:val>
                                                <p:strVal val="#ppt_x"/>
                                              </p:val>
                                            </p:tav>
                                            <p:tav tm="100000">
                                              <p:val>
                                                <p:strVal val="#ppt_x"/>
                                              </p:val>
                                            </p:tav>
                                          </p:tavLst>
                                        </p:anim>
                                        <p:anim calcmode="lin" valueType="num">
                                          <p:cBhvr>
                                            <p:cTn id="524" dur="1000" fill="hold"/>
                                            <p:tgtEl>
                                              <p:spTgt spid="4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3"/>
                      </p:tgtEl>
                    </p:cond>
                  </p:nextCondLst>
                </p:seq>
                <p:seq concurrent="1" nextAc="seek">
                  <p:cTn id="525" restart="whenNotActive" fill="hold" evtFilter="cancelBubble" nodeType="interactiveSeq">
                    <p:stCondLst>
                      <p:cond evt="onClick" delay="0">
                        <p:tgtEl>
                          <p:spTgt spid="44"/>
                        </p:tgtEl>
                      </p:cond>
                    </p:stCondLst>
                    <p:endSync evt="end" delay="0">
                      <p:rtn val="all"/>
                    </p:endSync>
                    <p:childTnLst>
                      <p:par>
                        <p:cTn id="526" fill="hold">
                          <p:stCondLst>
                            <p:cond delay="0"/>
                          </p:stCondLst>
                          <p:childTnLst>
                            <p:par>
                              <p:cTn id="527" fill="hold">
                                <p:stCondLst>
                                  <p:cond delay="0"/>
                                </p:stCondLst>
                                <p:childTnLst>
                                  <p:par>
                                    <p:cTn id="528" presetID="2" presetClass="entr" presetSubtype="4" fill="hold" grpId="0" nodeType="clickEffect" p14:presetBounceEnd="72000">
                                      <p:stCondLst>
                                        <p:cond delay="0"/>
                                      </p:stCondLst>
                                      <p:childTnLst>
                                        <p:set>
                                          <p:cBhvr>
                                            <p:cTn id="529" dur="1" fill="hold">
                                              <p:stCondLst>
                                                <p:cond delay="0"/>
                                              </p:stCondLst>
                                            </p:cTn>
                                            <p:tgtEl>
                                              <p:spTgt spid="46"/>
                                            </p:tgtEl>
                                            <p:attrNameLst>
                                              <p:attrName>style.visibility</p:attrName>
                                            </p:attrNameLst>
                                          </p:cBhvr>
                                          <p:to>
                                            <p:strVal val="visible"/>
                                          </p:to>
                                        </p:set>
                                        <p:anim calcmode="lin" valueType="num" p14:bounceEnd="72000">
                                          <p:cBhvr additive="base">
                                            <p:cTn id="530" dur="1000" fill="hold"/>
                                            <p:tgtEl>
                                              <p:spTgt spid="46"/>
                                            </p:tgtEl>
                                            <p:attrNameLst>
                                              <p:attrName>ppt_x</p:attrName>
                                            </p:attrNameLst>
                                          </p:cBhvr>
                                          <p:tavLst>
                                            <p:tav tm="0">
                                              <p:val>
                                                <p:strVal val="#ppt_x"/>
                                              </p:val>
                                            </p:tav>
                                            <p:tav tm="100000">
                                              <p:val>
                                                <p:strVal val="#ppt_x"/>
                                              </p:val>
                                            </p:tav>
                                          </p:tavLst>
                                        </p:anim>
                                        <p:anim calcmode="lin" valueType="num" p14:bounceEnd="72000">
                                          <p:cBhvr additive="base">
                                            <p:cTn id="531"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32" fill="hold">
                          <p:stCondLst>
                            <p:cond delay="indefinite"/>
                          </p:stCondLst>
                          <p:childTnLst>
                            <p:par>
                              <p:cTn id="533" fill="hold">
                                <p:stCondLst>
                                  <p:cond delay="0"/>
                                </p:stCondLst>
                                <p:childTnLst>
                                  <p:par>
                                    <p:cTn id="534" presetID="42" presetClass="entr" presetSubtype="0" fill="hold" nodeType="clickEffect">
                                      <p:stCondLst>
                                        <p:cond delay="0"/>
                                      </p:stCondLst>
                                      <p:childTnLst>
                                        <p:set>
                                          <p:cBhvr>
                                            <p:cTn id="535" dur="1" fill="hold">
                                              <p:stCondLst>
                                                <p:cond delay="0"/>
                                              </p:stCondLst>
                                            </p:cTn>
                                            <p:tgtEl>
                                              <p:spTgt spid="46">
                                                <p:txEl>
                                                  <p:pRg st="0" end="0"/>
                                                </p:txEl>
                                              </p:spTgt>
                                            </p:tgtEl>
                                            <p:attrNameLst>
                                              <p:attrName>style.visibility</p:attrName>
                                            </p:attrNameLst>
                                          </p:cBhvr>
                                          <p:to>
                                            <p:strVal val="visible"/>
                                          </p:to>
                                        </p:set>
                                        <p:animEffect transition="in" filter="fade">
                                          <p:cBhvr>
                                            <p:cTn id="536" dur="1000"/>
                                            <p:tgtEl>
                                              <p:spTgt spid="46">
                                                <p:txEl>
                                                  <p:pRg st="0" end="0"/>
                                                </p:txEl>
                                              </p:spTgt>
                                            </p:tgtEl>
                                          </p:cBhvr>
                                        </p:animEffect>
                                        <p:anim calcmode="lin" valueType="num">
                                          <p:cBhvr>
                                            <p:cTn id="53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538"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9" fill="hold">
                          <p:stCondLst>
                            <p:cond delay="indefinite"/>
                          </p:stCondLst>
                          <p:childTnLst>
                            <p:par>
                              <p:cTn id="540" fill="hold">
                                <p:stCondLst>
                                  <p:cond delay="0"/>
                                </p:stCondLst>
                                <p:childTnLst>
                                  <p:par>
                                    <p:cTn id="541" presetID="42" presetClass="entr" presetSubtype="0" fill="hold" nodeType="clickEffect">
                                      <p:stCondLst>
                                        <p:cond delay="0"/>
                                      </p:stCondLst>
                                      <p:childTnLst>
                                        <p:set>
                                          <p:cBhvr>
                                            <p:cTn id="542" dur="1" fill="hold">
                                              <p:stCondLst>
                                                <p:cond delay="0"/>
                                              </p:stCondLst>
                                            </p:cTn>
                                            <p:tgtEl>
                                              <p:spTgt spid="46">
                                                <p:txEl>
                                                  <p:pRg st="1" end="1"/>
                                                </p:txEl>
                                              </p:spTgt>
                                            </p:tgtEl>
                                            <p:attrNameLst>
                                              <p:attrName>style.visibility</p:attrName>
                                            </p:attrNameLst>
                                          </p:cBhvr>
                                          <p:to>
                                            <p:strVal val="visible"/>
                                          </p:to>
                                        </p:set>
                                        <p:animEffect transition="in" filter="fade">
                                          <p:cBhvr>
                                            <p:cTn id="543" dur="1000"/>
                                            <p:tgtEl>
                                              <p:spTgt spid="46">
                                                <p:txEl>
                                                  <p:pRg st="1" end="1"/>
                                                </p:txEl>
                                              </p:spTgt>
                                            </p:tgtEl>
                                          </p:cBhvr>
                                        </p:animEffect>
                                        <p:anim calcmode="lin" valueType="num">
                                          <p:cBhvr>
                                            <p:cTn id="544"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545" dur="1000" fill="hold"/>
                                            <p:tgtEl>
                                              <p:spTgt spid="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46" fill="hold">
                          <p:stCondLst>
                            <p:cond delay="indefinite"/>
                          </p:stCondLst>
                          <p:childTnLst>
                            <p:par>
                              <p:cTn id="547" fill="hold">
                                <p:stCondLst>
                                  <p:cond delay="0"/>
                                </p:stCondLst>
                                <p:childTnLst>
                                  <p:par>
                                    <p:cTn id="548" presetID="42" presetClass="entr" presetSubtype="0" fill="hold" nodeType="clickEffect">
                                      <p:stCondLst>
                                        <p:cond delay="0"/>
                                      </p:stCondLst>
                                      <p:childTnLst>
                                        <p:set>
                                          <p:cBhvr>
                                            <p:cTn id="549" dur="1" fill="hold">
                                              <p:stCondLst>
                                                <p:cond delay="0"/>
                                              </p:stCondLst>
                                            </p:cTn>
                                            <p:tgtEl>
                                              <p:spTgt spid="46">
                                                <p:txEl>
                                                  <p:pRg st="2" end="2"/>
                                                </p:txEl>
                                              </p:spTgt>
                                            </p:tgtEl>
                                            <p:attrNameLst>
                                              <p:attrName>style.visibility</p:attrName>
                                            </p:attrNameLst>
                                          </p:cBhvr>
                                          <p:to>
                                            <p:strVal val="visible"/>
                                          </p:to>
                                        </p:set>
                                        <p:animEffect transition="in" filter="fade">
                                          <p:cBhvr>
                                            <p:cTn id="550" dur="1000"/>
                                            <p:tgtEl>
                                              <p:spTgt spid="46">
                                                <p:txEl>
                                                  <p:pRg st="2" end="2"/>
                                                </p:txEl>
                                              </p:spTgt>
                                            </p:tgtEl>
                                          </p:cBhvr>
                                        </p:animEffect>
                                        <p:anim calcmode="lin" valueType="num">
                                          <p:cBhvr>
                                            <p:cTn id="551"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552" dur="1000" fill="hold"/>
                                            <p:tgtEl>
                                              <p:spTgt spid="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3" fill="hold">
                          <p:stCondLst>
                            <p:cond delay="indefinite"/>
                          </p:stCondLst>
                          <p:childTnLst>
                            <p:par>
                              <p:cTn id="554" fill="hold">
                                <p:stCondLst>
                                  <p:cond delay="0"/>
                                </p:stCondLst>
                                <p:childTnLst>
                                  <p:par>
                                    <p:cTn id="555" presetID="42" presetClass="entr" presetSubtype="0" fill="hold" nodeType="clickEffect">
                                      <p:stCondLst>
                                        <p:cond delay="0"/>
                                      </p:stCondLst>
                                      <p:childTnLst>
                                        <p:set>
                                          <p:cBhvr>
                                            <p:cTn id="556" dur="1" fill="hold">
                                              <p:stCondLst>
                                                <p:cond delay="0"/>
                                              </p:stCondLst>
                                            </p:cTn>
                                            <p:tgtEl>
                                              <p:spTgt spid="46">
                                                <p:txEl>
                                                  <p:pRg st="3" end="3"/>
                                                </p:txEl>
                                              </p:spTgt>
                                            </p:tgtEl>
                                            <p:attrNameLst>
                                              <p:attrName>style.visibility</p:attrName>
                                            </p:attrNameLst>
                                          </p:cBhvr>
                                          <p:to>
                                            <p:strVal val="visible"/>
                                          </p:to>
                                        </p:set>
                                        <p:animEffect transition="in" filter="fade">
                                          <p:cBhvr>
                                            <p:cTn id="557" dur="1000"/>
                                            <p:tgtEl>
                                              <p:spTgt spid="46">
                                                <p:txEl>
                                                  <p:pRg st="3" end="3"/>
                                                </p:txEl>
                                              </p:spTgt>
                                            </p:tgtEl>
                                          </p:cBhvr>
                                        </p:animEffect>
                                        <p:anim calcmode="lin" valueType="num">
                                          <p:cBhvr>
                                            <p:cTn id="558" dur="1000" fill="hold"/>
                                            <p:tgtEl>
                                              <p:spTgt spid="46">
                                                <p:txEl>
                                                  <p:pRg st="3" end="3"/>
                                                </p:txEl>
                                              </p:spTgt>
                                            </p:tgtEl>
                                            <p:attrNameLst>
                                              <p:attrName>ppt_x</p:attrName>
                                            </p:attrNameLst>
                                          </p:cBhvr>
                                          <p:tavLst>
                                            <p:tav tm="0">
                                              <p:val>
                                                <p:strVal val="#ppt_x"/>
                                              </p:val>
                                            </p:tav>
                                            <p:tav tm="100000">
                                              <p:val>
                                                <p:strVal val="#ppt_x"/>
                                              </p:val>
                                            </p:tav>
                                          </p:tavLst>
                                        </p:anim>
                                        <p:anim calcmode="lin" valueType="num">
                                          <p:cBhvr>
                                            <p:cTn id="559" dur="1000" fill="hold"/>
                                            <p:tgtEl>
                                              <p:spTgt spid="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60" fill="hold">
                          <p:stCondLst>
                            <p:cond delay="indefinite"/>
                          </p:stCondLst>
                          <p:childTnLst>
                            <p:par>
                              <p:cTn id="561" fill="hold">
                                <p:stCondLst>
                                  <p:cond delay="0"/>
                                </p:stCondLst>
                                <p:childTnLst>
                                  <p:par>
                                    <p:cTn id="562" presetID="42" presetClass="entr" presetSubtype="0" fill="hold" nodeType="clickEffect">
                                      <p:stCondLst>
                                        <p:cond delay="0"/>
                                      </p:stCondLst>
                                      <p:childTnLst>
                                        <p:set>
                                          <p:cBhvr>
                                            <p:cTn id="563" dur="1" fill="hold">
                                              <p:stCondLst>
                                                <p:cond delay="0"/>
                                              </p:stCondLst>
                                            </p:cTn>
                                            <p:tgtEl>
                                              <p:spTgt spid="46">
                                                <p:txEl>
                                                  <p:pRg st="4" end="4"/>
                                                </p:txEl>
                                              </p:spTgt>
                                            </p:tgtEl>
                                            <p:attrNameLst>
                                              <p:attrName>style.visibility</p:attrName>
                                            </p:attrNameLst>
                                          </p:cBhvr>
                                          <p:to>
                                            <p:strVal val="visible"/>
                                          </p:to>
                                        </p:set>
                                        <p:animEffect transition="in" filter="fade">
                                          <p:cBhvr>
                                            <p:cTn id="564" dur="1000"/>
                                            <p:tgtEl>
                                              <p:spTgt spid="46">
                                                <p:txEl>
                                                  <p:pRg st="4" end="4"/>
                                                </p:txEl>
                                              </p:spTgt>
                                            </p:tgtEl>
                                          </p:cBhvr>
                                        </p:animEffect>
                                        <p:anim calcmode="lin" valueType="num">
                                          <p:cBhvr>
                                            <p:cTn id="565"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566" dur="1000" fill="hold"/>
                                            <p:tgtEl>
                                              <p:spTgt spid="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7" fill="hold">
                          <p:stCondLst>
                            <p:cond delay="indefinite"/>
                          </p:stCondLst>
                          <p:childTnLst>
                            <p:par>
                              <p:cTn id="568" fill="hold">
                                <p:stCondLst>
                                  <p:cond delay="0"/>
                                </p:stCondLst>
                                <p:childTnLst>
                                  <p:par>
                                    <p:cTn id="569" presetID="42" presetClass="entr" presetSubtype="0" fill="hold" nodeType="clickEffect">
                                      <p:stCondLst>
                                        <p:cond delay="0"/>
                                      </p:stCondLst>
                                      <p:childTnLst>
                                        <p:set>
                                          <p:cBhvr>
                                            <p:cTn id="570" dur="1" fill="hold">
                                              <p:stCondLst>
                                                <p:cond delay="0"/>
                                              </p:stCondLst>
                                            </p:cTn>
                                            <p:tgtEl>
                                              <p:spTgt spid="46">
                                                <p:txEl>
                                                  <p:pRg st="5" end="5"/>
                                                </p:txEl>
                                              </p:spTgt>
                                            </p:tgtEl>
                                            <p:attrNameLst>
                                              <p:attrName>style.visibility</p:attrName>
                                            </p:attrNameLst>
                                          </p:cBhvr>
                                          <p:to>
                                            <p:strVal val="visible"/>
                                          </p:to>
                                        </p:set>
                                        <p:animEffect transition="in" filter="fade">
                                          <p:cBhvr>
                                            <p:cTn id="571" dur="1000"/>
                                            <p:tgtEl>
                                              <p:spTgt spid="46">
                                                <p:txEl>
                                                  <p:pRg st="5" end="5"/>
                                                </p:txEl>
                                              </p:spTgt>
                                            </p:tgtEl>
                                          </p:cBhvr>
                                        </p:animEffect>
                                        <p:anim calcmode="lin" valueType="num">
                                          <p:cBhvr>
                                            <p:cTn id="572" dur="1000" fill="hold"/>
                                            <p:tgtEl>
                                              <p:spTgt spid="46">
                                                <p:txEl>
                                                  <p:pRg st="5" end="5"/>
                                                </p:txEl>
                                              </p:spTgt>
                                            </p:tgtEl>
                                            <p:attrNameLst>
                                              <p:attrName>ppt_x</p:attrName>
                                            </p:attrNameLst>
                                          </p:cBhvr>
                                          <p:tavLst>
                                            <p:tav tm="0">
                                              <p:val>
                                                <p:strVal val="#ppt_x"/>
                                              </p:val>
                                            </p:tav>
                                            <p:tav tm="100000">
                                              <p:val>
                                                <p:strVal val="#ppt_x"/>
                                              </p:val>
                                            </p:tav>
                                          </p:tavLst>
                                        </p:anim>
                                        <p:anim calcmode="lin" valueType="num">
                                          <p:cBhvr>
                                            <p:cTn id="573" dur="1000" fill="hold"/>
                                            <p:tgtEl>
                                              <p:spTgt spid="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4" fill="hold">
                          <p:stCondLst>
                            <p:cond delay="indefinite"/>
                          </p:stCondLst>
                          <p:childTnLst>
                            <p:par>
                              <p:cTn id="575" fill="hold">
                                <p:stCondLst>
                                  <p:cond delay="0"/>
                                </p:stCondLst>
                                <p:childTnLst>
                                  <p:par>
                                    <p:cTn id="576" presetID="42" presetClass="entr" presetSubtype="0" fill="hold" nodeType="clickEffect">
                                      <p:stCondLst>
                                        <p:cond delay="0"/>
                                      </p:stCondLst>
                                      <p:childTnLst>
                                        <p:set>
                                          <p:cBhvr>
                                            <p:cTn id="577" dur="1" fill="hold">
                                              <p:stCondLst>
                                                <p:cond delay="0"/>
                                              </p:stCondLst>
                                            </p:cTn>
                                            <p:tgtEl>
                                              <p:spTgt spid="46">
                                                <p:txEl>
                                                  <p:pRg st="6" end="6"/>
                                                </p:txEl>
                                              </p:spTgt>
                                            </p:tgtEl>
                                            <p:attrNameLst>
                                              <p:attrName>style.visibility</p:attrName>
                                            </p:attrNameLst>
                                          </p:cBhvr>
                                          <p:to>
                                            <p:strVal val="visible"/>
                                          </p:to>
                                        </p:set>
                                        <p:animEffect transition="in" filter="fade">
                                          <p:cBhvr>
                                            <p:cTn id="578" dur="1000"/>
                                            <p:tgtEl>
                                              <p:spTgt spid="46">
                                                <p:txEl>
                                                  <p:pRg st="6" end="6"/>
                                                </p:txEl>
                                              </p:spTgt>
                                            </p:tgtEl>
                                          </p:cBhvr>
                                        </p:animEffect>
                                        <p:anim calcmode="lin" valueType="num">
                                          <p:cBhvr>
                                            <p:cTn id="579" dur="1000" fill="hold"/>
                                            <p:tgtEl>
                                              <p:spTgt spid="46">
                                                <p:txEl>
                                                  <p:pRg st="6" end="6"/>
                                                </p:txEl>
                                              </p:spTgt>
                                            </p:tgtEl>
                                            <p:attrNameLst>
                                              <p:attrName>ppt_x</p:attrName>
                                            </p:attrNameLst>
                                          </p:cBhvr>
                                          <p:tavLst>
                                            <p:tav tm="0">
                                              <p:val>
                                                <p:strVal val="#ppt_x"/>
                                              </p:val>
                                            </p:tav>
                                            <p:tav tm="100000">
                                              <p:val>
                                                <p:strVal val="#ppt_x"/>
                                              </p:val>
                                            </p:tav>
                                          </p:tavLst>
                                        </p:anim>
                                        <p:anim calcmode="lin" valueType="num">
                                          <p:cBhvr>
                                            <p:cTn id="580" dur="1000" fill="hold"/>
                                            <p:tgtEl>
                                              <p:spTgt spid="4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1" fill="hold">
                          <p:stCondLst>
                            <p:cond delay="indefinite"/>
                          </p:stCondLst>
                          <p:childTnLst>
                            <p:par>
                              <p:cTn id="582" fill="hold">
                                <p:stCondLst>
                                  <p:cond delay="0"/>
                                </p:stCondLst>
                                <p:childTnLst>
                                  <p:par>
                                    <p:cTn id="583" presetID="42" presetClass="entr" presetSubtype="0" fill="hold" nodeType="clickEffect">
                                      <p:stCondLst>
                                        <p:cond delay="0"/>
                                      </p:stCondLst>
                                      <p:childTnLst>
                                        <p:set>
                                          <p:cBhvr>
                                            <p:cTn id="584" dur="1" fill="hold">
                                              <p:stCondLst>
                                                <p:cond delay="0"/>
                                              </p:stCondLst>
                                            </p:cTn>
                                            <p:tgtEl>
                                              <p:spTgt spid="46">
                                                <p:txEl>
                                                  <p:pRg st="7" end="7"/>
                                                </p:txEl>
                                              </p:spTgt>
                                            </p:tgtEl>
                                            <p:attrNameLst>
                                              <p:attrName>style.visibility</p:attrName>
                                            </p:attrNameLst>
                                          </p:cBhvr>
                                          <p:to>
                                            <p:strVal val="visible"/>
                                          </p:to>
                                        </p:set>
                                        <p:animEffect transition="in" filter="fade">
                                          <p:cBhvr>
                                            <p:cTn id="585" dur="1000"/>
                                            <p:tgtEl>
                                              <p:spTgt spid="46">
                                                <p:txEl>
                                                  <p:pRg st="7" end="7"/>
                                                </p:txEl>
                                              </p:spTgt>
                                            </p:tgtEl>
                                          </p:cBhvr>
                                        </p:animEffect>
                                        <p:anim calcmode="lin" valueType="num">
                                          <p:cBhvr>
                                            <p:cTn id="586" dur="1000" fill="hold"/>
                                            <p:tgtEl>
                                              <p:spTgt spid="46">
                                                <p:txEl>
                                                  <p:pRg st="7" end="7"/>
                                                </p:txEl>
                                              </p:spTgt>
                                            </p:tgtEl>
                                            <p:attrNameLst>
                                              <p:attrName>ppt_x</p:attrName>
                                            </p:attrNameLst>
                                          </p:cBhvr>
                                          <p:tavLst>
                                            <p:tav tm="0">
                                              <p:val>
                                                <p:strVal val="#ppt_x"/>
                                              </p:val>
                                            </p:tav>
                                            <p:tav tm="100000">
                                              <p:val>
                                                <p:strVal val="#ppt_x"/>
                                              </p:val>
                                            </p:tav>
                                          </p:tavLst>
                                        </p:anim>
                                        <p:anim calcmode="lin" valueType="num">
                                          <p:cBhvr>
                                            <p:cTn id="587" dur="1000" fill="hold"/>
                                            <p:tgtEl>
                                              <p:spTgt spid="4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8" fill="hold">
                          <p:stCondLst>
                            <p:cond delay="indefinite"/>
                          </p:stCondLst>
                          <p:childTnLst>
                            <p:par>
                              <p:cTn id="589" fill="hold">
                                <p:stCondLst>
                                  <p:cond delay="0"/>
                                </p:stCondLst>
                                <p:childTnLst>
                                  <p:par>
                                    <p:cTn id="590" presetID="42" presetClass="entr" presetSubtype="0" fill="hold" nodeType="clickEffect">
                                      <p:stCondLst>
                                        <p:cond delay="0"/>
                                      </p:stCondLst>
                                      <p:childTnLst>
                                        <p:set>
                                          <p:cBhvr>
                                            <p:cTn id="591" dur="1" fill="hold">
                                              <p:stCondLst>
                                                <p:cond delay="0"/>
                                              </p:stCondLst>
                                            </p:cTn>
                                            <p:tgtEl>
                                              <p:spTgt spid="46">
                                                <p:txEl>
                                                  <p:pRg st="8" end="8"/>
                                                </p:txEl>
                                              </p:spTgt>
                                            </p:tgtEl>
                                            <p:attrNameLst>
                                              <p:attrName>style.visibility</p:attrName>
                                            </p:attrNameLst>
                                          </p:cBhvr>
                                          <p:to>
                                            <p:strVal val="visible"/>
                                          </p:to>
                                        </p:set>
                                        <p:animEffect transition="in" filter="fade">
                                          <p:cBhvr>
                                            <p:cTn id="592" dur="1000"/>
                                            <p:tgtEl>
                                              <p:spTgt spid="46">
                                                <p:txEl>
                                                  <p:pRg st="8" end="8"/>
                                                </p:txEl>
                                              </p:spTgt>
                                            </p:tgtEl>
                                          </p:cBhvr>
                                        </p:animEffect>
                                        <p:anim calcmode="lin" valueType="num">
                                          <p:cBhvr>
                                            <p:cTn id="593" dur="1000" fill="hold"/>
                                            <p:tgtEl>
                                              <p:spTgt spid="46">
                                                <p:txEl>
                                                  <p:pRg st="8" end="8"/>
                                                </p:txEl>
                                              </p:spTgt>
                                            </p:tgtEl>
                                            <p:attrNameLst>
                                              <p:attrName>ppt_x</p:attrName>
                                            </p:attrNameLst>
                                          </p:cBhvr>
                                          <p:tavLst>
                                            <p:tav tm="0">
                                              <p:val>
                                                <p:strVal val="#ppt_x"/>
                                              </p:val>
                                            </p:tav>
                                            <p:tav tm="100000">
                                              <p:val>
                                                <p:strVal val="#ppt_x"/>
                                              </p:val>
                                            </p:tav>
                                          </p:tavLst>
                                        </p:anim>
                                        <p:anim calcmode="lin" valueType="num">
                                          <p:cBhvr>
                                            <p:cTn id="594" dur="1000" fill="hold"/>
                                            <p:tgtEl>
                                              <p:spTgt spid="4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5" fill="hold">
                          <p:stCondLst>
                            <p:cond delay="indefinite"/>
                          </p:stCondLst>
                          <p:childTnLst>
                            <p:par>
                              <p:cTn id="596" fill="hold">
                                <p:stCondLst>
                                  <p:cond delay="0"/>
                                </p:stCondLst>
                                <p:childTnLst>
                                  <p:par>
                                    <p:cTn id="597" presetID="42" presetClass="entr" presetSubtype="0" fill="hold" nodeType="clickEffect">
                                      <p:stCondLst>
                                        <p:cond delay="0"/>
                                      </p:stCondLst>
                                      <p:childTnLst>
                                        <p:set>
                                          <p:cBhvr>
                                            <p:cTn id="598" dur="1" fill="hold">
                                              <p:stCondLst>
                                                <p:cond delay="0"/>
                                              </p:stCondLst>
                                            </p:cTn>
                                            <p:tgtEl>
                                              <p:spTgt spid="46">
                                                <p:txEl>
                                                  <p:pRg st="9" end="9"/>
                                                </p:txEl>
                                              </p:spTgt>
                                            </p:tgtEl>
                                            <p:attrNameLst>
                                              <p:attrName>style.visibility</p:attrName>
                                            </p:attrNameLst>
                                          </p:cBhvr>
                                          <p:to>
                                            <p:strVal val="visible"/>
                                          </p:to>
                                        </p:set>
                                        <p:animEffect transition="in" filter="fade">
                                          <p:cBhvr>
                                            <p:cTn id="599" dur="1000"/>
                                            <p:tgtEl>
                                              <p:spTgt spid="46">
                                                <p:txEl>
                                                  <p:pRg st="9" end="9"/>
                                                </p:txEl>
                                              </p:spTgt>
                                            </p:tgtEl>
                                          </p:cBhvr>
                                        </p:animEffect>
                                        <p:anim calcmode="lin" valueType="num">
                                          <p:cBhvr>
                                            <p:cTn id="600" dur="1000" fill="hold"/>
                                            <p:tgtEl>
                                              <p:spTgt spid="46">
                                                <p:txEl>
                                                  <p:pRg st="9" end="9"/>
                                                </p:txEl>
                                              </p:spTgt>
                                            </p:tgtEl>
                                            <p:attrNameLst>
                                              <p:attrName>ppt_x</p:attrName>
                                            </p:attrNameLst>
                                          </p:cBhvr>
                                          <p:tavLst>
                                            <p:tav tm="0">
                                              <p:val>
                                                <p:strVal val="#ppt_x"/>
                                              </p:val>
                                            </p:tav>
                                            <p:tav tm="100000">
                                              <p:val>
                                                <p:strVal val="#ppt_x"/>
                                              </p:val>
                                            </p:tav>
                                          </p:tavLst>
                                        </p:anim>
                                        <p:anim calcmode="lin" valueType="num">
                                          <p:cBhvr>
                                            <p:cTn id="601" dur="1000" fill="hold"/>
                                            <p:tgtEl>
                                              <p:spTgt spid="4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2" fill="hold">
                          <p:stCondLst>
                            <p:cond delay="indefinite"/>
                          </p:stCondLst>
                          <p:childTnLst>
                            <p:par>
                              <p:cTn id="603" fill="hold">
                                <p:stCondLst>
                                  <p:cond delay="0"/>
                                </p:stCondLst>
                                <p:childTnLst>
                                  <p:par>
                                    <p:cTn id="604" presetID="42" presetClass="entr" presetSubtype="0" fill="hold" nodeType="clickEffect">
                                      <p:stCondLst>
                                        <p:cond delay="0"/>
                                      </p:stCondLst>
                                      <p:childTnLst>
                                        <p:set>
                                          <p:cBhvr>
                                            <p:cTn id="605" dur="1" fill="hold">
                                              <p:stCondLst>
                                                <p:cond delay="0"/>
                                              </p:stCondLst>
                                            </p:cTn>
                                            <p:tgtEl>
                                              <p:spTgt spid="46">
                                                <p:txEl>
                                                  <p:pRg st="10" end="10"/>
                                                </p:txEl>
                                              </p:spTgt>
                                            </p:tgtEl>
                                            <p:attrNameLst>
                                              <p:attrName>style.visibility</p:attrName>
                                            </p:attrNameLst>
                                          </p:cBhvr>
                                          <p:to>
                                            <p:strVal val="visible"/>
                                          </p:to>
                                        </p:set>
                                        <p:animEffect transition="in" filter="fade">
                                          <p:cBhvr>
                                            <p:cTn id="606" dur="1000"/>
                                            <p:tgtEl>
                                              <p:spTgt spid="46">
                                                <p:txEl>
                                                  <p:pRg st="10" end="10"/>
                                                </p:txEl>
                                              </p:spTgt>
                                            </p:tgtEl>
                                          </p:cBhvr>
                                        </p:animEffect>
                                        <p:anim calcmode="lin" valueType="num">
                                          <p:cBhvr>
                                            <p:cTn id="607" dur="1000" fill="hold"/>
                                            <p:tgtEl>
                                              <p:spTgt spid="46">
                                                <p:txEl>
                                                  <p:pRg st="10" end="10"/>
                                                </p:txEl>
                                              </p:spTgt>
                                            </p:tgtEl>
                                            <p:attrNameLst>
                                              <p:attrName>ppt_x</p:attrName>
                                            </p:attrNameLst>
                                          </p:cBhvr>
                                          <p:tavLst>
                                            <p:tav tm="0">
                                              <p:val>
                                                <p:strVal val="#ppt_x"/>
                                              </p:val>
                                            </p:tav>
                                            <p:tav tm="100000">
                                              <p:val>
                                                <p:strVal val="#ppt_x"/>
                                              </p:val>
                                            </p:tav>
                                          </p:tavLst>
                                        </p:anim>
                                        <p:anim calcmode="lin" valueType="num">
                                          <p:cBhvr>
                                            <p:cTn id="608" dur="1000" fill="hold"/>
                                            <p:tgtEl>
                                              <p:spTgt spid="4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4"/>
                      </p:tgtEl>
                    </p:cond>
                  </p:nextCondLst>
                </p:seq>
              </p:childTnLst>
            </p:cTn>
          </p:par>
        </p:tnLst>
        <p:bldLst>
          <p:bldP spid="42" grpId="0" animBg="1"/>
          <p:bldP spid="42" grpId="1" build="allAtOnce" animBg="1"/>
          <p:bldP spid="46" grpId="0" animBg="1"/>
          <p:bldP spid="28" grpId="0" animBg="1"/>
          <p:bldP spid="28" grpId="1" animBg="1"/>
          <p:bldP spid="26" grpId="0" animBg="1"/>
          <p:bldP spid="26" grpId="1" build="allAtOnce" animBg="1"/>
          <p:bldP spid="41" grpId="0" animBg="1"/>
          <p:bldP spid="41" grpId="1" build="allAtOnce" animBg="1"/>
          <p:bldP spid="45" grpId="0" animBg="1"/>
          <p:bldP spid="8" grpId="0" animBg="1"/>
          <p:bldP spid="25" grpId="0" animBg="1"/>
          <p:bldP spid="25" grpId="1" animBg="1"/>
          <p:bldP spid="27" grpId="0" animBg="1"/>
          <p:bldP spid="27" grpId="1" animBg="1"/>
          <p:bldP spid="39" grpId="0" animBg="1"/>
          <p:bldP spid="39" grpId="1" animBg="1"/>
          <p:bldP spid="40" grpId="0" animBg="1"/>
          <p:bldP spid="40" grpId="1" animBg="1"/>
          <p:bldP spid="43" grpId="0" animBg="1"/>
          <p:bldP spid="44"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1000" fill="hold"/>
                                            <p:tgtEl>
                                              <p:spTgt spid="22"/>
                                            </p:tgtEl>
                                            <p:attrNameLst>
                                              <p:attrName>ppt_x</p:attrName>
                                            </p:attrNameLst>
                                          </p:cBhvr>
                                          <p:tavLst>
                                            <p:tav tm="0">
                                              <p:val>
                                                <p:strVal val="0-#ppt_w/2"/>
                                              </p:val>
                                            </p:tav>
                                            <p:tav tm="100000">
                                              <p:val>
                                                <p:strVal val="#ppt_x"/>
                                              </p:val>
                                            </p:tav>
                                          </p:tavLst>
                                        </p:anim>
                                        <p:anim calcmode="lin" valueType="num">
                                          <p:cBhvr additive="base">
                                            <p:cTn id="15" dur="10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000" fill="hold"/>
                                            <p:tgtEl>
                                              <p:spTgt spid="23"/>
                                            </p:tgtEl>
                                            <p:attrNameLst>
                                              <p:attrName>ppt_x</p:attrName>
                                            </p:attrNameLst>
                                          </p:cBhvr>
                                          <p:tavLst>
                                            <p:tav tm="0">
                                              <p:val>
                                                <p:strVal val="0-#ppt_w/2"/>
                                              </p:val>
                                            </p:tav>
                                            <p:tav tm="100000">
                                              <p:val>
                                                <p:strVal val="#ppt_x"/>
                                              </p:val>
                                            </p:tav>
                                          </p:tavLst>
                                        </p:anim>
                                        <p:anim calcmode="lin" valueType="num">
                                          <p:cBhvr additive="base">
                                            <p:cTn id="19" dur="10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22"/>
                        </p:tgtEl>
                      </p:cond>
                    </p:stCondLst>
                    <p:endSync evt="end" delay="0">
                      <p:rtn val="all"/>
                    </p:endSync>
                    <p:childTnLst>
                      <p:par>
                        <p:cTn id="25" fill="hold">
                          <p:stCondLst>
                            <p:cond delay="0"/>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1000" fill="hold"/>
                                            <p:tgtEl>
                                              <p:spTgt spid="25"/>
                                            </p:tgtEl>
                                            <p:attrNameLst>
                                              <p:attrName>ppt_x</p:attrName>
                                            </p:attrNameLst>
                                          </p:cBhvr>
                                          <p:tavLst>
                                            <p:tav tm="0">
                                              <p:val>
                                                <p:strVal val="1+#ppt_w/2"/>
                                              </p:val>
                                            </p:tav>
                                            <p:tav tm="100000">
                                              <p:val>
                                                <p:strVal val="#ppt_x"/>
                                              </p:val>
                                            </p:tav>
                                          </p:tavLst>
                                        </p:anim>
                                        <p:anim calcmode="lin" valueType="num">
                                          <p:cBhvr additive="base">
                                            <p:cTn id="30" dur="1000" fill="hold"/>
                                            <p:tgtEl>
                                              <p:spTgt spid="2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1000" fill="hold"/>
                                            <p:tgtEl>
                                              <p:spTgt spid="27"/>
                                            </p:tgtEl>
                                            <p:attrNameLst>
                                              <p:attrName>ppt_x</p:attrName>
                                            </p:attrNameLst>
                                          </p:cBhvr>
                                          <p:tavLst>
                                            <p:tav tm="0">
                                              <p:val>
                                                <p:strVal val="1+#ppt_w/2"/>
                                              </p:val>
                                            </p:tav>
                                            <p:tav tm="100000">
                                              <p:val>
                                                <p:strVal val="#ppt_x"/>
                                              </p:val>
                                            </p:tav>
                                          </p:tavLst>
                                        </p:anim>
                                        <p:anim calcmode="lin" valueType="num">
                                          <p:cBhvr additive="base">
                                            <p:cTn id="34"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2"/>
                      </p:tgtEl>
                    </p:cond>
                  </p:nextCondLst>
                </p:seq>
                <p:seq concurrent="1" nextAc="seek">
                  <p:cTn id="35" restart="whenNotActive" fill="hold" evtFilter="cancelBubble" nodeType="interactiveSeq">
                    <p:stCondLst>
                      <p:cond evt="onClick" delay="0">
                        <p:tgtEl>
                          <p:spTgt spid="25"/>
                        </p:tgtEl>
                      </p:cond>
                    </p:stCondLst>
                    <p:endSync evt="end" delay="0">
                      <p:rtn val="all"/>
                    </p:endSync>
                    <p:childTnLst>
                      <p:par>
                        <p:cTn id="36" fill="hold">
                          <p:stCondLst>
                            <p:cond delay="0"/>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1000" fill="hold"/>
                                            <p:tgtEl>
                                              <p:spTgt spid="26"/>
                                            </p:tgtEl>
                                            <p:attrNameLst>
                                              <p:attrName>ppt_x</p:attrName>
                                            </p:attrNameLst>
                                          </p:cBhvr>
                                          <p:tavLst>
                                            <p:tav tm="0">
                                              <p:val>
                                                <p:strVal val="#ppt_x"/>
                                              </p:val>
                                            </p:tav>
                                            <p:tav tm="100000">
                                              <p:val>
                                                <p:strVal val="#ppt_x"/>
                                              </p:val>
                                            </p:tav>
                                          </p:tavLst>
                                        </p:anim>
                                        <p:anim calcmode="lin" valueType="num">
                                          <p:cBhvr additive="base">
                                            <p:cTn id="41"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Effect transition="in" filter="fade">
                                          <p:cBhvr>
                                            <p:cTn id="46" dur="1000"/>
                                            <p:tgtEl>
                                              <p:spTgt spid="26">
                                                <p:txEl>
                                                  <p:pRg st="0" end="0"/>
                                                </p:txEl>
                                              </p:spTgt>
                                            </p:tgtEl>
                                          </p:cBhvr>
                                        </p:animEffect>
                                        <p:anim calcmode="lin" valueType="num">
                                          <p:cBhvr>
                                            <p:cTn id="47"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xEl>
                                                  <p:pRg st="1" end="1"/>
                                                </p:txEl>
                                              </p:spTgt>
                                            </p:tgtEl>
                                            <p:attrNameLst>
                                              <p:attrName>style.visibility</p:attrName>
                                            </p:attrNameLst>
                                          </p:cBhvr>
                                          <p:to>
                                            <p:strVal val="visible"/>
                                          </p:to>
                                        </p:set>
                                        <p:animEffect transition="in" filter="fade">
                                          <p:cBhvr>
                                            <p:cTn id="53" dur="1000"/>
                                            <p:tgtEl>
                                              <p:spTgt spid="26">
                                                <p:txEl>
                                                  <p:pRg st="1" end="1"/>
                                                </p:txEl>
                                              </p:spTgt>
                                            </p:tgtEl>
                                          </p:cBhvr>
                                        </p:animEffect>
                                        <p:anim calcmode="lin" valueType="num">
                                          <p:cBhvr>
                                            <p:cTn id="54"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6">
                                                <p:txEl>
                                                  <p:pRg st="2" end="2"/>
                                                </p:txEl>
                                              </p:spTgt>
                                            </p:tgtEl>
                                            <p:attrNameLst>
                                              <p:attrName>style.visibility</p:attrName>
                                            </p:attrNameLst>
                                          </p:cBhvr>
                                          <p:to>
                                            <p:strVal val="visible"/>
                                          </p:to>
                                        </p:set>
                                        <p:animEffect transition="in" filter="fade">
                                          <p:cBhvr>
                                            <p:cTn id="60" dur="1000"/>
                                            <p:tgtEl>
                                              <p:spTgt spid="26">
                                                <p:txEl>
                                                  <p:pRg st="2" end="2"/>
                                                </p:txEl>
                                              </p:spTgt>
                                            </p:tgtEl>
                                          </p:cBhvr>
                                        </p:animEffect>
                                        <p:anim calcmode="lin" valueType="num">
                                          <p:cBhvr>
                                            <p:cTn id="61" dur="10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6">
                                                <p:txEl>
                                                  <p:pRg st="3" end="3"/>
                                                </p:txEl>
                                              </p:spTgt>
                                            </p:tgtEl>
                                            <p:attrNameLst>
                                              <p:attrName>style.visibility</p:attrName>
                                            </p:attrNameLst>
                                          </p:cBhvr>
                                          <p:to>
                                            <p:strVal val="visible"/>
                                          </p:to>
                                        </p:set>
                                        <p:animEffect transition="in" filter="fade">
                                          <p:cBhvr>
                                            <p:cTn id="67" dur="1000"/>
                                            <p:tgtEl>
                                              <p:spTgt spid="26">
                                                <p:txEl>
                                                  <p:pRg st="3" end="3"/>
                                                </p:txEl>
                                              </p:spTgt>
                                            </p:tgtEl>
                                          </p:cBhvr>
                                        </p:animEffect>
                                        <p:anim calcmode="lin" valueType="num">
                                          <p:cBhvr>
                                            <p:cTn id="68" dur="10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26">
                                                <p:txEl>
                                                  <p:pRg st="3" end="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
                                                <p:txEl>
                                                  <p:pRg st="4" end="4"/>
                                                </p:txEl>
                                              </p:spTgt>
                                            </p:tgtEl>
                                            <p:attrNameLst>
                                              <p:attrName>style.visibility</p:attrName>
                                            </p:attrNameLst>
                                          </p:cBhvr>
                                          <p:to>
                                            <p:strVal val="visible"/>
                                          </p:to>
                                        </p:set>
                                        <p:animEffect transition="in" filter="fade">
                                          <p:cBhvr>
                                            <p:cTn id="72" dur="1000"/>
                                            <p:tgtEl>
                                              <p:spTgt spid="26">
                                                <p:txEl>
                                                  <p:pRg st="4" end="4"/>
                                                </p:txEl>
                                              </p:spTgt>
                                            </p:tgtEl>
                                          </p:cBhvr>
                                        </p:animEffect>
                                        <p:anim calcmode="lin" valueType="num">
                                          <p:cBhvr>
                                            <p:cTn id="73" dur="1000" fill="hold"/>
                                            <p:tgtEl>
                                              <p:spTgt spid="26">
                                                <p:txEl>
                                                  <p:pRg st="4" end="4"/>
                                                </p:txEl>
                                              </p:spTgt>
                                            </p:tgtEl>
                                            <p:attrNameLst>
                                              <p:attrName>ppt_x</p:attrName>
                                            </p:attrNameLst>
                                          </p:cBhvr>
                                          <p:tavLst>
                                            <p:tav tm="0">
                                              <p:val>
                                                <p:strVal val="#ppt_x"/>
                                              </p:val>
                                            </p:tav>
                                            <p:tav tm="100000">
                                              <p:val>
                                                <p:strVal val="#ppt_x"/>
                                              </p:val>
                                            </p:tav>
                                          </p:tavLst>
                                        </p:anim>
                                        <p:anim calcmode="lin" valueType="num">
                                          <p:cBhvr>
                                            <p:cTn id="74" dur="1000" fill="hold"/>
                                            <p:tgtEl>
                                              <p:spTgt spid="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6">
                                                <p:txEl>
                                                  <p:pRg st="5" end="5"/>
                                                </p:txEl>
                                              </p:spTgt>
                                            </p:tgtEl>
                                            <p:attrNameLst>
                                              <p:attrName>style.visibility</p:attrName>
                                            </p:attrNameLst>
                                          </p:cBhvr>
                                          <p:to>
                                            <p:strVal val="visible"/>
                                          </p:to>
                                        </p:set>
                                        <p:animEffect transition="in" filter="fade">
                                          <p:cBhvr>
                                            <p:cTn id="79" dur="1000"/>
                                            <p:tgtEl>
                                              <p:spTgt spid="26">
                                                <p:txEl>
                                                  <p:pRg st="5" end="5"/>
                                                </p:txEl>
                                              </p:spTgt>
                                            </p:tgtEl>
                                          </p:cBhvr>
                                        </p:animEffect>
                                        <p:anim calcmode="lin" valueType="num">
                                          <p:cBhvr>
                                            <p:cTn id="80" dur="1000" fill="hold"/>
                                            <p:tgtEl>
                                              <p:spTgt spid="26">
                                                <p:txEl>
                                                  <p:pRg st="5" end="5"/>
                                                </p:txEl>
                                              </p:spTgt>
                                            </p:tgtEl>
                                            <p:attrNameLst>
                                              <p:attrName>ppt_x</p:attrName>
                                            </p:attrNameLst>
                                          </p:cBhvr>
                                          <p:tavLst>
                                            <p:tav tm="0">
                                              <p:val>
                                                <p:strVal val="#ppt_x"/>
                                              </p:val>
                                            </p:tav>
                                            <p:tav tm="100000">
                                              <p:val>
                                                <p:strVal val="#ppt_x"/>
                                              </p:val>
                                            </p:tav>
                                          </p:tavLst>
                                        </p:anim>
                                        <p:anim calcmode="lin" valueType="num">
                                          <p:cBhvr>
                                            <p:cTn id="81" dur="1000" fill="hold"/>
                                            <p:tgtEl>
                                              <p:spTgt spid="26">
                                                <p:txEl>
                                                  <p:pRg st="5" end="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6">
                                                <p:txEl>
                                                  <p:pRg st="6" end="6"/>
                                                </p:txEl>
                                              </p:spTgt>
                                            </p:tgtEl>
                                            <p:attrNameLst>
                                              <p:attrName>style.visibility</p:attrName>
                                            </p:attrNameLst>
                                          </p:cBhvr>
                                          <p:to>
                                            <p:strVal val="visible"/>
                                          </p:to>
                                        </p:set>
                                        <p:animEffect transition="in" filter="fade">
                                          <p:cBhvr>
                                            <p:cTn id="84" dur="1000"/>
                                            <p:tgtEl>
                                              <p:spTgt spid="26">
                                                <p:txEl>
                                                  <p:pRg st="6" end="6"/>
                                                </p:txEl>
                                              </p:spTgt>
                                            </p:tgtEl>
                                          </p:cBhvr>
                                        </p:animEffect>
                                        <p:anim calcmode="lin" valueType="num">
                                          <p:cBhvr>
                                            <p:cTn id="85" dur="1000" fill="hold"/>
                                            <p:tgtEl>
                                              <p:spTgt spid="26">
                                                <p:txEl>
                                                  <p:pRg st="6" end="6"/>
                                                </p:txEl>
                                              </p:spTgt>
                                            </p:tgtEl>
                                            <p:attrNameLst>
                                              <p:attrName>ppt_x</p:attrName>
                                            </p:attrNameLst>
                                          </p:cBhvr>
                                          <p:tavLst>
                                            <p:tav tm="0">
                                              <p:val>
                                                <p:strVal val="#ppt_x"/>
                                              </p:val>
                                            </p:tav>
                                            <p:tav tm="100000">
                                              <p:val>
                                                <p:strVal val="#ppt_x"/>
                                              </p:val>
                                            </p:tav>
                                          </p:tavLst>
                                        </p:anim>
                                        <p:anim calcmode="lin" valueType="num">
                                          <p:cBhvr>
                                            <p:cTn id="86" dur="1000" fill="hold"/>
                                            <p:tgtEl>
                                              <p:spTgt spid="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5"/>
                      </p:tgtEl>
                    </p:cond>
                  </p:nextCondLst>
                </p:seq>
                <p:seq concurrent="1" nextAc="seek">
                  <p:cTn id="87" restart="whenNotActive" fill="hold" evtFilter="cancelBubble" nodeType="interactiveSeq">
                    <p:stCondLst>
                      <p:cond evt="onClick" delay="0">
                        <p:tgtEl>
                          <p:spTgt spid="27"/>
                        </p:tgtEl>
                      </p:cond>
                    </p:stCondLst>
                    <p:endSync evt="end" delay="0">
                      <p:rtn val="all"/>
                    </p:endSync>
                    <p:childTnLst>
                      <p:par>
                        <p:cTn id="88" fill="hold">
                          <p:stCondLst>
                            <p:cond delay="0"/>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additive="base">
                                            <p:cTn id="92" dur="1000" fill="hold"/>
                                            <p:tgtEl>
                                              <p:spTgt spid="28"/>
                                            </p:tgtEl>
                                            <p:attrNameLst>
                                              <p:attrName>ppt_x</p:attrName>
                                            </p:attrNameLst>
                                          </p:cBhvr>
                                          <p:tavLst>
                                            <p:tav tm="0">
                                              <p:val>
                                                <p:strVal val="#ppt_x"/>
                                              </p:val>
                                            </p:tav>
                                            <p:tav tm="100000">
                                              <p:val>
                                                <p:strVal val="#ppt_x"/>
                                              </p:val>
                                            </p:tav>
                                          </p:tavLst>
                                        </p:anim>
                                        <p:anim calcmode="lin" valueType="num">
                                          <p:cBhvr additive="base">
                                            <p:cTn id="93"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7"/>
                      </p:tgtEl>
                    </p:cond>
                  </p:nextCondLst>
                </p:seq>
                <p:seq concurrent="1" nextAc="seek">
                  <p:cTn id="94" restart="whenNotActive" fill="hold" evtFilter="cancelBubble" nodeType="interactiveSeq">
                    <p:stCondLst>
                      <p:cond evt="onClick" delay="0">
                        <p:tgtEl>
                          <p:spTgt spid="23"/>
                        </p:tgtEl>
                      </p:cond>
                    </p:stCondLst>
                    <p:endSync evt="end" delay="0">
                      <p:rtn val="all"/>
                    </p:endSync>
                    <p:childTnLst>
                      <p:par>
                        <p:cTn id="95" fill="hold">
                          <p:stCondLst>
                            <p:cond delay="0"/>
                          </p:stCondLst>
                          <p:childTnLst>
                            <p:par>
                              <p:cTn id="96" fill="hold">
                                <p:stCondLst>
                                  <p:cond delay="0"/>
                                </p:stCondLst>
                                <p:childTnLst>
                                  <p:par>
                                    <p:cTn id="97" presetID="37" presetClass="exit" presetSubtype="0" fill="hold" grpId="1" nodeType="clickEffect">
                                      <p:stCondLst>
                                        <p:cond delay="0"/>
                                      </p:stCondLst>
                                      <p:childTnLst>
                                        <p:animEffect transition="out" filter="fade">
                                          <p:cBhvr>
                                            <p:cTn id="98" dur="1000"/>
                                            <p:tgtEl>
                                              <p:spTgt spid="26">
                                                <p:txEl>
                                                  <p:pRg st="0" end="0"/>
                                                </p:txEl>
                                              </p:spTgt>
                                            </p:tgtEl>
                                          </p:cBhvr>
                                        </p:animEffect>
                                        <p:anim calcmode="lin" valueType="num">
                                          <p:cBhvr>
                                            <p:cTn id="99" dur="1000"/>
                                            <p:tgtEl>
                                              <p:spTgt spid="26">
                                                <p:txEl>
                                                  <p:pRg st="0" end="0"/>
                                                </p:txEl>
                                              </p:spTgt>
                                            </p:tgtEl>
                                            <p:attrNameLst>
                                              <p:attrName>ppt_x</p:attrName>
                                            </p:attrNameLst>
                                          </p:cBhvr>
                                          <p:tavLst>
                                            <p:tav tm="0">
                                              <p:val>
                                                <p:strVal val="ppt_x"/>
                                              </p:val>
                                            </p:tav>
                                            <p:tav tm="100000">
                                              <p:val>
                                                <p:strVal val="ppt_x"/>
                                              </p:val>
                                            </p:tav>
                                          </p:tavLst>
                                        </p:anim>
                                        <p:anim calcmode="lin" valueType="num">
                                          <p:cBhvr>
                                            <p:cTn id="100" dur="100" decel="100000"/>
                                            <p:tgtEl>
                                              <p:spTgt spid="26">
                                                <p:txEl>
                                                  <p:pRg st="0" end="0"/>
                                                </p:txEl>
                                              </p:spTgt>
                                            </p:tgtEl>
                                            <p:attrNameLst>
                                              <p:attrName>ppt_y</p:attrName>
                                            </p:attrNameLst>
                                          </p:cBhvr>
                                          <p:tavLst>
                                            <p:tav tm="0">
                                              <p:val>
                                                <p:strVal val="ppt_y"/>
                                              </p:val>
                                            </p:tav>
                                            <p:tav tm="100000">
                                              <p:val>
                                                <p:strVal val="ppt_y-.03"/>
                                              </p:val>
                                            </p:tav>
                                          </p:tavLst>
                                        </p:anim>
                                        <p:anim calcmode="lin" valueType="num">
                                          <p:cBhvr>
                                            <p:cTn id="101" dur="900" accel="100000">
                                              <p:stCondLst>
                                                <p:cond delay="100"/>
                                              </p:stCondLst>
                                            </p:cTn>
                                            <p:tgtEl>
                                              <p:spTgt spid="26">
                                                <p:txEl>
                                                  <p:pRg st="0" end="0"/>
                                                </p:txEl>
                                              </p:spTgt>
                                            </p:tgtEl>
                                            <p:attrNameLst>
                                              <p:attrName>ppt_y</p:attrName>
                                            </p:attrNameLst>
                                          </p:cBhvr>
                                          <p:tavLst>
                                            <p:tav tm="0">
                                              <p:val>
                                                <p:strVal val="ppt_y"/>
                                              </p:val>
                                            </p:tav>
                                            <p:tav tm="100000">
                                              <p:val>
                                                <p:strVal val="ppt_y+1"/>
                                              </p:val>
                                            </p:tav>
                                          </p:tavLst>
                                        </p:anim>
                                        <p:set>
                                          <p:cBhvr>
                                            <p:cTn id="102" dur="1" fill="hold">
                                              <p:stCondLst>
                                                <p:cond delay="999"/>
                                              </p:stCondLst>
                                            </p:cTn>
                                            <p:tgtEl>
                                              <p:spTgt spid="26">
                                                <p:txEl>
                                                  <p:pRg st="0" end="0"/>
                                                </p:txEl>
                                              </p:spTgt>
                                            </p:tgtEl>
                                            <p:attrNameLst>
                                              <p:attrName>style.visibility</p:attrName>
                                            </p:attrNameLst>
                                          </p:cBhvr>
                                          <p:to>
                                            <p:strVal val="hidden"/>
                                          </p:to>
                                        </p:set>
                                      </p:childTnLst>
                                    </p:cTn>
                                  </p:par>
                                  <p:par>
                                    <p:cTn id="103" presetID="37" presetClass="exit" presetSubtype="0" fill="hold" grpId="1" nodeType="withEffect">
                                      <p:stCondLst>
                                        <p:cond delay="0"/>
                                      </p:stCondLst>
                                      <p:childTnLst>
                                        <p:animEffect transition="out" filter="fade">
                                          <p:cBhvr>
                                            <p:cTn id="104" dur="1000"/>
                                            <p:tgtEl>
                                              <p:spTgt spid="26">
                                                <p:txEl>
                                                  <p:pRg st="1" end="1"/>
                                                </p:txEl>
                                              </p:spTgt>
                                            </p:tgtEl>
                                          </p:cBhvr>
                                        </p:animEffect>
                                        <p:anim calcmode="lin" valueType="num">
                                          <p:cBhvr>
                                            <p:cTn id="105" dur="1000"/>
                                            <p:tgtEl>
                                              <p:spTgt spid="26">
                                                <p:txEl>
                                                  <p:pRg st="1" end="1"/>
                                                </p:txEl>
                                              </p:spTgt>
                                            </p:tgtEl>
                                            <p:attrNameLst>
                                              <p:attrName>ppt_x</p:attrName>
                                            </p:attrNameLst>
                                          </p:cBhvr>
                                          <p:tavLst>
                                            <p:tav tm="0">
                                              <p:val>
                                                <p:strVal val="ppt_x"/>
                                              </p:val>
                                            </p:tav>
                                            <p:tav tm="100000">
                                              <p:val>
                                                <p:strVal val="ppt_x"/>
                                              </p:val>
                                            </p:tav>
                                          </p:tavLst>
                                        </p:anim>
                                        <p:anim calcmode="lin" valueType="num">
                                          <p:cBhvr>
                                            <p:cTn id="106" dur="100" decel="100000"/>
                                            <p:tgtEl>
                                              <p:spTgt spid="26">
                                                <p:txEl>
                                                  <p:pRg st="1" end="1"/>
                                                </p:txEl>
                                              </p:spTgt>
                                            </p:tgtEl>
                                            <p:attrNameLst>
                                              <p:attrName>ppt_y</p:attrName>
                                            </p:attrNameLst>
                                          </p:cBhvr>
                                          <p:tavLst>
                                            <p:tav tm="0">
                                              <p:val>
                                                <p:strVal val="ppt_y"/>
                                              </p:val>
                                            </p:tav>
                                            <p:tav tm="100000">
                                              <p:val>
                                                <p:strVal val="ppt_y-.03"/>
                                              </p:val>
                                            </p:tav>
                                          </p:tavLst>
                                        </p:anim>
                                        <p:anim calcmode="lin" valueType="num">
                                          <p:cBhvr>
                                            <p:cTn id="107" dur="900" accel="100000">
                                              <p:stCondLst>
                                                <p:cond delay="100"/>
                                              </p:stCondLst>
                                            </p:cTn>
                                            <p:tgtEl>
                                              <p:spTgt spid="26">
                                                <p:txEl>
                                                  <p:pRg st="1" end="1"/>
                                                </p:txEl>
                                              </p:spTgt>
                                            </p:tgtEl>
                                            <p:attrNameLst>
                                              <p:attrName>ppt_y</p:attrName>
                                            </p:attrNameLst>
                                          </p:cBhvr>
                                          <p:tavLst>
                                            <p:tav tm="0">
                                              <p:val>
                                                <p:strVal val="ppt_y"/>
                                              </p:val>
                                            </p:tav>
                                            <p:tav tm="100000">
                                              <p:val>
                                                <p:strVal val="ppt_y+1"/>
                                              </p:val>
                                            </p:tav>
                                          </p:tavLst>
                                        </p:anim>
                                        <p:set>
                                          <p:cBhvr>
                                            <p:cTn id="108" dur="1" fill="hold">
                                              <p:stCondLst>
                                                <p:cond delay="999"/>
                                              </p:stCondLst>
                                            </p:cTn>
                                            <p:tgtEl>
                                              <p:spTgt spid="26">
                                                <p:txEl>
                                                  <p:pRg st="1" end="1"/>
                                                </p:txEl>
                                              </p:spTgt>
                                            </p:tgtEl>
                                            <p:attrNameLst>
                                              <p:attrName>style.visibility</p:attrName>
                                            </p:attrNameLst>
                                          </p:cBhvr>
                                          <p:to>
                                            <p:strVal val="hidden"/>
                                          </p:to>
                                        </p:set>
                                      </p:childTnLst>
                                    </p:cTn>
                                  </p:par>
                                  <p:par>
                                    <p:cTn id="109" presetID="37" presetClass="exit" presetSubtype="0" fill="hold" grpId="1" nodeType="withEffect">
                                      <p:stCondLst>
                                        <p:cond delay="0"/>
                                      </p:stCondLst>
                                      <p:childTnLst>
                                        <p:animEffect transition="out" filter="fade">
                                          <p:cBhvr>
                                            <p:cTn id="110" dur="1000"/>
                                            <p:tgtEl>
                                              <p:spTgt spid="26">
                                                <p:txEl>
                                                  <p:pRg st="2" end="2"/>
                                                </p:txEl>
                                              </p:spTgt>
                                            </p:tgtEl>
                                          </p:cBhvr>
                                        </p:animEffect>
                                        <p:anim calcmode="lin" valueType="num">
                                          <p:cBhvr>
                                            <p:cTn id="111" dur="1000"/>
                                            <p:tgtEl>
                                              <p:spTgt spid="26">
                                                <p:txEl>
                                                  <p:pRg st="2" end="2"/>
                                                </p:txEl>
                                              </p:spTgt>
                                            </p:tgtEl>
                                            <p:attrNameLst>
                                              <p:attrName>ppt_x</p:attrName>
                                            </p:attrNameLst>
                                          </p:cBhvr>
                                          <p:tavLst>
                                            <p:tav tm="0">
                                              <p:val>
                                                <p:strVal val="ppt_x"/>
                                              </p:val>
                                            </p:tav>
                                            <p:tav tm="100000">
                                              <p:val>
                                                <p:strVal val="ppt_x"/>
                                              </p:val>
                                            </p:tav>
                                          </p:tavLst>
                                        </p:anim>
                                        <p:anim calcmode="lin" valueType="num">
                                          <p:cBhvr>
                                            <p:cTn id="112" dur="100" decel="100000"/>
                                            <p:tgtEl>
                                              <p:spTgt spid="26">
                                                <p:txEl>
                                                  <p:pRg st="2" end="2"/>
                                                </p:txEl>
                                              </p:spTgt>
                                            </p:tgtEl>
                                            <p:attrNameLst>
                                              <p:attrName>ppt_y</p:attrName>
                                            </p:attrNameLst>
                                          </p:cBhvr>
                                          <p:tavLst>
                                            <p:tav tm="0">
                                              <p:val>
                                                <p:strVal val="ppt_y"/>
                                              </p:val>
                                            </p:tav>
                                            <p:tav tm="100000">
                                              <p:val>
                                                <p:strVal val="ppt_y-.03"/>
                                              </p:val>
                                            </p:tav>
                                          </p:tavLst>
                                        </p:anim>
                                        <p:anim calcmode="lin" valueType="num">
                                          <p:cBhvr>
                                            <p:cTn id="113" dur="900" accel="100000">
                                              <p:stCondLst>
                                                <p:cond delay="100"/>
                                              </p:stCondLst>
                                            </p:cTn>
                                            <p:tgtEl>
                                              <p:spTgt spid="26">
                                                <p:txEl>
                                                  <p:pRg st="2" end="2"/>
                                                </p:txEl>
                                              </p:spTgt>
                                            </p:tgtEl>
                                            <p:attrNameLst>
                                              <p:attrName>ppt_y</p:attrName>
                                            </p:attrNameLst>
                                          </p:cBhvr>
                                          <p:tavLst>
                                            <p:tav tm="0">
                                              <p:val>
                                                <p:strVal val="ppt_y"/>
                                              </p:val>
                                            </p:tav>
                                            <p:tav tm="100000">
                                              <p:val>
                                                <p:strVal val="ppt_y+1"/>
                                              </p:val>
                                            </p:tav>
                                          </p:tavLst>
                                        </p:anim>
                                        <p:set>
                                          <p:cBhvr>
                                            <p:cTn id="114" dur="1" fill="hold">
                                              <p:stCondLst>
                                                <p:cond delay="999"/>
                                              </p:stCondLst>
                                            </p:cTn>
                                            <p:tgtEl>
                                              <p:spTgt spid="26">
                                                <p:txEl>
                                                  <p:pRg st="2" end="2"/>
                                                </p:txEl>
                                              </p:spTgt>
                                            </p:tgtEl>
                                            <p:attrNameLst>
                                              <p:attrName>style.visibility</p:attrName>
                                            </p:attrNameLst>
                                          </p:cBhvr>
                                          <p:to>
                                            <p:strVal val="hidden"/>
                                          </p:to>
                                        </p:set>
                                      </p:childTnLst>
                                    </p:cTn>
                                  </p:par>
                                  <p:par>
                                    <p:cTn id="115" presetID="37" presetClass="exit" presetSubtype="0" fill="hold" grpId="1" nodeType="withEffect">
                                      <p:stCondLst>
                                        <p:cond delay="0"/>
                                      </p:stCondLst>
                                      <p:childTnLst>
                                        <p:animEffect transition="out" filter="fade">
                                          <p:cBhvr>
                                            <p:cTn id="116" dur="1000"/>
                                            <p:tgtEl>
                                              <p:spTgt spid="26">
                                                <p:txEl>
                                                  <p:pRg st="3" end="3"/>
                                                </p:txEl>
                                              </p:spTgt>
                                            </p:tgtEl>
                                          </p:cBhvr>
                                        </p:animEffect>
                                        <p:anim calcmode="lin" valueType="num">
                                          <p:cBhvr>
                                            <p:cTn id="117" dur="1000"/>
                                            <p:tgtEl>
                                              <p:spTgt spid="26">
                                                <p:txEl>
                                                  <p:pRg st="3" end="3"/>
                                                </p:txEl>
                                              </p:spTgt>
                                            </p:tgtEl>
                                            <p:attrNameLst>
                                              <p:attrName>ppt_x</p:attrName>
                                            </p:attrNameLst>
                                          </p:cBhvr>
                                          <p:tavLst>
                                            <p:tav tm="0">
                                              <p:val>
                                                <p:strVal val="ppt_x"/>
                                              </p:val>
                                            </p:tav>
                                            <p:tav tm="100000">
                                              <p:val>
                                                <p:strVal val="ppt_x"/>
                                              </p:val>
                                            </p:tav>
                                          </p:tavLst>
                                        </p:anim>
                                        <p:anim calcmode="lin" valueType="num">
                                          <p:cBhvr>
                                            <p:cTn id="118" dur="100" decel="100000"/>
                                            <p:tgtEl>
                                              <p:spTgt spid="26">
                                                <p:txEl>
                                                  <p:pRg st="3" end="3"/>
                                                </p:txEl>
                                              </p:spTgt>
                                            </p:tgtEl>
                                            <p:attrNameLst>
                                              <p:attrName>ppt_y</p:attrName>
                                            </p:attrNameLst>
                                          </p:cBhvr>
                                          <p:tavLst>
                                            <p:tav tm="0">
                                              <p:val>
                                                <p:strVal val="ppt_y"/>
                                              </p:val>
                                            </p:tav>
                                            <p:tav tm="100000">
                                              <p:val>
                                                <p:strVal val="ppt_y-.03"/>
                                              </p:val>
                                            </p:tav>
                                          </p:tavLst>
                                        </p:anim>
                                        <p:anim calcmode="lin" valueType="num">
                                          <p:cBhvr>
                                            <p:cTn id="119" dur="900" accel="100000">
                                              <p:stCondLst>
                                                <p:cond delay="100"/>
                                              </p:stCondLst>
                                            </p:cTn>
                                            <p:tgtEl>
                                              <p:spTgt spid="26">
                                                <p:txEl>
                                                  <p:pRg st="3" end="3"/>
                                                </p:txEl>
                                              </p:spTgt>
                                            </p:tgtEl>
                                            <p:attrNameLst>
                                              <p:attrName>ppt_y</p:attrName>
                                            </p:attrNameLst>
                                          </p:cBhvr>
                                          <p:tavLst>
                                            <p:tav tm="0">
                                              <p:val>
                                                <p:strVal val="ppt_y"/>
                                              </p:val>
                                            </p:tav>
                                            <p:tav tm="100000">
                                              <p:val>
                                                <p:strVal val="ppt_y+1"/>
                                              </p:val>
                                            </p:tav>
                                          </p:tavLst>
                                        </p:anim>
                                        <p:set>
                                          <p:cBhvr>
                                            <p:cTn id="120" dur="1" fill="hold">
                                              <p:stCondLst>
                                                <p:cond delay="999"/>
                                              </p:stCondLst>
                                            </p:cTn>
                                            <p:tgtEl>
                                              <p:spTgt spid="26">
                                                <p:txEl>
                                                  <p:pRg st="3" end="3"/>
                                                </p:txEl>
                                              </p:spTgt>
                                            </p:tgtEl>
                                            <p:attrNameLst>
                                              <p:attrName>style.visibility</p:attrName>
                                            </p:attrNameLst>
                                          </p:cBhvr>
                                          <p:to>
                                            <p:strVal val="hidden"/>
                                          </p:to>
                                        </p:set>
                                      </p:childTnLst>
                                    </p:cTn>
                                  </p:par>
                                  <p:par>
                                    <p:cTn id="121" presetID="37" presetClass="exit" presetSubtype="0" fill="hold" grpId="1" nodeType="withEffect">
                                      <p:stCondLst>
                                        <p:cond delay="0"/>
                                      </p:stCondLst>
                                      <p:childTnLst>
                                        <p:animEffect transition="out" filter="fade">
                                          <p:cBhvr>
                                            <p:cTn id="122" dur="1000"/>
                                            <p:tgtEl>
                                              <p:spTgt spid="26">
                                                <p:txEl>
                                                  <p:pRg st="4" end="4"/>
                                                </p:txEl>
                                              </p:spTgt>
                                            </p:tgtEl>
                                          </p:cBhvr>
                                        </p:animEffect>
                                        <p:anim calcmode="lin" valueType="num">
                                          <p:cBhvr>
                                            <p:cTn id="123" dur="1000"/>
                                            <p:tgtEl>
                                              <p:spTgt spid="26">
                                                <p:txEl>
                                                  <p:pRg st="4" end="4"/>
                                                </p:txEl>
                                              </p:spTgt>
                                            </p:tgtEl>
                                            <p:attrNameLst>
                                              <p:attrName>ppt_x</p:attrName>
                                            </p:attrNameLst>
                                          </p:cBhvr>
                                          <p:tavLst>
                                            <p:tav tm="0">
                                              <p:val>
                                                <p:strVal val="ppt_x"/>
                                              </p:val>
                                            </p:tav>
                                            <p:tav tm="100000">
                                              <p:val>
                                                <p:strVal val="ppt_x"/>
                                              </p:val>
                                            </p:tav>
                                          </p:tavLst>
                                        </p:anim>
                                        <p:anim calcmode="lin" valueType="num">
                                          <p:cBhvr>
                                            <p:cTn id="124" dur="100" decel="100000"/>
                                            <p:tgtEl>
                                              <p:spTgt spid="26">
                                                <p:txEl>
                                                  <p:pRg st="4" end="4"/>
                                                </p:txEl>
                                              </p:spTgt>
                                            </p:tgtEl>
                                            <p:attrNameLst>
                                              <p:attrName>ppt_y</p:attrName>
                                            </p:attrNameLst>
                                          </p:cBhvr>
                                          <p:tavLst>
                                            <p:tav tm="0">
                                              <p:val>
                                                <p:strVal val="ppt_y"/>
                                              </p:val>
                                            </p:tav>
                                            <p:tav tm="100000">
                                              <p:val>
                                                <p:strVal val="ppt_y-.03"/>
                                              </p:val>
                                            </p:tav>
                                          </p:tavLst>
                                        </p:anim>
                                        <p:anim calcmode="lin" valueType="num">
                                          <p:cBhvr>
                                            <p:cTn id="125" dur="900" accel="100000">
                                              <p:stCondLst>
                                                <p:cond delay="100"/>
                                              </p:stCondLst>
                                            </p:cTn>
                                            <p:tgtEl>
                                              <p:spTgt spid="26">
                                                <p:txEl>
                                                  <p:pRg st="4" end="4"/>
                                                </p:txEl>
                                              </p:spTgt>
                                            </p:tgtEl>
                                            <p:attrNameLst>
                                              <p:attrName>ppt_y</p:attrName>
                                            </p:attrNameLst>
                                          </p:cBhvr>
                                          <p:tavLst>
                                            <p:tav tm="0">
                                              <p:val>
                                                <p:strVal val="ppt_y"/>
                                              </p:val>
                                            </p:tav>
                                            <p:tav tm="100000">
                                              <p:val>
                                                <p:strVal val="ppt_y+1"/>
                                              </p:val>
                                            </p:tav>
                                          </p:tavLst>
                                        </p:anim>
                                        <p:set>
                                          <p:cBhvr>
                                            <p:cTn id="126" dur="1" fill="hold">
                                              <p:stCondLst>
                                                <p:cond delay="999"/>
                                              </p:stCondLst>
                                            </p:cTn>
                                            <p:tgtEl>
                                              <p:spTgt spid="26">
                                                <p:txEl>
                                                  <p:pRg st="4" end="4"/>
                                                </p:txEl>
                                              </p:spTgt>
                                            </p:tgtEl>
                                            <p:attrNameLst>
                                              <p:attrName>style.visibility</p:attrName>
                                            </p:attrNameLst>
                                          </p:cBhvr>
                                          <p:to>
                                            <p:strVal val="hidden"/>
                                          </p:to>
                                        </p:set>
                                      </p:childTnLst>
                                    </p:cTn>
                                  </p:par>
                                  <p:par>
                                    <p:cTn id="127" presetID="37" presetClass="exit" presetSubtype="0" fill="hold" grpId="1" nodeType="withEffect">
                                      <p:stCondLst>
                                        <p:cond delay="0"/>
                                      </p:stCondLst>
                                      <p:childTnLst>
                                        <p:animEffect transition="out" filter="fade">
                                          <p:cBhvr>
                                            <p:cTn id="128" dur="1000"/>
                                            <p:tgtEl>
                                              <p:spTgt spid="26">
                                                <p:txEl>
                                                  <p:pRg st="5" end="5"/>
                                                </p:txEl>
                                              </p:spTgt>
                                            </p:tgtEl>
                                          </p:cBhvr>
                                        </p:animEffect>
                                        <p:anim calcmode="lin" valueType="num">
                                          <p:cBhvr>
                                            <p:cTn id="129" dur="1000"/>
                                            <p:tgtEl>
                                              <p:spTgt spid="26">
                                                <p:txEl>
                                                  <p:pRg st="5" end="5"/>
                                                </p:txEl>
                                              </p:spTgt>
                                            </p:tgtEl>
                                            <p:attrNameLst>
                                              <p:attrName>ppt_x</p:attrName>
                                            </p:attrNameLst>
                                          </p:cBhvr>
                                          <p:tavLst>
                                            <p:tav tm="0">
                                              <p:val>
                                                <p:strVal val="ppt_x"/>
                                              </p:val>
                                            </p:tav>
                                            <p:tav tm="100000">
                                              <p:val>
                                                <p:strVal val="ppt_x"/>
                                              </p:val>
                                            </p:tav>
                                          </p:tavLst>
                                        </p:anim>
                                        <p:anim calcmode="lin" valueType="num">
                                          <p:cBhvr>
                                            <p:cTn id="130" dur="100" decel="100000"/>
                                            <p:tgtEl>
                                              <p:spTgt spid="26">
                                                <p:txEl>
                                                  <p:pRg st="5" end="5"/>
                                                </p:txEl>
                                              </p:spTgt>
                                            </p:tgtEl>
                                            <p:attrNameLst>
                                              <p:attrName>ppt_y</p:attrName>
                                            </p:attrNameLst>
                                          </p:cBhvr>
                                          <p:tavLst>
                                            <p:tav tm="0">
                                              <p:val>
                                                <p:strVal val="ppt_y"/>
                                              </p:val>
                                            </p:tav>
                                            <p:tav tm="100000">
                                              <p:val>
                                                <p:strVal val="ppt_y-.03"/>
                                              </p:val>
                                            </p:tav>
                                          </p:tavLst>
                                        </p:anim>
                                        <p:anim calcmode="lin" valueType="num">
                                          <p:cBhvr>
                                            <p:cTn id="131" dur="900" accel="100000">
                                              <p:stCondLst>
                                                <p:cond delay="100"/>
                                              </p:stCondLst>
                                            </p:cTn>
                                            <p:tgtEl>
                                              <p:spTgt spid="26">
                                                <p:txEl>
                                                  <p:pRg st="5" end="5"/>
                                                </p:txEl>
                                              </p:spTgt>
                                            </p:tgtEl>
                                            <p:attrNameLst>
                                              <p:attrName>ppt_y</p:attrName>
                                            </p:attrNameLst>
                                          </p:cBhvr>
                                          <p:tavLst>
                                            <p:tav tm="0">
                                              <p:val>
                                                <p:strVal val="ppt_y"/>
                                              </p:val>
                                            </p:tav>
                                            <p:tav tm="100000">
                                              <p:val>
                                                <p:strVal val="ppt_y+1"/>
                                              </p:val>
                                            </p:tav>
                                          </p:tavLst>
                                        </p:anim>
                                        <p:set>
                                          <p:cBhvr>
                                            <p:cTn id="132" dur="1" fill="hold">
                                              <p:stCondLst>
                                                <p:cond delay="999"/>
                                              </p:stCondLst>
                                            </p:cTn>
                                            <p:tgtEl>
                                              <p:spTgt spid="26">
                                                <p:txEl>
                                                  <p:pRg st="5" end="5"/>
                                                </p:txEl>
                                              </p:spTgt>
                                            </p:tgtEl>
                                            <p:attrNameLst>
                                              <p:attrName>style.visibility</p:attrName>
                                            </p:attrNameLst>
                                          </p:cBhvr>
                                          <p:to>
                                            <p:strVal val="hidden"/>
                                          </p:to>
                                        </p:set>
                                      </p:childTnLst>
                                    </p:cTn>
                                  </p:par>
                                  <p:par>
                                    <p:cTn id="133" presetID="37" presetClass="exit" presetSubtype="0" fill="hold" grpId="1" nodeType="withEffect">
                                      <p:stCondLst>
                                        <p:cond delay="0"/>
                                      </p:stCondLst>
                                      <p:childTnLst>
                                        <p:animEffect transition="out" filter="fade">
                                          <p:cBhvr>
                                            <p:cTn id="134" dur="1000"/>
                                            <p:tgtEl>
                                              <p:spTgt spid="26">
                                                <p:txEl>
                                                  <p:pRg st="6" end="6"/>
                                                </p:txEl>
                                              </p:spTgt>
                                            </p:tgtEl>
                                          </p:cBhvr>
                                        </p:animEffect>
                                        <p:anim calcmode="lin" valueType="num">
                                          <p:cBhvr>
                                            <p:cTn id="135" dur="1000"/>
                                            <p:tgtEl>
                                              <p:spTgt spid="26">
                                                <p:txEl>
                                                  <p:pRg st="6" end="6"/>
                                                </p:txEl>
                                              </p:spTgt>
                                            </p:tgtEl>
                                            <p:attrNameLst>
                                              <p:attrName>ppt_x</p:attrName>
                                            </p:attrNameLst>
                                          </p:cBhvr>
                                          <p:tavLst>
                                            <p:tav tm="0">
                                              <p:val>
                                                <p:strVal val="ppt_x"/>
                                              </p:val>
                                            </p:tav>
                                            <p:tav tm="100000">
                                              <p:val>
                                                <p:strVal val="ppt_x"/>
                                              </p:val>
                                            </p:tav>
                                          </p:tavLst>
                                        </p:anim>
                                        <p:anim calcmode="lin" valueType="num">
                                          <p:cBhvr>
                                            <p:cTn id="136" dur="100" decel="100000"/>
                                            <p:tgtEl>
                                              <p:spTgt spid="26">
                                                <p:txEl>
                                                  <p:pRg st="6" end="6"/>
                                                </p:txEl>
                                              </p:spTgt>
                                            </p:tgtEl>
                                            <p:attrNameLst>
                                              <p:attrName>ppt_y</p:attrName>
                                            </p:attrNameLst>
                                          </p:cBhvr>
                                          <p:tavLst>
                                            <p:tav tm="0">
                                              <p:val>
                                                <p:strVal val="ppt_y"/>
                                              </p:val>
                                            </p:tav>
                                            <p:tav tm="100000">
                                              <p:val>
                                                <p:strVal val="ppt_y-.03"/>
                                              </p:val>
                                            </p:tav>
                                          </p:tavLst>
                                        </p:anim>
                                        <p:anim calcmode="lin" valueType="num">
                                          <p:cBhvr>
                                            <p:cTn id="137" dur="900" accel="100000">
                                              <p:stCondLst>
                                                <p:cond delay="100"/>
                                              </p:stCondLst>
                                            </p:cTn>
                                            <p:tgtEl>
                                              <p:spTgt spid="26">
                                                <p:txEl>
                                                  <p:pRg st="6" end="6"/>
                                                </p:txEl>
                                              </p:spTgt>
                                            </p:tgtEl>
                                            <p:attrNameLst>
                                              <p:attrName>ppt_y</p:attrName>
                                            </p:attrNameLst>
                                          </p:cBhvr>
                                          <p:tavLst>
                                            <p:tav tm="0">
                                              <p:val>
                                                <p:strVal val="ppt_y"/>
                                              </p:val>
                                            </p:tav>
                                            <p:tav tm="100000">
                                              <p:val>
                                                <p:strVal val="ppt_y+1"/>
                                              </p:val>
                                            </p:tav>
                                          </p:tavLst>
                                        </p:anim>
                                        <p:set>
                                          <p:cBhvr>
                                            <p:cTn id="138" dur="1" fill="hold">
                                              <p:stCondLst>
                                                <p:cond delay="999"/>
                                              </p:stCondLst>
                                            </p:cTn>
                                            <p:tgtEl>
                                              <p:spTgt spid="26">
                                                <p:txEl>
                                                  <p:pRg st="6" end="6"/>
                                                </p:txEl>
                                              </p:spTgt>
                                            </p:tgtEl>
                                            <p:attrNameLst>
                                              <p:attrName>style.visibility</p:attrName>
                                            </p:attrNameLst>
                                          </p:cBhvr>
                                          <p:to>
                                            <p:strVal val="hidden"/>
                                          </p:to>
                                        </p:set>
                                      </p:childTnLst>
                                    </p:cTn>
                                  </p:par>
                                  <p:par>
                                    <p:cTn id="139" presetID="37" presetClass="exit" presetSubtype="0" fill="hold" grpId="1" nodeType="withEffect">
                                      <p:stCondLst>
                                        <p:cond delay="0"/>
                                      </p:stCondLst>
                                      <p:childTnLst>
                                        <p:animEffect transition="out" filter="fade">
                                          <p:cBhvr>
                                            <p:cTn id="140" dur="1000"/>
                                            <p:tgtEl>
                                              <p:spTgt spid="26">
                                                <p:bg/>
                                              </p:spTgt>
                                            </p:tgtEl>
                                          </p:cBhvr>
                                        </p:animEffect>
                                        <p:anim calcmode="lin" valueType="num">
                                          <p:cBhvr>
                                            <p:cTn id="141" dur="1000"/>
                                            <p:tgtEl>
                                              <p:spTgt spid="26">
                                                <p:bg/>
                                              </p:spTgt>
                                            </p:tgtEl>
                                            <p:attrNameLst>
                                              <p:attrName>ppt_x</p:attrName>
                                            </p:attrNameLst>
                                          </p:cBhvr>
                                          <p:tavLst>
                                            <p:tav tm="0">
                                              <p:val>
                                                <p:strVal val="ppt_x"/>
                                              </p:val>
                                            </p:tav>
                                            <p:tav tm="100000">
                                              <p:val>
                                                <p:strVal val="ppt_x"/>
                                              </p:val>
                                            </p:tav>
                                          </p:tavLst>
                                        </p:anim>
                                        <p:anim calcmode="lin" valueType="num">
                                          <p:cBhvr>
                                            <p:cTn id="142" dur="100" decel="100000"/>
                                            <p:tgtEl>
                                              <p:spTgt spid="26">
                                                <p:bg/>
                                              </p:spTgt>
                                            </p:tgtEl>
                                            <p:attrNameLst>
                                              <p:attrName>ppt_y</p:attrName>
                                            </p:attrNameLst>
                                          </p:cBhvr>
                                          <p:tavLst>
                                            <p:tav tm="0">
                                              <p:val>
                                                <p:strVal val="ppt_y"/>
                                              </p:val>
                                            </p:tav>
                                            <p:tav tm="100000">
                                              <p:val>
                                                <p:strVal val="ppt_y-.03"/>
                                              </p:val>
                                            </p:tav>
                                          </p:tavLst>
                                        </p:anim>
                                        <p:anim calcmode="lin" valueType="num">
                                          <p:cBhvr>
                                            <p:cTn id="143" dur="900" accel="100000">
                                              <p:stCondLst>
                                                <p:cond delay="100"/>
                                              </p:stCondLst>
                                            </p:cTn>
                                            <p:tgtEl>
                                              <p:spTgt spid="26">
                                                <p:bg/>
                                              </p:spTgt>
                                            </p:tgtEl>
                                            <p:attrNameLst>
                                              <p:attrName>ppt_y</p:attrName>
                                            </p:attrNameLst>
                                          </p:cBhvr>
                                          <p:tavLst>
                                            <p:tav tm="0">
                                              <p:val>
                                                <p:strVal val="ppt_y"/>
                                              </p:val>
                                            </p:tav>
                                            <p:tav tm="100000">
                                              <p:val>
                                                <p:strVal val="ppt_y+1"/>
                                              </p:val>
                                            </p:tav>
                                          </p:tavLst>
                                        </p:anim>
                                        <p:set>
                                          <p:cBhvr>
                                            <p:cTn id="144" dur="1" fill="hold">
                                              <p:stCondLst>
                                                <p:cond delay="999"/>
                                              </p:stCondLst>
                                            </p:cTn>
                                            <p:tgtEl>
                                              <p:spTgt spid="26">
                                                <p:bg/>
                                              </p:spTgt>
                                            </p:tgtEl>
                                            <p:attrNameLst>
                                              <p:attrName>style.visibility</p:attrName>
                                            </p:attrNameLst>
                                          </p:cBhvr>
                                          <p:to>
                                            <p:strVal val="hidden"/>
                                          </p:to>
                                        </p:set>
                                      </p:childTnLst>
                                    </p:cTn>
                                  </p:par>
                                  <p:par>
                                    <p:cTn id="145" presetID="37" presetClass="exit" presetSubtype="0" fill="hold" grpId="1" nodeType="withEffect">
                                      <p:stCondLst>
                                        <p:cond delay="0"/>
                                      </p:stCondLst>
                                      <p:childTnLst>
                                        <p:animEffect transition="out" filter="fade">
                                          <p:cBhvr>
                                            <p:cTn id="146" dur="1000"/>
                                            <p:tgtEl>
                                              <p:spTgt spid="25"/>
                                            </p:tgtEl>
                                          </p:cBhvr>
                                        </p:animEffect>
                                        <p:anim calcmode="lin" valueType="num">
                                          <p:cBhvr>
                                            <p:cTn id="147" dur="1000"/>
                                            <p:tgtEl>
                                              <p:spTgt spid="25"/>
                                            </p:tgtEl>
                                            <p:attrNameLst>
                                              <p:attrName>ppt_x</p:attrName>
                                            </p:attrNameLst>
                                          </p:cBhvr>
                                          <p:tavLst>
                                            <p:tav tm="0">
                                              <p:val>
                                                <p:strVal val="ppt_x"/>
                                              </p:val>
                                            </p:tav>
                                            <p:tav tm="100000">
                                              <p:val>
                                                <p:strVal val="ppt_x"/>
                                              </p:val>
                                            </p:tav>
                                          </p:tavLst>
                                        </p:anim>
                                        <p:anim calcmode="lin" valueType="num">
                                          <p:cBhvr>
                                            <p:cTn id="148" dur="100" decel="100000"/>
                                            <p:tgtEl>
                                              <p:spTgt spid="25"/>
                                            </p:tgtEl>
                                            <p:attrNameLst>
                                              <p:attrName>ppt_y</p:attrName>
                                            </p:attrNameLst>
                                          </p:cBhvr>
                                          <p:tavLst>
                                            <p:tav tm="0">
                                              <p:val>
                                                <p:strVal val="ppt_y"/>
                                              </p:val>
                                            </p:tav>
                                            <p:tav tm="100000">
                                              <p:val>
                                                <p:strVal val="ppt_y-.03"/>
                                              </p:val>
                                            </p:tav>
                                          </p:tavLst>
                                        </p:anim>
                                        <p:anim calcmode="lin" valueType="num">
                                          <p:cBhvr>
                                            <p:cTn id="149" dur="900" accel="100000">
                                              <p:stCondLst>
                                                <p:cond delay="100"/>
                                              </p:stCondLst>
                                            </p:cTn>
                                            <p:tgtEl>
                                              <p:spTgt spid="25"/>
                                            </p:tgtEl>
                                            <p:attrNameLst>
                                              <p:attrName>ppt_y</p:attrName>
                                            </p:attrNameLst>
                                          </p:cBhvr>
                                          <p:tavLst>
                                            <p:tav tm="0">
                                              <p:val>
                                                <p:strVal val="ppt_y"/>
                                              </p:val>
                                            </p:tav>
                                            <p:tav tm="100000">
                                              <p:val>
                                                <p:strVal val="ppt_y+1"/>
                                              </p:val>
                                            </p:tav>
                                          </p:tavLst>
                                        </p:anim>
                                        <p:set>
                                          <p:cBhvr>
                                            <p:cTn id="150" dur="1" fill="hold">
                                              <p:stCondLst>
                                                <p:cond delay="999"/>
                                              </p:stCondLst>
                                            </p:cTn>
                                            <p:tgtEl>
                                              <p:spTgt spid="25"/>
                                            </p:tgtEl>
                                            <p:attrNameLst>
                                              <p:attrName>style.visibility</p:attrName>
                                            </p:attrNameLst>
                                          </p:cBhvr>
                                          <p:to>
                                            <p:strVal val="hidden"/>
                                          </p:to>
                                        </p:set>
                                      </p:childTnLst>
                                    </p:cTn>
                                  </p:par>
                                  <p:par>
                                    <p:cTn id="151" presetID="37" presetClass="exit" presetSubtype="0" fill="hold" grpId="1" nodeType="withEffect">
                                      <p:stCondLst>
                                        <p:cond delay="0"/>
                                      </p:stCondLst>
                                      <p:childTnLst>
                                        <p:animEffect transition="out" filter="fade">
                                          <p:cBhvr>
                                            <p:cTn id="152" dur="1000"/>
                                            <p:tgtEl>
                                              <p:spTgt spid="27"/>
                                            </p:tgtEl>
                                          </p:cBhvr>
                                        </p:animEffect>
                                        <p:anim calcmode="lin" valueType="num">
                                          <p:cBhvr>
                                            <p:cTn id="153" dur="1000"/>
                                            <p:tgtEl>
                                              <p:spTgt spid="27"/>
                                            </p:tgtEl>
                                            <p:attrNameLst>
                                              <p:attrName>ppt_x</p:attrName>
                                            </p:attrNameLst>
                                          </p:cBhvr>
                                          <p:tavLst>
                                            <p:tav tm="0">
                                              <p:val>
                                                <p:strVal val="ppt_x"/>
                                              </p:val>
                                            </p:tav>
                                            <p:tav tm="100000">
                                              <p:val>
                                                <p:strVal val="ppt_x"/>
                                              </p:val>
                                            </p:tav>
                                          </p:tavLst>
                                        </p:anim>
                                        <p:anim calcmode="lin" valueType="num">
                                          <p:cBhvr>
                                            <p:cTn id="154" dur="100" decel="100000"/>
                                            <p:tgtEl>
                                              <p:spTgt spid="27"/>
                                            </p:tgtEl>
                                            <p:attrNameLst>
                                              <p:attrName>ppt_y</p:attrName>
                                            </p:attrNameLst>
                                          </p:cBhvr>
                                          <p:tavLst>
                                            <p:tav tm="0">
                                              <p:val>
                                                <p:strVal val="ppt_y"/>
                                              </p:val>
                                            </p:tav>
                                            <p:tav tm="100000">
                                              <p:val>
                                                <p:strVal val="ppt_y-.03"/>
                                              </p:val>
                                            </p:tav>
                                          </p:tavLst>
                                        </p:anim>
                                        <p:anim calcmode="lin" valueType="num">
                                          <p:cBhvr>
                                            <p:cTn id="155" dur="900" accel="100000">
                                              <p:stCondLst>
                                                <p:cond delay="100"/>
                                              </p:stCondLst>
                                            </p:cTn>
                                            <p:tgtEl>
                                              <p:spTgt spid="27"/>
                                            </p:tgtEl>
                                            <p:attrNameLst>
                                              <p:attrName>ppt_y</p:attrName>
                                            </p:attrNameLst>
                                          </p:cBhvr>
                                          <p:tavLst>
                                            <p:tav tm="0">
                                              <p:val>
                                                <p:strVal val="ppt_y"/>
                                              </p:val>
                                            </p:tav>
                                            <p:tav tm="100000">
                                              <p:val>
                                                <p:strVal val="ppt_y+1"/>
                                              </p:val>
                                            </p:tav>
                                          </p:tavLst>
                                        </p:anim>
                                        <p:set>
                                          <p:cBhvr>
                                            <p:cTn id="156" dur="1" fill="hold">
                                              <p:stCondLst>
                                                <p:cond delay="999"/>
                                              </p:stCondLst>
                                            </p:cTn>
                                            <p:tgtEl>
                                              <p:spTgt spid="27"/>
                                            </p:tgtEl>
                                            <p:attrNameLst>
                                              <p:attrName>style.visibility</p:attrName>
                                            </p:attrNameLst>
                                          </p:cBhvr>
                                          <p:to>
                                            <p:strVal val="hidden"/>
                                          </p:to>
                                        </p:set>
                                      </p:childTnLst>
                                    </p:cTn>
                                  </p:par>
                                  <p:par>
                                    <p:cTn id="157" presetID="37" presetClass="exit" presetSubtype="0" fill="hold" grpId="1" nodeType="withEffect">
                                      <p:stCondLst>
                                        <p:cond delay="0"/>
                                      </p:stCondLst>
                                      <p:childTnLst>
                                        <p:animEffect transition="out" filter="fade">
                                          <p:cBhvr>
                                            <p:cTn id="158" dur="1000"/>
                                            <p:tgtEl>
                                              <p:spTgt spid="28"/>
                                            </p:tgtEl>
                                          </p:cBhvr>
                                        </p:animEffect>
                                        <p:anim calcmode="lin" valueType="num">
                                          <p:cBhvr>
                                            <p:cTn id="159" dur="1000"/>
                                            <p:tgtEl>
                                              <p:spTgt spid="28"/>
                                            </p:tgtEl>
                                            <p:attrNameLst>
                                              <p:attrName>ppt_x</p:attrName>
                                            </p:attrNameLst>
                                          </p:cBhvr>
                                          <p:tavLst>
                                            <p:tav tm="0">
                                              <p:val>
                                                <p:strVal val="ppt_x"/>
                                              </p:val>
                                            </p:tav>
                                            <p:tav tm="100000">
                                              <p:val>
                                                <p:strVal val="ppt_x"/>
                                              </p:val>
                                            </p:tav>
                                          </p:tavLst>
                                        </p:anim>
                                        <p:anim calcmode="lin" valueType="num">
                                          <p:cBhvr>
                                            <p:cTn id="160" dur="100" decel="100000"/>
                                            <p:tgtEl>
                                              <p:spTgt spid="28"/>
                                            </p:tgtEl>
                                            <p:attrNameLst>
                                              <p:attrName>ppt_y</p:attrName>
                                            </p:attrNameLst>
                                          </p:cBhvr>
                                          <p:tavLst>
                                            <p:tav tm="0">
                                              <p:val>
                                                <p:strVal val="ppt_y"/>
                                              </p:val>
                                            </p:tav>
                                            <p:tav tm="100000">
                                              <p:val>
                                                <p:strVal val="ppt_y-.03"/>
                                              </p:val>
                                            </p:tav>
                                          </p:tavLst>
                                        </p:anim>
                                        <p:anim calcmode="lin" valueType="num">
                                          <p:cBhvr>
                                            <p:cTn id="161" dur="900" accel="100000">
                                              <p:stCondLst>
                                                <p:cond delay="100"/>
                                              </p:stCondLst>
                                            </p:cTn>
                                            <p:tgtEl>
                                              <p:spTgt spid="28"/>
                                            </p:tgtEl>
                                            <p:attrNameLst>
                                              <p:attrName>ppt_y</p:attrName>
                                            </p:attrNameLst>
                                          </p:cBhvr>
                                          <p:tavLst>
                                            <p:tav tm="0">
                                              <p:val>
                                                <p:strVal val="ppt_y"/>
                                              </p:val>
                                            </p:tav>
                                            <p:tav tm="100000">
                                              <p:val>
                                                <p:strVal val="ppt_y+1"/>
                                              </p:val>
                                            </p:tav>
                                          </p:tavLst>
                                        </p:anim>
                                        <p:set>
                                          <p:cBhvr>
                                            <p:cTn id="162" dur="1" fill="hold">
                                              <p:stCondLst>
                                                <p:cond delay="999"/>
                                              </p:stCondLst>
                                            </p:cTn>
                                            <p:tgtEl>
                                              <p:spTgt spid="2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anim calcmode="lin" valueType="num">
                                          <p:cBhvr additive="base">
                                            <p:cTn id="167" dur="1000" fill="hold"/>
                                            <p:tgtEl>
                                              <p:spTgt spid="39"/>
                                            </p:tgtEl>
                                            <p:attrNameLst>
                                              <p:attrName>ppt_x</p:attrName>
                                            </p:attrNameLst>
                                          </p:cBhvr>
                                          <p:tavLst>
                                            <p:tav tm="0">
                                              <p:val>
                                                <p:strVal val="#ppt_x"/>
                                              </p:val>
                                            </p:tav>
                                            <p:tav tm="100000">
                                              <p:val>
                                                <p:strVal val="#ppt_x"/>
                                              </p:val>
                                            </p:tav>
                                          </p:tavLst>
                                        </p:anim>
                                        <p:anim calcmode="lin" valueType="num">
                                          <p:cBhvr additive="base">
                                            <p:cTn id="168" dur="1000" fill="hold"/>
                                            <p:tgtEl>
                                              <p:spTgt spid="3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 calcmode="lin" valueType="num">
                                          <p:cBhvr additive="base">
                                            <p:cTn id="171" dur="1000" fill="hold"/>
                                            <p:tgtEl>
                                              <p:spTgt spid="40"/>
                                            </p:tgtEl>
                                            <p:attrNameLst>
                                              <p:attrName>ppt_x</p:attrName>
                                            </p:attrNameLst>
                                          </p:cBhvr>
                                          <p:tavLst>
                                            <p:tav tm="0">
                                              <p:val>
                                                <p:strVal val="#ppt_x"/>
                                              </p:val>
                                            </p:tav>
                                            <p:tav tm="100000">
                                              <p:val>
                                                <p:strVal val="#ppt_x"/>
                                              </p:val>
                                            </p:tav>
                                          </p:tavLst>
                                        </p:anim>
                                        <p:anim calcmode="lin" valueType="num">
                                          <p:cBhvr additive="base">
                                            <p:cTn id="172"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3"/>
                      </p:tgtEl>
                    </p:cond>
                  </p:nextCondLst>
                </p:seq>
                <p:seq concurrent="1" nextAc="seek">
                  <p:cTn id="173" restart="whenNotActive" fill="hold" evtFilter="cancelBubble" nodeType="interactiveSeq">
                    <p:stCondLst>
                      <p:cond evt="onClick" delay="0">
                        <p:tgtEl>
                          <p:spTgt spid="39"/>
                        </p:tgtEl>
                      </p:cond>
                    </p:stCondLst>
                    <p:endSync evt="end" delay="0">
                      <p:rtn val="all"/>
                    </p:endSync>
                    <p:childTnLst>
                      <p:par>
                        <p:cTn id="174" fill="hold">
                          <p:stCondLst>
                            <p:cond delay="0"/>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41"/>
                                            </p:tgtEl>
                                            <p:attrNameLst>
                                              <p:attrName>style.visibility</p:attrName>
                                            </p:attrNameLst>
                                          </p:cBhvr>
                                          <p:to>
                                            <p:strVal val="visible"/>
                                          </p:to>
                                        </p:set>
                                        <p:anim calcmode="lin" valueType="num">
                                          <p:cBhvr additive="base">
                                            <p:cTn id="178" dur="1000" fill="hold"/>
                                            <p:tgtEl>
                                              <p:spTgt spid="41"/>
                                            </p:tgtEl>
                                            <p:attrNameLst>
                                              <p:attrName>ppt_x</p:attrName>
                                            </p:attrNameLst>
                                          </p:cBhvr>
                                          <p:tavLst>
                                            <p:tav tm="0">
                                              <p:val>
                                                <p:strVal val="#ppt_x"/>
                                              </p:val>
                                            </p:tav>
                                            <p:tav tm="100000">
                                              <p:val>
                                                <p:strVal val="#ppt_x"/>
                                              </p:val>
                                            </p:tav>
                                          </p:tavLst>
                                        </p:anim>
                                        <p:anim calcmode="lin" valueType="num">
                                          <p:cBhvr additive="base">
                                            <p:cTn id="179"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nodeType="clickEffect">
                                      <p:stCondLst>
                                        <p:cond delay="0"/>
                                      </p:stCondLst>
                                      <p:childTnLst>
                                        <p:set>
                                          <p:cBhvr>
                                            <p:cTn id="183" dur="1" fill="hold">
                                              <p:stCondLst>
                                                <p:cond delay="0"/>
                                              </p:stCondLst>
                                            </p:cTn>
                                            <p:tgtEl>
                                              <p:spTgt spid="41">
                                                <p:txEl>
                                                  <p:pRg st="0" end="0"/>
                                                </p:txEl>
                                              </p:spTgt>
                                            </p:tgtEl>
                                            <p:attrNameLst>
                                              <p:attrName>style.visibility</p:attrName>
                                            </p:attrNameLst>
                                          </p:cBhvr>
                                          <p:to>
                                            <p:strVal val="visible"/>
                                          </p:to>
                                        </p:set>
                                        <p:animEffect transition="in" filter="fade">
                                          <p:cBhvr>
                                            <p:cTn id="184" dur="1000"/>
                                            <p:tgtEl>
                                              <p:spTgt spid="41">
                                                <p:txEl>
                                                  <p:pRg st="0" end="0"/>
                                                </p:txEl>
                                              </p:spTgt>
                                            </p:tgtEl>
                                          </p:cBhvr>
                                        </p:animEffect>
                                        <p:anim calcmode="lin" valueType="num">
                                          <p:cBhvr>
                                            <p:cTn id="185"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186"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nodeType="clickEffect">
                                      <p:stCondLst>
                                        <p:cond delay="0"/>
                                      </p:stCondLst>
                                      <p:childTnLst>
                                        <p:set>
                                          <p:cBhvr>
                                            <p:cTn id="190" dur="1" fill="hold">
                                              <p:stCondLst>
                                                <p:cond delay="0"/>
                                              </p:stCondLst>
                                            </p:cTn>
                                            <p:tgtEl>
                                              <p:spTgt spid="41">
                                                <p:txEl>
                                                  <p:pRg st="1" end="1"/>
                                                </p:txEl>
                                              </p:spTgt>
                                            </p:tgtEl>
                                            <p:attrNameLst>
                                              <p:attrName>style.visibility</p:attrName>
                                            </p:attrNameLst>
                                          </p:cBhvr>
                                          <p:to>
                                            <p:strVal val="visible"/>
                                          </p:to>
                                        </p:set>
                                        <p:animEffect transition="in" filter="fade">
                                          <p:cBhvr>
                                            <p:cTn id="191" dur="1000"/>
                                            <p:tgtEl>
                                              <p:spTgt spid="41">
                                                <p:txEl>
                                                  <p:pRg st="1" end="1"/>
                                                </p:txEl>
                                              </p:spTgt>
                                            </p:tgtEl>
                                          </p:cBhvr>
                                        </p:animEffect>
                                        <p:anim calcmode="lin" valueType="num">
                                          <p:cBhvr>
                                            <p:cTn id="192" dur="10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193" dur="1000" fill="hold"/>
                                            <p:tgtEl>
                                              <p:spTgt spid="41">
                                                <p:txEl>
                                                  <p:pRg st="1" end="1"/>
                                                </p:txEl>
                                              </p:spTgt>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41">
                                                <p:txEl>
                                                  <p:pRg st="2" end="2"/>
                                                </p:txEl>
                                              </p:spTgt>
                                            </p:tgtEl>
                                            <p:attrNameLst>
                                              <p:attrName>style.visibility</p:attrName>
                                            </p:attrNameLst>
                                          </p:cBhvr>
                                          <p:to>
                                            <p:strVal val="visible"/>
                                          </p:to>
                                        </p:set>
                                        <p:animEffect transition="in" filter="fade">
                                          <p:cBhvr>
                                            <p:cTn id="196" dur="1000"/>
                                            <p:tgtEl>
                                              <p:spTgt spid="41">
                                                <p:txEl>
                                                  <p:pRg st="2" end="2"/>
                                                </p:txEl>
                                              </p:spTgt>
                                            </p:tgtEl>
                                          </p:cBhvr>
                                        </p:animEffect>
                                        <p:anim calcmode="lin" valueType="num">
                                          <p:cBhvr>
                                            <p:cTn id="197" dur="10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198" dur="1000" fill="hold"/>
                                            <p:tgtEl>
                                              <p:spTgt spid="41">
                                                <p:txEl>
                                                  <p:pRg st="2" end="2"/>
                                                </p:txEl>
                                              </p:spTgt>
                                            </p:tgtEl>
                                            <p:attrNameLst>
                                              <p:attrName>ppt_y</p:attrName>
                                            </p:attrNameLst>
                                          </p:cBhvr>
                                          <p:tavLst>
                                            <p:tav tm="0">
                                              <p:val>
                                                <p:strVal val="#ppt_y+.1"/>
                                              </p:val>
                                            </p:tav>
                                            <p:tav tm="100000">
                                              <p:val>
                                                <p:strVal val="#ppt_y"/>
                                              </p:val>
                                            </p:tav>
                                          </p:tavLst>
                                        </p:anim>
                                      </p:childTnLst>
                                    </p:cTn>
                                  </p:par>
                                  <p:par>
                                    <p:cTn id="199" presetID="42" presetClass="entr" presetSubtype="0" fill="hold" nodeType="withEffect">
                                      <p:stCondLst>
                                        <p:cond delay="0"/>
                                      </p:stCondLst>
                                      <p:childTnLst>
                                        <p:set>
                                          <p:cBhvr>
                                            <p:cTn id="200" dur="1" fill="hold">
                                              <p:stCondLst>
                                                <p:cond delay="0"/>
                                              </p:stCondLst>
                                            </p:cTn>
                                            <p:tgtEl>
                                              <p:spTgt spid="41">
                                                <p:txEl>
                                                  <p:pRg st="3" end="3"/>
                                                </p:txEl>
                                              </p:spTgt>
                                            </p:tgtEl>
                                            <p:attrNameLst>
                                              <p:attrName>style.visibility</p:attrName>
                                            </p:attrNameLst>
                                          </p:cBhvr>
                                          <p:to>
                                            <p:strVal val="visible"/>
                                          </p:to>
                                        </p:set>
                                        <p:animEffect transition="in" filter="fade">
                                          <p:cBhvr>
                                            <p:cTn id="201" dur="1000"/>
                                            <p:tgtEl>
                                              <p:spTgt spid="41">
                                                <p:txEl>
                                                  <p:pRg st="3" end="3"/>
                                                </p:txEl>
                                              </p:spTgt>
                                            </p:tgtEl>
                                          </p:cBhvr>
                                        </p:animEffect>
                                        <p:anim calcmode="lin" valueType="num">
                                          <p:cBhvr>
                                            <p:cTn id="202" dur="1000" fill="hold"/>
                                            <p:tgtEl>
                                              <p:spTgt spid="41">
                                                <p:txEl>
                                                  <p:pRg st="3" end="3"/>
                                                </p:txEl>
                                              </p:spTgt>
                                            </p:tgtEl>
                                            <p:attrNameLst>
                                              <p:attrName>ppt_x</p:attrName>
                                            </p:attrNameLst>
                                          </p:cBhvr>
                                          <p:tavLst>
                                            <p:tav tm="0">
                                              <p:val>
                                                <p:strVal val="#ppt_x"/>
                                              </p:val>
                                            </p:tav>
                                            <p:tav tm="100000">
                                              <p:val>
                                                <p:strVal val="#ppt_x"/>
                                              </p:val>
                                            </p:tav>
                                          </p:tavLst>
                                        </p:anim>
                                        <p:anim calcmode="lin" valueType="num">
                                          <p:cBhvr>
                                            <p:cTn id="203" dur="1000" fill="hold"/>
                                            <p:tgtEl>
                                              <p:spTgt spid="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41">
                                                <p:txEl>
                                                  <p:pRg st="4" end="4"/>
                                                </p:txEl>
                                              </p:spTgt>
                                            </p:tgtEl>
                                            <p:attrNameLst>
                                              <p:attrName>style.visibility</p:attrName>
                                            </p:attrNameLst>
                                          </p:cBhvr>
                                          <p:to>
                                            <p:strVal val="visible"/>
                                          </p:to>
                                        </p:set>
                                        <p:animEffect transition="in" filter="fade">
                                          <p:cBhvr>
                                            <p:cTn id="208" dur="1000"/>
                                            <p:tgtEl>
                                              <p:spTgt spid="41">
                                                <p:txEl>
                                                  <p:pRg st="4" end="4"/>
                                                </p:txEl>
                                              </p:spTgt>
                                            </p:tgtEl>
                                          </p:cBhvr>
                                        </p:animEffect>
                                        <p:anim calcmode="lin" valueType="num">
                                          <p:cBhvr>
                                            <p:cTn id="209" dur="1000" fill="hold"/>
                                            <p:tgtEl>
                                              <p:spTgt spid="41">
                                                <p:txEl>
                                                  <p:pRg st="4" end="4"/>
                                                </p:txEl>
                                              </p:spTgt>
                                            </p:tgtEl>
                                            <p:attrNameLst>
                                              <p:attrName>ppt_x</p:attrName>
                                            </p:attrNameLst>
                                          </p:cBhvr>
                                          <p:tavLst>
                                            <p:tav tm="0">
                                              <p:val>
                                                <p:strVal val="#ppt_x"/>
                                              </p:val>
                                            </p:tav>
                                            <p:tav tm="100000">
                                              <p:val>
                                                <p:strVal val="#ppt_x"/>
                                              </p:val>
                                            </p:tav>
                                          </p:tavLst>
                                        </p:anim>
                                        <p:anim calcmode="lin" valueType="num">
                                          <p:cBhvr>
                                            <p:cTn id="210" dur="1000" fill="hold"/>
                                            <p:tgtEl>
                                              <p:spTgt spid="41">
                                                <p:txEl>
                                                  <p:pRg st="4" end="4"/>
                                                </p:txEl>
                                              </p:spTgt>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41">
                                                <p:txEl>
                                                  <p:pRg st="5" end="5"/>
                                                </p:txEl>
                                              </p:spTgt>
                                            </p:tgtEl>
                                            <p:attrNameLst>
                                              <p:attrName>style.visibility</p:attrName>
                                            </p:attrNameLst>
                                          </p:cBhvr>
                                          <p:to>
                                            <p:strVal val="visible"/>
                                          </p:to>
                                        </p:set>
                                        <p:animEffect transition="in" filter="fade">
                                          <p:cBhvr>
                                            <p:cTn id="213" dur="1000"/>
                                            <p:tgtEl>
                                              <p:spTgt spid="41">
                                                <p:txEl>
                                                  <p:pRg st="5" end="5"/>
                                                </p:txEl>
                                              </p:spTgt>
                                            </p:tgtEl>
                                          </p:cBhvr>
                                        </p:animEffect>
                                        <p:anim calcmode="lin" valueType="num">
                                          <p:cBhvr>
                                            <p:cTn id="214" dur="1000" fill="hold"/>
                                            <p:tgtEl>
                                              <p:spTgt spid="41">
                                                <p:txEl>
                                                  <p:pRg st="5" end="5"/>
                                                </p:txEl>
                                              </p:spTgt>
                                            </p:tgtEl>
                                            <p:attrNameLst>
                                              <p:attrName>ppt_x</p:attrName>
                                            </p:attrNameLst>
                                          </p:cBhvr>
                                          <p:tavLst>
                                            <p:tav tm="0">
                                              <p:val>
                                                <p:strVal val="#ppt_x"/>
                                              </p:val>
                                            </p:tav>
                                            <p:tav tm="100000">
                                              <p:val>
                                                <p:strVal val="#ppt_x"/>
                                              </p:val>
                                            </p:tav>
                                          </p:tavLst>
                                        </p:anim>
                                        <p:anim calcmode="lin" valueType="num">
                                          <p:cBhvr>
                                            <p:cTn id="215" dur="1000" fill="hold"/>
                                            <p:tgtEl>
                                              <p:spTgt spid="41">
                                                <p:txEl>
                                                  <p:pRg st="5" end="5"/>
                                                </p:txEl>
                                              </p:spTgt>
                                            </p:tgtEl>
                                            <p:attrNameLst>
                                              <p:attrName>ppt_y</p:attrName>
                                            </p:attrNameLst>
                                          </p:cBhvr>
                                          <p:tavLst>
                                            <p:tav tm="0">
                                              <p:val>
                                                <p:strVal val="#ppt_y+.1"/>
                                              </p:val>
                                            </p:tav>
                                            <p:tav tm="100000">
                                              <p:val>
                                                <p:strVal val="#ppt_y"/>
                                              </p:val>
                                            </p:tav>
                                          </p:tavLst>
                                        </p:anim>
                                      </p:childTnLst>
                                    </p:cTn>
                                  </p:par>
                                  <p:par>
                                    <p:cTn id="216" presetID="42" presetClass="entr" presetSubtype="0" fill="hold" nodeType="withEffect">
                                      <p:stCondLst>
                                        <p:cond delay="0"/>
                                      </p:stCondLst>
                                      <p:childTnLst>
                                        <p:set>
                                          <p:cBhvr>
                                            <p:cTn id="217" dur="1" fill="hold">
                                              <p:stCondLst>
                                                <p:cond delay="0"/>
                                              </p:stCondLst>
                                            </p:cTn>
                                            <p:tgtEl>
                                              <p:spTgt spid="41">
                                                <p:txEl>
                                                  <p:pRg st="6" end="6"/>
                                                </p:txEl>
                                              </p:spTgt>
                                            </p:tgtEl>
                                            <p:attrNameLst>
                                              <p:attrName>style.visibility</p:attrName>
                                            </p:attrNameLst>
                                          </p:cBhvr>
                                          <p:to>
                                            <p:strVal val="visible"/>
                                          </p:to>
                                        </p:set>
                                        <p:animEffect transition="in" filter="fade">
                                          <p:cBhvr>
                                            <p:cTn id="218" dur="1000"/>
                                            <p:tgtEl>
                                              <p:spTgt spid="41">
                                                <p:txEl>
                                                  <p:pRg st="6" end="6"/>
                                                </p:txEl>
                                              </p:spTgt>
                                            </p:tgtEl>
                                          </p:cBhvr>
                                        </p:animEffect>
                                        <p:anim calcmode="lin" valueType="num">
                                          <p:cBhvr>
                                            <p:cTn id="219" dur="1000" fill="hold"/>
                                            <p:tgtEl>
                                              <p:spTgt spid="41">
                                                <p:txEl>
                                                  <p:pRg st="6" end="6"/>
                                                </p:txEl>
                                              </p:spTgt>
                                            </p:tgtEl>
                                            <p:attrNameLst>
                                              <p:attrName>ppt_x</p:attrName>
                                            </p:attrNameLst>
                                          </p:cBhvr>
                                          <p:tavLst>
                                            <p:tav tm="0">
                                              <p:val>
                                                <p:strVal val="#ppt_x"/>
                                              </p:val>
                                            </p:tav>
                                            <p:tav tm="100000">
                                              <p:val>
                                                <p:strVal val="#ppt_x"/>
                                              </p:val>
                                            </p:tav>
                                          </p:tavLst>
                                        </p:anim>
                                        <p:anim calcmode="lin" valueType="num">
                                          <p:cBhvr>
                                            <p:cTn id="220" dur="1000" fill="hold"/>
                                            <p:tgtEl>
                                              <p:spTgt spid="4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1">
                                                <p:txEl>
                                                  <p:pRg st="7" end="7"/>
                                                </p:txEl>
                                              </p:spTgt>
                                            </p:tgtEl>
                                            <p:attrNameLst>
                                              <p:attrName>style.visibility</p:attrName>
                                            </p:attrNameLst>
                                          </p:cBhvr>
                                          <p:to>
                                            <p:strVal val="visible"/>
                                          </p:to>
                                        </p:set>
                                        <p:animEffect transition="in" filter="fade">
                                          <p:cBhvr>
                                            <p:cTn id="225" dur="1000"/>
                                            <p:tgtEl>
                                              <p:spTgt spid="41">
                                                <p:txEl>
                                                  <p:pRg st="7" end="7"/>
                                                </p:txEl>
                                              </p:spTgt>
                                            </p:tgtEl>
                                          </p:cBhvr>
                                        </p:animEffect>
                                        <p:anim calcmode="lin" valueType="num">
                                          <p:cBhvr>
                                            <p:cTn id="226" dur="1000" fill="hold"/>
                                            <p:tgtEl>
                                              <p:spTgt spid="41">
                                                <p:txEl>
                                                  <p:pRg st="7" end="7"/>
                                                </p:txEl>
                                              </p:spTgt>
                                            </p:tgtEl>
                                            <p:attrNameLst>
                                              <p:attrName>ppt_x</p:attrName>
                                            </p:attrNameLst>
                                          </p:cBhvr>
                                          <p:tavLst>
                                            <p:tav tm="0">
                                              <p:val>
                                                <p:strVal val="#ppt_x"/>
                                              </p:val>
                                            </p:tav>
                                            <p:tav tm="100000">
                                              <p:val>
                                                <p:strVal val="#ppt_x"/>
                                              </p:val>
                                            </p:tav>
                                          </p:tavLst>
                                        </p:anim>
                                        <p:anim calcmode="lin" valueType="num">
                                          <p:cBhvr>
                                            <p:cTn id="227" dur="1000" fill="hold"/>
                                            <p:tgtEl>
                                              <p:spTgt spid="41">
                                                <p:txEl>
                                                  <p:pRg st="7" end="7"/>
                                                </p:txEl>
                                              </p:spTgt>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41">
                                                <p:txEl>
                                                  <p:pRg st="8" end="8"/>
                                                </p:txEl>
                                              </p:spTgt>
                                            </p:tgtEl>
                                            <p:attrNameLst>
                                              <p:attrName>style.visibility</p:attrName>
                                            </p:attrNameLst>
                                          </p:cBhvr>
                                          <p:to>
                                            <p:strVal val="visible"/>
                                          </p:to>
                                        </p:set>
                                        <p:animEffect transition="in" filter="fade">
                                          <p:cBhvr>
                                            <p:cTn id="230" dur="1000"/>
                                            <p:tgtEl>
                                              <p:spTgt spid="41">
                                                <p:txEl>
                                                  <p:pRg st="8" end="8"/>
                                                </p:txEl>
                                              </p:spTgt>
                                            </p:tgtEl>
                                          </p:cBhvr>
                                        </p:animEffect>
                                        <p:anim calcmode="lin" valueType="num">
                                          <p:cBhvr>
                                            <p:cTn id="231" dur="1000" fill="hold"/>
                                            <p:tgtEl>
                                              <p:spTgt spid="41">
                                                <p:txEl>
                                                  <p:pRg st="8" end="8"/>
                                                </p:txEl>
                                              </p:spTgt>
                                            </p:tgtEl>
                                            <p:attrNameLst>
                                              <p:attrName>ppt_x</p:attrName>
                                            </p:attrNameLst>
                                          </p:cBhvr>
                                          <p:tavLst>
                                            <p:tav tm="0">
                                              <p:val>
                                                <p:strVal val="#ppt_x"/>
                                              </p:val>
                                            </p:tav>
                                            <p:tav tm="100000">
                                              <p:val>
                                                <p:strVal val="#ppt_x"/>
                                              </p:val>
                                            </p:tav>
                                          </p:tavLst>
                                        </p:anim>
                                        <p:anim calcmode="lin" valueType="num">
                                          <p:cBhvr>
                                            <p:cTn id="232" dur="1000" fill="hold"/>
                                            <p:tgtEl>
                                              <p:spTgt spid="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9"/>
                      </p:tgtEl>
                    </p:cond>
                  </p:nextCondLst>
                </p:seq>
                <p:seq concurrent="1" nextAc="seek">
                  <p:cTn id="233" restart="whenNotActive" fill="hold" evtFilter="cancelBubble" nodeType="interactiveSeq">
                    <p:stCondLst>
                      <p:cond evt="onClick" delay="0">
                        <p:tgtEl>
                          <p:spTgt spid="40"/>
                        </p:tgtEl>
                      </p:cond>
                    </p:stCondLst>
                    <p:endSync evt="end" delay="0">
                      <p:rtn val="all"/>
                    </p:endSync>
                    <p:childTnLst>
                      <p:par>
                        <p:cTn id="234" fill="hold">
                          <p:stCondLst>
                            <p:cond delay="0"/>
                          </p:stCondLst>
                          <p:childTnLst>
                            <p:par>
                              <p:cTn id="235" fill="hold">
                                <p:stCondLst>
                                  <p:cond delay="0"/>
                                </p:stCondLst>
                                <p:childTnLst>
                                  <p:par>
                                    <p:cTn id="236" presetID="2" presetClass="entr" presetSubtype="4" fill="hold" grpId="0" nodeType="clickEffect">
                                      <p:stCondLst>
                                        <p:cond delay="0"/>
                                      </p:stCondLst>
                                      <p:childTnLst>
                                        <p:set>
                                          <p:cBhvr>
                                            <p:cTn id="237" dur="1" fill="hold">
                                              <p:stCondLst>
                                                <p:cond delay="0"/>
                                              </p:stCondLst>
                                            </p:cTn>
                                            <p:tgtEl>
                                              <p:spTgt spid="42"/>
                                            </p:tgtEl>
                                            <p:attrNameLst>
                                              <p:attrName>style.visibility</p:attrName>
                                            </p:attrNameLst>
                                          </p:cBhvr>
                                          <p:to>
                                            <p:strVal val="visible"/>
                                          </p:to>
                                        </p:set>
                                        <p:anim calcmode="lin" valueType="num">
                                          <p:cBhvr additive="base">
                                            <p:cTn id="238" dur="1000" fill="hold"/>
                                            <p:tgtEl>
                                              <p:spTgt spid="42"/>
                                            </p:tgtEl>
                                            <p:attrNameLst>
                                              <p:attrName>ppt_x</p:attrName>
                                            </p:attrNameLst>
                                          </p:cBhvr>
                                          <p:tavLst>
                                            <p:tav tm="0">
                                              <p:val>
                                                <p:strVal val="#ppt_x"/>
                                              </p:val>
                                            </p:tav>
                                            <p:tav tm="100000">
                                              <p:val>
                                                <p:strVal val="#ppt_x"/>
                                              </p:val>
                                            </p:tav>
                                          </p:tavLst>
                                        </p:anim>
                                        <p:anim calcmode="lin" valueType="num">
                                          <p:cBhvr additive="base">
                                            <p:cTn id="239"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nodeType="clickEffect">
                                      <p:stCondLst>
                                        <p:cond delay="0"/>
                                      </p:stCondLst>
                                      <p:childTnLst>
                                        <p:set>
                                          <p:cBhvr>
                                            <p:cTn id="243" dur="1" fill="hold">
                                              <p:stCondLst>
                                                <p:cond delay="0"/>
                                              </p:stCondLst>
                                            </p:cTn>
                                            <p:tgtEl>
                                              <p:spTgt spid="42">
                                                <p:txEl>
                                                  <p:pRg st="1" end="1"/>
                                                </p:txEl>
                                              </p:spTgt>
                                            </p:tgtEl>
                                            <p:attrNameLst>
                                              <p:attrName>style.visibility</p:attrName>
                                            </p:attrNameLst>
                                          </p:cBhvr>
                                          <p:to>
                                            <p:strVal val="visible"/>
                                          </p:to>
                                        </p:set>
                                        <p:animEffect transition="in" filter="fade">
                                          <p:cBhvr>
                                            <p:cTn id="244" dur="1000"/>
                                            <p:tgtEl>
                                              <p:spTgt spid="42">
                                                <p:txEl>
                                                  <p:pRg st="1" end="1"/>
                                                </p:txEl>
                                              </p:spTgt>
                                            </p:tgtEl>
                                          </p:cBhvr>
                                        </p:animEffect>
                                        <p:anim calcmode="lin" valueType="num">
                                          <p:cBhvr>
                                            <p:cTn id="245"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246" dur="1000" fill="hold"/>
                                            <p:tgtEl>
                                              <p:spTgt spid="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nodeType="clickEffect">
                                      <p:stCondLst>
                                        <p:cond delay="0"/>
                                      </p:stCondLst>
                                      <p:childTnLst>
                                        <p:set>
                                          <p:cBhvr>
                                            <p:cTn id="250" dur="1" fill="hold">
                                              <p:stCondLst>
                                                <p:cond delay="0"/>
                                              </p:stCondLst>
                                            </p:cTn>
                                            <p:tgtEl>
                                              <p:spTgt spid="42">
                                                <p:txEl>
                                                  <p:pRg st="2" end="2"/>
                                                </p:txEl>
                                              </p:spTgt>
                                            </p:tgtEl>
                                            <p:attrNameLst>
                                              <p:attrName>style.visibility</p:attrName>
                                            </p:attrNameLst>
                                          </p:cBhvr>
                                          <p:to>
                                            <p:strVal val="visible"/>
                                          </p:to>
                                        </p:set>
                                        <p:animEffect transition="in" filter="fade">
                                          <p:cBhvr>
                                            <p:cTn id="251" dur="1000"/>
                                            <p:tgtEl>
                                              <p:spTgt spid="42">
                                                <p:txEl>
                                                  <p:pRg st="2" end="2"/>
                                                </p:txEl>
                                              </p:spTgt>
                                            </p:tgtEl>
                                          </p:cBhvr>
                                        </p:animEffect>
                                        <p:anim calcmode="lin" valueType="num">
                                          <p:cBhvr>
                                            <p:cTn id="252"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253" dur="10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nodeType="clickEffect">
                                      <p:stCondLst>
                                        <p:cond delay="0"/>
                                      </p:stCondLst>
                                      <p:childTnLst>
                                        <p:set>
                                          <p:cBhvr>
                                            <p:cTn id="257" dur="1" fill="hold">
                                              <p:stCondLst>
                                                <p:cond delay="0"/>
                                              </p:stCondLst>
                                            </p:cTn>
                                            <p:tgtEl>
                                              <p:spTgt spid="42">
                                                <p:txEl>
                                                  <p:pRg st="3" end="3"/>
                                                </p:txEl>
                                              </p:spTgt>
                                            </p:tgtEl>
                                            <p:attrNameLst>
                                              <p:attrName>style.visibility</p:attrName>
                                            </p:attrNameLst>
                                          </p:cBhvr>
                                          <p:to>
                                            <p:strVal val="visible"/>
                                          </p:to>
                                        </p:set>
                                        <p:animEffect transition="in" filter="fade">
                                          <p:cBhvr>
                                            <p:cTn id="258" dur="1000"/>
                                            <p:tgtEl>
                                              <p:spTgt spid="42">
                                                <p:txEl>
                                                  <p:pRg st="3" end="3"/>
                                                </p:txEl>
                                              </p:spTgt>
                                            </p:tgtEl>
                                          </p:cBhvr>
                                        </p:animEffect>
                                        <p:anim calcmode="lin" valueType="num">
                                          <p:cBhvr>
                                            <p:cTn id="259" dur="1000" fill="hold"/>
                                            <p:tgtEl>
                                              <p:spTgt spid="42">
                                                <p:txEl>
                                                  <p:pRg st="3" end="3"/>
                                                </p:txEl>
                                              </p:spTgt>
                                            </p:tgtEl>
                                            <p:attrNameLst>
                                              <p:attrName>ppt_x</p:attrName>
                                            </p:attrNameLst>
                                          </p:cBhvr>
                                          <p:tavLst>
                                            <p:tav tm="0">
                                              <p:val>
                                                <p:strVal val="#ppt_x"/>
                                              </p:val>
                                            </p:tav>
                                            <p:tav tm="100000">
                                              <p:val>
                                                <p:strVal val="#ppt_x"/>
                                              </p:val>
                                            </p:tav>
                                          </p:tavLst>
                                        </p:anim>
                                        <p:anim calcmode="lin" valueType="num">
                                          <p:cBhvr>
                                            <p:cTn id="260" dur="1000" fill="hold"/>
                                            <p:tgtEl>
                                              <p:spTgt spid="42">
                                                <p:txEl>
                                                  <p:pRg st="3" end="3"/>
                                                </p:txEl>
                                              </p:spTgt>
                                            </p:tgtEl>
                                            <p:attrNameLst>
                                              <p:attrName>ppt_y</p:attrName>
                                            </p:attrNameLst>
                                          </p:cBhvr>
                                          <p:tavLst>
                                            <p:tav tm="0">
                                              <p:val>
                                                <p:strVal val="#ppt_y+.1"/>
                                              </p:val>
                                            </p:tav>
                                            <p:tav tm="100000">
                                              <p:val>
                                                <p:strVal val="#ppt_y"/>
                                              </p:val>
                                            </p:tav>
                                          </p:tavLst>
                                        </p:anim>
                                      </p:childTnLst>
                                    </p:cTn>
                                  </p:par>
                                  <p:par>
                                    <p:cTn id="261" presetID="42" presetClass="entr" presetSubtype="0" fill="hold" nodeType="withEffect">
                                      <p:stCondLst>
                                        <p:cond delay="0"/>
                                      </p:stCondLst>
                                      <p:childTnLst>
                                        <p:set>
                                          <p:cBhvr>
                                            <p:cTn id="262" dur="1" fill="hold">
                                              <p:stCondLst>
                                                <p:cond delay="0"/>
                                              </p:stCondLst>
                                            </p:cTn>
                                            <p:tgtEl>
                                              <p:spTgt spid="42">
                                                <p:txEl>
                                                  <p:pRg st="4" end="4"/>
                                                </p:txEl>
                                              </p:spTgt>
                                            </p:tgtEl>
                                            <p:attrNameLst>
                                              <p:attrName>style.visibility</p:attrName>
                                            </p:attrNameLst>
                                          </p:cBhvr>
                                          <p:to>
                                            <p:strVal val="visible"/>
                                          </p:to>
                                        </p:set>
                                        <p:animEffect transition="in" filter="fade">
                                          <p:cBhvr>
                                            <p:cTn id="263" dur="1000"/>
                                            <p:tgtEl>
                                              <p:spTgt spid="42">
                                                <p:txEl>
                                                  <p:pRg st="4" end="4"/>
                                                </p:txEl>
                                              </p:spTgt>
                                            </p:tgtEl>
                                          </p:cBhvr>
                                        </p:animEffect>
                                        <p:anim calcmode="lin" valueType="num">
                                          <p:cBhvr>
                                            <p:cTn id="264" dur="1000" fill="hold"/>
                                            <p:tgtEl>
                                              <p:spTgt spid="42">
                                                <p:txEl>
                                                  <p:pRg st="4" end="4"/>
                                                </p:txEl>
                                              </p:spTgt>
                                            </p:tgtEl>
                                            <p:attrNameLst>
                                              <p:attrName>ppt_x</p:attrName>
                                            </p:attrNameLst>
                                          </p:cBhvr>
                                          <p:tavLst>
                                            <p:tav tm="0">
                                              <p:val>
                                                <p:strVal val="#ppt_x"/>
                                              </p:val>
                                            </p:tav>
                                            <p:tav tm="100000">
                                              <p:val>
                                                <p:strVal val="#ppt_x"/>
                                              </p:val>
                                            </p:tav>
                                          </p:tavLst>
                                        </p:anim>
                                        <p:anim calcmode="lin" valueType="num">
                                          <p:cBhvr>
                                            <p:cTn id="265" dur="1000" fill="hold"/>
                                            <p:tgtEl>
                                              <p:spTgt spid="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42" presetClass="entr" presetSubtype="0" fill="hold" nodeType="clickEffect">
                                      <p:stCondLst>
                                        <p:cond delay="0"/>
                                      </p:stCondLst>
                                      <p:childTnLst>
                                        <p:set>
                                          <p:cBhvr>
                                            <p:cTn id="269" dur="1" fill="hold">
                                              <p:stCondLst>
                                                <p:cond delay="0"/>
                                              </p:stCondLst>
                                            </p:cTn>
                                            <p:tgtEl>
                                              <p:spTgt spid="42">
                                                <p:txEl>
                                                  <p:pRg st="5" end="5"/>
                                                </p:txEl>
                                              </p:spTgt>
                                            </p:tgtEl>
                                            <p:attrNameLst>
                                              <p:attrName>style.visibility</p:attrName>
                                            </p:attrNameLst>
                                          </p:cBhvr>
                                          <p:to>
                                            <p:strVal val="visible"/>
                                          </p:to>
                                        </p:set>
                                        <p:animEffect transition="in" filter="fade">
                                          <p:cBhvr>
                                            <p:cTn id="270" dur="1000"/>
                                            <p:tgtEl>
                                              <p:spTgt spid="42">
                                                <p:txEl>
                                                  <p:pRg st="5" end="5"/>
                                                </p:txEl>
                                              </p:spTgt>
                                            </p:tgtEl>
                                          </p:cBhvr>
                                        </p:animEffect>
                                        <p:anim calcmode="lin" valueType="num">
                                          <p:cBhvr>
                                            <p:cTn id="271" dur="1000" fill="hold"/>
                                            <p:tgtEl>
                                              <p:spTgt spid="42">
                                                <p:txEl>
                                                  <p:pRg st="5" end="5"/>
                                                </p:txEl>
                                              </p:spTgt>
                                            </p:tgtEl>
                                            <p:attrNameLst>
                                              <p:attrName>ppt_x</p:attrName>
                                            </p:attrNameLst>
                                          </p:cBhvr>
                                          <p:tavLst>
                                            <p:tav tm="0">
                                              <p:val>
                                                <p:strVal val="#ppt_x"/>
                                              </p:val>
                                            </p:tav>
                                            <p:tav tm="100000">
                                              <p:val>
                                                <p:strVal val="#ppt_x"/>
                                              </p:val>
                                            </p:tav>
                                          </p:tavLst>
                                        </p:anim>
                                        <p:anim calcmode="lin" valueType="num">
                                          <p:cBhvr>
                                            <p:cTn id="272" dur="1000" fill="hold"/>
                                            <p:tgtEl>
                                              <p:spTgt spid="42">
                                                <p:txEl>
                                                  <p:pRg st="5" end="5"/>
                                                </p:txEl>
                                              </p:spTgt>
                                            </p:tgtEl>
                                            <p:attrNameLst>
                                              <p:attrName>ppt_y</p:attrName>
                                            </p:attrNameLst>
                                          </p:cBhvr>
                                          <p:tavLst>
                                            <p:tav tm="0">
                                              <p:val>
                                                <p:strVal val="#ppt_y+.1"/>
                                              </p:val>
                                            </p:tav>
                                            <p:tav tm="100000">
                                              <p:val>
                                                <p:strVal val="#ppt_y"/>
                                              </p:val>
                                            </p:tav>
                                          </p:tavLst>
                                        </p:anim>
                                      </p:childTnLst>
                                    </p:cTn>
                                  </p:par>
                                  <p:par>
                                    <p:cTn id="273" presetID="42" presetClass="entr" presetSubtype="0" fill="hold" nodeType="withEffect">
                                      <p:stCondLst>
                                        <p:cond delay="0"/>
                                      </p:stCondLst>
                                      <p:childTnLst>
                                        <p:set>
                                          <p:cBhvr>
                                            <p:cTn id="274" dur="1" fill="hold">
                                              <p:stCondLst>
                                                <p:cond delay="0"/>
                                              </p:stCondLst>
                                            </p:cTn>
                                            <p:tgtEl>
                                              <p:spTgt spid="42">
                                                <p:txEl>
                                                  <p:pRg st="6" end="6"/>
                                                </p:txEl>
                                              </p:spTgt>
                                            </p:tgtEl>
                                            <p:attrNameLst>
                                              <p:attrName>style.visibility</p:attrName>
                                            </p:attrNameLst>
                                          </p:cBhvr>
                                          <p:to>
                                            <p:strVal val="visible"/>
                                          </p:to>
                                        </p:set>
                                        <p:animEffect transition="in" filter="fade">
                                          <p:cBhvr>
                                            <p:cTn id="275" dur="1000"/>
                                            <p:tgtEl>
                                              <p:spTgt spid="42">
                                                <p:txEl>
                                                  <p:pRg st="6" end="6"/>
                                                </p:txEl>
                                              </p:spTgt>
                                            </p:tgtEl>
                                          </p:cBhvr>
                                        </p:animEffect>
                                        <p:anim calcmode="lin" valueType="num">
                                          <p:cBhvr>
                                            <p:cTn id="276" dur="1000" fill="hold"/>
                                            <p:tgtEl>
                                              <p:spTgt spid="42">
                                                <p:txEl>
                                                  <p:pRg st="6" end="6"/>
                                                </p:txEl>
                                              </p:spTgt>
                                            </p:tgtEl>
                                            <p:attrNameLst>
                                              <p:attrName>ppt_x</p:attrName>
                                            </p:attrNameLst>
                                          </p:cBhvr>
                                          <p:tavLst>
                                            <p:tav tm="0">
                                              <p:val>
                                                <p:strVal val="#ppt_x"/>
                                              </p:val>
                                            </p:tav>
                                            <p:tav tm="100000">
                                              <p:val>
                                                <p:strVal val="#ppt_x"/>
                                              </p:val>
                                            </p:tav>
                                          </p:tavLst>
                                        </p:anim>
                                        <p:anim calcmode="lin" valueType="num">
                                          <p:cBhvr>
                                            <p:cTn id="277" dur="1000" fill="hold"/>
                                            <p:tgtEl>
                                              <p:spTgt spid="42">
                                                <p:txEl>
                                                  <p:pRg st="6" end="6"/>
                                                </p:txEl>
                                              </p:spTgt>
                                            </p:tgtEl>
                                            <p:attrNameLst>
                                              <p:attrName>ppt_y</p:attrName>
                                            </p:attrNameLst>
                                          </p:cBhvr>
                                          <p:tavLst>
                                            <p:tav tm="0">
                                              <p:val>
                                                <p:strVal val="#ppt_y+.1"/>
                                              </p:val>
                                            </p:tav>
                                            <p:tav tm="100000">
                                              <p:val>
                                                <p:strVal val="#ppt_y"/>
                                              </p:val>
                                            </p:tav>
                                          </p:tavLst>
                                        </p:anim>
                                      </p:childTnLst>
                                    </p:cTn>
                                  </p:par>
                                  <p:par>
                                    <p:cTn id="278" presetID="42" presetClass="entr" presetSubtype="0" fill="hold" nodeType="withEffect">
                                      <p:stCondLst>
                                        <p:cond delay="0"/>
                                      </p:stCondLst>
                                      <p:childTnLst>
                                        <p:set>
                                          <p:cBhvr>
                                            <p:cTn id="279" dur="1" fill="hold">
                                              <p:stCondLst>
                                                <p:cond delay="0"/>
                                              </p:stCondLst>
                                            </p:cTn>
                                            <p:tgtEl>
                                              <p:spTgt spid="42">
                                                <p:txEl>
                                                  <p:pRg st="7" end="7"/>
                                                </p:txEl>
                                              </p:spTgt>
                                            </p:tgtEl>
                                            <p:attrNameLst>
                                              <p:attrName>style.visibility</p:attrName>
                                            </p:attrNameLst>
                                          </p:cBhvr>
                                          <p:to>
                                            <p:strVal val="visible"/>
                                          </p:to>
                                        </p:set>
                                        <p:animEffect transition="in" filter="fade">
                                          <p:cBhvr>
                                            <p:cTn id="280" dur="1000"/>
                                            <p:tgtEl>
                                              <p:spTgt spid="42">
                                                <p:txEl>
                                                  <p:pRg st="7" end="7"/>
                                                </p:txEl>
                                              </p:spTgt>
                                            </p:tgtEl>
                                          </p:cBhvr>
                                        </p:animEffect>
                                        <p:anim calcmode="lin" valueType="num">
                                          <p:cBhvr>
                                            <p:cTn id="281" dur="1000" fill="hold"/>
                                            <p:tgtEl>
                                              <p:spTgt spid="42">
                                                <p:txEl>
                                                  <p:pRg st="7" end="7"/>
                                                </p:txEl>
                                              </p:spTgt>
                                            </p:tgtEl>
                                            <p:attrNameLst>
                                              <p:attrName>ppt_x</p:attrName>
                                            </p:attrNameLst>
                                          </p:cBhvr>
                                          <p:tavLst>
                                            <p:tav tm="0">
                                              <p:val>
                                                <p:strVal val="#ppt_x"/>
                                              </p:val>
                                            </p:tav>
                                            <p:tav tm="100000">
                                              <p:val>
                                                <p:strVal val="#ppt_x"/>
                                              </p:val>
                                            </p:tav>
                                          </p:tavLst>
                                        </p:anim>
                                        <p:anim calcmode="lin" valueType="num">
                                          <p:cBhvr>
                                            <p:cTn id="282" dur="1000" fill="hold"/>
                                            <p:tgtEl>
                                              <p:spTgt spid="42">
                                                <p:txEl>
                                                  <p:pRg st="7" end="7"/>
                                                </p:txEl>
                                              </p:spTgt>
                                            </p:tgtEl>
                                            <p:attrNameLst>
                                              <p:attrName>ppt_y</p:attrName>
                                            </p:attrNameLst>
                                          </p:cBhvr>
                                          <p:tavLst>
                                            <p:tav tm="0">
                                              <p:val>
                                                <p:strVal val="#ppt_y+.1"/>
                                              </p:val>
                                            </p:tav>
                                            <p:tav tm="100000">
                                              <p:val>
                                                <p:strVal val="#ppt_y"/>
                                              </p:val>
                                            </p:tav>
                                          </p:tavLst>
                                        </p:anim>
                                      </p:childTnLst>
                                    </p:cTn>
                                  </p:par>
                                  <p:par>
                                    <p:cTn id="283" presetID="42" presetClass="entr" presetSubtype="0" fill="hold" nodeType="withEffect">
                                      <p:stCondLst>
                                        <p:cond delay="0"/>
                                      </p:stCondLst>
                                      <p:childTnLst>
                                        <p:set>
                                          <p:cBhvr>
                                            <p:cTn id="284" dur="1" fill="hold">
                                              <p:stCondLst>
                                                <p:cond delay="0"/>
                                              </p:stCondLst>
                                            </p:cTn>
                                            <p:tgtEl>
                                              <p:spTgt spid="42">
                                                <p:txEl>
                                                  <p:pRg st="8" end="8"/>
                                                </p:txEl>
                                              </p:spTgt>
                                            </p:tgtEl>
                                            <p:attrNameLst>
                                              <p:attrName>style.visibility</p:attrName>
                                            </p:attrNameLst>
                                          </p:cBhvr>
                                          <p:to>
                                            <p:strVal val="visible"/>
                                          </p:to>
                                        </p:set>
                                        <p:animEffect transition="in" filter="fade">
                                          <p:cBhvr>
                                            <p:cTn id="285" dur="1000"/>
                                            <p:tgtEl>
                                              <p:spTgt spid="42">
                                                <p:txEl>
                                                  <p:pRg st="8" end="8"/>
                                                </p:txEl>
                                              </p:spTgt>
                                            </p:tgtEl>
                                          </p:cBhvr>
                                        </p:animEffect>
                                        <p:anim calcmode="lin" valueType="num">
                                          <p:cBhvr>
                                            <p:cTn id="286" dur="1000" fill="hold"/>
                                            <p:tgtEl>
                                              <p:spTgt spid="42">
                                                <p:txEl>
                                                  <p:pRg st="8" end="8"/>
                                                </p:txEl>
                                              </p:spTgt>
                                            </p:tgtEl>
                                            <p:attrNameLst>
                                              <p:attrName>ppt_x</p:attrName>
                                            </p:attrNameLst>
                                          </p:cBhvr>
                                          <p:tavLst>
                                            <p:tav tm="0">
                                              <p:val>
                                                <p:strVal val="#ppt_x"/>
                                              </p:val>
                                            </p:tav>
                                            <p:tav tm="100000">
                                              <p:val>
                                                <p:strVal val="#ppt_x"/>
                                              </p:val>
                                            </p:tav>
                                          </p:tavLst>
                                        </p:anim>
                                        <p:anim calcmode="lin" valueType="num">
                                          <p:cBhvr>
                                            <p:cTn id="287" dur="1000" fill="hold"/>
                                            <p:tgtEl>
                                              <p:spTgt spid="4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42" presetClass="entr" presetSubtype="0" fill="hold" nodeType="clickEffect">
                                      <p:stCondLst>
                                        <p:cond delay="0"/>
                                      </p:stCondLst>
                                      <p:childTnLst>
                                        <p:set>
                                          <p:cBhvr>
                                            <p:cTn id="291" dur="1" fill="hold">
                                              <p:stCondLst>
                                                <p:cond delay="0"/>
                                              </p:stCondLst>
                                            </p:cTn>
                                            <p:tgtEl>
                                              <p:spTgt spid="42">
                                                <p:txEl>
                                                  <p:pRg st="9" end="9"/>
                                                </p:txEl>
                                              </p:spTgt>
                                            </p:tgtEl>
                                            <p:attrNameLst>
                                              <p:attrName>style.visibility</p:attrName>
                                            </p:attrNameLst>
                                          </p:cBhvr>
                                          <p:to>
                                            <p:strVal val="visible"/>
                                          </p:to>
                                        </p:set>
                                        <p:animEffect transition="in" filter="fade">
                                          <p:cBhvr>
                                            <p:cTn id="292" dur="1000"/>
                                            <p:tgtEl>
                                              <p:spTgt spid="42">
                                                <p:txEl>
                                                  <p:pRg st="9" end="9"/>
                                                </p:txEl>
                                              </p:spTgt>
                                            </p:tgtEl>
                                          </p:cBhvr>
                                        </p:animEffect>
                                        <p:anim calcmode="lin" valueType="num">
                                          <p:cBhvr>
                                            <p:cTn id="293" dur="1000" fill="hold"/>
                                            <p:tgtEl>
                                              <p:spTgt spid="42">
                                                <p:txEl>
                                                  <p:pRg st="9" end="9"/>
                                                </p:txEl>
                                              </p:spTgt>
                                            </p:tgtEl>
                                            <p:attrNameLst>
                                              <p:attrName>ppt_x</p:attrName>
                                            </p:attrNameLst>
                                          </p:cBhvr>
                                          <p:tavLst>
                                            <p:tav tm="0">
                                              <p:val>
                                                <p:strVal val="#ppt_x"/>
                                              </p:val>
                                            </p:tav>
                                            <p:tav tm="100000">
                                              <p:val>
                                                <p:strVal val="#ppt_x"/>
                                              </p:val>
                                            </p:tav>
                                          </p:tavLst>
                                        </p:anim>
                                        <p:anim calcmode="lin" valueType="num">
                                          <p:cBhvr>
                                            <p:cTn id="294" dur="1000" fill="hold"/>
                                            <p:tgtEl>
                                              <p:spTgt spid="42">
                                                <p:txEl>
                                                  <p:pRg st="9" end="9"/>
                                                </p:txEl>
                                              </p:spTgt>
                                            </p:tgtEl>
                                            <p:attrNameLst>
                                              <p:attrName>ppt_y</p:attrName>
                                            </p:attrNameLst>
                                          </p:cBhvr>
                                          <p:tavLst>
                                            <p:tav tm="0">
                                              <p:val>
                                                <p:strVal val="#ppt_y+.1"/>
                                              </p:val>
                                            </p:tav>
                                            <p:tav tm="100000">
                                              <p:val>
                                                <p:strVal val="#ppt_y"/>
                                              </p:val>
                                            </p:tav>
                                          </p:tavLst>
                                        </p:anim>
                                      </p:childTnLst>
                                    </p:cTn>
                                  </p:par>
                                  <p:par>
                                    <p:cTn id="295" presetID="42" presetClass="entr" presetSubtype="0" fill="hold" nodeType="withEffect">
                                      <p:stCondLst>
                                        <p:cond delay="0"/>
                                      </p:stCondLst>
                                      <p:childTnLst>
                                        <p:set>
                                          <p:cBhvr>
                                            <p:cTn id="296" dur="1" fill="hold">
                                              <p:stCondLst>
                                                <p:cond delay="0"/>
                                              </p:stCondLst>
                                            </p:cTn>
                                            <p:tgtEl>
                                              <p:spTgt spid="42">
                                                <p:txEl>
                                                  <p:pRg st="10" end="10"/>
                                                </p:txEl>
                                              </p:spTgt>
                                            </p:tgtEl>
                                            <p:attrNameLst>
                                              <p:attrName>style.visibility</p:attrName>
                                            </p:attrNameLst>
                                          </p:cBhvr>
                                          <p:to>
                                            <p:strVal val="visible"/>
                                          </p:to>
                                        </p:set>
                                        <p:animEffect transition="in" filter="fade">
                                          <p:cBhvr>
                                            <p:cTn id="297" dur="1000"/>
                                            <p:tgtEl>
                                              <p:spTgt spid="42">
                                                <p:txEl>
                                                  <p:pRg st="10" end="10"/>
                                                </p:txEl>
                                              </p:spTgt>
                                            </p:tgtEl>
                                          </p:cBhvr>
                                        </p:animEffect>
                                        <p:anim calcmode="lin" valueType="num">
                                          <p:cBhvr>
                                            <p:cTn id="298" dur="1000" fill="hold"/>
                                            <p:tgtEl>
                                              <p:spTgt spid="42">
                                                <p:txEl>
                                                  <p:pRg st="10" end="10"/>
                                                </p:txEl>
                                              </p:spTgt>
                                            </p:tgtEl>
                                            <p:attrNameLst>
                                              <p:attrName>ppt_x</p:attrName>
                                            </p:attrNameLst>
                                          </p:cBhvr>
                                          <p:tavLst>
                                            <p:tav tm="0">
                                              <p:val>
                                                <p:strVal val="#ppt_x"/>
                                              </p:val>
                                            </p:tav>
                                            <p:tav tm="100000">
                                              <p:val>
                                                <p:strVal val="#ppt_x"/>
                                              </p:val>
                                            </p:tav>
                                          </p:tavLst>
                                        </p:anim>
                                        <p:anim calcmode="lin" valueType="num">
                                          <p:cBhvr>
                                            <p:cTn id="299" dur="1000" fill="hold"/>
                                            <p:tgtEl>
                                              <p:spTgt spid="4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0"/>
                      </p:tgtEl>
                    </p:cond>
                  </p:nextCondLst>
                </p:seq>
                <p:seq concurrent="1" nextAc="seek">
                  <p:cTn id="300" restart="whenNotActive" fill="hold" evtFilter="cancelBubble" nodeType="interactiveSeq">
                    <p:stCondLst>
                      <p:cond evt="onClick" delay="0">
                        <p:tgtEl>
                          <p:spTgt spid="42"/>
                        </p:tgtEl>
                      </p:cond>
                    </p:stCondLst>
                    <p:endSync evt="end" delay="0">
                      <p:rtn val="all"/>
                    </p:endSync>
                    <p:childTnLst>
                      <p:par>
                        <p:cTn id="301" fill="hold">
                          <p:stCondLst>
                            <p:cond delay="0"/>
                          </p:stCondLst>
                          <p:childTnLst>
                            <p:par>
                              <p:cTn id="302" fill="hold">
                                <p:stCondLst>
                                  <p:cond delay="0"/>
                                </p:stCondLst>
                                <p:childTnLst>
                                  <p:par>
                                    <p:cTn id="303" presetID="42" presetClass="entr" presetSubtype="0" fill="hold" nodeType="clickEffect">
                                      <p:stCondLst>
                                        <p:cond delay="0"/>
                                      </p:stCondLst>
                                      <p:childTnLst>
                                        <p:set>
                                          <p:cBhvr>
                                            <p:cTn id="304" dur="1" fill="hold">
                                              <p:stCondLst>
                                                <p:cond delay="0"/>
                                              </p:stCondLst>
                                            </p:cTn>
                                            <p:tgtEl>
                                              <p:spTgt spid="42">
                                                <p:txEl>
                                                  <p:pRg st="0" end="0"/>
                                                </p:txEl>
                                              </p:spTgt>
                                            </p:tgtEl>
                                            <p:attrNameLst>
                                              <p:attrName>style.visibility</p:attrName>
                                            </p:attrNameLst>
                                          </p:cBhvr>
                                          <p:to>
                                            <p:strVal val="visible"/>
                                          </p:to>
                                        </p:set>
                                        <p:animEffect transition="in" filter="fade">
                                          <p:cBhvr>
                                            <p:cTn id="305" dur="1000"/>
                                            <p:tgtEl>
                                              <p:spTgt spid="42">
                                                <p:txEl>
                                                  <p:pRg st="0" end="0"/>
                                                </p:txEl>
                                              </p:spTgt>
                                            </p:tgtEl>
                                          </p:cBhvr>
                                        </p:animEffect>
                                        <p:anim calcmode="lin" valueType="num">
                                          <p:cBhvr>
                                            <p:cTn id="306"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307"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2"/>
                      </p:tgtEl>
                    </p:cond>
                  </p:nextCondLst>
                </p:seq>
                <p:seq concurrent="1" nextAc="seek">
                  <p:cTn id="308" restart="whenNotActive" fill="hold" evtFilter="cancelBubble" nodeType="interactiveSeq">
                    <p:stCondLst>
                      <p:cond evt="onClick" delay="0">
                        <p:tgtEl>
                          <p:spTgt spid="24"/>
                        </p:tgtEl>
                      </p:cond>
                    </p:stCondLst>
                    <p:endSync evt="end" delay="0">
                      <p:rtn val="all"/>
                    </p:endSync>
                    <p:childTnLst>
                      <p:par>
                        <p:cTn id="309" fill="hold">
                          <p:stCondLst>
                            <p:cond delay="0"/>
                          </p:stCondLst>
                          <p:childTnLst>
                            <p:par>
                              <p:cTn id="310" fill="hold">
                                <p:stCondLst>
                                  <p:cond delay="0"/>
                                </p:stCondLst>
                                <p:childTnLst>
                                  <p:par>
                                    <p:cTn id="311" presetID="31" presetClass="exit" presetSubtype="0" fill="hold" grpId="1" nodeType="clickEffect">
                                      <p:stCondLst>
                                        <p:cond delay="0"/>
                                      </p:stCondLst>
                                      <p:childTnLst>
                                        <p:anim calcmode="lin" valueType="num">
                                          <p:cBhvr>
                                            <p:cTn id="312" dur="1000"/>
                                            <p:tgtEl>
                                              <p:spTgt spid="39"/>
                                            </p:tgtEl>
                                            <p:attrNameLst>
                                              <p:attrName>ppt_w</p:attrName>
                                            </p:attrNameLst>
                                          </p:cBhvr>
                                          <p:tavLst>
                                            <p:tav tm="0">
                                              <p:val>
                                                <p:strVal val="ppt_w"/>
                                              </p:val>
                                            </p:tav>
                                            <p:tav tm="100000">
                                              <p:val>
                                                <p:fltVal val="0"/>
                                              </p:val>
                                            </p:tav>
                                          </p:tavLst>
                                        </p:anim>
                                        <p:anim calcmode="lin" valueType="num">
                                          <p:cBhvr>
                                            <p:cTn id="313" dur="1000"/>
                                            <p:tgtEl>
                                              <p:spTgt spid="39"/>
                                            </p:tgtEl>
                                            <p:attrNameLst>
                                              <p:attrName>ppt_h</p:attrName>
                                            </p:attrNameLst>
                                          </p:cBhvr>
                                          <p:tavLst>
                                            <p:tav tm="0">
                                              <p:val>
                                                <p:strVal val="ppt_h"/>
                                              </p:val>
                                            </p:tav>
                                            <p:tav tm="100000">
                                              <p:val>
                                                <p:fltVal val="0"/>
                                              </p:val>
                                            </p:tav>
                                          </p:tavLst>
                                        </p:anim>
                                        <p:anim calcmode="lin" valueType="num">
                                          <p:cBhvr>
                                            <p:cTn id="314" dur="1000"/>
                                            <p:tgtEl>
                                              <p:spTgt spid="39"/>
                                            </p:tgtEl>
                                            <p:attrNameLst>
                                              <p:attrName>style.rotation</p:attrName>
                                            </p:attrNameLst>
                                          </p:cBhvr>
                                          <p:tavLst>
                                            <p:tav tm="0">
                                              <p:val>
                                                <p:fltVal val="0"/>
                                              </p:val>
                                            </p:tav>
                                            <p:tav tm="100000">
                                              <p:val>
                                                <p:fltVal val="90"/>
                                              </p:val>
                                            </p:tav>
                                          </p:tavLst>
                                        </p:anim>
                                        <p:animEffect transition="out" filter="fade">
                                          <p:cBhvr>
                                            <p:cTn id="315" dur="1000"/>
                                            <p:tgtEl>
                                              <p:spTgt spid="39"/>
                                            </p:tgtEl>
                                          </p:cBhvr>
                                        </p:animEffect>
                                        <p:set>
                                          <p:cBhvr>
                                            <p:cTn id="316" dur="1" fill="hold">
                                              <p:stCondLst>
                                                <p:cond delay="999"/>
                                              </p:stCondLst>
                                            </p:cTn>
                                            <p:tgtEl>
                                              <p:spTgt spid="39"/>
                                            </p:tgtEl>
                                            <p:attrNameLst>
                                              <p:attrName>style.visibility</p:attrName>
                                            </p:attrNameLst>
                                          </p:cBhvr>
                                          <p:to>
                                            <p:strVal val="hidden"/>
                                          </p:to>
                                        </p:set>
                                      </p:childTnLst>
                                    </p:cTn>
                                  </p:par>
                                  <p:par>
                                    <p:cTn id="317" presetID="31" presetClass="exit" presetSubtype="0" fill="hold" grpId="1" nodeType="withEffect">
                                      <p:stCondLst>
                                        <p:cond delay="0"/>
                                      </p:stCondLst>
                                      <p:childTnLst>
                                        <p:anim calcmode="lin" valueType="num">
                                          <p:cBhvr>
                                            <p:cTn id="318" dur="1000"/>
                                            <p:tgtEl>
                                              <p:spTgt spid="40"/>
                                            </p:tgtEl>
                                            <p:attrNameLst>
                                              <p:attrName>ppt_w</p:attrName>
                                            </p:attrNameLst>
                                          </p:cBhvr>
                                          <p:tavLst>
                                            <p:tav tm="0">
                                              <p:val>
                                                <p:strVal val="ppt_w"/>
                                              </p:val>
                                            </p:tav>
                                            <p:tav tm="100000">
                                              <p:val>
                                                <p:fltVal val="0"/>
                                              </p:val>
                                            </p:tav>
                                          </p:tavLst>
                                        </p:anim>
                                        <p:anim calcmode="lin" valueType="num">
                                          <p:cBhvr>
                                            <p:cTn id="319" dur="1000"/>
                                            <p:tgtEl>
                                              <p:spTgt spid="40"/>
                                            </p:tgtEl>
                                            <p:attrNameLst>
                                              <p:attrName>ppt_h</p:attrName>
                                            </p:attrNameLst>
                                          </p:cBhvr>
                                          <p:tavLst>
                                            <p:tav tm="0">
                                              <p:val>
                                                <p:strVal val="ppt_h"/>
                                              </p:val>
                                            </p:tav>
                                            <p:tav tm="100000">
                                              <p:val>
                                                <p:fltVal val="0"/>
                                              </p:val>
                                            </p:tav>
                                          </p:tavLst>
                                        </p:anim>
                                        <p:anim calcmode="lin" valueType="num">
                                          <p:cBhvr>
                                            <p:cTn id="320" dur="1000"/>
                                            <p:tgtEl>
                                              <p:spTgt spid="40"/>
                                            </p:tgtEl>
                                            <p:attrNameLst>
                                              <p:attrName>style.rotation</p:attrName>
                                            </p:attrNameLst>
                                          </p:cBhvr>
                                          <p:tavLst>
                                            <p:tav tm="0">
                                              <p:val>
                                                <p:fltVal val="0"/>
                                              </p:val>
                                            </p:tav>
                                            <p:tav tm="100000">
                                              <p:val>
                                                <p:fltVal val="90"/>
                                              </p:val>
                                            </p:tav>
                                          </p:tavLst>
                                        </p:anim>
                                        <p:animEffect transition="out" filter="fade">
                                          <p:cBhvr>
                                            <p:cTn id="321" dur="1000"/>
                                            <p:tgtEl>
                                              <p:spTgt spid="40"/>
                                            </p:tgtEl>
                                          </p:cBhvr>
                                        </p:animEffect>
                                        <p:set>
                                          <p:cBhvr>
                                            <p:cTn id="322" dur="1" fill="hold">
                                              <p:stCondLst>
                                                <p:cond delay="999"/>
                                              </p:stCondLst>
                                            </p:cTn>
                                            <p:tgtEl>
                                              <p:spTgt spid="40"/>
                                            </p:tgtEl>
                                            <p:attrNameLst>
                                              <p:attrName>style.visibility</p:attrName>
                                            </p:attrNameLst>
                                          </p:cBhvr>
                                          <p:to>
                                            <p:strVal val="hidden"/>
                                          </p:to>
                                        </p:set>
                                      </p:childTnLst>
                                    </p:cTn>
                                  </p:par>
                                  <p:par>
                                    <p:cTn id="323" presetID="31" presetClass="exit" presetSubtype="0" fill="hold" grpId="1" nodeType="withEffect">
                                      <p:stCondLst>
                                        <p:cond delay="0"/>
                                      </p:stCondLst>
                                      <p:childTnLst>
                                        <p:anim calcmode="lin" valueType="num">
                                          <p:cBhvr>
                                            <p:cTn id="324" dur="1000"/>
                                            <p:tgtEl>
                                              <p:spTgt spid="41">
                                                <p:txEl>
                                                  <p:pRg st="0" end="0"/>
                                                </p:txEl>
                                              </p:spTgt>
                                            </p:tgtEl>
                                            <p:attrNameLst>
                                              <p:attrName>ppt_w</p:attrName>
                                            </p:attrNameLst>
                                          </p:cBhvr>
                                          <p:tavLst>
                                            <p:tav tm="0">
                                              <p:val>
                                                <p:strVal val="ppt_w"/>
                                              </p:val>
                                            </p:tav>
                                            <p:tav tm="100000">
                                              <p:val>
                                                <p:fltVal val="0"/>
                                              </p:val>
                                            </p:tav>
                                          </p:tavLst>
                                        </p:anim>
                                        <p:anim calcmode="lin" valueType="num">
                                          <p:cBhvr>
                                            <p:cTn id="325" dur="1000"/>
                                            <p:tgtEl>
                                              <p:spTgt spid="41">
                                                <p:txEl>
                                                  <p:pRg st="0" end="0"/>
                                                </p:txEl>
                                              </p:spTgt>
                                            </p:tgtEl>
                                            <p:attrNameLst>
                                              <p:attrName>ppt_h</p:attrName>
                                            </p:attrNameLst>
                                          </p:cBhvr>
                                          <p:tavLst>
                                            <p:tav tm="0">
                                              <p:val>
                                                <p:strVal val="ppt_h"/>
                                              </p:val>
                                            </p:tav>
                                            <p:tav tm="100000">
                                              <p:val>
                                                <p:fltVal val="0"/>
                                              </p:val>
                                            </p:tav>
                                          </p:tavLst>
                                        </p:anim>
                                        <p:anim calcmode="lin" valueType="num">
                                          <p:cBhvr>
                                            <p:cTn id="326" dur="1000"/>
                                            <p:tgtEl>
                                              <p:spTgt spid="41">
                                                <p:txEl>
                                                  <p:pRg st="0" end="0"/>
                                                </p:txEl>
                                              </p:spTgt>
                                            </p:tgtEl>
                                            <p:attrNameLst>
                                              <p:attrName>style.rotation</p:attrName>
                                            </p:attrNameLst>
                                          </p:cBhvr>
                                          <p:tavLst>
                                            <p:tav tm="0">
                                              <p:val>
                                                <p:fltVal val="0"/>
                                              </p:val>
                                            </p:tav>
                                            <p:tav tm="100000">
                                              <p:val>
                                                <p:fltVal val="90"/>
                                              </p:val>
                                            </p:tav>
                                          </p:tavLst>
                                        </p:anim>
                                        <p:animEffect transition="out" filter="fade">
                                          <p:cBhvr>
                                            <p:cTn id="327" dur="1000"/>
                                            <p:tgtEl>
                                              <p:spTgt spid="41">
                                                <p:txEl>
                                                  <p:pRg st="0" end="0"/>
                                                </p:txEl>
                                              </p:spTgt>
                                            </p:tgtEl>
                                          </p:cBhvr>
                                        </p:animEffect>
                                        <p:set>
                                          <p:cBhvr>
                                            <p:cTn id="328" dur="1" fill="hold">
                                              <p:stCondLst>
                                                <p:cond delay="999"/>
                                              </p:stCondLst>
                                            </p:cTn>
                                            <p:tgtEl>
                                              <p:spTgt spid="41">
                                                <p:txEl>
                                                  <p:pRg st="0" end="0"/>
                                                </p:txEl>
                                              </p:spTgt>
                                            </p:tgtEl>
                                            <p:attrNameLst>
                                              <p:attrName>style.visibility</p:attrName>
                                            </p:attrNameLst>
                                          </p:cBhvr>
                                          <p:to>
                                            <p:strVal val="hidden"/>
                                          </p:to>
                                        </p:set>
                                      </p:childTnLst>
                                    </p:cTn>
                                  </p:par>
                                  <p:par>
                                    <p:cTn id="329" presetID="31" presetClass="exit" presetSubtype="0" fill="hold" grpId="1" nodeType="withEffect">
                                      <p:stCondLst>
                                        <p:cond delay="0"/>
                                      </p:stCondLst>
                                      <p:childTnLst>
                                        <p:anim calcmode="lin" valueType="num">
                                          <p:cBhvr>
                                            <p:cTn id="330" dur="1000"/>
                                            <p:tgtEl>
                                              <p:spTgt spid="41">
                                                <p:txEl>
                                                  <p:pRg st="1" end="1"/>
                                                </p:txEl>
                                              </p:spTgt>
                                            </p:tgtEl>
                                            <p:attrNameLst>
                                              <p:attrName>ppt_w</p:attrName>
                                            </p:attrNameLst>
                                          </p:cBhvr>
                                          <p:tavLst>
                                            <p:tav tm="0">
                                              <p:val>
                                                <p:strVal val="ppt_w"/>
                                              </p:val>
                                            </p:tav>
                                            <p:tav tm="100000">
                                              <p:val>
                                                <p:fltVal val="0"/>
                                              </p:val>
                                            </p:tav>
                                          </p:tavLst>
                                        </p:anim>
                                        <p:anim calcmode="lin" valueType="num">
                                          <p:cBhvr>
                                            <p:cTn id="331" dur="1000"/>
                                            <p:tgtEl>
                                              <p:spTgt spid="41">
                                                <p:txEl>
                                                  <p:pRg st="1" end="1"/>
                                                </p:txEl>
                                              </p:spTgt>
                                            </p:tgtEl>
                                            <p:attrNameLst>
                                              <p:attrName>ppt_h</p:attrName>
                                            </p:attrNameLst>
                                          </p:cBhvr>
                                          <p:tavLst>
                                            <p:tav tm="0">
                                              <p:val>
                                                <p:strVal val="ppt_h"/>
                                              </p:val>
                                            </p:tav>
                                            <p:tav tm="100000">
                                              <p:val>
                                                <p:fltVal val="0"/>
                                              </p:val>
                                            </p:tav>
                                          </p:tavLst>
                                        </p:anim>
                                        <p:anim calcmode="lin" valueType="num">
                                          <p:cBhvr>
                                            <p:cTn id="332" dur="1000"/>
                                            <p:tgtEl>
                                              <p:spTgt spid="41">
                                                <p:txEl>
                                                  <p:pRg st="1" end="1"/>
                                                </p:txEl>
                                              </p:spTgt>
                                            </p:tgtEl>
                                            <p:attrNameLst>
                                              <p:attrName>style.rotation</p:attrName>
                                            </p:attrNameLst>
                                          </p:cBhvr>
                                          <p:tavLst>
                                            <p:tav tm="0">
                                              <p:val>
                                                <p:fltVal val="0"/>
                                              </p:val>
                                            </p:tav>
                                            <p:tav tm="100000">
                                              <p:val>
                                                <p:fltVal val="90"/>
                                              </p:val>
                                            </p:tav>
                                          </p:tavLst>
                                        </p:anim>
                                        <p:animEffect transition="out" filter="fade">
                                          <p:cBhvr>
                                            <p:cTn id="333" dur="1000"/>
                                            <p:tgtEl>
                                              <p:spTgt spid="41">
                                                <p:txEl>
                                                  <p:pRg st="1" end="1"/>
                                                </p:txEl>
                                              </p:spTgt>
                                            </p:tgtEl>
                                          </p:cBhvr>
                                        </p:animEffect>
                                        <p:set>
                                          <p:cBhvr>
                                            <p:cTn id="334" dur="1" fill="hold">
                                              <p:stCondLst>
                                                <p:cond delay="999"/>
                                              </p:stCondLst>
                                            </p:cTn>
                                            <p:tgtEl>
                                              <p:spTgt spid="41">
                                                <p:txEl>
                                                  <p:pRg st="1" end="1"/>
                                                </p:txEl>
                                              </p:spTgt>
                                            </p:tgtEl>
                                            <p:attrNameLst>
                                              <p:attrName>style.visibility</p:attrName>
                                            </p:attrNameLst>
                                          </p:cBhvr>
                                          <p:to>
                                            <p:strVal val="hidden"/>
                                          </p:to>
                                        </p:set>
                                      </p:childTnLst>
                                    </p:cTn>
                                  </p:par>
                                  <p:par>
                                    <p:cTn id="335" presetID="31" presetClass="exit" presetSubtype="0" fill="hold" grpId="1" nodeType="withEffect">
                                      <p:stCondLst>
                                        <p:cond delay="0"/>
                                      </p:stCondLst>
                                      <p:childTnLst>
                                        <p:anim calcmode="lin" valueType="num">
                                          <p:cBhvr>
                                            <p:cTn id="336" dur="1000"/>
                                            <p:tgtEl>
                                              <p:spTgt spid="41">
                                                <p:txEl>
                                                  <p:pRg st="2" end="2"/>
                                                </p:txEl>
                                              </p:spTgt>
                                            </p:tgtEl>
                                            <p:attrNameLst>
                                              <p:attrName>ppt_w</p:attrName>
                                            </p:attrNameLst>
                                          </p:cBhvr>
                                          <p:tavLst>
                                            <p:tav tm="0">
                                              <p:val>
                                                <p:strVal val="ppt_w"/>
                                              </p:val>
                                            </p:tav>
                                            <p:tav tm="100000">
                                              <p:val>
                                                <p:fltVal val="0"/>
                                              </p:val>
                                            </p:tav>
                                          </p:tavLst>
                                        </p:anim>
                                        <p:anim calcmode="lin" valueType="num">
                                          <p:cBhvr>
                                            <p:cTn id="337" dur="1000"/>
                                            <p:tgtEl>
                                              <p:spTgt spid="41">
                                                <p:txEl>
                                                  <p:pRg st="2" end="2"/>
                                                </p:txEl>
                                              </p:spTgt>
                                            </p:tgtEl>
                                            <p:attrNameLst>
                                              <p:attrName>ppt_h</p:attrName>
                                            </p:attrNameLst>
                                          </p:cBhvr>
                                          <p:tavLst>
                                            <p:tav tm="0">
                                              <p:val>
                                                <p:strVal val="ppt_h"/>
                                              </p:val>
                                            </p:tav>
                                            <p:tav tm="100000">
                                              <p:val>
                                                <p:fltVal val="0"/>
                                              </p:val>
                                            </p:tav>
                                          </p:tavLst>
                                        </p:anim>
                                        <p:anim calcmode="lin" valueType="num">
                                          <p:cBhvr>
                                            <p:cTn id="338" dur="1000"/>
                                            <p:tgtEl>
                                              <p:spTgt spid="41">
                                                <p:txEl>
                                                  <p:pRg st="2" end="2"/>
                                                </p:txEl>
                                              </p:spTgt>
                                            </p:tgtEl>
                                            <p:attrNameLst>
                                              <p:attrName>style.rotation</p:attrName>
                                            </p:attrNameLst>
                                          </p:cBhvr>
                                          <p:tavLst>
                                            <p:tav tm="0">
                                              <p:val>
                                                <p:fltVal val="0"/>
                                              </p:val>
                                            </p:tav>
                                            <p:tav tm="100000">
                                              <p:val>
                                                <p:fltVal val="90"/>
                                              </p:val>
                                            </p:tav>
                                          </p:tavLst>
                                        </p:anim>
                                        <p:animEffect transition="out" filter="fade">
                                          <p:cBhvr>
                                            <p:cTn id="339" dur="1000"/>
                                            <p:tgtEl>
                                              <p:spTgt spid="41">
                                                <p:txEl>
                                                  <p:pRg st="2" end="2"/>
                                                </p:txEl>
                                              </p:spTgt>
                                            </p:tgtEl>
                                          </p:cBhvr>
                                        </p:animEffect>
                                        <p:set>
                                          <p:cBhvr>
                                            <p:cTn id="340" dur="1" fill="hold">
                                              <p:stCondLst>
                                                <p:cond delay="999"/>
                                              </p:stCondLst>
                                            </p:cTn>
                                            <p:tgtEl>
                                              <p:spTgt spid="41">
                                                <p:txEl>
                                                  <p:pRg st="2" end="2"/>
                                                </p:txEl>
                                              </p:spTgt>
                                            </p:tgtEl>
                                            <p:attrNameLst>
                                              <p:attrName>style.visibility</p:attrName>
                                            </p:attrNameLst>
                                          </p:cBhvr>
                                          <p:to>
                                            <p:strVal val="hidden"/>
                                          </p:to>
                                        </p:set>
                                      </p:childTnLst>
                                    </p:cTn>
                                  </p:par>
                                  <p:par>
                                    <p:cTn id="341" presetID="31" presetClass="exit" presetSubtype="0" fill="hold" grpId="1" nodeType="withEffect">
                                      <p:stCondLst>
                                        <p:cond delay="0"/>
                                      </p:stCondLst>
                                      <p:childTnLst>
                                        <p:anim calcmode="lin" valueType="num">
                                          <p:cBhvr>
                                            <p:cTn id="342" dur="1000"/>
                                            <p:tgtEl>
                                              <p:spTgt spid="41">
                                                <p:txEl>
                                                  <p:pRg st="3" end="3"/>
                                                </p:txEl>
                                              </p:spTgt>
                                            </p:tgtEl>
                                            <p:attrNameLst>
                                              <p:attrName>ppt_w</p:attrName>
                                            </p:attrNameLst>
                                          </p:cBhvr>
                                          <p:tavLst>
                                            <p:tav tm="0">
                                              <p:val>
                                                <p:strVal val="ppt_w"/>
                                              </p:val>
                                            </p:tav>
                                            <p:tav tm="100000">
                                              <p:val>
                                                <p:fltVal val="0"/>
                                              </p:val>
                                            </p:tav>
                                          </p:tavLst>
                                        </p:anim>
                                        <p:anim calcmode="lin" valueType="num">
                                          <p:cBhvr>
                                            <p:cTn id="343" dur="1000"/>
                                            <p:tgtEl>
                                              <p:spTgt spid="41">
                                                <p:txEl>
                                                  <p:pRg st="3" end="3"/>
                                                </p:txEl>
                                              </p:spTgt>
                                            </p:tgtEl>
                                            <p:attrNameLst>
                                              <p:attrName>ppt_h</p:attrName>
                                            </p:attrNameLst>
                                          </p:cBhvr>
                                          <p:tavLst>
                                            <p:tav tm="0">
                                              <p:val>
                                                <p:strVal val="ppt_h"/>
                                              </p:val>
                                            </p:tav>
                                            <p:tav tm="100000">
                                              <p:val>
                                                <p:fltVal val="0"/>
                                              </p:val>
                                            </p:tav>
                                          </p:tavLst>
                                        </p:anim>
                                        <p:anim calcmode="lin" valueType="num">
                                          <p:cBhvr>
                                            <p:cTn id="344" dur="1000"/>
                                            <p:tgtEl>
                                              <p:spTgt spid="41">
                                                <p:txEl>
                                                  <p:pRg st="3" end="3"/>
                                                </p:txEl>
                                              </p:spTgt>
                                            </p:tgtEl>
                                            <p:attrNameLst>
                                              <p:attrName>style.rotation</p:attrName>
                                            </p:attrNameLst>
                                          </p:cBhvr>
                                          <p:tavLst>
                                            <p:tav tm="0">
                                              <p:val>
                                                <p:fltVal val="0"/>
                                              </p:val>
                                            </p:tav>
                                            <p:tav tm="100000">
                                              <p:val>
                                                <p:fltVal val="90"/>
                                              </p:val>
                                            </p:tav>
                                          </p:tavLst>
                                        </p:anim>
                                        <p:animEffect transition="out" filter="fade">
                                          <p:cBhvr>
                                            <p:cTn id="345" dur="1000"/>
                                            <p:tgtEl>
                                              <p:spTgt spid="41">
                                                <p:txEl>
                                                  <p:pRg st="3" end="3"/>
                                                </p:txEl>
                                              </p:spTgt>
                                            </p:tgtEl>
                                          </p:cBhvr>
                                        </p:animEffect>
                                        <p:set>
                                          <p:cBhvr>
                                            <p:cTn id="346" dur="1" fill="hold">
                                              <p:stCondLst>
                                                <p:cond delay="999"/>
                                              </p:stCondLst>
                                            </p:cTn>
                                            <p:tgtEl>
                                              <p:spTgt spid="41">
                                                <p:txEl>
                                                  <p:pRg st="3" end="3"/>
                                                </p:txEl>
                                              </p:spTgt>
                                            </p:tgtEl>
                                            <p:attrNameLst>
                                              <p:attrName>style.visibility</p:attrName>
                                            </p:attrNameLst>
                                          </p:cBhvr>
                                          <p:to>
                                            <p:strVal val="hidden"/>
                                          </p:to>
                                        </p:set>
                                      </p:childTnLst>
                                    </p:cTn>
                                  </p:par>
                                  <p:par>
                                    <p:cTn id="347" presetID="31" presetClass="exit" presetSubtype="0" fill="hold" grpId="1" nodeType="withEffect">
                                      <p:stCondLst>
                                        <p:cond delay="0"/>
                                      </p:stCondLst>
                                      <p:childTnLst>
                                        <p:anim calcmode="lin" valueType="num">
                                          <p:cBhvr>
                                            <p:cTn id="348" dur="1000"/>
                                            <p:tgtEl>
                                              <p:spTgt spid="41">
                                                <p:txEl>
                                                  <p:pRg st="4" end="4"/>
                                                </p:txEl>
                                              </p:spTgt>
                                            </p:tgtEl>
                                            <p:attrNameLst>
                                              <p:attrName>ppt_w</p:attrName>
                                            </p:attrNameLst>
                                          </p:cBhvr>
                                          <p:tavLst>
                                            <p:tav tm="0">
                                              <p:val>
                                                <p:strVal val="ppt_w"/>
                                              </p:val>
                                            </p:tav>
                                            <p:tav tm="100000">
                                              <p:val>
                                                <p:fltVal val="0"/>
                                              </p:val>
                                            </p:tav>
                                          </p:tavLst>
                                        </p:anim>
                                        <p:anim calcmode="lin" valueType="num">
                                          <p:cBhvr>
                                            <p:cTn id="349" dur="1000"/>
                                            <p:tgtEl>
                                              <p:spTgt spid="41">
                                                <p:txEl>
                                                  <p:pRg st="4" end="4"/>
                                                </p:txEl>
                                              </p:spTgt>
                                            </p:tgtEl>
                                            <p:attrNameLst>
                                              <p:attrName>ppt_h</p:attrName>
                                            </p:attrNameLst>
                                          </p:cBhvr>
                                          <p:tavLst>
                                            <p:tav tm="0">
                                              <p:val>
                                                <p:strVal val="ppt_h"/>
                                              </p:val>
                                            </p:tav>
                                            <p:tav tm="100000">
                                              <p:val>
                                                <p:fltVal val="0"/>
                                              </p:val>
                                            </p:tav>
                                          </p:tavLst>
                                        </p:anim>
                                        <p:anim calcmode="lin" valueType="num">
                                          <p:cBhvr>
                                            <p:cTn id="350" dur="1000"/>
                                            <p:tgtEl>
                                              <p:spTgt spid="41">
                                                <p:txEl>
                                                  <p:pRg st="4" end="4"/>
                                                </p:txEl>
                                              </p:spTgt>
                                            </p:tgtEl>
                                            <p:attrNameLst>
                                              <p:attrName>style.rotation</p:attrName>
                                            </p:attrNameLst>
                                          </p:cBhvr>
                                          <p:tavLst>
                                            <p:tav tm="0">
                                              <p:val>
                                                <p:fltVal val="0"/>
                                              </p:val>
                                            </p:tav>
                                            <p:tav tm="100000">
                                              <p:val>
                                                <p:fltVal val="90"/>
                                              </p:val>
                                            </p:tav>
                                          </p:tavLst>
                                        </p:anim>
                                        <p:animEffect transition="out" filter="fade">
                                          <p:cBhvr>
                                            <p:cTn id="351" dur="1000"/>
                                            <p:tgtEl>
                                              <p:spTgt spid="41">
                                                <p:txEl>
                                                  <p:pRg st="4" end="4"/>
                                                </p:txEl>
                                              </p:spTgt>
                                            </p:tgtEl>
                                          </p:cBhvr>
                                        </p:animEffect>
                                        <p:set>
                                          <p:cBhvr>
                                            <p:cTn id="352" dur="1" fill="hold">
                                              <p:stCondLst>
                                                <p:cond delay="999"/>
                                              </p:stCondLst>
                                            </p:cTn>
                                            <p:tgtEl>
                                              <p:spTgt spid="41">
                                                <p:txEl>
                                                  <p:pRg st="4" end="4"/>
                                                </p:txEl>
                                              </p:spTgt>
                                            </p:tgtEl>
                                            <p:attrNameLst>
                                              <p:attrName>style.visibility</p:attrName>
                                            </p:attrNameLst>
                                          </p:cBhvr>
                                          <p:to>
                                            <p:strVal val="hidden"/>
                                          </p:to>
                                        </p:set>
                                      </p:childTnLst>
                                    </p:cTn>
                                  </p:par>
                                  <p:par>
                                    <p:cTn id="353" presetID="31" presetClass="exit" presetSubtype="0" fill="hold" grpId="1" nodeType="withEffect">
                                      <p:stCondLst>
                                        <p:cond delay="0"/>
                                      </p:stCondLst>
                                      <p:childTnLst>
                                        <p:anim calcmode="lin" valueType="num">
                                          <p:cBhvr>
                                            <p:cTn id="354" dur="1000"/>
                                            <p:tgtEl>
                                              <p:spTgt spid="41">
                                                <p:txEl>
                                                  <p:pRg st="5" end="5"/>
                                                </p:txEl>
                                              </p:spTgt>
                                            </p:tgtEl>
                                            <p:attrNameLst>
                                              <p:attrName>ppt_w</p:attrName>
                                            </p:attrNameLst>
                                          </p:cBhvr>
                                          <p:tavLst>
                                            <p:tav tm="0">
                                              <p:val>
                                                <p:strVal val="ppt_w"/>
                                              </p:val>
                                            </p:tav>
                                            <p:tav tm="100000">
                                              <p:val>
                                                <p:fltVal val="0"/>
                                              </p:val>
                                            </p:tav>
                                          </p:tavLst>
                                        </p:anim>
                                        <p:anim calcmode="lin" valueType="num">
                                          <p:cBhvr>
                                            <p:cTn id="355" dur="1000"/>
                                            <p:tgtEl>
                                              <p:spTgt spid="41">
                                                <p:txEl>
                                                  <p:pRg st="5" end="5"/>
                                                </p:txEl>
                                              </p:spTgt>
                                            </p:tgtEl>
                                            <p:attrNameLst>
                                              <p:attrName>ppt_h</p:attrName>
                                            </p:attrNameLst>
                                          </p:cBhvr>
                                          <p:tavLst>
                                            <p:tav tm="0">
                                              <p:val>
                                                <p:strVal val="ppt_h"/>
                                              </p:val>
                                            </p:tav>
                                            <p:tav tm="100000">
                                              <p:val>
                                                <p:fltVal val="0"/>
                                              </p:val>
                                            </p:tav>
                                          </p:tavLst>
                                        </p:anim>
                                        <p:anim calcmode="lin" valueType="num">
                                          <p:cBhvr>
                                            <p:cTn id="356" dur="1000"/>
                                            <p:tgtEl>
                                              <p:spTgt spid="41">
                                                <p:txEl>
                                                  <p:pRg st="5" end="5"/>
                                                </p:txEl>
                                              </p:spTgt>
                                            </p:tgtEl>
                                            <p:attrNameLst>
                                              <p:attrName>style.rotation</p:attrName>
                                            </p:attrNameLst>
                                          </p:cBhvr>
                                          <p:tavLst>
                                            <p:tav tm="0">
                                              <p:val>
                                                <p:fltVal val="0"/>
                                              </p:val>
                                            </p:tav>
                                            <p:tav tm="100000">
                                              <p:val>
                                                <p:fltVal val="90"/>
                                              </p:val>
                                            </p:tav>
                                          </p:tavLst>
                                        </p:anim>
                                        <p:animEffect transition="out" filter="fade">
                                          <p:cBhvr>
                                            <p:cTn id="357" dur="1000"/>
                                            <p:tgtEl>
                                              <p:spTgt spid="41">
                                                <p:txEl>
                                                  <p:pRg st="5" end="5"/>
                                                </p:txEl>
                                              </p:spTgt>
                                            </p:tgtEl>
                                          </p:cBhvr>
                                        </p:animEffect>
                                        <p:set>
                                          <p:cBhvr>
                                            <p:cTn id="358" dur="1" fill="hold">
                                              <p:stCondLst>
                                                <p:cond delay="999"/>
                                              </p:stCondLst>
                                            </p:cTn>
                                            <p:tgtEl>
                                              <p:spTgt spid="41">
                                                <p:txEl>
                                                  <p:pRg st="5" end="5"/>
                                                </p:txEl>
                                              </p:spTgt>
                                            </p:tgtEl>
                                            <p:attrNameLst>
                                              <p:attrName>style.visibility</p:attrName>
                                            </p:attrNameLst>
                                          </p:cBhvr>
                                          <p:to>
                                            <p:strVal val="hidden"/>
                                          </p:to>
                                        </p:set>
                                      </p:childTnLst>
                                    </p:cTn>
                                  </p:par>
                                  <p:par>
                                    <p:cTn id="359" presetID="31" presetClass="exit" presetSubtype="0" fill="hold" grpId="1" nodeType="withEffect">
                                      <p:stCondLst>
                                        <p:cond delay="0"/>
                                      </p:stCondLst>
                                      <p:childTnLst>
                                        <p:anim calcmode="lin" valueType="num">
                                          <p:cBhvr>
                                            <p:cTn id="360" dur="1000"/>
                                            <p:tgtEl>
                                              <p:spTgt spid="41">
                                                <p:txEl>
                                                  <p:pRg st="6" end="6"/>
                                                </p:txEl>
                                              </p:spTgt>
                                            </p:tgtEl>
                                            <p:attrNameLst>
                                              <p:attrName>ppt_w</p:attrName>
                                            </p:attrNameLst>
                                          </p:cBhvr>
                                          <p:tavLst>
                                            <p:tav tm="0">
                                              <p:val>
                                                <p:strVal val="ppt_w"/>
                                              </p:val>
                                            </p:tav>
                                            <p:tav tm="100000">
                                              <p:val>
                                                <p:fltVal val="0"/>
                                              </p:val>
                                            </p:tav>
                                          </p:tavLst>
                                        </p:anim>
                                        <p:anim calcmode="lin" valueType="num">
                                          <p:cBhvr>
                                            <p:cTn id="361" dur="1000"/>
                                            <p:tgtEl>
                                              <p:spTgt spid="41">
                                                <p:txEl>
                                                  <p:pRg st="6" end="6"/>
                                                </p:txEl>
                                              </p:spTgt>
                                            </p:tgtEl>
                                            <p:attrNameLst>
                                              <p:attrName>ppt_h</p:attrName>
                                            </p:attrNameLst>
                                          </p:cBhvr>
                                          <p:tavLst>
                                            <p:tav tm="0">
                                              <p:val>
                                                <p:strVal val="ppt_h"/>
                                              </p:val>
                                            </p:tav>
                                            <p:tav tm="100000">
                                              <p:val>
                                                <p:fltVal val="0"/>
                                              </p:val>
                                            </p:tav>
                                          </p:tavLst>
                                        </p:anim>
                                        <p:anim calcmode="lin" valueType="num">
                                          <p:cBhvr>
                                            <p:cTn id="362" dur="1000"/>
                                            <p:tgtEl>
                                              <p:spTgt spid="41">
                                                <p:txEl>
                                                  <p:pRg st="6" end="6"/>
                                                </p:txEl>
                                              </p:spTgt>
                                            </p:tgtEl>
                                            <p:attrNameLst>
                                              <p:attrName>style.rotation</p:attrName>
                                            </p:attrNameLst>
                                          </p:cBhvr>
                                          <p:tavLst>
                                            <p:tav tm="0">
                                              <p:val>
                                                <p:fltVal val="0"/>
                                              </p:val>
                                            </p:tav>
                                            <p:tav tm="100000">
                                              <p:val>
                                                <p:fltVal val="90"/>
                                              </p:val>
                                            </p:tav>
                                          </p:tavLst>
                                        </p:anim>
                                        <p:animEffect transition="out" filter="fade">
                                          <p:cBhvr>
                                            <p:cTn id="363" dur="1000"/>
                                            <p:tgtEl>
                                              <p:spTgt spid="41">
                                                <p:txEl>
                                                  <p:pRg st="6" end="6"/>
                                                </p:txEl>
                                              </p:spTgt>
                                            </p:tgtEl>
                                          </p:cBhvr>
                                        </p:animEffect>
                                        <p:set>
                                          <p:cBhvr>
                                            <p:cTn id="364" dur="1" fill="hold">
                                              <p:stCondLst>
                                                <p:cond delay="999"/>
                                              </p:stCondLst>
                                            </p:cTn>
                                            <p:tgtEl>
                                              <p:spTgt spid="41">
                                                <p:txEl>
                                                  <p:pRg st="6" end="6"/>
                                                </p:txEl>
                                              </p:spTgt>
                                            </p:tgtEl>
                                            <p:attrNameLst>
                                              <p:attrName>style.visibility</p:attrName>
                                            </p:attrNameLst>
                                          </p:cBhvr>
                                          <p:to>
                                            <p:strVal val="hidden"/>
                                          </p:to>
                                        </p:set>
                                      </p:childTnLst>
                                    </p:cTn>
                                  </p:par>
                                  <p:par>
                                    <p:cTn id="365" presetID="31" presetClass="exit" presetSubtype="0" fill="hold" grpId="1" nodeType="withEffect">
                                      <p:stCondLst>
                                        <p:cond delay="0"/>
                                      </p:stCondLst>
                                      <p:childTnLst>
                                        <p:anim calcmode="lin" valueType="num">
                                          <p:cBhvr>
                                            <p:cTn id="366" dur="1000"/>
                                            <p:tgtEl>
                                              <p:spTgt spid="41">
                                                <p:txEl>
                                                  <p:pRg st="7" end="7"/>
                                                </p:txEl>
                                              </p:spTgt>
                                            </p:tgtEl>
                                            <p:attrNameLst>
                                              <p:attrName>ppt_w</p:attrName>
                                            </p:attrNameLst>
                                          </p:cBhvr>
                                          <p:tavLst>
                                            <p:tav tm="0">
                                              <p:val>
                                                <p:strVal val="ppt_w"/>
                                              </p:val>
                                            </p:tav>
                                            <p:tav tm="100000">
                                              <p:val>
                                                <p:fltVal val="0"/>
                                              </p:val>
                                            </p:tav>
                                          </p:tavLst>
                                        </p:anim>
                                        <p:anim calcmode="lin" valueType="num">
                                          <p:cBhvr>
                                            <p:cTn id="367" dur="1000"/>
                                            <p:tgtEl>
                                              <p:spTgt spid="41">
                                                <p:txEl>
                                                  <p:pRg st="7" end="7"/>
                                                </p:txEl>
                                              </p:spTgt>
                                            </p:tgtEl>
                                            <p:attrNameLst>
                                              <p:attrName>ppt_h</p:attrName>
                                            </p:attrNameLst>
                                          </p:cBhvr>
                                          <p:tavLst>
                                            <p:tav tm="0">
                                              <p:val>
                                                <p:strVal val="ppt_h"/>
                                              </p:val>
                                            </p:tav>
                                            <p:tav tm="100000">
                                              <p:val>
                                                <p:fltVal val="0"/>
                                              </p:val>
                                            </p:tav>
                                          </p:tavLst>
                                        </p:anim>
                                        <p:anim calcmode="lin" valueType="num">
                                          <p:cBhvr>
                                            <p:cTn id="368" dur="1000"/>
                                            <p:tgtEl>
                                              <p:spTgt spid="41">
                                                <p:txEl>
                                                  <p:pRg st="7" end="7"/>
                                                </p:txEl>
                                              </p:spTgt>
                                            </p:tgtEl>
                                            <p:attrNameLst>
                                              <p:attrName>style.rotation</p:attrName>
                                            </p:attrNameLst>
                                          </p:cBhvr>
                                          <p:tavLst>
                                            <p:tav tm="0">
                                              <p:val>
                                                <p:fltVal val="0"/>
                                              </p:val>
                                            </p:tav>
                                            <p:tav tm="100000">
                                              <p:val>
                                                <p:fltVal val="90"/>
                                              </p:val>
                                            </p:tav>
                                          </p:tavLst>
                                        </p:anim>
                                        <p:animEffect transition="out" filter="fade">
                                          <p:cBhvr>
                                            <p:cTn id="369" dur="1000"/>
                                            <p:tgtEl>
                                              <p:spTgt spid="41">
                                                <p:txEl>
                                                  <p:pRg st="7" end="7"/>
                                                </p:txEl>
                                              </p:spTgt>
                                            </p:tgtEl>
                                          </p:cBhvr>
                                        </p:animEffect>
                                        <p:set>
                                          <p:cBhvr>
                                            <p:cTn id="370" dur="1" fill="hold">
                                              <p:stCondLst>
                                                <p:cond delay="999"/>
                                              </p:stCondLst>
                                            </p:cTn>
                                            <p:tgtEl>
                                              <p:spTgt spid="41">
                                                <p:txEl>
                                                  <p:pRg st="7" end="7"/>
                                                </p:txEl>
                                              </p:spTgt>
                                            </p:tgtEl>
                                            <p:attrNameLst>
                                              <p:attrName>style.visibility</p:attrName>
                                            </p:attrNameLst>
                                          </p:cBhvr>
                                          <p:to>
                                            <p:strVal val="hidden"/>
                                          </p:to>
                                        </p:set>
                                      </p:childTnLst>
                                    </p:cTn>
                                  </p:par>
                                  <p:par>
                                    <p:cTn id="371" presetID="31" presetClass="exit" presetSubtype="0" fill="hold" grpId="1" nodeType="withEffect">
                                      <p:stCondLst>
                                        <p:cond delay="0"/>
                                      </p:stCondLst>
                                      <p:childTnLst>
                                        <p:anim calcmode="lin" valueType="num">
                                          <p:cBhvr>
                                            <p:cTn id="372" dur="1000"/>
                                            <p:tgtEl>
                                              <p:spTgt spid="41">
                                                <p:txEl>
                                                  <p:pRg st="8" end="8"/>
                                                </p:txEl>
                                              </p:spTgt>
                                            </p:tgtEl>
                                            <p:attrNameLst>
                                              <p:attrName>ppt_w</p:attrName>
                                            </p:attrNameLst>
                                          </p:cBhvr>
                                          <p:tavLst>
                                            <p:tav tm="0">
                                              <p:val>
                                                <p:strVal val="ppt_w"/>
                                              </p:val>
                                            </p:tav>
                                            <p:tav tm="100000">
                                              <p:val>
                                                <p:fltVal val="0"/>
                                              </p:val>
                                            </p:tav>
                                          </p:tavLst>
                                        </p:anim>
                                        <p:anim calcmode="lin" valueType="num">
                                          <p:cBhvr>
                                            <p:cTn id="373" dur="1000"/>
                                            <p:tgtEl>
                                              <p:spTgt spid="41">
                                                <p:txEl>
                                                  <p:pRg st="8" end="8"/>
                                                </p:txEl>
                                              </p:spTgt>
                                            </p:tgtEl>
                                            <p:attrNameLst>
                                              <p:attrName>ppt_h</p:attrName>
                                            </p:attrNameLst>
                                          </p:cBhvr>
                                          <p:tavLst>
                                            <p:tav tm="0">
                                              <p:val>
                                                <p:strVal val="ppt_h"/>
                                              </p:val>
                                            </p:tav>
                                            <p:tav tm="100000">
                                              <p:val>
                                                <p:fltVal val="0"/>
                                              </p:val>
                                            </p:tav>
                                          </p:tavLst>
                                        </p:anim>
                                        <p:anim calcmode="lin" valueType="num">
                                          <p:cBhvr>
                                            <p:cTn id="374" dur="1000"/>
                                            <p:tgtEl>
                                              <p:spTgt spid="41">
                                                <p:txEl>
                                                  <p:pRg st="8" end="8"/>
                                                </p:txEl>
                                              </p:spTgt>
                                            </p:tgtEl>
                                            <p:attrNameLst>
                                              <p:attrName>style.rotation</p:attrName>
                                            </p:attrNameLst>
                                          </p:cBhvr>
                                          <p:tavLst>
                                            <p:tav tm="0">
                                              <p:val>
                                                <p:fltVal val="0"/>
                                              </p:val>
                                            </p:tav>
                                            <p:tav tm="100000">
                                              <p:val>
                                                <p:fltVal val="90"/>
                                              </p:val>
                                            </p:tav>
                                          </p:tavLst>
                                        </p:anim>
                                        <p:animEffect transition="out" filter="fade">
                                          <p:cBhvr>
                                            <p:cTn id="375" dur="1000"/>
                                            <p:tgtEl>
                                              <p:spTgt spid="41">
                                                <p:txEl>
                                                  <p:pRg st="8" end="8"/>
                                                </p:txEl>
                                              </p:spTgt>
                                            </p:tgtEl>
                                          </p:cBhvr>
                                        </p:animEffect>
                                        <p:set>
                                          <p:cBhvr>
                                            <p:cTn id="376" dur="1" fill="hold">
                                              <p:stCondLst>
                                                <p:cond delay="999"/>
                                              </p:stCondLst>
                                            </p:cTn>
                                            <p:tgtEl>
                                              <p:spTgt spid="41">
                                                <p:txEl>
                                                  <p:pRg st="8" end="8"/>
                                                </p:txEl>
                                              </p:spTgt>
                                            </p:tgtEl>
                                            <p:attrNameLst>
                                              <p:attrName>style.visibility</p:attrName>
                                            </p:attrNameLst>
                                          </p:cBhvr>
                                          <p:to>
                                            <p:strVal val="hidden"/>
                                          </p:to>
                                        </p:set>
                                      </p:childTnLst>
                                    </p:cTn>
                                  </p:par>
                                  <p:par>
                                    <p:cTn id="377" presetID="31" presetClass="exit" presetSubtype="0" fill="hold" grpId="1" nodeType="withEffect">
                                      <p:stCondLst>
                                        <p:cond delay="0"/>
                                      </p:stCondLst>
                                      <p:childTnLst>
                                        <p:anim calcmode="lin" valueType="num">
                                          <p:cBhvr>
                                            <p:cTn id="378" dur="1000"/>
                                            <p:tgtEl>
                                              <p:spTgt spid="41">
                                                <p:bg/>
                                              </p:spTgt>
                                            </p:tgtEl>
                                            <p:attrNameLst>
                                              <p:attrName>ppt_w</p:attrName>
                                            </p:attrNameLst>
                                          </p:cBhvr>
                                          <p:tavLst>
                                            <p:tav tm="0">
                                              <p:val>
                                                <p:strVal val="ppt_w"/>
                                              </p:val>
                                            </p:tav>
                                            <p:tav tm="100000">
                                              <p:val>
                                                <p:fltVal val="0"/>
                                              </p:val>
                                            </p:tav>
                                          </p:tavLst>
                                        </p:anim>
                                        <p:anim calcmode="lin" valueType="num">
                                          <p:cBhvr>
                                            <p:cTn id="379" dur="1000"/>
                                            <p:tgtEl>
                                              <p:spTgt spid="41">
                                                <p:bg/>
                                              </p:spTgt>
                                            </p:tgtEl>
                                            <p:attrNameLst>
                                              <p:attrName>ppt_h</p:attrName>
                                            </p:attrNameLst>
                                          </p:cBhvr>
                                          <p:tavLst>
                                            <p:tav tm="0">
                                              <p:val>
                                                <p:strVal val="ppt_h"/>
                                              </p:val>
                                            </p:tav>
                                            <p:tav tm="100000">
                                              <p:val>
                                                <p:fltVal val="0"/>
                                              </p:val>
                                            </p:tav>
                                          </p:tavLst>
                                        </p:anim>
                                        <p:anim calcmode="lin" valueType="num">
                                          <p:cBhvr>
                                            <p:cTn id="380" dur="1000"/>
                                            <p:tgtEl>
                                              <p:spTgt spid="41">
                                                <p:bg/>
                                              </p:spTgt>
                                            </p:tgtEl>
                                            <p:attrNameLst>
                                              <p:attrName>style.rotation</p:attrName>
                                            </p:attrNameLst>
                                          </p:cBhvr>
                                          <p:tavLst>
                                            <p:tav tm="0">
                                              <p:val>
                                                <p:fltVal val="0"/>
                                              </p:val>
                                            </p:tav>
                                            <p:tav tm="100000">
                                              <p:val>
                                                <p:fltVal val="90"/>
                                              </p:val>
                                            </p:tav>
                                          </p:tavLst>
                                        </p:anim>
                                        <p:animEffect transition="out" filter="fade">
                                          <p:cBhvr>
                                            <p:cTn id="381" dur="1000"/>
                                            <p:tgtEl>
                                              <p:spTgt spid="41">
                                                <p:bg/>
                                              </p:spTgt>
                                            </p:tgtEl>
                                          </p:cBhvr>
                                        </p:animEffect>
                                        <p:set>
                                          <p:cBhvr>
                                            <p:cTn id="382" dur="1" fill="hold">
                                              <p:stCondLst>
                                                <p:cond delay="999"/>
                                              </p:stCondLst>
                                            </p:cTn>
                                            <p:tgtEl>
                                              <p:spTgt spid="41">
                                                <p:bg/>
                                              </p:spTgt>
                                            </p:tgtEl>
                                            <p:attrNameLst>
                                              <p:attrName>style.visibility</p:attrName>
                                            </p:attrNameLst>
                                          </p:cBhvr>
                                          <p:to>
                                            <p:strVal val="hidden"/>
                                          </p:to>
                                        </p:set>
                                      </p:childTnLst>
                                    </p:cTn>
                                  </p:par>
                                  <p:par>
                                    <p:cTn id="383" presetID="31" presetClass="exit" presetSubtype="0" fill="hold" grpId="1" nodeType="withEffect">
                                      <p:stCondLst>
                                        <p:cond delay="0"/>
                                      </p:stCondLst>
                                      <p:childTnLst>
                                        <p:anim calcmode="lin" valueType="num">
                                          <p:cBhvr>
                                            <p:cTn id="384" dur="1000"/>
                                            <p:tgtEl>
                                              <p:spTgt spid="42">
                                                <p:txEl>
                                                  <p:pRg st="0" end="0"/>
                                                </p:txEl>
                                              </p:spTgt>
                                            </p:tgtEl>
                                            <p:attrNameLst>
                                              <p:attrName>ppt_w</p:attrName>
                                            </p:attrNameLst>
                                          </p:cBhvr>
                                          <p:tavLst>
                                            <p:tav tm="0">
                                              <p:val>
                                                <p:strVal val="ppt_w"/>
                                              </p:val>
                                            </p:tav>
                                            <p:tav tm="100000">
                                              <p:val>
                                                <p:fltVal val="0"/>
                                              </p:val>
                                            </p:tav>
                                          </p:tavLst>
                                        </p:anim>
                                        <p:anim calcmode="lin" valueType="num">
                                          <p:cBhvr>
                                            <p:cTn id="385" dur="1000"/>
                                            <p:tgtEl>
                                              <p:spTgt spid="42">
                                                <p:txEl>
                                                  <p:pRg st="0" end="0"/>
                                                </p:txEl>
                                              </p:spTgt>
                                            </p:tgtEl>
                                            <p:attrNameLst>
                                              <p:attrName>ppt_h</p:attrName>
                                            </p:attrNameLst>
                                          </p:cBhvr>
                                          <p:tavLst>
                                            <p:tav tm="0">
                                              <p:val>
                                                <p:strVal val="ppt_h"/>
                                              </p:val>
                                            </p:tav>
                                            <p:tav tm="100000">
                                              <p:val>
                                                <p:fltVal val="0"/>
                                              </p:val>
                                            </p:tav>
                                          </p:tavLst>
                                        </p:anim>
                                        <p:anim calcmode="lin" valueType="num">
                                          <p:cBhvr>
                                            <p:cTn id="386" dur="1000"/>
                                            <p:tgtEl>
                                              <p:spTgt spid="42">
                                                <p:txEl>
                                                  <p:pRg st="0" end="0"/>
                                                </p:txEl>
                                              </p:spTgt>
                                            </p:tgtEl>
                                            <p:attrNameLst>
                                              <p:attrName>style.rotation</p:attrName>
                                            </p:attrNameLst>
                                          </p:cBhvr>
                                          <p:tavLst>
                                            <p:tav tm="0">
                                              <p:val>
                                                <p:fltVal val="0"/>
                                              </p:val>
                                            </p:tav>
                                            <p:tav tm="100000">
                                              <p:val>
                                                <p:fltVal val="90"/>
                                              </p:val>
                                            </p:tav>
                                          </p:tavLst>
                                        </p:anim>
                                        <p:animEffect transition="out" filter="fade">
                                          <p:cBhvr>
                                            <p:cTn id="387" dur="1000"/>
                                            <p:tgtEl>
                                              <p:spTgt spid="42">
                                                <p:txEl>
                                                  <p:pRg st="0" end="0"/>
                                                </p:txEl>
                                              </p:spTgt>
                                            </p:tgtEl>
                                          </p:cBhvr>
                                        </p:animEffect>
                                        <p:set>
                                          <p:cBhvr>
                                            <p:cTn id="388" dur="1" fill="hold">
                                              <p:stCondLst>
                                                <p:cond delay="999"/>
                                              </p:stCondLst>
                                            </p:cTn>
                                            <p:tgtEl>
                                              <p:spTgt spid="42">
                                                <p:txEl>
                                                  <p:pRg st="0" end="0"/>
                                                </p:txEl>
                                              </p:spTgt>
                                            </p:tgtEl>
                                            <p:attrNameLst>
                                              <p:attrName>style.visibility</p:attrName>
                                            </p:attrNameLst>
                                          </p:cBhvr>
                                          <p:to>
                                            <p:strVal val="hidden"/>
                                          </p:to>
                                        </p:set>
                                      </p:childTnLst>
                                    </p:cTn>
                                  </p:par>
                                  <p:par>
                                    <p:cTn id="389" presetID="31" presetClass="exit" presetSubtype="0" fill="hold" grpId="1" nodeType="withEffect">
                                      <p:stCondLst>
                                        <p:cond delay="0"/>
                                      </p:stCondLst>
                                      <p:childTnLst>
                                        <p:anim calcmode="lin" valueType="num">
                                          <p:cBhvr>
                                            <p:cTn id="390" dur="1000"/>
                                            <p:tgtEl>
                                              <p:spTgt spid="42">
                                                <p:txEl>
                                                  <p:pRg st="1" end="1"/>
                                                </p:txEl>
                                              </p:spTgt>
                                            </p:tgtEl>
                                            <p:attrNameLst>
                                              <p:attrName>ppt_w</p:attrName>
                                            </p:attrNameLst>
                                          </p:cBhvr>
                                          <p:tavLst>
                                            <p:tav tm="0">
                                              <p:val>
                                                <p:strVal val="ppt_w"/>
                                              </p:val>
                                            </p:tav>
                                            <p:tav tm="100000">
                                              <p:val>
                                                <p:fltVal val="0"/>
                                              </p:val>
                                            </p:tav>
                                          </p:tavLst>
                                        </p:anim>
                                        <p:anim calcmode="lin" valueType="num">
                                          <p:cBhvr>
                                            <p:cTn id="391" dur="1000"/>
                                            <p:tgtEl>
                                              <p:spTgt spid="42">
                                                <p:txEl>
                                                  <p:pRg st="1" end="1"/>
                                                </p:txEl>
                                              </p:spTgt>
                                            </p:tgtEl>
                                            <p:attrNameLst>
                                              <p:attrName>ppt_h</p:attrName>
                                            </p:attrNameLst>
                                          </p:cBhvr>
                                          <p:tavLst>
                                            <p:tav tm="0">
                                              <p:val>
                                                <p:strVal val="ppt_h"/>
                                              </p:val>
                                            </p:tav>
                                            <p:tav tm="100000">
                                              <p:val>
                                                <p:fltVal val="0"/>
                                              </p:val>
                                            </p:tav>
                                          </p:tavLst>
                                        </p:anim>
                                        <p:anim calcmode="lin" valueType="num">
                                          <p:cBhvr>
                                            <p:cTn id="392" dur="1000"/>
                                            <p:tgtEl>
                                              <p:spTgt spid="42">
                                                <p:txEl>
                                                  <p:pRg st="1" end="1"/>
                                                </p:txEl>
                                              </p:spTgt>
                                            </p:tgtEl>
                                            <p:attrNameLst>
                                              <p:attrName>style.rotation</p:attrName>
                                            </p:attrNameLst>
                                          </p:cBhvr>
                                          <p:tavLst>
                                            <p:tav tm="0">
                                              <p:val>
                                                <p:fltVal val="0"/>
                                              </p:val>
                                            </p:tav>
                                            <p:tav tm="100000">
                                              <p:val>
                                                <p:fltVal val="90"/>
                                              </p:val>
                                            </p:tav>
                                          </p:tavLst>
                                        </p:anim>
                                        <p:animEffect transition="out" filter="fade">
                                          <p:cBhvr>
                                            <p:cTn id="393" dur="1000"/>
                                            <p:tgtEl>
                                              <p:spTgt spid="42">
                                                <p:txEl>
                                                  <p:pRg st="1" end="1"/>
                                                </p:txEl>
                                              </p:spTgt>
                                            </p:tgtEl>
                                          </p:cBhvr>
                                        </p:animEffect>
                                        <p:set>
                                          <p:cBhvr>
                                            <p:cTn id="394" dur="1" fill="hold">
                                              <p:stCondLst>
                                                <p:cond delay="999"/>
                                              </p:stCondLst>
                                            </p:cTn>
                                            <p:tgtEl>
                                              <p:spTgt spid="42">
                                                <p:txEl>
                                                  <p:pRg st="1" end="1"/>
                                                </p:txEl>
                                              </p:spTgt>
                                            </p:tgtEl>
                                            <p:attrNameLst>
                                              <p:attrName>style.visibility</p:attrName>
                                            </p:attrNameLst>
                                          </p:cBhvr>
                                          <p:to>
                                            <p:strVal val="hidden"/>
                                          </p:to>
                                        </p:set>
                                      </p:childTnLst>
                                    </p:cTn>
                                  </p:par>
                                  <p:par>
                                    <p:cTn id="395" presetID="31" presetClass="exit" presetSubtype="0" fill="hold" grpId="1" nodeType="withEffect">
                                      <p:stCondLst>
                                        <p:cond delay="0"/>
                                      </p:stCondLst>
                                      <p:childTnLst>
                                        <p:anim calcmode="lin" valueType="num">
                                          <p:cBhvr>
                                            <p:cTn id="396" dur="1000"/>
                                            <p:tgtEl>
                                              <p:spTgt spid="42">
                                                <p:txEl>
                                                  <p:pRg st="2" end="2"/>
                                                </p:txEl>
                                              </p:spTgt>
                                            </p:tgtEl>
                                            <p:attrNameLst>
                                              <p:attrName>ppt_w</p:attrName>
                                            </p:attrNameLst>
                                          </p:cBhvr>
                                          <p:tavLst>
                                            <p:tav tm="0">
                                              <p:val>
                                                <p:strVal val="ppt_w"/>
                                              </p:val>
                                            </p:tav>
                                            <p:tav tm="100000">
                                              <p:val>
                                                <p:fltVal val="0"/>
                                              </p:val>
                                            </p:tav>
                                          </p:tavLst>
                                        </p:anim>
                                        <p:anim calcmode="lin" valueType="num">
                                          <p:cBhvr>
                                            <p:cTn id="397" dur="1000"/>
                                            <p:tgtEl>
                                              <p:spTgt spid="42">
                                                <p:txEl>
                                                  <p:pRg st="2" end="2"/>
                                                </p:txEl>
                                              </p:spTgt>
                                            </p:tgtEl>
                                            <p:attrNameLst>
                                              <p:attrName>ppt_h</p:attrName>
                                            </p:attrNameLst>
                                          </p:cBhvr>
                                          <p:tavLst>
                                            <p:tav tm="0">
                                              <p:val>
                                                <p:strVal val="ppt_h"/>
                                              </p:val>
                                            </p:tav>
                                            <p:tav tm="100000">
                                              <p:val>
                                                <p:fltVal val="0"/>
                                              </p:val>
                                            </p:tav>
                                          </p:tavLst>
                                        </p:anim>
                                        <p:anim calcmode="lin" valueType="num">
                                          <p:cBhvr>
                                            <p:cTn id="398" dur="1000"/>
                                            <p:tgtEl>
                                              <p:spTgt spid="42">
                                                <p:txEl>
                                                  <p:pRg st="2" end="2"/>
                                                </p:txEl>
                                              </p:spTgt>
                                            </p:tgtEl>
                                            <p:attrNameLst>
                                              <p:attrName>style.rotation</p:attrName>
                                            </p:attrNameLst>
                                          </p:cBhvr>
                                          <p:tavLst>
                                            <p:tav tm="0">
                                              <p:val>
                                                <p:fltVal val="0"/>
                                              </p:val>
                                            </p:tav>
                                            <p:tav tm="100000">
                                              <p:val>
                                                <p:fltVal val="90"/>
                                              </p:val>
                                            </p:tav>
                                          </p:tavLst>
                                        </p:anim>
                                        <p:animEffect transition="out" filter="fade">
                                          <p:cBhvr>
                                            <p:cTn id="399" dur="1000"/>
                                            <p:tgtEl>
                                              <p:spTgt spid="42">
                                                <p:txEl>
                                                  <p:pRg st="2" end="2"/>
                                                </p:txEl>
                                              </p:spTgt>
                                            </p:tgtEl>
                                          </p:cBhvr>
                                        </p:animEffect>
                                        <p:set>
                                          <p:cBhvr>
                                            <p:cTn id="400" dur="1" fill="hold">
                                              <p:stCondLst>
                                                <p:cond delay="999"/>
                                              </p:stCondLst>
                                            </p:cTn>
                                            <p:tgtEl>
                                              <p:spTgt spid="42">
                                                <p:txEl>
                                                  <p:pRg st="2" end="2"/>
                                                </p:txEl>
                                              </p:spTgt>
                                            </p:tgtEl>
                                            <p:attrNameLst>
                                              <p:attrName>style.visibility</p:attrName>
                                            </p:attrNameLst>
                                          </p:cBhvr>
                                          <p:to>
                                            <p:strVal val="hidden"/>
                                          </p:to>
                                        </p:set>
                                      </p:childTnLst>
                                    </p:cTn>
                                  </p:par>
                                  <p:par>
                                    <p:cTn id="401" presetID="31" presetClass="exit" presetSubtype="0" fill="hold" grpId="1" nodeType="withEffect">
                                      <p:stCondLst>
                                        <p:cond delay="0"/>
                                      </p:stCondLst>
                                      <p:childTnLst>
                                        <p:anim calcmode="lin" valueType="num">
                                          <p:cBhvr>
                                            <p:cTn id="402" dur="1000"/>
                                            <p:tgtEl>
                                              <p:spTgt spid="42">
                                                <p:txEl>
                                                  <p:pRg st="3" end="3"/>
                                                </p:txEl>
                                              </p:spTgt>
                                            </p:tgtEl>
                                            <p:attrNameLst>
                                              <p:attrName>ppt_w</p:attrName>
                                            </p:attrNameLst>
                                          </p:cBhvr>
                                          <p:tavLst>
                                            <p:tav tm="0">
                                              <p:val>
                                                <p:strVal val="ppt_w"/>
                                              </p:val>
                                            </p:tav>
                                            <p:tav tm="100000">
                                              <p:val>
                                                <p:fltVal val="0"/>
                                              </p:val>
                                            </p:tav>
                                          </p:tavLst>
                                        </p:anim>
                                        <p:anim calcmode="lin" valueType="num">
                                          <p:cBhvr>
                                            <p:cTn id="403" dur="1000"/>
                                            <p:tgtEl>
                                              <p:spTgt spid="42">
                                                <p:txEl>
                                                  <p:pRg st="3" end="3"/>
                                                </p:txEl>
                                              </p:spTgt>
                                            </p:tgtEl>
                                            <p:attrNameLst>
                                              <p:attrName>ppt_h</p:attrName>
                                            </p:attrNameLst>
                                          </p:cBhvr>
                                          <p:tavLst>
                                            <p:tav tm="0">
                                              <p:val>
                                                <p:strVal val="ppt_h"/>
                                              </p:val>
                                            </p:tav>
                                            <p:tav tm="100000">
                                              <p:val>
                                                <p:fltVal val="0"/>
                                              </p:val>
                                            </p:tav>
                                          </p:tavLst>
                                        </p:anim>
                                        <p:anim calcmode="lin" valueType="num">
                                          <p:cBhvr>
                                            <p:cTn id="404" dur="1000"/>
                                            <p:tgtEl>
                                              <p:spTgt spid="42">
                                                <p:txEl>
                                                  <p:pRg st="3" end="3"/>
                                                </p:txEl>
                                              </p:spTgt>
                                            </p:tgtEl>
                                            <p:attrNameLst>
                                              <p:attrName>style.rotation</p:attrName>
                                            </p:attrNameLst>
                                          </p:cBhvr>
                                          <p:tavLst>
                                            <p:tav tm="0">
                                              <p:val>
                                                <p:fltVal val="0"/>
                                              </p:val>
                                            </p:tav>
                                            <p:tav tm="100000">
                                              <p:val>
                                                <p:fltVal val="90"/>
                                              </p:val>
                                            </p:tav>
                                          </p:tavLst>
                                        </p:anim>
                                        <p:animEffect transition="out" filter="fade">
                                          <p:cBhvr>
                                            <p:cTn id="405" dur="1000"/>
                                            <p:tgtEl>
                                              <p:spTgt spid="42">
                                                <p:txEl>
                                                  <p:pRg st="3" end="3"/>
                                                </p:txEl>
                                              </p:spTgt>
                                            </p:tgtEl>
                                          </p:cBhvr>
                                        </p:animEffect>
                                        <p:set>
                                          <p:cBhvr>
                                            <p:cTn id="406" dur="1" fill="hold">
                                              <p:stCondLst>
                                                <p:cond delay="999"/>
                                              </p:stCondLst>
                                            </p:cTn>
                                            <p:tgtEl>
                                              <p:spTgt spid="42">
                                                <p:txEl>
                                                  <p:pRg st="3" end="3"/>
                                                </p:txEl>
                                              </p:spTgt>
                                            </p:tgtEl>
                                            <p:attrNameLst>
                                              <p:attrName>style.visibility</p:attrName>
                                            </p:attrNameLst>
                                          </p:cBhvr>
                                          <p:to>
                                            <p:strVal val="hidden"/>
                                          </p:to>
                                        </p:set>
                                      </p:childTnLst>
                                    </p:cTn>
                                  </p:par>
                                  <p:par>
                                    <p:cTn id="407" presetID="31" presetClass="exit" presetSubtype="0" fill="hold" grpId="1" nodeType="withEffect">
                                      <p:stCondLst>
                                        <p:cond delay="0"/>
                                      </p:stCondLst>
                                      <p:childTnLst>
                                        <p:anim calcmode="lin" valueType="num">
                                          <p:cBhvr>
                                            <p:cTn id="408" dur="1000"/>
                                            <p:tgtEl>
                                              <p:spTgt spid="42">
                                                <p:txEl>
                                                  <p:pRg st="4" end="4"/>
                                                </p:txEl>
                                              </p:spTgt>
                                            </p:tgtEl>
                                            <p:attrNameLst>
                                              <p:attrName>ppt_w</p:attrName>
                                            </p:attrNameLst>
                                          </p:cBhvr>
                                          <p:tavLst>
                                            <p:tav tm="0">
                                              <p:val>
                                                <p:strVal val="ppt_w"/>
                                              </p:val>
                                            </p:tav>
                                            <p:tav tm="100000">
                                              <p:val>
                                                <p:fltVal val="0"/>
                                              </p:val>
                                            </p:tav>
                                          </p:tavLst>
                                        </p:anim>
                                        <p:anim calcmode="lin" valueType="num">
                                          <p:cBhvr>
                                            <p:cTn id="409" dur="1000"/>
                                            <p:tgtEl>
                                              <p:spTgt spid="42">
                                                <p:txEl>
                                                  <p:pRg st="4" end="4"/>
                                                </p:txEl>
                                              </p:spTgt>
                                            </p:tgtEl>
                                            <p:attrNameLst>
                                              <p:attrName>ppt_h</p:attrName>
                                            </p:attrNameLst>
                                          </p:cBhvr>
                                          <p:tavLst>
                                            <p:tav tm="0">
                                              <p:val>
                                                <p:strVal val="ppt_h"/>
                                              </p:val>
                                            </p:tav>
                                            <p:tav tm="100000">
                                              <p:val>
                                                <p:fltVal val="0"/>
                                              </p:val>
                                            </p:tav>
                                          </p:tavLst>
                                        </p:anim>
                                        <p:anim calcmode="lin" valueType="num">
                                          <p:cBhvr>
                                            <p:cTn id="410" dur="1000"/>
                                            <p:tgtEl>
                                              <p:spTgt spid="42">
                                                <p:txEl>
                                                  <p:pRg st="4" end="4"/>
                                                </p:txEl>
                                              </p:spTgt>
                                            </p:tgtEl>
                                            <p:attrNameLst>
                                              <p:attrName>style.rotation</p:attrName>
                                            </p:attrNameLst>
                                          </p:cBhvr>
                                          <p:tavLst>
                                            <p:tav tm="0">
                                              <p:val>
                                                <p:fltVal val="0"/>
                                              </p:val>
                                            </p:tav>
                                            <p:tav tm="100000">
                                              <p:val>
                                                <p:fltVal val="90"/>
                                              </p:val>
                                            </p:tav>
                                          </p:tavLst>
                                        </p:anim>
                                        <p:animEffect transition="out" filter="fade">
                                          <p:cBhvr>
                                            <p:cTn id="411" dur="1000"/>
                                            <p:tgtEl>
                                              <p:spTgt spid="42">
                                                <p:txEl>
                                                  <p:pRg st="4" end="4"/>
                                                </p:txEl>
                                              </p:spTgt>
                                            </p:tgtEl>
                                          </p:cBhvr>
                                        </p:animEffect>
                                        <p:set>
                                          <p:cBhvr>
                                            <p:cTn id="412" dur="1" fill="hold">
                                              <p:stCondLst>
                                                <p:cond delay="999"/>
                                              </p:stCondLst>
                                            </p:cTn>
                                            <p:tgtEl>
                                              <p:spTgt spid="42">
                                                <p:txEl>
                                                  <p:pRg st="4" end="4"/>
                                                </p:txEl>
                                              </p:spTgt>
                                            </p:tgtEl>
                                            <p:attrNameLst>
                                              <p:attrName>style.visibility</p:attrName>
                                            </p:attrNameLst>
                                          </p:cBhvr>
                                          <p:to>
                                            <p:strVal val="hidden"/>
                                          </p:to>
                                        </p:set>
                                      </p:childTnLst>
                                    </p:cTn>
                                  </p:par>
                                  <p:par>
                                    <p:cTn id="413" presetID="31" presetClass="exit" presetSubtype="0" fill="hold" grpId="1" nodeType="withEffect">
                                      <p:stCondLst>
                                        <p:cond delay="0"/>
                                      </p:stCondLst>
                                      <p:childTnLst>
                                        <p:anim calcmode="lin" valueType="num">
                                          <p:cBhvr>
                                            <p:cTn id="414" dur="1000"/>
                                            <p:tgtEl>
                                              <p:spTgt spid="42">
                                                <p:txEl>
                                                  <p:pRg st="5" end="5"/>
                                                </p:txEl>
                                              </p:spTgt>
                                            </p:tgtEl>
                                            <p:attrNameLst>
                                              <p:attrName>ppt_w</p:attrName>
                                            </p:attrNameLst>
                                          </p:cBhvr>
                                          <p:tavLst>
                                            <p:tav tm="0">
                                              <p:val>
                                                <p:strVal val="ppt_w"/>
                                              </p:val>
                                            </p:tav>
                                            <p:tav tm="100000">
                                              <p:val>
                                                <p:fltVal val="0"/>
                                              </p:val>
                                            </p:tav>
                                          </p:tavLst>
                                        </p:anim>
                                        <p:anim calcmode="lin" valueType="num">
                                          <p:cBhvr>
                                            <p:cTn id="415" dur="1000"/>
                                            <p:tgtEl>
                                              <p:spTgt spid="42">
                                                <p:txEl>
                                                  <p:pRg st="5" end="5"/>
                                                </p:txEl>
                                              </p:spTgt>
                                            </p:tgtEl>
                                            <p:attrNameLst>
                                              <p:attrName>ppt_h</p:attrName>
                                            </p:attrNameLst>
                                          </p:cBhvr>
                                          <p:tavLst>
                                            <p:tav tm="0">
                                              <p:val>
                                                <p:strVal val="ppt_h"/>
                                              </p:val>
                                            </p:tav>
                                            <p:tav tm="100000">
                                              <p:val>
                                                <p:fltVal val="0"/>
                                              </p:val>
                                            </p:tav>
                                          </p:tavLst>
                                        </p:anim>
                                        <p:anim calcmode="lin" valueType="num">
                                          <p:cBhvr>
                                            <p:cTn id="416" dur="1000"/>
                                            <p:tgtEl>
                                              <p:spTgt spid="42">
                                                <p:txEl>
                                                  <p:pRg st="5" end="5"/>
                                                </p:txEl>
                                              </p:spTgt>
                                            </p:tgtEl>
                                            <p:attrNameLst>
                                              <p:attrName>style.rotation</p:attrName>
                                            </p:attrNameLst>
                                          </p:cBhvr>
                                          <p:tavLst>
                                            <p:tav tm="0">
                                              <p:val>
                                                <p:fltVal val="0"/>
                                              </p:val>
                                            </p:tav>
                                            <p:tav tm="100000">
                                              <p:val>
                                                <p:fltVal val="90"/>
                                              </p:val>
                                            </p:tav>
                                          </p:tavLst>
                                        </p:anim>
                                        <p:animEffect transition="out" filter="fade">
                                          <p:cBhvr>
                                            <p:cTn id="417" dur="1000"/>
                                            <p:tgtEl>
                                              <p:spTgt spid="42">
                                                <p:txEl>
                                                  <p:pRg st="5" end="5"/>
                                                </p:txEl>
                                              </p:spTgt>
                                            </p:tgtEl>
                                          </p:cBhvr>
                                        </p:animEffect>
                                        <p:set>
                                          <p:cBhvr>
                                            <p:cTn id="418" dur="1" fill="hold">
                                              <p:stCondLst>
                                                <p:cond delay="999"/>
                                              </p:stCondLst>
                                            </p:cTn>
                                            <p:tgtEl>
                                              <p:spTgt spid="42">
                                                <p:txEl>
                                                  <p:pRg st="5" end="5"/>
                                                </p:txEl>
                                              </p:spTgt>
                                            </p:tgtEl>
                                            <p:attrNameLst>
                                              <p:attrName>style.visibility</p:attrName>
                                            </p:attrNameLst>
                                          </p:cBhvr>
                                          <p:to>
                                            <p:strVal val="hidden"/>
                                          </p:to>
                                        </p:set>
                                      </p:childTnLst>
                                    </p:cTn>
                                  </p:par>
                                  <p:par>
                                    <p:cTn id="419" presetID="31" presetClass="exit" presetSubtype="0" fill="hold" grpId="1" nodeType="withEffect">
                                      <p:stCondLst>
                                        <p:cond delay="0"/>
                                      </p:stCondLst>
                                      <p:childTnLst>
                                        <p:anim calcmode="lin" valueType="num">
                                          <p:cBhvr>
                                            <p:cTn id="420" dur="1000"/>
                                            <p:tgtEl>
                                              <p:spTgt spid="42">
                                                <p:txEl>
                                                  <p:pRg st="6" end="6"/>
                                                </p:txEl>
                                              </p:spTgt>
                                            </p:tgtEl>
                                            <p:attrNameLst>
                                              <p:attrName>ppt_w</p:attrName>
                                            </p:attrNameLst>
                                          </p:cBhvr>
                                          <p:tavLst>
                                            <p:tav tm="0">
                                              <p:val>
                                                <p:strVal val="ppt_w"/>
                                              </p:val>
                                            </p:tav>
                                            <p:tav tm="100000">
                                              <p:val>
                                                <p:fltVal val="0"/>
                                              </p:val>
                                            </p:tav>
                                          </p:tavLst>
                                        </p:anim>
                                        <p:anim calcmode="lin" valueType="num">
                                          <p:cBhvr>
                                            <p:cTn id="421" dur="1000"/>
                                            <p:tgtEl>
                                              <p:spTgt spid="42">
                                                <p:txEl>
                                                  <p:pRg st="6" end="6"/>
                                                </p:txEl>
                                              </p:spTgt>
                                            </p:tgtEl>
                                            <p:attrNameLst>
                                              <p:attrName>ppt_h</p:attrName>
                                            </p:attrNameLst>
                                          </p:cBhvr>
                                          <p:tavLst>
                                            <p:tav tm="0">
                                              <p:val>
                                                <p:strVal val="ppt_h"/>
                                              </p:val>
                                            </p:tav>
                                            <p:tav tm="100000">
                                              <p:val>
                                                <p:fltVal val="0"/>
                                              </p:val>
                                            </p:tav>
                                          </p:tavLst>
                                        </p:anim>
                                        <p:anim calcmode="lin" valueType="num">
                                          <p:cBhvr>
                                            <p:cTn id="422" dur="1000"/>
                                            <p:tgtEl>
                                              <p:spTgt spid="42">
                                                <p:txEl>
                                                  <p:pRg st="6" end="6"/>
                                                </p:txEl>
                                              </p:spTgt>
                                            </p:tgtEl>
                                            <p:attrNameLst>
                                              <p:attrName>style.rotation</p:attrName>
                                            </p:attrNameLst>
                                          </p:cBhvr>
                                          <p:tavLst>
                                            <p:tav tm="0">
                                              <p:val>
                                                <p:fltVal val="0"/>
                                              </p:val>
                                            </p:tav>
                                            <p:tav tm="100000">
                                              <p:val>
                                                <p:fltVal val="90"/>
                                              </p:val>
                                            </p:tav>
                                          </p:tavLst>
                                        </p:anim>
                                        <p:animEffect transition="out" filter="fade">
                                          <p:cBhvr>
                                            <p:cTn id="423" dur="1000"/>
                                            <p:tgtEl>
                                              <p:spTgt spid="42">
                                                <p:txEl>
                                                  <p:pRg st="6" end="6"/>
                                                </p:txEl>
                                              </p:spTgt>
                                            </p:tgtEl>
                                          </p:cBhvr>
                                        </p:animEffect>
                                        <p:set>
                                          <p:cBhvr>
                                            <p:cTn id="424" dur="1" fill="hold">
                                              <p:stCondLst>
                                                <p:cond delay="999"/>
                                              </p:stCondLst>
                                            </p:cTn>
                                            <p:tgtEl>
                                              <p:spTgt spid="42">
                                                <p:txEl>
                                                  <p:pRg st="6" end="6"/>
                                                </p:txEl>
                                              </p:spTgt>
                                            </p:tgtEl>
                                            <p:attrNameLst>
                                              <p:attrName>style.visibility</p:attrName>
                                            </p:attrNameLst>
                                          </p:cBhvr>
                                          <p:to>
                                            <p:strVal val="hidden"/>
                                          </p:to>
                                        </p:set>
                                      </p:childTnLst>
                                    </p:cTn>
                                  </p:par>
                                  <p:par>
                                    <p:cTn id="425" presetID="31" presetClass="exit" presetSubtype="0" fill="hold" grpId="1" nodeType="withEffect">
                                      <p:stCondLst>
                                        <p:cond delay="0"/>
                                      </p:stCondLst>
                                      <p:childTnLst>
                                        <p:anim calcmode="lin" valueType="num">
                                          <p:cBhvr>
                                            <p:cTn id="426" dur="1000"/>
                                            <p:tgtEl>
                                              <p:spTgt spid="42">
                                                <p:txEl>
                                                  <p:pRg st="7" end="7"/>
                                                </p:txEl>
                                              </p:spTgt>
                                            </p:tgtEl>
                                            <p:attrNameLst>
                                              <p:attrName>ppt_w</p:attrName>
                                            </p:attrNameLst>
                                          </p:cBhvr>
                                          <p:tavLst>
                                            <p:tav tm="0">
                                              <p:val>
                                                <p:strVal val="ppt_w"/>
                                              </p:val>
                                            </p:tav>
                                            <p:tav tm="100000">
                                              <p:val>
                                                <p:fltVal val="0"/>
                                              </p:val>
                                            </p:tav>
                                          </p:tavLst>
                                        </p:anim>
                                        <p:anim calcmode="lin" valueType="num">
                                          <p:cBhvr>
                                            <p:cTn id="427" dur="1000"/>
                                            <p:tgtEl>
                                              <p:spTgt spid="42">
                                                <p:txEl>
                                                  <p:pRg st="7" end="7"/>
                                                </p:txEl>
                                              </p:spTgt>
                                            </p:tgtEl>
                                            <p:attrNameLst>
                                              <p:attrName>ppt_h</p:attrName>
                                            </p:attrNameLst>
                                          </p:cBhvr>
                                          <p:tavLst>
                                            <p:tav tm="0">
                                              <p:val>
                                                <p:strVal val="ppt_h"/>
                                              </p:val>
                                            </p:tav>
                                            <p:tav tm="100000">
                                              <p:val>
                                                <p:fltVal val="0"/>
                                              </p:val>
                                            </p:tav>
                                          </p:tavLst>
                                        </p:anim>
                                        <p:anim calcmode="lin" valueType="num">
                                          <p:cBhvr>
                                            <p:cTn id="428" dur="1000"/>
                                            <p:tgtEl>
                                              <p:spTgt spid="42">
                                                <p:txEl>
                                                  <p:pRg st="7" end="7"/>
                                                </p:txEl>
                                              </p:spTgt>
                                            </p:tgtEl>
                                            <p:attrNameLst>
                                              <p:attrName>style.rotation</p:attrName>
                                            </p:attrNameLst>
                                          </p:cBhvr>
                                          <p:tavLst>
                                            <p:tav tm="0">
                                              <p:val>
                                                <p:fltVal val="0"/>
                                              </p:val>
                                            </p:tav>
                                            <p:tav tm="100000">
                                              <p:val>
                                                <p:fltVal val="90"/>
                                              </p:val>
                                            </p:tav>
                                          </p:tavLst>
                                        </p:anim>
                                        <p:animEffect transition="out" filter="fade">
                                          <p:cBhvr>
                                            <p:cTn id="429" dur="1000"/>
                                            <p:tgtEl>
                                              <p:spTgt spid="42">
                                                <p:txEl>
                                                  <p:pRg st="7" end="7"/>
                                                </p:txEl>
                                              </p:spTgt>
                                            </p:tgtEl>
                                          </p:cBhvr>
                                        </p:animEffect>
                                        <p:set>
                                          <p:cBhvr>
                                            <p:cTn id="430" dur="1" fill="hold">
                                              <p:stCondLst>
                                                <p:cond delay="999"/>
                                              </p:stCondLst>
                                            </p:cTn>
                                            <p:tgtEl>
                                              <p:spTgt spid="42">
                                                <p:txEl>
                                                  <p:pRg st="7" end="7"/>
                                                </p:txEl>
                                              </p:spTgt>
                                            </p:tgtEl>
                                            <p:attrNameLst>
                                              <p:attrName>style.visibility</p:attrName>
                                            </p:attrNameLst>
                                          </p:cBhvr>
                                          <p:to>
                                            <p:strVal val="hidden"/>
                                          </p:to>
                                        </p:set>
                                      </p:childTnLst>
                                    </p:cTn>
                                  </p:par>
                                  <p:par>
                                    <p:cTn id="431" presetID="31" presetClass="exit" presetSubtype="0" fill="hold" grpId="1" nodeType="withEffect">
                                      <p:stCondLst>
                                        <p:cond delay="0"/>
                                      </p:stCondLst>
                                      <p:childTnLst>
                                        <p:anim calcmode="lin" valueType="num">
                                          <p:cBhvr>
                                            <p:cTn id="432" dur="1000"/>
                                            <p:tgtEl>
                                              <p:spTgt spid="42">
                                                <p:txEl>
                                                  <p:pRg st="8" end="8"/>
                                                </p:txEl>
                                              </p:spTgt>
                                            </p:tgtEl>
                                            <p:attrNameLst>
                                              <p:attrName>ppt_w</p:attrName>
                                            </p:attrNameLst>
                                          </p:cBhvr>
                                          <p:tavLst>
                                            <p:tav tm="0">
                                              <p:val>
                                                <p:strVal val="ppt_w"/>
                                              </p:val>
                                            </p:tav>
                                            <p:tav tm="100000">
                                              <p:val>
                                                <p:fltVal val="0"/>
                                              </p:val>
                                            </p:tav>
                                          </p:tavLst>
                                        </p:anim>
                                        <p:anim calcmode="lin" valueType="num">
                                          <p:cBhvr>
                                            <p:cTn id="433" dur="1000"/>
                                            <p:tgtEl>
                                              <p:spTgt spid="42">
                                                <p:txEl>
                                                  <p:pRg st="8" end="8"/>
                                                </p:txEl>
                                              </p:spTgt>
                                            </p:tgtEl>
                                            <p:attrNameLst>
                                              <p:attrName>ppt_h</p:attrName>
                                            </p:attrNameLst>
                                          </p:cBhvr>
                                          <p:tavLst>
                                            <p:tav tm="0">
                                              <p:val>
                                                <p:strVal val="ppt_h"/>
                                              </p:val>
                                            </p:tav>
                                            <p:tav tm="100000">
                                              <p:val>
                                                <p:fltVal val="0"/>
                                              </p:val>
                                            </p:tav>
                                          </p:tavLst>
                                        </p:anim>
                                        <p:anim calcmode="lin" valueType="num">
                                          <p:cBhvr>
                                            <p:cTn id="434" dur="1000"/>
                                            <p:tgtEl>
                                              <p:spTgt spid="42">
                                                <p:txEl>
                                                  <p:pRg st="8" end="8"/>
                                                </p:txEl>
                                              </p:spTgt>
                                            </p:tgtEl>
                                            <p:attrNameLst>
                                              <p:attrName>style.rotation</p:attrName>
                                            </p:attrNameLst>
                                          </p:cBhvr>
                                          <p:tavLst>
                                            <p:tav tm="0">
                                              <p:val>
                                                <p:fltVal val="0"/>
                                              </p:val>
                                            </p:tav>
                                            <p:tav tm="100000">
                                              <p:val>
                                                <p:fltVal val="90"/>
                                              </p:val>
                                            </p:tav>
                                          </p:tavLst>
                                        </p:anim>
                                        <p:animEffect transition="out" filter="fade">
                                          <p:cBhvr>
                                            <p:cTn id="435" dur="1000"/>
                                            <p:tgtEl>
                                              <p:spTgt spid="42">
                                                <p:txEl>
                                                  <p:pRg st="8" end="8"/>
                                                </p:txEl>
                                              </p:spTgt>
                                            </p:tgtEl>
                                          </p:cBhvr>
                                        </p:animEffect>
                                        <p:set>
                                          <p:cBhvr>
                                            <p:cTn id="436" dur="1" fill="hold">
                                              <p:stCondLst>
                                                <p:cond delay="999"/>
                                              </p:stCondLst>
                                            </p:cTn>
                                            <p:tgtEl>
                                              <p:spTgt spid="42">
                                                <p:txEl>
                                                  <p:pRg st="8" end="8"/>
                                                </p:txEl>
                                              </p:spTgt>
                                            </p:tgtEl>
                                            <p:attrNameLst>
                                              <p:attrName>style.visibility</p:attrName>
                                            </p:attrNameLst>
                                          </p:cBhvr>
                                          <p:to>
                                            <p:strVal val="hidden"/>
                                          </p:to>
                                        </p:set>
                                      </p:childTnLst>
                                    </p:cTn>
                                  </p:par>
                                  <p:par>
                                    <p:cTn id="437" presetID="31" presetClass="exit" presetSubtype="0" fill="hold" grpId="1" nodeType="withEffect">
                                      <p:stCondLst>
                                        <p:cond delay="0"/>
                                      </p:stCondLst>
                                      <p:childTnLst>
                                        <p:anim calcmode="lin" valueType="num">
                                          <p:cBhvr>
                                            <p:cTn id="438" dur="1000"/>
                                            <p:tgtEl>
                                              <p:spTgt spid="42">
                                                <p:txEl>
                                                  <p:pRg st="9" end="9"/>
                                                </p:txEl>
                                              </p:spTgt>
                                            </p:tgtEl>
                                            <p:attrNameLst>
                                              <p:attrName>ppt_w</p:attrName>
                                            </p:attrNameLst>
                                          </p:cBhvr>
                                          <p:tavLst>
                                            <p:tav tm="0">
                                              <p:val>
                                                <p:strVal val="ppt_w"/>
                                              </p:val>
                                            </p:tav>
                                            <p:tav tm="100000">
                                              <p:val>
                                                <p:fltVal val="0"/>
                                              </p:val>
                                            </p:tav>
                                          </p:tavLst>
                                        </p:anim>
                                        <p:anim calcmode="lin" valueType="num">
                                          <p:cBhvr>
                                            <p:cTn id="439" dur="1000"/>
                                            <p:tgtEl>
                                              <p:spTgt spid="42">
                                                <p:txEl>
                                                  <p:pRg st="9" end="9"/>
                                                </p:txEl>
                                              </p:spTgt>
                                            </p:tgtEl>
                                            <p:attrNameLst>
                                              <p:attrName>ppt_h</p:attrName>
                                            </p:attrNameLst>
                                          </p:cBhvr>
                                          <p:tavLst>
                                            <p:tav tm="0">
                                              <p:val>
                                                <p:strVal val="ppt_h"/>
                                              </p:val>
                                            </p:tav>
                                            <p:tav tm="100000">
                                              <p:val>
                                                <p:fltVal val="0"/>
                                              </p:val>
                                            </p:tav>
                                          </p:tavLst>
                                        </p:anim>
                                        <p:anim calcmode="lin" valueType="num">
                                          <p:cBhvr>
                                            <p:cTn id="440" dur="1000"/>
                                            <p:tgtEl>
                                              <p:spTgt spid="42">
                                                <p:txEl>
                                                  <p:pRg st="9" end="9"/>
                                                </p:txEl>
                                              </p:spTgt>
                                            </p:tgtEl>
                                            <p:attrNameLst>
                                              <p:attrName>style.rotation</p:attrName>
                                            </p:attrNameLst>
                                          </p:cBhvr>
                                          <p:tavLst>
                                            <p:tav tm="0">
                                              <p:val>
                                                <p:fltVal val="0"/>
                                              </p:val>
                                            </p:tav>
                                            <p:tav tm="100000">
                                              <p:val>
                                                <p:fltVal val="90"/>
                                              </p:val>
                                            </p:tav>
                                          </p:tavLst>
                                        </p:anim>
                                        <p:animEffect transition="out" filter="fade">
                                          <p:cBhvr>
                                            <p:cTn id="441" dur="1000"/>
                                            <p:tgtEl>
                                              <p:spTgt spid="42">
                                                <p:txEl>
                                                  <p:pRg st="9" end="9"/>
                                                </p:txEl>
                                              </p:spTgt>
                                            </p:tgtEl>
                                          </p:cBhvr>
                                        </p:animEffect>
                                        <p:set>
                                          <p:cBhvr>
                                            <p:cTn id="442" dur="1" fill="hold">
                                              <p:stCondLst>
                                                <p:cond delay="999"/>
                                              </p:stCondLst>
                                            </p:cTn>
                                            <p:tgtEl>
                                              <p:spTgt spid="42">
                                                <p:txEl>
                                                  <p:pRg st="9" end="9"/>
                                                </p:txEl>
                                              </p:spTgt>
                                            </p:tgtEl>
                                            <p:attrNameLst>
                                              <p:attrName>style.visibility</p:attrName>
                                            </p:attrNameLst>
                                          </p:cBhvr>
                                          <p:to>
                                            <p:strVal val="hidden"/>
                                          </p:to>
                                        </p:set>
                                      </p:childTnLst>
                                    </p:cTn>
                                  </p:par>
                                  <p:par>
                                    <p:cTn id="443" presetID="31" presetClass="exit" presetSubtype="0" fill="hold" grpId="1" nodeType="withEffect">
                                      <p:stCondLst>
                                        <p:cond delay="0"/>
                                      </p:stCondLst>
                                      <p:childTnLst>
                                        <p:anim calcmode="lin" valueType="num">
                                          <p:cBhvr>
                                            <p:cTn id="444" dur="1000"/>
                                            <p:tgtEl>
                                              <p:spTgt spid="42">
                                                <p:txEl>
                                                  <p:pRg st="10" end="10"/>
                                                </p:txEl>
                                              </p:spTgt>
                                            </p:tgtEl>
                                            <p:attrNameLst>
                                              <p:attrName>ppt_w</p:attrName>
                                            </p:attrNameLst>
                                          </p:cBhvr>
                                          <p:tavLst>
                                            <p:tav tm="0">
                                              <p:val>
                                                <p:strVal val="ppt_w"/>
                                              </p:val>
                                            </p:tav>
                                            <p:tav tm="100000">
                                              <p:val>
                                                <p:fltVal val="0"/>
                                              </p:val>
                                            </p:tav>
                                          </p:tavLst>
                                        </p:anim>
                                        <p:anim calcmode="lin" valueType="num">
                                          <p:cBhvr>
                                            <p:cTn id="445" dur="1000"/>
                                            <p:tgtEl>
                                              <p:spTgt spid="42">
                                                <p:txEl>
                                                  <p:pRg st="10" end="10"/>
                                                </p:txEl>
                                              </p:spTgt>
                                            </p:tgtEl>
                                            <p:attrNameLst>
                                              <p:attrName>ppt_h</p:attrName>
                                            </p:attrNameLst>
                                          </p:cBhvr>
                                          <p:tavLst>
                                            <p:tav tm="0">
                                              <p:val>
                                                <p:strVal val="ppt_h"/>
                                              </p:val>
                                            </p:tav>
                                            <p:tav tm="100000">
                                              <p:val>
                                                <p:fltVal val="0"/>
                                              </p:val>
                                            </p:tav>
                                          </p:tavLst>
                                        </p:anim>
                                        <p:anim calcmode="lin" valueType="num">
                                          <p:cBhvr>
                                            <p:cTn id="446" dur="1000"/>
                                            <p:tgtEl>
                                              <p:spTgt spid="42">
                                                <p:txEl>
                                                  <p:pRg st="10" end="10"/>
                                                </p:txEl>
                                              </p:spTgt>
                                            </p:tgtEl>
                                            <p:attrNameLst>
                                              <p:attrName>style.rotation</p:attrName>
                                            </p:attrNameLst>
                                          </p:cBhvr>
                                          <p:tavLst>
                                            <p:tav tm="0">
                                              <p:val>
                                                <p:fltVal val="0"/>
                                              </p:val>
                                            </p:tav>
                                            <p:tav tm="100000">
                                              <p:val>
                                                <p:fltVal val="90"/>
                                              </p:val>
                                            </p:tav>
                                          </p:tavLst>
                                        </p:anim>
                                        <p:animEffect transition="out" filter="fade">
                                          <p:cBhvr>
                                            <p:cTn id="447" dur="1000"/>
                                            <p:tgtEl>
                                              <p:spTgt spid="42">
                                                <p:txEl>
                                                  <p:pRg st="10" end="10"/>
                                                </p:txEl>
                                              </p:spTgt>
                                            </p:tgtEl>
                                          </p:cBhvr>
                                        </p:animEffect>
                                        <p:set>
                                          <p:cBhvr>
                                            <p:cTn id="448" dur="1" fill="hold">
                                              <p:stCondLst>
                                                <p:cond delay="999"/>
                                              </p:stCondLst>
                                            </p:cTn>
                                            <p:tgtEl>
                                              <p:spTgt spid="42">
                                                <p:txEl>
                                                  <p:pRg st="10" end="10"/>
                                                </p:txEl>
                                              </p:spTgt>
                                            </p:tgtEl>
                                            <p:attrNameLst>
                                              <p:attrName>style.visibility</p:attrName>
                                            </p:attrNameLst>
                                          </p:cBhvr>
                                          <p:to>
                                            <p:strVal val="hidden"/>
                                          </p:to>
                                        </p:set>
                                      </p:childTnLst>
                                    </p:cTn>
                                  </p:par>
                                  <p:par>
                                    <p:cTn id="449" presetID="31" presetClass="exit" presetSubtype="0" fill="hold" grpId="1" nodeType="withEffect">
                                      <p:stCondLst>
                                        <p:cond delay="0"/>
                                      </p:stCondLst>
                                      <p:childTnLst>
                                        <p:anim calcmode="lin" valueType="num">
                                          <p:cBhvr>
                                            <p:cTn id="450" dur="1000"/>
                                            <p:tgtEl>
                                              <p:spTgt spid="42">
                                                <p:bg/>
                                              </p:spTgt>
                                            </p:tgtEl>
                                            <p:attrNameLst>
                                              <p:attrName>ppt_w</p:attrName>
                                            </p:attrNameLst>
                                          </p:cBhvr>
                                          <p:tavLst>
                                            <p:tav tm="0">
                                              <p:val>
                                                <p:strVal val="ppt_w"/>
                                              </p:val>
                                            </p:tav>
                                            <p:tav tm="100000">
                                              <p:val>
                                                <p:fltVal val="0"/>
                                              </p:val>
                                            </p:tav>
                                          </p:tavLst>
                                        </p:anim>
                                        <p:anim calcmode="lin" valueType="num">
                                          <p:cBhvr>
                                            <p:cTn id="451" dur="1000"/>
                                            <p:tgtEl>
                                              <p:spTgt spid="42">
                                                <p:bg/>
                                              </p:spTgt>
                                            </p:tgtEl>
                                            <p:attrNameLst>
                                              <p:attrName>ppt_h</p:attrName>
                                            </p:attrNameLst>
                                          </p:cBhvr>
                                          <p:tavLst>
                                            <p:tav tm="0">
                                              <p:val>
                                                <p:strVal val="ppt_h"/>
                                              </p:val>
                                            </p:tav>
                                            <p:tav tm="100000">
                                              <p:val>
                                                <p:fltVal val="0"/>
                                              </p:val>
                                            </p:tav>
                                          </p:tavLst>
                                        </p:anim>
                                        <p:anim calcmode="lin" valueType="num">
                                          <p:cBhvr>
                                            <p:cTn id="452" dur="1000"/>
                                            <p:tgtEl>
                                              <p:spTgt spid="42">
                                                <p:bg/>
                                              </p:spTgt>
                                            </p:tgtEl>
                                            <p:attrNameLst>
                                              <p:attrName>style.rotation</p:attrName>
                                            </p:attrNameLst>
                                          </p:cBhvr>
                                          <p:tavLst>
                                            <p:tav tm="0">
                                              <p:val>
                                                <p:fltVal val="0"/>
                                              </p:val>
                                            </p:tav>
                                            <p:tav tm="100000">
                                              <p:val>
                                                <p:fltVal val="90"/>
                                              </p:val>
                                            </p:tav>
                                          </p:tavLst>
                                        </p:anim>
                                        <p:animEffect transition="out" filter="fade">
                                          <p:cBhvr>
                                            <p:cTn id="453" dur="1000"/>
                                            <p:tgtEl>
                                              <p:spTgt spid="42">
                                                <p:bg/>
                                              </p:spTgt>
                                            </p:tgtEl>
                                          </p:cBhvr>
                                        </p:animEffect>
                                        <p:set>
                                          <p:cBhvr>
                                            <p:cTn id="454" dur="1" fill="hold">
                                              <p:stCondLst>
                                                <p:cond delay="999"/>
                                              </p:stCondLst>
                                            </p:cTn>
                                            <p:tgtEl>
                                              <p:spTgt spid="42">
                                                <p:bg/>
                                              </p:spTgt>
                                            </p:tgtEl>
                                            <p:attrNameLst>
                                              <p:attrName>style.visibility</p:attrName>
                                            </p:attrNameLst>
                                          </p:cBhvr>
                                          <p:to>
                                            <p:strVal val="hidden"/>
                                          </p:to>
                                        </p:set>
                                      </p:childTnLst>
                                    </p:cTn>
                                  </p:par>
                                </p:childTnLst>
                              </p:cTn>
                            </p:par>
                          </p:childTnLst>
                        </p:cTn>
                      </p:par>
                      <p:par>
                        <p:cTn id="455" fill="hold">
                          <p:stCondLst>
                            <p:cond delay="indefinite"/>
                          </p:stCondLst>
                          <p:childTnLst>
                            <p:par>
                              <p:cTn id="456" fill="hold">
                                <p:stCondLst>
                                  <p:cond delay="0"/>
                                </p:stCondLst>
                                <p:childTnLst>
                                  <p:par>
                                    <p:cTn id="457" presetID="2" presetClass="entr" presetSubtype="4" fill="hold" grpId="0" nodeType="clickEffect">
                                      <p:stCondLst>
                                        <p:cond delay="0"/>
                                      </p:stCondLst>
                                      <p:childTnLst>
                                        <p:set>
                                          <p:cBhvr>
                                            <p:cTn id="458" dur="1" fill="hold">
                                              <p:stCondLst>
                                                <p:cond delay="0"/>
                                              </p:stCondLst>
                                            </p:cTn>
                                            <p:tgtEl>
                                              <p:spTgt spid="43"/>
                                            </p:tgtEl>
                                            <p:attrNameLst>
                                              <p:attrName>style.visibility</p:attrName>
                                            </p:attrNameLst>
                                          </p:cBhvr>
                                          <p:to>
                                            <p:strVal val="visible"/>
                                          </p:to>
                                        </p:set>
                                        <p:anim calcmode="lin" valueType="num">
                                          <p:cBhvr additive="base">
                                            <p:cTn id="459" dur="1000" fill="hold"/>
                                            <p:tgtEl>
                                              <p:spTgt spid="43"/>
                                            </p:tgtEl>
                                            <p:attrNameLst>
                                              <p:attrName>ppt_x</p:attrName>
                                            </p:attrNameLst>
                                          </p:cBhvr>
                                          <p:tavLst>
                                            <p:tav tm="0">
                                              <p:val>
                                                <p:strVal val="#ppt_x"/>
                                              </p:val>
                                            </p:tav>
                                            <p:tav tm="100000">
                                              <p:val>
                                                <p:strVal val="#ppt_x"/>
                                              </p:val>
                                            </p:tav>
                                          </p:tavLst>
                                        </p:anim>
                                        <p:anim calcmode="lin" valueType="num">
                                          <p:cBhvr additive="base">
                                            <p:cTn id="460" dur="1000" fill="hold"/>
                                            <p:tgtEl>
                                              <p:spTgt spid="43"/>
                                            </p:tgtEl>
                                            <p:attrNameLst>
                                              <p:attrName>ppt_y</p:attrName>
                                            </p:attrNameLst>
                                          </p:cBhvr>
                                          <p:tavLst>
                                            <p:tav tm="0">
                                              <p:val>
                                                <p:strVal val="1+#ppt_h/2"/>
                                              </p:val>
                                            </p:tav>
                                            <p:tav tm="100000">
                                              <p:val>
                                                <p:strVal val="#ppt_y"/>
                                              </p:val>
                                            </p:tav>
                                          </p:tavLst>
                                        </p:anim>
                                      </p:childTnLst>
                                    </p:cTn>
                                  </p:par>
                                  <p:par>
                                    <p:cTn id="461" presetID="2" presetClass="entr" presetSubtype="4" fill="hold" grpId="0" nodeType="withEffect">
                                      <p:stCondLst>
                                        <p:cond delay="0"/>
                                      </p:stCondLst>
                                      <p:childTnLst>
                                        <p:set>
                                          <p:cBhvr>
                                            <p:cTn id="462" dur="1" fill="hold">
                                              <p:stCondLst>
                                                <p:cond delay="0"/>
                                              </p:stCondLst>
                                            </p:cTn>
                                            <p:tgtEl>
                                              <p:spTgt spid="44"/>
                                            </p:tgtEl>
                                            <p:attrNameLst>
                                              <p:attrName>style.visibility</p:attrName>
                                            </p:attrNameLst>
                                          </p:cBhvr>
                                          <p:to>
                                            <p:strVal val="visible"/>
                                          </p:to>
                                        </p:set>
                                        <p:anim calcmode="lin" valueType="num">
                                          <p:cBhvr additive="base">
                                            <p:cTn id="463" dur="1000" fill="hold"/>
                                            <p:tgtEl>
                                              <p:spTgt spid="44"/>
                                            </p:tgtEl>
                                            <p:attrNameLst>
                                              <p:attrName>ppt_x</p:attrName>
                                            </p:attrNameLst>
                                          </p:cBhvr>
                                          <p:tavLst>
                                            <p:tav tm="0">
                                              <p:val>
                                                <p:strVal val="#ppt_x"/>
                                              </p:val>
                                            </p:tav>
                                            <p:tav tm="100000">
                                              <p:val>
                                                <p:strVal val="#ppt_x"/>
                                              </p:val>
                                            </p:tav>
                                          </p:tavLst>
                                        </p:anim>
                                        <p:anim calcmode="lin" valueType="num">
                                          <p:cBhvr additive="base">
                                            <p:cTn id="46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4"/>
                      </p:tgtEl>
                    </p:cond>
                  </p:nextCondLst>
                </p:seq>
                <p:seq concurrent="1" nextAc="seek">
                  <p:cTn id="465" restart="whenNotActive" fill="hold" evtFilter="cancelBubble" nodeType="interactiveSeq">
                    <p:stCondLst>
                      <p:cond evt="onClick" delay="0">
                        <p:tgtEl>
                          <p:spTgt spid="43"/>
                        </p:tgtEl>
                      </p:cond>
                    </p:stCondLst>
                    <p:endSync evt="end" delay="0">
                      <p:rtn val="all"/>
                    </p:endSync>
                    <p:childTnLst>
                      <p:par>
                        <p:cTn id="466" fill="hold">
                          <p:stCondLst>
                            <p:cond delay="0"/>
                          </p:stCondLst>
                          <p:childTnLst>
                            <p:par>
                              <p:cTn id="467" fill="hold">
                                <p:stCondLst>
                                  <p:cond delay="0"/>
                                </p:stCondLst>
                                <p:childTnLst>
                                  <p:par>
                                    <p:cTn id="468" presetID="2" presetClass="entr" presetSubtype="4" fill="hold" grpId="0" nodeType="clickEffect">
                                      <p:stCondLst>
                                        <p:cond delay="0"/>
                                      </p:stCondLst>
                                      <p:childTnLst>
                                        <p:set>
                                          <p:cBhvr>
                                            <p:cTn id="469" dur="1" fill="hold">
                                              <p:stCondLst>
                                                <p:cond delay="0"/>
                                              </p:stCondLst>
                                            </p:cTn>
                                            <p:tgtEl>
                                              <p:spTgt spid="45"/>
                                            </p:tgtEl>
                                            <p:attrNameLst>
                                              <p:attrName>style.visibility</p:attrName>
                                            </p:attrNameLst>
                                          </p:cBhvr>
                                          <p:to>
                                            <p:strVal val="visible"/>
                                          </p:to>
                                        </p:set>
                                        <p:anim calcmode="lin" valueType="num">
                                          <p:cBhvr additive="base">
                                            <p:cTn id="470" dur="1000" fill="hold"/>
                                            <p:tgtEl>
                                              <p:spTgt spid="45"/>
                                            </p:tgtEl>
                                            <p:attrNameLst>
                                              <p:attrName>ppt_x</p:attrName>
                                            </p:attrNameLst>
                                          </p:cBhvr>
                                          <p:tavLst>
                                            <p:tav tm="0">
                                              <p:val>
                                                <p:strVal val="#ppt_x"/>
                                              </p:val>
                                            </p:tav>
                                            <p:tav tm="100000">
                                              <p:val>
                                                <p:strVal val="#ppt_x"/>
                                              </p:val>
                                            </p:tav>
                                          </p:tavLst>
                                        </p:anim>
                                        <p:anim calcmode="lin" valueType="num">
                                          <p:cBhvr additive="base">
                                            <p:cTn id="471"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presetID="42" presetClass="entr" presetSubtype="0" fill="hold" nodeType="clickEffect">
                                      <p:stCondLst>
                                        <p:cond delay="0"/>
                                      </p:stCondLst>
                                      <p:childTnLst>
                                        <p:set>
                                          <p:cBhvr>
                                            <p:cTn id="475" dur="1" fill="hold">
                                              <p:stCondLst>
                                                <p:cond delay="0"/>
                                              </p:stCondLst>
                                            </p:cTn>
                                            <p:tgtEl>
                                              <p:spTgt spid="45">
                                                <p:txEl>
                                                  <p:pRg st="0" end="0"/>
                                                </p:txEl>
                                              </p:spTgt>
                                            </p:tgtEl>
                                            <p:attrNameLst>
                                              <p:attrName>style.visibility</p:attrName>
                                            </p:attrNameLst>
                                          </p:cBhvr>
                                          <p:to>
                                            <p:strVal val="visible"/>
                                          </p:to>
                                        </p:set>
                                        <p:animEffect transition="in" filter="fade">
                                          <p:cBhvr>
                                            <p:cTn id="476" dur="1000"/>
                                            <p:tgtEl>
                                              <p:spTgt spid="45">
                                                <p:txEl>
                                                  <p:pRg st="0" end="0"/>
                                                </p:txEl>
                                              </p:spTgt>
                                            </p:tgtEl>
                                          </p:cBhvr>
                                        </p:animEffect>
                                        <p:anim calcmode="lin" valueType="num">
                                          <p:cBhvr>
                                            <p:cTn id="477"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478"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9" fill="hold">
                          <p:stCondLst>
                            <p:cond delay="indefinite"/>
                          </p:stCondLst>
                          <p:childTnLst>
                            <p:par>
                              <p:cTn id="480" fill="hold">
                                <p:stCondLst>
                                  <p:cond delay="0"/>
                                </p:stCondLst>
                                <p:childTnLst>
                                  <p:par>
                                    <p:cTn id="481" presetID="42" presetClass="entr" presetSubtype="0" fill="hold" nodeType="clickEffect">
                                      <p:stCondLst>
                                        <p:cond delay="0"/>
                                      </p:stCondLst>
                                      <p:childTnLst>
                                        <p:set>
                                          <p:cBhvr>
                                            <p:cTn id="482" dur="1" fill="hold">
                                              <p:stCondLst>
                                                <p:cond delay="0"/>
                                              </p:stCondLst>
                                            </p:cTn>
                                            <p:tgtEl>
                                              <p:spTgt spid="45">
                                                <p:txEl>
                                                  <p:pRg st="1" end="1"/>
                                                </p:txEl>
                                              </p:spTgt>
                                            </p:tgtEl>
                                            <p:attrNameLst>
                                              <p:attrName>style.visibility</p:attrName>
                                            </p:attrNameLst>
                                          </p:cBhvr>
                                          <p:to>
                                            <p:strVal val="visible"/>
                                          </p:to>
                                        </p:set>
                                        <p:animEffect transition="in" filter="fade">
                                          <p:cBhvr>
                                            <p:cTn id="483" dur="1000"/>
                                            <p:tgtEl>
                                              <p:spTgt spid="45">
                                                <p:txEl>
                                                  <p:pRg st="1" end="1"/>
                                                </p:txEl>
                                              </p:spTgt>
                                            </p:tgtEl>
                                          </p:cBhvr>
                                        </p:animEffect>
                                        <p:anim calcmode="lin" valueType="num">
                                          <p:cBhvr>
                                            <p:cTn id="484" dur="1000" fill="hold"/>
                                            <p:tgtEl>
                                              <p:spTgt spid="45">
                                                <p:txEl>
                                                  <p:pRg st="1" end="1"/>
                                                </p:txEl>
                                              </p:spTgt>
                                            </p:tgtEl>
                                            <p:attrNameLst>
                                              <p:attrName>ppt_x</p:attrName>
                                            </p:attrNameLst>
                                          </p:cBhvr>
                                          <p:tavLst>
                                            <p:tav tm="0">
                                              <p:val>
                                                <p:strVal val="#ppt_x"/>
                                              </p:val>
                                            </p:tav>
                                            <p:tav tm="100000">
                                              <p:val>
                                                <p:strVal val="#ppt_x"/>
                                              </p:val>
                                            </p:tav>
                                          </p:tavLst>
                                        </p:anim>
                                        <p:anim calcmode="lin" valueType="num">
                                          <p:cBhvr>
                                            <p:cTn id="485" dur="1000" fill="hold"/>
                                            <p:tgtEl>
                                              <p:spTgt spid="45">
                                                <p:txEl>
                                                  <p:pRg st="1" end="1"/>
                                                </p:txEl>
                                              </p:spTgt>
                                            </p:tgtEl>
                                            <p:attrNameLst>
                                              <p:attrName>ppt_y</p:attrName>
                                            </p:attrNameLst>
                                          </p:cBhvr>
                                          <p:tavLst>
                                            <p:tav tm="0">
                                              <p:val>
                                                <p:strVal val="#ppt_y+.1"/>
                                              </p:val>
                                            </p:tav>
                                            <p:tav tm="100000">
                                              <p:val>
                                                <p:strVal val="#ppt_y"/>
                                              </p:val>
                                            </p:tav>
                                          </p:tavLst>
                                        </p:anim>
                                      </p:childTnLst>
                                    </p:cTn>
                                  </p:par>
                                  <p:par>
                                    <p:cTn id="486" presetID="42" presetClass="entr" presetSubtype="0" fill="hold" nodeType="withEffect">
                                      <p:stCondLst>
                                        <p:cond delay="0"/>
                                      </p:stCondLst>
                                      <p:childTnLst>
                                        <p:set>
                                          <p:cBhvr>
                                            <p:cTn id="487" dur="1" fill="hold">
                                              <p:stCondLst>
                                                <p:cond delay="0"/>
                                              </p:stCondLst>
                                            </p:cTn>
                                            <p:tgtEl>
                                              <p:spTgt spid="45">
                                                <p:txEl>
                                                  <p:pRg st="2" end="2"/>
                                                </p:txEl>
                                              </p:spTgt>
                                            </p:tgtEl>
                                            <p:attrNameLst>
                                              <p:attrName>style.visibility</p:attrName>
                                            </p:attrNameLst>
                                          </p:cBhvr>
                                          <p:to>
                                            <p:strVal val="visible"/>
                                          </p:to>
                                        </p:set>
                                        <p:animEffect transition="in" filter="fade">
                                          <p:cBhvr>
                                            <p:cTn id="488" dur="1000"/>
                                            <p:tgtEl>
                                              <p:spTgt spid="45">
                                                <p:txEl>
                                                  <p:pRg st="2" end="2"/>
                                                </p:txEl>
                                              </p:spTgt>
                                            </p:tgtEl>
                                          </p:cBhvr>
                                        </p:animEffect>
                                        <p:anim calcmode="lin" valueType="num">
                                          <p:cBhvr>
                                            <p:cTn id="489" dur="1000" fill="hold"/>
                                            <p:tgtEl>
                                              <p:spTgt spid="45">
                                                <p:txEl>
                                                  <p:pRg st="2" end="2"/>
                                                </p:txEl>
                                              </p:spTgt>
                                            </p:tgtEl>
                                            <p:attrNameLst>
                                              <p:attrName>ppt_x</p:attrName>
                                            </p:attrNameLst>
                                          </p:cBhvr>
                                          <p:tavLst>
                                            <p:tav tm="0">
                                              <p:val>
                                                <p:strVal val="#ppt_x"/>
                                              </p:val>
                                            </p:tav>
                                            <p:tav tm="100000">
                                              <p:val>
                                                <p:strVal val="#ppt_x"/>
                                              </p:val>
                                            </p:tav>
                                          </p:tavLst>
                                        </p:anim>
                                        <p:anim calcmode="lin" valueType="num">
                                          <p:cBhvr>
                                            <p:cTn id="490" dur="1000" fill="hold"/>
                                            <p:tgtEl>
                                              <p:spTgt spid="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1" fill="hold">
                          <p:stCondLst>
                            <p:cond delay="indefinite"/>
                          </p:stCondLst>
                          <p:childTnLst>
                            <p:par>
                              <p:cTn id="492" fill="hold">
                                <p:stCondLst>
                                  <p:cond delay="0"/>
                                </p:stCondLst>
                                <p:childTnLst>
                                  <p:par>
                                    <p:cTn id="493" presetID="42" presetClass="entr" presetSubtype="0" fill="hold" nodeType="clickEffect">
                                      <p:stCondLst>
                                        <p:cond delay="0"/>
                                      </p:stCondLst>
                                      <p:childTnLst>
                                        <p:set>
                                          <p:cBhvr>
                                            <p:cTn id="494" dur="1" fill="hold">
                                              <p:stCondLst>
                                                <p:cond delay="0"/>
                                              </p:stCondLst>
                                            </p:cTn>
                                            <p:tgtEl>
                                              <p:spTgt spid="45">
                                                <p:txEl>
                                                  <p:pRg st="3" end="3"/>
                                                </p:txEl>
                                              </p:spTgt>
                                            </p:tgtEl>
                                            <p:attrNameLst>
                                              <p:attrName>style.visibility</p:attrName>
                                            </p:attrNameLst>
                                          </p:cBhvr>
                                          <p:to>
                                            <p:strVal val="visible"/>
                                          </p:to>
                                        </p:set>
                                        <p:animEffect transition="in" filter="fade">
                                          <p:cBhvr>
                                            <p:cTn id="495" dur="1000"/>
                                            <p:tgtEl>
                                              <p:spTgt spid="45">
                                                <p:txEl>
                                                  <p:pRg st="3" end="3"/>
                                                </p:txEl>
                                              </p:spTgt>
                                            </p:tgtEl>
                                          </p:cBhvr>
                                        </p:animEffect>
                                        <p:anim calcmode="lin" valueType="num">
                                          <p:cBhvr>
                                            <p:cTn id="496" dur="1000" fill="hold"/>
                                            <p:tgtEl>
                                              <p:spTgt spid="45">
                                                <p:txEl>
                                                  <p:pRg st="3" end="3"/>
                                                </p:txEl>
                                              </p:spTgt>
                                            </p:tgtEl>
                                            <p:attrNameLst>
                                              <p:attrName>ppt_x</p:attrName>
                                            </p:attrNameLst>
                                          </p:cBhvr>
                                          <p:tavLst>
                                            <p:tav tm="0">
                                              <p:val>
                                                <p:strVal val="#ppt_x"/>
                                              </p:val>
                                            </p:tav>
                                            <p:tav tm="100000">
                                              <p:val>
                                                <p:strVal val="#ppt_x"/>
                                              </p:val>
                                            </p:tav>
                                          </p:tavLst>
                                        </p:anim>
                                        <p:anim calcmode="lin" valueType="num">
                                          <p:cBhvr>
                                            <p:cTn id="497" dur="1000" fill="hold"/>
                                            <p:tgtEl>
                                              <p:spTgt spid="45">
                                                <p:txEl>
                                                  <p:pRg st="3" end="3"/>
                                                </p:txEl>
                                              </p:spTgt>
                                            </p:tgtEl>
                                            <p:attrNameLst>
                                              <p:attrName>ppt_y</p:attrName>
                                            </p:attrNameLst>
                                          </p:cBhvr>
                                          <p:tavLst>
                                            <p:tav tm="0">
                                              <p:val>
                                                <p:strVal val="#ppt_y+.1"/>
                                              </p:val>
                                            </p:tav>
                                            <p:tav tm="100000">
                                              <p:val>
                                                <p:strVal val="#ppt_y"/>
                                              </p:val>
                                            </p:tav>
                                          </p:tavLst>
                                        </p:anim>
                                      </p:childTnLst>
                                    </p:cTn>
                                  </p:par>
                                  <p:par>
                                    <p:cTn id="498" presetID="42" presetClass="entr" presetSubtype="0" fill="hold" nodeType="withEffect">
                                      <p:stCondLst>
                                        <p:cond delay="0"/>
                                      </p:stCondLst>
                                      <p:childTnLst>
                                        <p:set>
                                          <p:cBhvr>
                                            <p:cTn id="499" dur="1" fill="hold">
                                              <p:stCondLst>
                                                <p:cond delay="0"/>
                                              </p:stCondLst>
                                            </p:cTn>
                                            <p:tgtEl>
                                              <p:spTgt spid="45">
                                                <p:txEl>
                                                  <p:pRg st="4" end="4"/>
                                                </p:txEl>
                                              </p:spTgt>
                                            </p:tgtEl>
                                            <p:attrNameLst>
                                              <p:attrName>style.visibility</p:attrName>
                                            </p:attrNameLst>
                                          </p:cBhvr>
                                          <p:to>
                                            <p:strVal val="visible"/>
                                          </p:to>
                                        </p:set>
                                        <p:animEffect transition="in" filter="fade">
                                          <p:cBhvr>
                                            <p:cTn id="500" dur="1000"/>
                                            <p:tgtEl>
                                              <p:spTgt spid="45">
                                                <p:txEl>
                                                  <p:pRg st="4" end="4"/>
                                                </p:txEl>
                                              </p:spTgt>
                                            </p:tgtEl>
                                          </p:cBhvr>
                                        </p:animEffect>
                                        <p:anim calcmode="lin" valueType="num">
                                          <p:cBhvr>
                                            <p:cTn id="501" dur="1000" fill="hold"/>
                                            <p:tgtEl>
                                              <p:spTgt spid="45">
                                                <p:txEl>
                                                  <p:pRg st="4" end="4"/>
                                                </p:txEl>
                                              </p:spTgt>
                                            </p:tgtEl>
                                            <p:attrNameLst>
                                              <p:attrName>ppt_x</p:attrName>
                                            </p:attrNameLst>
                                          </p:cBhvr>
                                          <p:tavLst>
                                            <p:tav tm="0">
                                              <p:val>
                                                <p:strVal val="#ppt_x"/>
                                              </p:val>
                                            </p:tav>
                                            <p:tav tm="100000">
                                              <p:val>
                                                <p:strVal val="#ppt_x"/>
                                              </p:val>
                                            </p:tav>
                                          </p:tavLst>
                                        </p:anim>
                                        <p:anim calcmode="lin" valueType="num">
                                          <p:cBhvr>
                                            <p:cTn id="502" dur="1000" fill="hold"/>
                                            <p:tgtEl>
                                              <p:spTgt spid="45">
                                                <p:txEl>
                                                  <p:pRg st="4" end="4"/>
                                                </p:txEl>
                                              </p:spTgt>
                                            </p:tgtEl>
                                            <p:attrNameLst>
                                              <p:attrName>ppt_y</p:attrName>
                                            </p:attrNameLst>
                                          </p:cBhvr>
                                          <p:tavLst>
                                            <p:tav tm="0">
                                              <p:val>
                                                <p:strVal val="#ppt_y+.1"/>
                                              </p:val>
                                            </p:tav>
                                            <p:tav tm="100000">
                                              <p:val>
                                                <p:strVal val="#ppt_y"/>
                                              </p:val>
                                            </p:tav>
                                          </p:tavLst>
                                        </p:anim>
                                      </p:childTnLst>
                                    </p:cTn>
                                  </p:par>
                                  <p:par>
                                    <p:cTn id="503" presetID="42" presetClass="entr" presetSubtype="0" fill="hold" nodeType="withEffect">
                                      <p:stCondLst>
                                        <p:cond delay="0"/>
                                      </p:stCondLst>
                                      <p:childTnLst>
                                        <p:set>
                                          <p:cBhvr>
                                            <p:cTn id="504" dur="1" fill="hold">
                                              <p:stCondLst>
                                                <p:cond delay="0"/>
                                              </p:stCondLst>
                                            </p:cTn>
                                            <p:tgtEl>
                                              <p:spTgt spid="45">
                                                <p:txEl>
                                                  <p:pRg st="5" end="5"/>
                                                </p:txEl>
                                              </p:spTgt>
                                            </p:tgtEl>
                                            <p:attrNameLst>
                                              <p:attrName>style.visibility</p:attrName>
                                            </p:attrNameLst>
                                          </p:cBhvr>
                                          <p:to>
                                            <p:strVal val="visible"/>
                                          </p:to>
                                        </p:set>
                                        <p:animEffect transition="in" filter="fade">
                                          <p:cBhvr>
                                            <p:cTn id="505" dur="1000"/>
                                            <p:tgtEl>
                                              <p:spTgt spid="45">
                                                <p:txEl>
                                                  <p:pRg st="5" end="5"/>
                                                </p:txEl>
                                              </p:spTgt>
                                            </p:tgtEl>
                                          </p:cBhvr>
                                        </p:animEffect>
                                        <p:anim calcmode="lin" valueType="num">
                                          <p:cBhvr>
                                            <p:cTn id="506" dur="1000" fill="hold"/>
                                            <p:tgtEl>
                                              <p:spTgt spid="45">
                                                <p:txEl>
                                                  <p:pRg st="5" end="5"/>
                                                </p:txEl>
                                              </p:spTgt>
                                            </p:tgtEl>
                                            <p:attrNameLst>
                                              <p:attrName>ppt_x</p:attrName>
                                            </p:attrNameLst>
                                          </p:cBhvr>
                                          <p:tavLst>
                                            <p:tav tm="0">
                                              <p:val>
                                                <p:strVal val="#ppt_x"/>
                                              </p:val>
                                            </p:tav>
                                            <p:tav tm="100000">
                                              <p:val>
                                                <p:strVal val="#ppt_x"/>
                                              </p:val>
                                            </p:tav>
                                          </p:tavLst>
                                        </p:anim>
                                        <p:anim calcmode="lin" valueType="num">
                                          <p:cBhvr>
                                            <p:cTn id="507" dur="1000" fill="hold"/>
                                            <p:tgtEl>
                                              <p:spTgt spid="45">
                                                <p:txEl>
                                                  <p:pRg st="5" end="5"/>
                                                </p:txEl>
                                              </p:spTgt>
                                            </p:tgtEl>
                                            <p:attrNameLst>
                                              <p:attrName>ppt_y</p:attrName>
                                            </p:attrNameLst>
                                          </p:cBhvr>
                                          <p:tavLst>
                                            <p:tav tm="0">
                                              <p:val>
                                                <p:strVal val="#ppt_y+.1"/>
                                              </p:val>
                                            </p:tav>
                                            <p:tav tm="100000">
                                              <p:val>
                                                <p:strVal val="#ppt_y"/>
                                              </p:val>
                                            </p:tav>
                                          </p:tavLst>
                                        </p:anim>
                                      </p:childTnLst>
                                    </p:cTn>
                                  </p:par>
                                  <p:par>
                                    <p:cTn id="508" presetID="42" presetClass="entr" presetSubtype="0" fill="hold" nodeType="withEffect">
                                      <p:stCondLst>
                                        <p:cond delay="0"/>
                                      </p:stCondLst>
                                      <p:childTnLst>
                                        <p:set>
                                          <p:cBhvr>
                                            <p:cTn id="509" dur="1" fill="hold">
                                              <p:stCondLst>
                                                <p:cond delay="0"/>
                                              </p:stCondLst>
                                            </p:cTn>
                                            <p:tgtEl>
                                              <p:spTgt spid="45">
                                                <p:txEl>
                                                  <p:pRg st="6" end="6"/>
                                                </p:txEl>
                                              </p:spTgt>
                                            </p:tgtEl>
                                            <p:attrNameLst>
                                              <p:attrName>style.visibility</p:attrName>
                                            </p:attrNameLst>
                                          </p:cBhvr>
                                          <p:to>
                                            <p:strVal val="visible"/>
                                          </p:to>
                                        </p:set>
                                        <p:animEffect transition="in" filter="fade">
                                          <p:cBhvr>
                                            <p:cTn id="510" dur="1000"/>
                                            <p:tgtEl>
                                              <p:spTgt spid="45">
                                                <p:txEl>
                                                  <p:pRg st="6" end="6"/>
                                                </p:txEl>
                                              </p:spTgt>
                                            </p:tgtEl>
                                          </p:cBhvr>
                                        </p:animEffect>
                                        <p:anim calcmode="lin" valueType="num">
                                          <p:cBhvr>
                                            <p:cTn id="511" dur="1000" fill="hold"/>
                                            <p:tgtEl>
                                              <p:spTgt spid="45">
                                                <p:txEl>
                                                  <p:pRg st="6" end="6"/>
                                                </p:txEl>
                                              </p:spTgt>
                                            </p:tgtEl>
                                            <p:attrNameLst>
                                              <p:attrName>ppt_x</p:attrName>
                                            </p:attrNameLst>
                                          </p:cBhvr>
                                          <p:tavLst>
                                            <p:tav tm="0">
                                              <p:val>
                                                <p:strVal val="#ppt_x"/>
                                              </p:val>
                                            </p:tav>
                                            <p:tav tm="100000">
                                              <p:val>
                                                <p:strVal val="#ppt_x"/>
                                              </p:val>
                                            </p:tav>
                                          </p:tavLst>
                                        </p:anim>
                                        <p:anim calcmode="lin" valueType="num">
                                          <p:cBhvr>
                                            <p:cTn id="512" dur="1000" fill="hold"/>
                                            <p:tgtEl>
                                              <p:spTgt spid="4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42" presetClass="entr" presetSubtype="0" fill="hold" nodeType="clickEffect">
                                      <p:stCondLst>
                                        <p:cond delay="0"/>
                                      </p:stCondLst>
                                      <p:childTnLst>
                                        <p:set>
                                          <p:cBhvr>
                                            <p:cTn id="516" dur="1" fill="hold">
                                              <p:stCondLst>
                                                <p:cond delay="0"/>
                                              </p:stCondLst>
                                            </p:cTn>
                                            <p:tgtEl>
                                              <p:spTgt spid="45">
                                                <p:txEl>
                                                  <p:pRg st="7" end="7"/>
                                                </p:txEl>
                                              </p:spTgt>
                                            </p:tgtEl>
                                            <p:attrNameLst>
                                              <p:attrName>style.visibility</p:attrName>
                                            </p:attrNameLst>
                                          </p:cBhvr>
                                          <p:to>
                                            <p:strVal val="visible"/>
                                          </p:to>
                                        </p:set>
                                        <p:animEffect transition="in" filter="fade">
                                          <p:cBhvr>
                                            <p:cTn id="517" dur="1000"/>
                                            <p:tgtEl>
                                              <p:spTgt spid="45">
                                                <p:txEl>
                                                  <p:pRg st="7" end="7"/>
                                                </p:txEl>
                                              </p:spTgt>
                                            </p:tgtEl>
                                          </p:cBhvr>
                                        </p:animEffect>
                                        <p:anim calcmode="lin" valueType="num">
                                          <p:cBhvr>
                                            <p:cTn id="518" dur="1000" fill="hold"/>
                                            <p:tgtEl>
                                              <p:spTgt spid="45">
                                                <p:txEl>
                                                  <p:pRg st="7" end="7"/>
                                                </p:txEl>
                                              </p:spTgt>
                                            </p:tgtEl>
                                            <p:attrNameLst>
                                              <p:attrName>ppt_x</p:attrName>
                                            </p:attrNameLst>
                                          </p:cBhvr>
                                          <p:tavLst>
                                            <p:tav tm="0">
                                              <p:val>
                                                <p:strVal val="#ppt_x"/>
                                              </p:val>
                                            </p:tav>
                                            <p:tav tm="100000">
                                              <p:val>
                                                <p:strVal val="#ppt_x"/>
                                              </p:val>
                                            </p:tav>
                                          </p:tavLst>
                                        </p:anim>
                                        <p:anim calcmode="lin" valueType="num">
                                          <p:cBhvr>
                                            <p:cTn id="519" dur="1000" fill="hold"/>
                                            <p:tgtEl>
                                              <p:spTgt spid="45">
                                                <p:txEl>
                                                  <p:pRg st="7" end="7"/>
                                                </p:txEl>
                                              </p:spTgt>
                                            </p:tgtEl>
                                            <p:attrNameLst>
                                              <p:attrName>ppt_y</p:attrName>
                                            </p:attrNameLst>
                                          </p:cBhvr>
                                          <p:tavLst>
                                            <p:tav tm="0">
                                              <p:val>
                                                <p:strVal val="#ppt_y+.1"/>
                                              </p:val>
                                            </p:tav>
                                            <p:tav tm="100000">
                                              <p:val>
                                                <p:strVal val="#ppt_y"/>
                                              </p:val>
                                            </p:tav>
                                          </p:tavLst>
                                        </p:anim>
                                      </p:childTnLst>
                                    </p:cTn>
                                  </p:par>
                                  <p:par>
                                    <p:cTn id="520" presetID="42" presetClass="entr" presetSubtype="0" fill="hold" nodeType="withEffect">
                                      <p:stCondLst>
                                        <p:cond delay="0"/>
                                      </p:stCondLst>
                                      <p:childTnLst>
                                        <p:set>
                                          <p:cBhvr>
                                            <p:cTn id="521" dur="1" fill="hold">
                                              <p:stCondLst>
                                                <p:cond delay="0"/>
                                              </p:stCondLst>
                                            </p:cTn>
                                            <p:tgtEl>
                                              <p:spTgt spid="45">
                                                <p:txEl>
                                                  <p:pRg st="8" end="8"/>
                                                </p:txEl>
                                              </p:spTgt>
                                            </p:tgtEl>
                                            <p:attrNameLst>
                                              <p:attrName>style.visibility</p:attrName>
                                            </p:attrNameLst>
                                          </p:cBhvr>
                                          <p:to>
                                            <p:strVal val="visible"/>
                                          </p:to>
                                        </p:set>
                                        <p:animEffect transition="in" filter="fade">
                                          <p:cBhvr>
                                            <p:cTn id="522" dur="1000"/>
                                            <p:tgtEl>
                                              <p:spTgt spid="45">
                                                <p:txEl>
                                                  <p:pRg st="8" end="8"/>
                                                </p:txEl>
                                              </p:spTgt>
                                            </p:tgtEl>
                                          </p:cBhvr>
                                        </p:animEffect>
                                        <p:anim calcmode="lin" valueType="num">
                                          <p:cBhvr>
                                            <p:cTn id="523" dur="1000" fill="hold"/>
                                            <p:tgtEl>
                                              <p:spTgt spid="45">
                                                <p:txEl>
                                                  <p:pRg st="8" end="8"/>
                                                </p:txEl>
                                              </p:spTgt>
                                            </p:tgtEl>
                                            <p:attrNameLst>
                                              <p:attrName>ppt_x</p:attrName>
                                            </p:attrNameLst>
                                          </p:cBhvr>
                                          <p:tavLst>
                                            <p:tav tm="0">
                                              <p:val>
                                                <p:strVal val="#ppt_x"/>
                                              </p:val>
                                            </p:tav>
                                            <p:tav tm="100000">
                                              <p:val>
                                                <p:strVal val="#ppt_x"/>
                                              </p:val>
                                            </p:tav>
                                          </p:tavLst>
                                        </p:anim>
                                        <p:anim calcmode="lin" valueType="num">
                                          <p:cBhvr>
                                            <p:cTn id="524" dur="1000" fill="hold"/>
                                            <p:tgtEl>
                                              <p:spTgt spid="4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3"/>
                      </p:tgtEl>
                    </p:cond>
                  </p:nextCondLst>
                </p:seq>
                <p:seq concurrent="1" nextAc="seek">
                  <p:cTn id="525" restart="whenNotActive" fill="hold" evtFilter="cancelBubble" nodeType="interactiveSeq">
                    <p:stCondLst>
                      <p:cond evt="onClick" delay="0">
                        <p:tgtEl>
                          <p:spTgt spid="44"/>
                        </p:tgtEl>
                      </p:cond>
                    </p:stCondLst>
                    <p:endSync evt="end" delay="0">
                      <p:rtn val="all"/>
                    </p:endSync>
                    <p:childTnLst>
                      <p:par>
                        <p:cTn id="526" fill="hold">
                          <p:stCondLst>
                            <p:cond delay="0"/>
                          </p:stCondLst>
                          <p:childTnLst>
                            <p:par>
                              <p:cTn id="527" fill="hold">
                                <p:stCondLst>
                                  <p:cond delay="0"/>
                                </p:stCondLst>
                                <p:childTnLst>
                                  <p:par>
                                    <p:cTn id="528" presetID="2" presetClass="entr" presetSubtype="4" fill="hold" grpId="0" nodeType="clickEffect">
                                      <p:stCondLst>
                                        <p:cond delay="0"/>
                                      </p:stCondLst>
                                      <p:childTnLst>
                                        <p:set>
                                          <p:cBhvr>
                                            <p:cTn id="529" dur="1" fill="hold">
                                              <p:stCondLst>
                                                <p:cond delay="0"/>
                                              </p:stCondLst>
                                            </p:cTn>
                                            <p:tgtEl>
                                              <p:spTgt spid="46"/>
                                            </p:tgtEl>
                                            <p:attrNameLst>
                                              <p:attrName>style.visibility</p:attrName>
                                            </p:attrNameLst>
                                          </p:cBhvr>
                                          <p:to>
                                            <p:strVal val="visible"/>
                                          </p:to>
                                        </p:set>
                                        <p:anim calcmode="lin" valueType="num">
                                          <p:cBhvr additive="base">
                                            <p:cTn id="530" dur="1000" fill="hold"/>
                                            <p:tgtEl>
                                              <p:spTgt spid="46"/>
                                            </p:tgtEl>
                                            <p:attrNameLst>
                                              <p:attrName>ppt_x</p:attrName>
                                            </p:attrNameLst>
                                          </p:cBhvr>
                                          <p:tavLst>
                                            <p:tav tm="0">
                                              <p:val>
                                                <p:strVal val="#ppt_x"/>
                                              </p:val>
                                            </p:tav>
                                            <p:tav tm="100000">
                                              <p:val>
                                                <p:strVal val="#ppt_x"/>
                                              </p:val>
                                            </p:tav>
                                          </p:tavLst>
                                        </p:anim>
                                        <p:anim calcmode="lin" valueType="num">
                                          <p:cBhvr additive="base">
                                            <p:cTn id="531"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32" fill="hold">
                          <p:stCondLst>
                            <p:cond delay="indefinite"/>
                          </p:stCondLst>
                          <p:childTnLst>
                            <p:par>
                              <p:cTn id="533" fill="hold">
                                <p:stCondLst>
                                  <p:cond delay="0"/>
                                </p:stCondLst>
                                <p:childTnLst>
                                  <p:par>
                                    <p:cTn id="534" presetID="42" presetClass="entr" presetSubtype="0" fill="hold" nodeType="clickEffect">
                                      <p:stCondLst>
                                        <p:cond delay="0"/>
                                      </p:stCondLst>
                                      <p:childTnLst>
                                        <p:set>
                                          <p:cBhvr>
                                            <p:cTn id="535" dur="1" fill="hold">
                                              <p:stCondLst>
                                                <p:cond delay="0"/>
                                              </p:stCondLst>
                                            </p:cTn>
                                            <p:tgtEl>
                                              <p:spTgt spid="46">
                                                <p:txEl>
                                                  <p:pRg st="0" end="0"/>
                                                </p:txEl>
                                              </p:spTgt>
                                            </p:tgtEl>
                                            <p:attrNameLst>
                                              <p:attrName>style.visibility</p:attrName>
                                            </p:attrNameLst>
                                          </p:cBhvr>
                                          <p:to>
                                            <p:strVal val="visible"/>
                                          </p:to>
                                        </p:set>
                                        <p:animEffect transition="in" filter="fade">
                                          <p:cBhvr>
                                            <p:cTn id="536" dur="1000"/>
                                            <p:tgtEl>
                                              <p:spTgt spid="46">
                                                <p:txEl>
                                                  <p:pRg st="0" end="0"/>
                                                </p:txEl>
                                              </p:spTgt>
                                            </p:tgtEl>
                                          </p:cBhvr>
                                        </p:animEffect>
                                        <p:anim calcmode="lin" valueType="num">
                                          <p:cBhvr>
                                            <p:cTn id="53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538"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9" fill="hold">
                          <p:stCondLst>
                            <p:cond delay="indefinite"/>
                          </p:stCondLst>
                          <p:childTnLst>
                            <p:par>
                              <p:cTn id="540" fill="hold">
                                <p:stCondLst>
                                  <p:cond delay="0"/>
                                </p:stCondLst>
                                <p:childTnLst>
                                  <p:par>
                                    <p:cTn id="541" presetID="42" presetClass="entr" presetSubtype="0" fill="hold" nodeType="clickEffect">
                                      <p:stCondLst>
                                        <p:cond delay="0"/>
                                      </p:stCondLst>
                                      <p:childTnLst>
                                        <p:set>
                                          <p:cBhvr>
                                            <p:cTn id="542" dur="1" fill="hold">
                                              <p:stCondLst>
                                                <p:cond delay="0"/>
                                              </p:stCondLst>
                                            </p:cTn>
                                            <p:tgtEl>
                                              <p:spTgt spid="46">
                                                <p:txEl>
                                                  <p:pRg st="1" end="1"/>
                                                </p:txEl>
                                              </p:spTgt>
                                            </p:tgtEl>
                                            <p:attrNameLst>
                                              <p:attrName>style.visibility</p:attrName>
                                            </p:attrNameLst>
                                          </p:cBhvr>
                                          <p:to>
                                            <p:strVal val="visible"/>
                                          </p:to>
                                        </p:set>
                                        <p:animEffect transition="in" filter="fade">
                                          <p:cBhvr>
                                            <p:cTn id="543" dur="1000"/>
                                            <p:tgtEl>
                                              <p:spTgt spid="46">
                                                <p:txEl>
                                                  <p:pRg st="1" end="1"/>
                                                </p:txEl>
                                              </p:spTgt>
                                            </p:tgtEl>
                                          </p:cBhvr>
                                        </p:animEffect>
                                        <p:anim calcmode="lin" valueType="num">
                                          <p:cBhvr>
                                            <p:cTn id="544"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545" dur="1000" fill="hold"/>
                                            <p:tgtEl>
                                              <p:spTgt spid="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46" fill="hold">
                          <p:stCondLst>
                            <p:cond delay="indefinite"/>
                          </p:stCondLst>
                          <p:childTnLst>
                            <p:par>
                              <p:cTn id="547" fill="hold">
                                <p:stCondLst>
                                  <p:cond delay="0"/>
                                </p:stCondLst>
                                <p:childTnLst>
                                  <p:par>
                                    <p:cTn id="548" presetID="42" presetClass="entr" presetSubtype="0" fill="hold" nodeType="clickEffect">
                                      <p:stCondLst>
                                        <p:cond delay="0"/>
                                      </p:stCondLst>
                                      <p:childTnLst>
                                        <p:set>
                                          <p:cBhvr>
                                            <p:cTn id="549" dur="1" fill="hold">
                                              <p:stCondLst>
                                                <p:cond delay="0"/>
                                              </p:stCondLst>
                                            </p:cTn>
                                            <p:tgtEl>
                                              <p:spTgt spid="46">
                                                <p:txEl>
                                                  <p:pRg st="2" end="2"/>
                                                </p:txEl>
                                              </p:spTgt>
                                            </p:tgtEl>
                                            <p:attrNameLst>
                                              <p:attrName>style.visibility</p:attrName>
                                            </p:attrNameLst>
                                          </p:cBhvr>
                                          <p:to>
                                            <p:strVal val="visible"/>
                                          </p:to>
                                        </p:set>
                                        <p:animEffect transition="in" filter="fade">
                                          <p:cBhvr>
                                            <p:cTn id="550" dur="1000"/>
                                            <p:tgtEl>
                                              <p:spTgt spid="46">
                                                <p:txEl>
                                                  <p:pRg st="2" end="2"/>
                                                </p:txEl>
                                              </p:spTgt>
                                            </p:tgtEl>
                                          </p:cBhvr>
                                        </p:animEffect>
                                        <p:anim calcmode="lin" valueType="num">
                                          <p:cBhvr>
                                            <p:cTn id="551"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552" dur="1000" fill="hold"/>
                                            <p:tgtEl>
                                              <p:spTgt spid="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3" fill="hold">
                          <p:stCondLst>
                            <p:cond delay="indefinite"/>
                          </p:stCondLst>
                          <p:childTnLst>
                            <p:par>
                              <p:cTn id="554" fill="hold">
                                <p:stCondLst>
                                  <p:cond delay="0"/>
                                </p:stCondLst>
                                <p:childTnLst>
                                  <p:par>
                                    <p:cTn id="555" presetID="42" presetClass="entr" presetSubtype="0" fill="hold" nodeType="clickEffect">
                                      <p:stCondLst>
                                        <p:cond delay="0"/>
                                      </p:stCondLst>
                                      <p:childTnLst>
                                        <p:set>
                                          <p:cBhvr>
                                            <p:cTn id="556" dur="1" fill="hold">
                                              <p:stCondLst>
                                                <p:cond delay="0"/>
                                              </p:stCondLst>
                                            </p:cTn>
                                            <p:tgtEl>
                                              <p:spTgt spid="46">
                                                <p:txEl>
                                                  <p:pRg st="3" end="3"/>
                                                </p:txEl>
                                              </p:spTgt>
                                            </p:tgtEl>
                                            <p:attrNameLst>
                                              <p:attrName>style.visibility</p:attrName>
                                            </p:attrNameLst>
                                          </p:cBhvr>
                                          <p:to>
                                            <p:strVal val="visible"/>
                                          </p:to>
                                        </p:set>
                                        <p:animEffect transition="in" filter="fade">
                                          <p:cBhvr>
                                            <p:cTn id="557" dur="1000"/>
                                            <p:tgtEl>
                                              <p:spTgt spid="46">
                                                <p:txEl>
                                                  <p:pRg st="3" end="3"/>
                                                </p:txEl>
                                              </p:spTgt>
                                            </p:tgtEl>
                                          </p:cBhvr>
                                        </p:animEffect>
                                        <p:anim calcmode="lin" valueType="num">
                                          <p:cBhvr>
                                            <p:cTn id="558" dur="1000" fill="hold"/>
                                            <p:tgtEl>
                                              <p:spTgt spid="46">
                                                <p:txEl>
                                                  <p:pRg st="3" end="3"/>
                                                </p:txEl>
                                              </p:spTgt>
                                            </p:tgtEl>
                                            <p:attrNameLst>
                                              <p:attrName>ppt_x</p:attrName>
                                            </p:attrNameLst>
                                          </p:cBhvr>
                                          <p:tavLst>
                                            <p:tav tm="0">
                                              <p:val>
                                                <p:strVal val="#ppt_x"/>
                                              </p:val>
                                            </p:tav>
                                            <p:tav tm="100000">
                                              <p:val>
                                                <p:strVal val="#ppt_x"/>
                                              </p:val>
                                            </p:tav>
                                          </p:tavLst>
                                        </p:anim>
                                        <p:anim calcmode="lin" valueType="num">
                                          <p:cBhvr>
                                            <p:cTn id="559" dur="1000" fill="hold"/>
                                            <p:tgtEl>
                                              <p:spTgt spid="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60" fill="hold">
                          <p:stCondLst>
                            <p:cond delay="indefinite"/>
                          </p:stCondLst>
                          <p:childTnLst>
                            <p:par>
                              <p:cTn id="561" fill="hold">
                                <p:stCondLst>
                                  <p:cond delay="0"/>
                                </p:stCondLst>
                                <p:childTnLst>
                                  <p:par>
                                    <p:cTn id="562" presetID="42" presetClass="entr" presetSubtype="0" fill="hold" nodeType="clickEffect">
                                      <p:stCondLst>
                                        <p:cond delay="0"/>
                                      </p:stCondLst>
                                      <p:childTnLst>
                                        <p:set>
                                          <p:cBhvr>
                                            <p:cTn id="563" dur="1" fill="hold">
                                              <p:stCondLst>
                                                <p:cond delay="0"/>
                                              </p:stCondLst>
                                            </p:cTn>
                                            <p:tgtEl>
                                              <p:spTgt spid="46">
                                                <p:txEl>
                                                  <p:pRg st="4" end="4"/>
                                                </p:txEl>
                                              </p:spTgt>
                                            </p:tgtEl>
                                            <p:attrNameLst>
                                              <p:attrName>style.visibility</p:attrName>
                                            </p:attrNameLst>
                                          </p:cBhvr>
                                          <p:to>
                                            <p:strVal val="visible"/>
                                          </p:to>
                                        </p:set>
                                        <p:animEffect transition="in" filter="fade">
                                          <p:cBhvr>
                                            <p:cTn id="564" dur="1000"/>
                                            <p:tgtEl>
                                              <p:spTgt spid="46">
                                                <p:txEl>
                                                  <p:pRg st="4" end="4"/>
                                                </p:txEl>
                                              </p:spTgt>
                                            </p:tgtEl>
                                          </p:cBhvr>
                                        </p:animEffect>
                                        <p:anim calcmode="lin" valueType="num">
                                          <p:cBhvr>
                                            <p:cTn id="565"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566" dur="1000" fill="hold"/>
                                            <p:tgtEl>
                                              <p:spTgt spid="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7" fill="hold">
                          <p:stCondLst>
                            <p:cond delay="indefinite"/>
                          </p:stCondLst>
                          <p:childTnLst>
                            <p:par>
                              <p:cTn id="568" fill="hold">
                                <p:stCondLst>
                                  <p:cond delay="0"/>
                                </p:stCondLst>
                                <p:childTnLst>
                                  <p:par>
                                    <p:cTn id="569" presetID="42" presetClass="entr" presetSubtype="0" fill="hold" nodeType="clickEffect">
                                      <p:stCondLst>
                                        <p:cond delay="0"/>
                                      </p:stCondLst>
                                      <p:childTnLst>
                                        <p:set>
                                          <p:cBhvr>
                                            <p:cTn id="570" dur="1" fill="hold">
                                              <p:stCondLst>
                                                <p:cond delay="0"/>
                                              </p:stCondLst>
                                            </p:cTn>
                                            <p:tgtEl>
                                              <p:spTgt spid="46">
                                                <p:txEl>
                                                  <p:pRg st="5" end="5"/>
                                                </p:txEl>
                                              </p:spTgt>
                                            </p:tgtEl>
                                            <p:attrNameLst>
                                              <p:attrName>style.visibility</p:attrName>
                                            </p:attrNameLst>
                                          </p:cBhvr>
                                          <p:to>
                                            <p:strVal val="visible"/>
                                          </p:to>
                                        </p:set>
                                        <p:animEffect transition="in" filter="fade">
                                          <p:cBhvr>
                                            <p:cTn id="571" dur="1000"/>
                                            <p:tgtEl>
                                              <p:spTgt spid="46">
                                                <p:txEl>
                                                  <p:pRg st="5" end="5"/>
                                                </p:txEl>
                                              </p:spTgt>
                                            </p:tgtEl>
                                          </p:cBhvr>
                                        </p:animEffect>
                                        <p:anim calcmode="lin" valueType="num">
                                          <p:cBhvr>
                                            <p:cTn id="572" dur="1000" fill="hold"/>
                                            <p:tgtEl>
                                              <p:spTgt spid="46">
                                                <p:txEl>
                                                  <p:pRg st="5" end="5"/>
                                                </p:txEl>
                                              </p:spTgt>
                                            </p:tgtEl>
                                            <p:attrNameLst>
                                              <p:attrName>ppt_x</p:attrName>
                                            </p:attrNameLst>
                                          </p:cBhvr>
                                          <p:tavLst>
                                            <p:tav tm="0">
                                              <p:val>
                                                <p:strVal val="#ppt_x"/>
                                              </p:val>
                                            </p:tav>
                                            <p:tav tm="100000">
                                              <p:val>
                                                <p:strVal val="#ppt_x"/>
                                              </p:val>
                                            </p:tav>
                                          </p:tavLst>
                                        </p:anim>
                                        <p:anim calcmode="lin" valueType="num">
                                          <p:cBhvr>
                                            <p:cTn id="573" dur="1000" fill="hold"/>
                                            <p:tgtEl>
                                              <p:spTgt spid="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4" fill="hold">
                          <p:stCondLst>
                            <p:cond delay="indefinite"/>
                          </p:stCondLst>
                          <p:childTnLst>
                            <p:par>
                              <p:cTn id="575" fill="hold">
                                <p:stCondLst>
                                  <p:cond delay="0"/>
                                </p:stCondLst>
                                <p:childTnLst>
                                  <p:par>
                                    <p:cTn id="576" presetID="42" presetClass="entr" presetSubtype="0" fill="hold" nodeType="clickEffect">
                                      <p:stCondLst>
                                        <p:cond delay="0"/>
                                      </p:stCondLst>
                                      <p:childTnLst>
                                        <p:set>
                                          <p:cBhvr>
                                            <p:cTn id="577" dur="1" fill="hold">
                                              <p:stCondLst>
                                                <p:cond delay="0"/>
                                              </p:stCondLst>
                                            </p:cTn>
                                            <p:tgtEl>
                                              <p:spTgt spid="46">
                                                <p:txEl>
                                                  <p:pRg st="6" end="6"/>
                                                </p:txEl>
                                              </p:spTgt>
                                            </p:tgtEl>
                                            <p:attrNameLst>
                                              <p:attrName>style.visibility</p:attrName>
                                            </p:attrNameLst>
                                          </p:cBhvr>
                                          <p:to>
                                            <p:strVal val="visible"/>
                                          </p:to>
                                        </p:set>
                                        <p:animEffect transition="in" filter="fade">
                                          <p:cBhvr>
                                            <p:cTn id="578" dur="1000"/>
                                            <p:tgtEl>
                                              <p:spTgt spid="46">
                                                <p:txEl>
                                                  <p:pRg st="6" end="6"/>
                                                </p:txEl>
                                              </p:spTgt>
                                            </p:tgtEl>
                                          </p:cBhvr>
                                        </p:animEffect>
                                        <p:anim calcmode="lin" valueType="num">
                                          <p:cBhvr>
                                            <p:cTn id="579" dur="1000" fill="hold"/>
                                            <p:tgtEl>
                                              <p:spTgt spid="46">
                                                <p:txEl>
                                                  <p:pRg st="6" end="6"/>
                                                </p:txEl>
                                              </p:spTgt>
                                            </p:tgtEl>
                                            <p:attrNameLst>
                                              <p:attrName>ppt_x</p:attrName>
                                            </p:attrNameLst>
                                          </p:cBhvr>
                                          <p:tavLst>
                                            <p:tav tm="0">
                                              <p:val>
                                                <p:strVal val="#ppt_x"/>
                                              </p:val>
                                            </p:tav>
                                            <p:tav tm="100000">
                                              <p:val>
                                                <p:strVal val="#ppt_x"/>
                                              </p:val>
                                            </p:tav>
                                          </p:tavLst>
                                        </p:anim>
                                        <p:anim calcmode="lin" valueType="num">
                                          <p:cBhvr>
                                            <p:cTn id="580" dur="1000" fill="hold"/>
                                            <p:tgtEl>
                                              <p:spTgt spid="4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1" fill="hold">
                          <p:stCondLst>
                            <p:cond delay="indefinite"/>
                          </p:stCondLst>
                          <p:childTnLst>
                            <p:par>
                              <p:cTn id="582" fill="hold">
                                <p:stCondLst>
                                  <p:cond delay="0"/>
                                </p:stCondLst>
                                <p:childTnLst>
                                  <p:par>
                                    <p:cTn id="583" presetID="42" presetClass="entr" presetSubtype="0" fill="hold" nodeType="clickEffect">
                                      <p:stCondLst>
                                        <p:cond delay="0"/>
                                      </p:stCondLst>
                                      <p:childTnLst>
                                        <p:set>
                                          <p:cBhvr>
                                            <p:cTn id="584" dur="1" fill="hold">
                                              <p:stCondLst>
                                                <p:cond delay="0"/>
                                              </p:stCondLst>
                                            </p:cTn>
                                            <p:tgtEl>
                                              <p:spTgt spid="46">
                                                <p:txEl>
                                                  <p:pRg st="7" end="7"/>
                                                </p:txEl>
                                              </p:spTgt>
                                            </p:tgtEl>
                                            <p:attrNameLst>
                                              <p:attrName>style.visibility</p:attrName>
                                            </p:attrNameLst>
                                          </p:cBhvr>
                                          <p:to>
                                            <p:strVal val="visible"/>
                                          </p:to>
                                        </p:set>
                                        <p:animEffect transition="in" filter="fade">
                                          <p:cBhvr>
                                            <p:cTn id="585" dur="1000"/>
                                            <p:tgtEl>
                                              <p:spTgt spid="46">
                                                <p:txEl>
                                                  <p:pRg st="7" end="7"/>
                                                </p:txEl>
                                              </p:spTgt>
                                            </p:tgtEl>
                                          </p:cBhvr>
                                        </p:animEffect>
                                        <p:anim calcmode="lin" valueType="num">
                                          <p:cBhvr>
                                            <p:cTn id="586" dur="1000" fill="hold"/>
                                            <p:tgtEl>
                                              <p:spTgt spid="46">
                                                <p:txEl>
                                                  <p:pRg st="7" end="7"/>
                                                </p:txEl>
                                              </p:spTgt>
                                            </p:tgtEl>
                                            <p:attrNameLst>
                                              <p:attrName>ppt_x</p:attrName>
                                            </p:attrNameLst>
                                          </p:cBhvr>
                                          <p:tavLst>
                                            <p:tav tm="0">
                                              <p:val>
                                                <p:strVal val="#ppt_x"/>
                                              </p:val>
                                            </p:tav>
                                            <p:tav tm="100000">
                                              <p:val>
                                                <p:strVal val="#ppt_x"/>
                                              </p:val>
                                            </p:tav>
                                          </p:tavLst>
                                        </p:anim>
                                        <p:anim calcmode="lin" valueType="num">
                                          <p:cBhvr>
                                            <p:cTn id="587" dur="1000" fill="hold"/>
                                            <p:tgtEl>
                                              <p:spTgt spid="4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8" fill="hold">
                          <p:stCondLst>
                            <p:cond delay="indefinite"/>
                          </p:stCondLst>
                          <p:childTnLst>
                            <p:par>
                              <p:cTn id="589" fill="hold">
                                <p:stCondLst>
                                  <p:cond delay="0"/>
                                </p:stCondLst>
                                <p:childTnLst>
                                  <p:par>
                                    <p:cTn id="590" presetID="42" presetClass="entr" presetSubtype="0" fill="hold" nodeType="clickEffect">
                                      <p:stCondLst>
                                        <p:cond delay="0"/>
                                      </p:stCondLst>
                                      <p:childTnLst>
                                        <p:set>
                                          <p:cBhvr>
                                            <p:cTn id="591" dur="1" fill="hold">
                                              <p:stCondLst>
                                                <p:cond delay="0"/>
                                              </p:stCondLst>
                                            </p:cTn>
                                            <p:tgtEl>
                                              <p:spTgt spid="46">
                                                <p:txEl>
                                                  <p:pRg st="8" end="8"/>
                                                </p:txEl>
                                              </p:spTgt>
                                            </p:tgtEl>
                                            <p:attrNameLst>
                                              <p:attrName>style.visibility</p:attrName>
                                            </p:attrNameLst>
                                          </p:cBhvr>
                                          <p:to>
                                            <p:strVal val="visible"/>
                                          </p:to>
                                        </p:set>
                                        <p:animEffect transition="in" filter="fade">
                                          <p:cBhvr>
                                            <p:cTn id="592" dur="1000"/>
                                            <p:tgtEl>
                                              <p:spTgt spid="46">
                                                <p:txEl>
                                                  <p:pRg st="8" end="8"/>
                                                </p:txEl>
                                              </p:spTgt>
                                            </p:tgtEl>
                                          </p:cBhvr>
                                        </p:animEffect>
                                        <p:anim calcmode="lin" valueType="num">
                                          <p:cBhvr>
                                            <p:cTn id="593" dur="1000" fill="hold"/>
                                            <p:tgtEl>
                                              <p:spTgt spid="46">
                                                <p:txEl>
                                                  <p:pRg st="8" end="8"/>
                                                </p:txEl>
                                              </p:spTgt>
                                            </p:tgtEl>
                                            <p:attrNameLst>
                                              <p:attrName>ppt_x</p:attrName>
                                            </p:attrNameLst>
                                          </p:cBhvr>
                                          <p:tavLst>
                                            <p:tav tm="0">
                                              <p:val>
                                                <p:strVal val="#ppt_x"/>
                                              </p:val>
                                            </p:tav>
                                            <p:tav tm="100000">
                                              <p:val>
                                                <p:strVal val="#ppt_x"/>
                                              </p:val>
                                            </p:tav>
                                          </p:tavLst>
                                        </p:anim>
                                        <p:anim calcmode="lin" valueType="num">
                                          <p:cBhvr>
                                            <p:cTn id="594" dur="1000" fill="hold"/>
                                            <p:tgtEl>
                                              <p:spTgt spid="4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5" fill="hold">
                          <p:stCondLst>
                            <p:cond delay="indefinite"/>
                          </p:stCondLst>
                          <p:childTnLst>
                            <p:par>
                              <p:cTn id="596" fill="hold">
                                <p:stCondLst>
                                  <p:cond delay="0"/>
                                </p:stCondLst>
                                <p:childTnLst>
                                  <p:par>
                                    <p:cTn id="597" presetID="42" presetClass="entr" presetSubtype="0" fill="hold" nodeType="clickEffect">
                                      <p:stCondLst>
                                        <p:cond delay="0"/>
                                      </p:stCondLst>
                                      <p:childTnLst>
                                        <p:set>
                                          <p:cBhvr>
                                            <p:cTn id="598" dur="1" fill="hold">
                                              <p:stCondLst>
                                                <p:cond delay="0"/>
                                              </p:stCondLst>
                                            </p:cTn>
                                            <p:tgtEl>
                                              <p:spTgt spid="46">
                                                <p:txEl>
                                                  <p:pRg st="9" end="9"/>
                                                </p:txEl>
                                              </p:spTgt>
                                            </p:tgtEl>
                                            <p:attrNameLst>
                                              <p:attrName>style.visibility</p:attrName>
                                            </p:attrNameLst>
                                          </p:cBhvr>
                                          <p:to>
                                            <p:strVal val="visible"/>
                                          </p:to>
                                        </p:set>
                                        <p:animEffect transition="in" filter="fade">
                                          <p:cBhvr>
                                            <p:cTn id="599" dur="1000"/>
                                            <p:tgtEl>
                                              <p:spTgt spid="46">
                                                <p:txEl>
                                                  <p:pRg st="9" end="9"/>
                                                </p:txEl>
                                              </p:spTgt>
                                            </p:tgtEl>
                                          </p:cBhvr>
                                        </p:animEffect>
                                        <p:anim calcmode="lin" valueType="num">
                                          <p:cBhvr>
                                            <p:cTn id="600" dur="1000" fill="hold"/>
                                            <p:tgtEl>
                                              <p:spTgt spid="46">
                                                <p:txEl>
                                                  <p:pRg st="9" end="9"/>
                                                </p:txEl>
                                              </p:spTgt>
                                            </p:tgtEl>
                                            <p:attrNameLst>
                                              <p:attrName>ppt_x</p:attrName>
                                            </p:attrNameLst>
                                          </p:cBhvr>
                                          <p:tavLst>
                                            <p:tav tm="0">
                                              <p:val>
                                                <p:strVal val="#ppt_x"/>
                                              </p:val>
                                            </p:tav>
                                            <p:tav tm="100000">
                                              <p:val>
                                                <p:strVal val="#ppt_x"/>
                                              </p:val>
                                            </p:tav>
                                          </p:tavLst>
                                        </p:anim>
                                        <p:anim calcmode="lin" valueType="num">
                                          <p:cBhvr>
                                            <p:cTn id="601" dur="1000" fill="hold"/>
                                            <p:tgtEl>
                                              <p:spTgt spid="4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2" fill="hold">
                          <p:stCondLst>
                            <p:cond delay="indefinite"/>
                          </p:stCondLst>
                          <p:childTnLst>
                            <p:par>
                              <p:cTn id="603" fill="hold">
                                <p:stCondLst>
                                  <p:cond delay="0"/>
                                </p:stCondLst>
                                <p:childTnLst>
                                  <p:par>
                                    <p:cTn id="604" presetID="42" presetClass="entr" presetSubtype="0" fill="hold" nodeType="clickEffect">
                                      <p:stCondLst>
                                        <p:cond delay="0"/>
                                      </p:stCondLst>
                                      <p:childTnLst>
                                        <p:set>
                                          <p:cBhvr>
                                            <p:cTn id="605" dur="1" fill="hold">
                                              <p:stCondLst>
                                                <p:cond delay="0"/>
                                              </p:stCondLst>
                                            </p:cTn>
                                            <p:tgtEl>
                                              <p:spTgt spid="46">
                                                <p:txEl>
                                                  <p:pRg st="10" end="10"/>
                                                </p:txEl>
                                              </p:spTgt>
                                            </p:tgtEl>
                                            <p:attrNameLst>
                                              <p:attrName>style.visibility</p:attrName>
                                            </p:attrNameLst>
                                          </p:cBhvr>
                                          <p:to>
                                            <p:strVal val="visible"/>
                                          </p:to>
                                        </p:set>
                                        <p:animEffect transition="in" filter="fade">
                                          <p:cBhvr>
                                            <p:cTn id="606" dur="1000"/>
                                            <p:tgtEl>
                                              <p:spTgt spid="46">
                                                <p:txEl>
                                                  <p:pRg st="10" end="10"/>
                                                </p:txEl>
                                              </p:spTgt>
                                            </p:tgtEl>
                                          </p:cBhvr>
                                        </p:animEffect>
                                        <p:anim calcmode="lin" valueType="num">
                                          <p:cBhvr>
                                            <p:cTn id="607" dur="1000" fill="hold"/>
                                            <p:tgtEl>
                                              <p:spTgt spid="46">
                                                <p:txEl>
                                                  <p:pRg st="10" end="10"/>
                                                </p:txEl>
                                              </p:spTgt>
                                            </p:tgtEl>
                                            <p:attrNameLst>
                                              <p:attrName>ppt_x</p:attrName>
                                            </p:attrNameLst>
                                          </p:cBhvr>
                                          <p:tavLst>
                                            <p:tav tm="0">
                                              <p:val>
                                                <p:strVal val="#ppt_x"/>
                                              </p:val>
                                            </p:tav>
                                            <p:tav tm="100000">
                                              <p:val>
                                                <p:strVal val="#ppt_x"/>
                                              </p:val>
                                            </p:tav>
                                          </p:tavLst>
                                        </p:anim>
                                        <p:anim calcmode="lin" valueType="num">
                                          <p:cBhvr>
                                            <p:cTn id="608" dur="1000" fill="hold"/>
                                            <p:tgtEl>
                                              <p:spTgt spid="4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4"/>
                      </p:tgtEl>
                    </p:cond>
                  </p:nextCondLst>
                </p:seq>
              </p:childTnLst>
            </p:cTn>
          </p:par>
        </p:tnLst>
        <p:bldLst>
          <p:bldP spid="42" grpId="0" animBg="1"/>
          <p:bldP spid="42" grpId="1" build="allAtOnce" animBg="1"/>
          <p:bldP spid="46" grpId="0" animBg="1"/>
          <p:bldP spid="28" grpId="0" animBg="1"/>
          <p:bldP spid="28" grpId="1" animBg="1"/>
          <p:bldP spid="26" grpId="0" animBg="1"/>
          <p:bldP spid="26" grpId="1" build="allAtOnce" animBg="1"/>
          <p:bldP spid="41" grpId="0" animBg="1"/>
          <p:bldP spid="41" grpId="1" build="allAtOnce" animBg="1"/>
          <p:bldP spid="45" grpId="0" animBg="1"/>
          <p:bldP spid="8" grpId="0" animBg="1"/>
          <p:bldP spid="25" grpId="0" animBg="1"/>
          <p:bldP spid="25" grpId="1" animBg="1"/>
          <p:bldP spid="27" grpId="0" animBg="1"/>
          <p:bldP spid="27" grpId="1" animBg="1"/>
          <p:bldP spid="39" grpId="0" animBg="1"/>
          <p:bldP spid="39" grpId="1" animBg="1"/>
          <p:bldP spid="40" grpId="0" animBg="1"/>
          <p:bldP spid="40" grpId="1" animBg="1"/>
          <p:bldP spid="43" grpId="0" animBg="1"/>
          <p:bldP spid="44"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grpSp>
        <p:nvGrpSpPr>
          <p:cNvPr id="21" name="Group 20"/>
          <p:cNvGrpSpPr/>
          <p:nvPr/>
        </p:nvGrpSpPr>
        <p:grpSpPr>
          <a:xfrm>
            <a:off x="565194" y="2879011"/>
            <a:ext cx="4481479" cy="5617289"/>
            <a:chOff x="576519" y="609600"/>
            <a:chExt cx="3886200" cy="4610100"/>
          </a:xfrm>
        </p:grpSpPr>
        <p:grpSp>
          <p:nvGrpSpPr>
            <p:cNvPr id="22" name="Group 21"/>
            <p:cNvGrpSpPr/>
            <p:nvPr/>
          </p:nvGrpSpPr>
          <p:grpSpPr>
            <a:xfrm>
              <a:off x="576519" y="1104900"/>
              <a:ext cx="3200400" cy="4114800"/>
              <a:chOff x="1219200" y="647700"/>
              <a:chExt cx="3200400" cy="4114800"/>
            </a:xfrm>
          </p:grpSpPr>
          <p:sp>
            <p:nvSpPr>
              <p:cNvPr id="24" name="Rounded Rectangle 23"/>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266560" y="2137867"/>
                <a:ext cx="3105679" cy="1187181"/>
              </a:xfrm>
              <a:prstGeom prst="rect">
                <a:avLst/>
              </a:prstGeom>
              <a:noFill/>
            </p:spPr>
            <p:txBody>
              <a:bodyPr wrap="square" rtlCol="0">
                <a:spAutoFit/>
              </a:bodyPr>
              <a:lstStyle/>
              <a:p>
                <a:pPr algn="ctr"/>
                <a:r>
                  <a:rPr lang="en-US" sz="4400" dirty="0" err="1">
                    <a:solidFill>
                      <a:srgbClr val="221F4D"/>
                    </a:solidFill>
                    <a:latin typeface="Bevan" panose="020B0604020202020204" charset="0"/>
                  </a:rPr>
                  <a:t>Bài</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toán</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lãi</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kép</a:t>
                </a:r>
                <a:endParaRPr lang="en-US" sz="4400" dirty="0">
                  <a:solidFill>
                    <a:srgbClr val="221F4D"/>
                  </a:solidFill>
                  <a:latin typeface="Bevan" panose="020B0604020202020204" charset="0"/>
                </a:endParaRPr>
              </a:p>
            </p:txBody>
          </p:sp>
        </p:grpSp>
        <p:sp>
          <p:nvSpPr>
            <p:cNvPr id="23" name="Oval 22"/>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3</a:t>
              </a:r>
            </a:p>
          </p:txBody>
        </p:sp>
      </p:grpSp>
      <p:sp>
        <p:nvSpPr>
          <p:cNvPr id="26" name="Rounded Rectangle 25"/>
          <p:cNvSpPr/>
          <p:nvPr/>
        </p:nvSpPr>
        <p:spPr>
          <a:xfrm>
            <a:off x="6207492" y="1028700"/>
            <a:ext cx="11242308" cy="3810000"/>
          </a:xfrm>
          <a:prstGeom prst="roundRect">
            <a:avLst/>
          </a:prstGeom>
          <a:solidFill>
            <a:schemeClr val="bg1">
              <a:alpha val="78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dirty="0">
                <a:solidFill>
                  <a:srgbClr val="221F4D"/>
                </a:solidFill>
                <a:latin typeface="Bahnschrift" panose="020B0502040204020203" pitchFamily="34" charset="0"/>
              </a:rPr>
              <a:t>Một người gửi  10000 đô la vào tài khoản của mình tại ngân hàng với lãi suất kép 11% một năm. Hỏi sau 30 năm người đó có bao nhiêu tiền trong  tài khoản?</a:t>
            </a:r>
            <a:endParaRPr lang="en-US" sz="4400" dirty="0">
              <a:solidFill>
                <a:srgbClr val="221F4D"/>
              </a:solidFill>
              <a:latin typeface="Bahnschrift" panose="020B0502040204020203" pitchFamily="34" charset="0"/>
            </a:endParaRPr>
          </a:p>
        </p:txBody>
      </p:sp>
      <p:sp>
        <p:nvSpPr>
          <p:cNvPr id="28" name="Rounded Rectangle 27"/>
          <p:cNvSpPr/>
          <p:nvPr/>
        </p:nvSpPr>
        <p:spPr>
          <a:xfrm>
            <a:off x="6207492" y="5298252"/>
            <a:ext cx="11242308" cy="4645848"/>
          </a:xfrm>
          <a:prstGeom prst="roundRect">
            <a:avLst/>
          </a:prstGeom>
          <a:solidFill>
            <a:schemeClr val="bg1">
              <a:alpha val="78000"/>
            </a:schemeClr>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400" dirty="0" err="1">
                <a:solidFill>
                  <a:srgbClr val="221F4D"/>
                </a:solidFill>
                <a:latin typeface="Bahnschrift" panose="020B0502040204020203" pitchFamily="34" charset="0"/>
              </a:rPr>
              <a:t>Gọi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P</a:t>
            </a:r>
            <a:r>
              <a:rPr lang="en-US" dirty="0" err="1">
                <a:solidFill>
                  <a:srgbClr val="221F4D"/>
                </a:solidFill>
                <a:latin typeface="Bahnschrift" panose="020B0502040204020203" pitchFamily="34" charset="0"/>
              </a:rPr>
              <a:t>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là</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tổng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số</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tiền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có</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trong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tài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khoản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sau</a:t>
            </a:r>
            <a:r>
              <a:rPr lang="en-US" sz="3400" dirty="0">
                <a:solidFill>
                  <a:srgbClr val="221F4D"/>
                </a:solidFill>
                <a:latin typeface="Bahnschrift" panose="020B0502040204020203" pitchFamily="34" charset="0"/>
              </a:rPr>
              <a:t> n </a:t>
            </a:r>
            <a:r>
              <a:rPr lang="en-US" sz="3400" dirty="0" err="1">
                <a:solidFill>
                  <a:srgbClr val="221F4D"/>
                </a:solidFill>
                <a:latin typeface="Bahnschrift" panose="020B0502040204020203" pitchFamily="34" charset="0"/>
              </a:rPr>
              <a:t>năm</a:t>
            </a:r>
            <a:r>
              <a:rPr lang="en-US" sz="3400" dirty="0">
                <a:solidFill>
                  <a:srgbClr val="221F4D"/>
                </a:solidFill>
                <a:latin typeface="Bahnschrift" panose="020B0502040204020203" pitchFamily="34" charset="0"/>
              </a:rPr>
              <a:t>. </a:t>
            </a:r>
          </a:p>
          <a:p>
            <a:r>
              <a:rPr lang="en-US" sz="3400" dirty="0" err="1">
                <a:solidFill>
                  <a:srgbClr val="221F4D"/>
                </a:solidFill>
                <a:latin typeface="Bahnschrift" panose="020B0502040204020203" pitchFamily="34" charset="0"/>
              </a:rPr>
              <a:t>Vì</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số</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tiền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có</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trong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tài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khoản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sau</a:t>
            </a:r>
            <a:r>
              <a:rPr lang="en-US" sz="3400" dirty="0">
                <a:solidFill>
                  <a:srgbClr val="221F4D"/>
                </a:solidFill>
                <a:latin typeface="Bahnschrift" panose="020B0502040204020203" pitchFamily="34" charset="0"/>
              </a:rPr>
              <a:t> n </a:t>
            </a:r>
            <a:r>
              <a:rPr lang="en-US" sz="3400" dirty="0" err="1">
                <a:solidFill>
                  <a:srgbClr val="221F4D"/>
                </a:solidFill>
                <a:latin typeface="Bahnschrift" panose="020B0502040204020203" pitchFamily="34" charset="0"/>
              </a:rPr>
              <a:t>năm</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bằng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số</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có</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sau</a:t>
            </a:r>
            <a:r>
              <a:rPr lang="en-US" sz="3400" dirty="0">
                <a:solidFill>
                  <a:srgbClr val="221F4D"/>
                </a:solidFill>
                <a:latin typeface="Bahnschrift" panose="020B0502040204020203" pitchFamily="34" charset="0"/>
              </a:rPr>
              <a:t> n – 1 </a:t>
            </a:r>
            <a:r>
              <a:rPr lang="en-US" sz="3400" dirty="0" err="1">
                <a:solidFill>
                  <a:srgbClr val="221F4D"/>
                </a:solidFill>
                <a:latin typeface="Bahnschrift" panose="020B0502040204020203" pitchFamily="34" charset="0"/>
              </a:rPr>
              <a:t>năm</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cộng</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lãi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suất</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của</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năm</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thứ</a:t>
            </a:r>
            <a:r>
              <a:rPr lang="en-US" sz="3400" dirty="0">
                <a:solidFill>
                  <a:srgbClr val="221F4D"/>
                </a:solidFill>
                <a:latin typeface="Bahnschrift" panose="020B0502040204020203" pitchFamily="34" charset="0"/>
              </a:rPr>
              <a:t> n, </a:t>
            </a:r>
            <a:r>
              <a:rPr lang="en-US" sz="3400" dirty="0" err="1">
                <a:solidFill>
                  <a:srgbClr val="221F4D"/>
                </a:solidFill>
                <a:latin typeface="Bahnschrift" panose="020B0502040204020203" pitchFamily="34" charset="0"/>
              </a:rPr>
              <a:t>nên</a:t>
            </a:r>
            <a:r>
              <a:rPr lang="en-US" sz="3400" dirty="0">
                <a:solidFill>
                  <a:srgbClr val="221F4D"/>
                </a:solidFill>
                <a:latin typeface="Bahnschrift" panose="020B0502040204020203" pitchFamily="34" charset="0"/>
              </a:rPr>
              <a:t> ta </a:t>
            </a:r>
            <a:r>
              <a:rPr lang="en-US" sz="3400" dirty="0" err="1">
                <a:solidFill>
                  <a:srgbClr val="221F4D"/>
                </a:solidFill>
                <a:latin typeface="Bahnschrift" panose="020B0502040204020203" pitchFamily="34" charset="0"/>
              </a:rPr>
              <a:t>thấy</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dãy</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P</a:t>
            </a:r>
            <a:r>
              <a:rPr lang="en-US" dirty="0" err="1">
                <a:solidFill>
                  <a:srgbClr val="221F4D"/>
                </a:solidFill>
                <a:latin typeface="Bahnschrift" panose="020B0502040204020203" pitchFamily="34" charset="0"/>
              </a:rPr>
              <a:t>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thoả</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mãn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hệ</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thức</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truy</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hồi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sau</a:t>
            </a:r>
            <a:r>
              <a:rPr lang="en-US" sz="3400" dirty="0">
                <a:solidFill>
                  <a:srgbClr val="221F4D"/>
                </a:solidFill>
                <a:latin typeface="Bahnschrift" panose="020B0502040204020203" pitchFamily="34" charset="0"/>
              </a:rPr>
              <a:t>: </a:t>
            </a:r>
          </a:p>
          <a:p>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P</a:t>
            </a:r>
            <a:r>
              <a:rPr lang="en-US" dirty="0" err="1">
                <a:solidFill>
                  <a:srgbClr val="221F4D"/>
                </a:solidFill>
                <a:latin typeface="Bahnschrift" panose="020B0502040204020203" pitchFamily="34" charset="0"/>
              </a:rPr>
              <a:t>n</a:t>
            </a:r>
            <a:r>
              <a:rPr lang="en-US" sz="3400" dirty="0">
                <a:solidFill>
                  <a:srgbClr val="221F4D"/>
                </a:solidFill>
                <a:latin typeface="Bahnschrift" panose="020B0502040204020203" pitchFamily="34" charset="0"/>
              </a:rPr>
              <a:t> = P</a:t>
            </a:r>
            <a:r>
              <a:rPr lang="en-US" dirty="0">
                <a:solidFill>
                  <a:srgbClr val="221F4D"/>
                </a:solidFill>
                <a:latin typeface="Bahnschrift" panose="020B0502040204020203" pitchFamily="34" charset="0"/>
              </a:rPr>
              <a:t>n-1</a:t>
            </a:r>
            <a:r>
              <a:rPr lang="en-US" sz="3400" dirty="0">
                <a:solidFill>
                  <a:srgbClr val="221F4D"/>
                </a:solidFill>
                <a:latin typeface="Bahnschrift" panose="020B0502040204020203" pitchFamily="34" charset="0"/>
              </a:rPr>
              <a:t> + 0,11P</a:t>
            </a:r>
            <a:r>
              <a:rPr lang="en-US" dirty="0">
                <a:solidFill>
                  <a:srgbClr val="221F4D"/>
                </a:solidFill>
                <a:latin typeface="Bahnschrift" panose="020B0502040204020203" pitchFamily="34" charset="0"/>
              </a:rPr>
              <a:t>n-1</a:t>
            </a:r>
            <a:r>
              <a:rPr lang="en-US" sz="3400" dirty="0">
                <a:solidFill>
                  <a:srgbClr val="221F4D"/>
                </a:solidFill>
                <a:latin typeface="Bahnschrift" panose="020B0502040204020203" pitchFamily="34" charset="0"/>
              </a:rPr>
              <a:t> = (1,11)P</a:t>
            </a:r>
            <a:r>
              <a:rPr lang="en-US" dirty="0">
                <a:solidFill>
                  <a:srgbClr val="221F4D"/>
                </a:solidFill>
                <a:latin typeface="Bahnschrift" panose="020B0502040204020203" pitchFamily="34" charset="0"/>
              </a:rPr>
              <a:t>n-1</a:t>
            </a:r>
            <a:r>
              <a:rPr lang="en-US" sz="3400" dirty="0">
                <a:solidFill>
                  <a:srgbClr val="221F4D"/>
                </a:solidFill>
                <a:latin typeface="Bahnschrift" panose="020B0502040204020203" pitchFamily="34" charset="0"/>
              </a:rPr>
              <a:t> </a:t>
            </a:r>
          </a:p>
          <a:p>
            <a:r>
              <a:rPr lang="en-US" sz="3400" dirty="0" err="1">
                <a:solidFill>
                  <a:srgbClr val="221F4D"/>
                </a:solidFill>
                <a:latin typeface="Bahnschrift" panose="020B0502040204020203" pitchFamily="34" charset="0"/>
              </a:rPr>
              <a:t>với</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điều</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kiện</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đầu</a:t>
            </a:r>
            <a:r>
              <a:rPr lang="en-US" sz="3400" dirty="0">
                <a:solidFill>
                  <a:srgbClr val="221F4D"/>
                </a:solidFill>
                <a:latin typeface="Bahnschrift" panose="020B0502040204020203" pitchFamily="34" charset="0"/>
              </a:rPr>
              <a:t> P</a:t>
            </a:r>
            <a:r>
              <a:rPr lang="en-US" dirty="0">
                <a:solidFill>
                  <a:srgbClr val="221F4D"/>
                </a:solidFill>
                <a:latin typeface="Bahnschrift" panose="020B0502040204020203" pitchFamily="34" charset="0"/>
              </a:rPr>
              <a:t>0</a:t>
            </a:r>
            <a:r>
              <a:rPr lang="en-US" sz="3400" dirty="0">
                <a:solidFill>
                  <a:srgbClr val="221F4D"/>
                </a:solidFill>
                <a:latin typeface="Bahnschrift" panose="020B0502040204020203" pitchFamily="34" charset="0"/>
              </a:rPr>
              <a:t> = 10000 </a:t>
            </a:r>
            <a:r>
              <a:rPr lang="en-US" sz="3400" dirty="0" err="1">
                <a:solidFill>
                  <a:srgbClr val="221F4D"/>
                </a:solidFill>
                <a:latin typeface="Bahnschrift" panose="020B0502040204020203" pitchFamily="34" charset="0"/>
              </a:rPr>
              <a:t>đô</a:t>
            </a:r>
            <a:r>
              <a:rPr lang="en-US" sz="3400" dirty="0">
                <a:solidFill>
                  <a:srgbClr val="221F4D"/>
                </a:solidFill>
                <a:latin typeface="Bahnschrift" panose="020B0502040204020203" pitchFamily="34" charset="0"/>
              </a:rPr>
              <a:t> la. </a:t>
            </a:r>
          </a:p>
          <a:p>
            <a:r>
              <a:rPr lang="en-US" sz="3400" dirty="0" err="1">
                <a:solidFill>
                  <a:srgbClr val="221F4D"/>
                </a:solidFill>
                <a:latin typeface="Bahnschrift" panose="020B0502040204020203" pitchFamily="34" charset="0"/>
              </a:rPr>
              <a:t>Từ</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đó</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suy</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ra</a:t>
            </a:r>
            <a:r>
              <a:rPr lang="en-US" sz="3400" dirty="0">
                <a:solidFill>
                  <a:srgbClr val="221F4D"/>
                </a:solidFill>
                <a:latin typeface="Bahnschrift" panose="020B0502040204020203" pitchFamily="34" charset="0"/>
              </a:rPr>
              <a:t> </a:t>
            </a:r>
            <a:r>
              <a:rPr lang="en-US" sz="3400" dirty="0" err="1">
                <a:solidFill>
                  <a:srgbClr val="221F4D"/>
                </a:solidFill>
                <a:latin typeface="Bahnschrift" panose="020B0502040204020203" pitchFamily="34" charset="0"/>
              </a:rPr>
              <a:t>P</a:t>
            </a:r>
            <a:r>
              <a:rPr lang="en-US" dirty="0" err="1">
                <a:solidFill>
                  <a:srgbClr val="221F4D"/>
                </a:solidFill>
                <a:latin typeface="Bahnschrift" panose="020B0502040204020203" pitchFamily="34" charset="0"/>
              </a:rPr>
              <a:t>n</a:t>
            </a:r>
            <a:r>
              <a:rPr lang="en-US" sz="3400" dirty="0">
                <a:solidFill>
                  <a:srgbClr val="221F4D"/>
                </a:solidFill>
                <a:latin typeface="Bahnschrift" panose="020B0502040204020203" pitchFamily="34" charset="0"/>
              </a:rPr>
              <a:t> = (1,11)^n.10000. </a:t>
            </a:r>
          </a:p>
          <a:p>
            <a:r>
              <a:rPr lang="en-US" sz="3400" dirty="0" err="1">
                <a:solidFill>
                  <a:srgbClr val="221F4D"/>
                </a:solidFill>
                <a:latin typeface="Bahnschrift" panose="020B0502040204020203" pitchFamily="34" charset="0"/>
              </a:rPr>
              <a:t>Thay</a:t>
            </a:r>
            <a:r>
              <a:rPr lang="en-US" sz="3400" dirty="0">
                <a:solidFill>
                  <a:srgbClr val="221F4D"/>
                </a:solidFill>
                <a:latin typeface="Bahnschrift" panose="020B0502040204020203" pitchFamily="34" charset="0"/>
              </a:rPr>
              <a:t> n = 30 </a:t>
            </a:r>
            <a:r>
              <a:rPr lang="en-US" sz="3400" dirty="0" err="1">
                <a:solidFill>
                  <a:srgbClr val="221F4D"/>
                </a:solidFill>
                <a:latin typeface="Bahnschrift" panose="020B0502040204020203" pitchFamily="34" charset="0"/>
              </a:rPr>
              <a:t>cho</a:t>
            </a:r>
            <a:r>
              <a:rPr lang="en-US" sz="3400" dirty="0">
                <a:solidFill>
                  <a:srgbClr val="221F4D"/>
                </a:solidFill>
                <a:latin typeface="Bahnschrift" panose="020B0502040204020203" pitchFamily="34" charset="0"/>
              </a:rPr>
              <a:t> ta P</a:t>
            </a:r>
            <a:r>
              <a:rPr lang="en-US" dirty="0">
                <a:solidFill>
                  <a:srgbClr val="221F4D"/>
                </a:solidFill>
                <a:latin typeface="Bahnschrift" panose="020B0502040204020203" pitchFamily="34" charset="0"/>
              </a:rPr>
              <a:t>30</a:t>
            </a:r>
            <a:r>
              <a:rPr lang="en-US" sz="3400" dirty="0">
                <a:solidFill>
                  <a:srgbClr val="221F4D"/>
                </a:solidFill>
                <a:latin typeface="Bahnschrift" panose="020B0502040204020203" pitchFamily="34" charset="0"/>
              </a:rPr>
              <a:t> = 228922,97 </a:t>
            </a:r>
            <a:r>
              <a:rPr lang="en-US" sz="3400" dirty="0" err="1">
                <a:solidFill>
                  <a:srgbClr val="221F4D"/>
                </a:solidFill>
                <a:latin typeface="Bahnschrift" panose="020B0502040204020203" pitchFamily="34" charset="0"/>
              </a:rPr>
              <a:t>đô</a:t>
            </a:r>
            <a:r>
              <a:rPr lang="en-US" sz="3400" dirty="0">
                <a:solidFill>
                  <a:srgbClr val="221F4D"/>
                </a:solidFill>
                <a:latin typeface="Bahnschrift" panose="020B0502040204020203" pitchFamily="34" charset="0"/>
              </a:rPr>
              <a:t> la.</a:t>
            </a:r>
          </a:p>
          <a:p>
            <a:endParaRPr lang="en-US" sz="3600" dirty="0">
              <a:solidFill>
                <a:srgbClr val="221F4D"/>
              </a:solidFill>
              <a:latin typeface="Bahnschrif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72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72000">
                                          <p:cBhvr additive="base">
                                            <p:cTn id="7" dur="1000" fill="hold"/>
                                            <p:tgtEl>
                                              <p:spTgt spid="26"/>
                                            </p:tgtEl>
                                            <p:attrNameLst>
                                              <p:attrName>ppt_x</p:attrName>
                                            </p:attrNameLst>
                                          </p:cBhvr>
                                          <p:tavLst>
                                            <p:tav tm="0">
                                              <p:val>
                                                <p:strVal val="#ppt_x"/>
                                              </p:val>
                                            </p:tav>
                                            <p:tav tm="100000">
                                              <p:val>
                                                <p:strVal val="#ppt_x"/>
                                              </p:val>
                                            </p:tav>
                                          </p:tavLst>
                                        </p:anim>
                                        <p:anim calcmode="lin" valueType="num" p14:bounceEnd="72000">
                                          <p:cBhvr additive="base">
                                            <p:cTn id="8"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14:presetBounceEnd="72000">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14:bounceEnd="72000">
                                          <p:cBhvr additive="base">
                                            <p:cTn id="13" dur="1000" fill="hold"/>
                                            <p:tgtEl>
                                              <p:spTgt spid="28"/>
                                            </p:tgtEl>
                                            <p:attrNameLst>
                                              <p:attrName>ppt_x</p:attrName>
                                            </p:attrNameLst>
                                          </p:cBhvr>
                                          <p:tavLst>
                                            <p:tav tm="0">
                                              <p:val>
                                                <p:strVal val="#ppt_x"/>
                                              </p:val>
                                            </p:tav>
                                            <p:tav tm="100000">
                                              <p:val>
                                                <p:strVal val="#ppt_x"/>
                                              </p:val>
                                            </p:tav>
                                          </p:tavLst>
                                        </p:anim>
                                        <p:anim calcmode="lin" valueType="num" p14:bounceEnd="72000">
                                          <p:cBhvr additive="base">
                                            <p:cTn id="14" dur="1000" fill="hold"/>
                                            <p:tgtEl>
                                              <p:spTgt spid="28"/>
                                            </p:tgtEl>
                                            <p:attrNameLst>
                                              <p:attrName>ppt_y</p:attrName>
                                            </p:attrNameLst>
                                          </p:cBhvr>
                                          <p:tavLst>
                                            <p:tav tm="0">
                                              <p:val>
                                                <p:strVal val="1+#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fade">
                                          <p:cBhvr>
                                            <p:cTn id="17" dur="1000"/>
                                            <p:tgtEl>
                                              <p:spTgt spid="28">
                                                <p:txEl>
                                                  <p:pRg st="0" end="0"/>
                                                </p:txEl>
                                              </p:spTgt>
                                            </p:tgtEl>
                                          </p:cBhvr>
                                        </p:animEffect>
                                        <p:anim calcmode="lin" valueType="num">
                                          <p:cBhvr>
                                            <p:cTn id="1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
                                                <p:txEl>
                                                  <p:pRg st="1" end="1"/>
                                                </p:txEl>
                                              </p:spTgt>
                                            </p:tgtEl>
                                            <p:attrNameLst>
                                              <p:attrName>style.visibility</p:attrName>
                                            </p:attrNameLst>
                                          </p:cBhvr>
                                          <p:to>
                                            <p:strVal val="visible"/>
                                          </p:to>
                                        </p:set>
                                        <p:animEffect transition="in" filter="fade">
                                          <p:cBhvr>
                                            <p:cTn id="24" dur="1000"/>
                                            <p:tgtEl>
                                              <p:spTgt spid="28">
                                                <p:txEl>
                                                  <p:pRg st="1" end="1"/>
                                                </p:txEl>
                                              </p:spTgt>
                                            </p:tgtEl>
                                          </p:cBhvr>
                                        </p:animEffect>
                                        <p:anim calcmode="lin" valueType="num">
                                          <p:cBhvr>
                                            <p:cTn id="25"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
                                                <p:txEl>
                                                  <p:pRg st="2" end="2"/>
                                                </p:txEl>
                                              </p:spTgt>
                                            </p:tgtEl>
                                            <p:attrNameLst>
                                              <p:attrName>style.visibility</p:attrName>
                                            </p:attrNameLst>
                                          </p:cBhvr>
                                          <p:to>
                                            <p:strVal val="visible"/>
                                          </p:to>
                                        </p:set>
                                        <p:animEffect transition="in" filter="fade">
                                          <p:cBhvr>
                                            <p:cTn id="29" dur="1000"/>
                                            <p:tgtEl>
                                              <p:spTgt spid="28">
                                                <p:txEl>
                                                  <p:pRg st="2" end="2"/>
                                                </p:txEl>
                                              </p:spTgt>
                                            </p:tgtEl>
                                          </p:cBhvr>
                                        </p:animEffect>
                                        <p:anim calcmode="lin" valueType="num">
                                          <p:cBhvr>
                                            <p:cTn id="30"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8">
                                                <p:txEl>
                                                  <p:pRg st="3" end="3"/>
                                                </p:txEl>
                                              </p:spTgt>
                                            </p:tgtEl>
                                            <p:attrNameLst>
                                              <p:attrName>style.visibility</p:attrName>
                                            </p:attrNameLst>
                                          </p:cBhvr>
                                          <p:to>
                                            <p:strVal val="visible"/>
                                          </p:to>
                                        </p:set>
                                        <p:animEffect transition="in" filter="fade">
                                          <p:cBhvr>
                                            <p:cTn id="34" dur="1000"/>
                                            <p:tgtEl>
                                              <p:spTgt spid="28">
                                                <p:txEl>
                                                  <p:pRg st="3" end="3"/>
                                                </p:txEl>
                                              </p:spTgt>
                                            </p:tgtEl>
                                          </p:cBhvr>
                                        </p:animEffect>
                                        <p:anim calcmode="lin" valueType="num">
                                          <p:cBhvr>
                                            <p:cTn id="35"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8">
                                                <p:txEl>
                                                  <p:pRg st="4" end="4"/>
                                                </p:txEl>
                                              </p:spTgt>
                                            </p:tgtEl>
                                            <p:attrNameLst>
                                              <p:attrName>style.visibility</p:attrName>
                                            </p:attrNameLst>
                                          </p:cBhvr>
                                          <p:to>
                                            <p:strVal val="visible"/>
                                          </p:to>
                                        </p:set>
                                        <p:animEffect transition="in" filter="fade">
                                          <p:cBhvr>
                                            <p:cTn id="41" dur="1000"/>
                                            <p:tgtEl>
                                              <p:spTgt spid="28">
                                                <p:txEl>
                                                  <p:pRg st="4" end="4"/>
                                                </p:txEl>
                                              </p:spTgt>
                                            </p:tgtEl>
                                          </p:cBhvr>
                                        </p:animEffect>
                                        <p:anim calcmode="lin" valueType="num">
                                          <p:cBhvr>
                                            <p:cTn id="42"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8">
                                                <p:txEl>
                                                  <p:pRg st="5" end="5"/>
                                                </p:txEl>
                                              </p:spTgt>
                                            </p:tgtEl>
                                            <p:attrNameLst>
                                              <p:attrName>style.visibility</p:attrName>
                                            </p:attrNameLst>
                                          </p:cBhvr>
                                          <p:to>
                                            <p:strVal val="visible"/>
                                          </p:to>
                                        </p:set>
                                        <p:animEffect transition="in" filter="fade">
                                          <p:cBhvr>
                                            <p:cTn id="48" dur="1000"/>
                                            <p:tgtEl>
                                              <p:spTgt spid="28">
                                                <p:txEl>
                                                  <p:pRg st="5" end="5"/>
                                                </p:txEl>
                                              </p:spTgt>
                                            </p:tgtEl>
                                          </p:cBhvr>
                                        </p:animEffect>
                                        <p:anim calcmode="lin" valueType="num">
                                          <p:cBhvr>
                                            <p:cTn id="49"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1000" fill="hold"/>
                                            <p:tgtEl>
                                              <p:spTgt spid="28"/>
                                            </p:tgtEl>
                                            <p:attrNameLst>
                                              <p:attrName>ppt_x</p:attrName>
                                            </p:attrNameLst>
                                          </p:cBhvr>
                                          <p:tavLst>
                                            <p:tav tm="0">
                                              <p:val>
                                                <p:strVal val="#ppt_x"/>
                                              </p:val>
                                            </p:tav>
                                            <p:tav tm="100000">
                                              <p:val>
                                                <p:strVal val="#ppt_x"/>
                                              </p:val>
                                            </p:tav>
                                          </p:tavLst>
                                        </p:anim>
                                        <p:anim calcmode="lin" valueType="num">
                                          <p:cBhvr additive="base">
                                            <p:cTn id="14" dur="1000" fill="hold"/>
                                            <p:tgtEl>
                                              <p:spTgt spid="28"/>
                                            </p:tgtEl>
                                            <p:attrNameLst>
                                              <p:attrName>ppt_y</p:attrName>
                                            </p:attrNameLst>
                                          </p:cBhvr>
                                          <p:tavLst>
                                            <p:tav tm="0">
                                              <p:val>
                                                <p:strVal val="1+#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fade">
                                          <p:cBhvr>
                                            <p:cTn id="17" dur="1000"/>
                                            <p:tgtEl>
                                              <p:spTgt spid="28">
                                                <p:txEl>
                                                  <p:pRg st="0" end="0"/>
                                                </p:txEl>
                                              </p:spTgt>
                                            </p:tgtEl>
                                          </p:cBhvr>
                                        </p:animEffect>
                                        <p:anim calcmode="lin" valueType="num">
                                          <p:cBhvr>
                                            <p:cTn id="1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
                                                <p:txEl>
                                                  <p:pRg st="1" end="1"/>
                                                </p:txEl>
                                              </p:spTgt>
                                            </p:tgtEl>
                                            <p:attrNameLst>
                                              <p:attrName>style.visibility</p:attrName>
                                            </p:attrNameLst>
                                          </p:cBhvr>
                                          <p:to>
                                            <p:strVal val="visible"/>
                                          </p:to>
                                        </p:set>
                                        <p:animEffect transition="in" filter="fade">
                                          <p:cBhvr>
                                            <p:cTn id="24" dur="1000"/>
                                            <p:tgtEl>
                                              <p:spTgt spid="28">
                                                <p:txEl>
                                                  <p:pRg st="1" end="1"/>
                                                </p:txEl>
                                              </p:spTgt>
                                            </p:tgtEl>
                                          </p:cBhvr>
                                        </p:animEffect>
                                        <p:anim calcmode="lin" valueType="num">
                                          <p:cBhvr>
                                            <p:cTn id="25" dur="1000" fill="hold"/>
                                            <p:tgtEl>
                                              <p:spTgt spid="2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8">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
                                                <p:txEl>
                                                  <p:pRg st="2" end="2"/>
                                                </p:txEl>
                                              </p:spTgt>
                                            </p:tgtEl>
                                            <p:attrNameLst>
                                              <p:attrName>style.visibility</p:attrName>
                                            </p:attrNameLst>
                                          </p:cBhvr>
                                          <p:to>
                                            <p:strVal val="visible"/>
                                          </p:to>
                                        </p:set>
                                        <p:animEffect transition="in" filter="fade">
                                          <p:cBhvr>
                                            <p:cTn id="29" dur="1000"/>
                                            <p:tgtEl>
                                              <p:spTgt spid="28">
                                                <p:txEl>
                                                  <p:pRg st="2" end="2"/>
                                                </p:txEl>
                                              </p:spTgt>
                                            </p:tgtEl>
                                          </p:cBhvr>
                                        </p:animEffect>
                                        <p:anim calcmode="lin" valueType="num">
                                          <p:cBhvr>
                                            <p:cTn id="30" dur="1000" fill="hold"/>
                                            <p:tgtEl>
                                              <p:spTgt spid="2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8">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8">
                                                <p:txEl>
                                                  <p:pRg st="3" end="3"/>
                                                </p:txEl>
                                              </p:spTgt>
                                            </p:tgtEl>
                                            <p:attrNameLst>
                                              <p:attrName>style.visibility</p:attrName>
                                            </p:attrNameLst>
                                          </p:cBhvr>
                                          <p:to>
                                            <p:strVal val="visible"/>
                                          </p:to>
                                        </p:set>
                                        <p:animEffect transition="in" filter="fade">
                                          <p:cBhvr>
                                            <p:cTn id="34" dur="1000"/>
                                            <p:tgtEl>
                                              <p:spTgt spid="28">
                                                <p:txEl>
                                                  <p:pRg st="3" end="3"/>
                                                </p:txEl>
                                              </p:spTgt>
                                            </p:tgtEl>
                                          </p:cBhvr>
                                        </p:animEffect>
                                        <p:anim calcmode="lin" valueType="num">
                                          <p:cBhvr>
                                            <p:cTn id="35" dur="1000" fill="hold"/>
                                            <p:tgtEl>
                                              <p:spTgt spid="2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8">
                                                <p:txEl>
                                                  <p:pRg st="4" end="4"/>
                                                </p:txEl>
                                              </p:spTgt>
                                            </p:tgtEl>
                                            <p:attrNameLst>
                                              <p:attrName>style.visibility</p:attrName>
                                            </p:attrNameLst>
                                          </p:cBhvr>
                                          <p:to>
                                            <p:strVal val="visible"/>
                                          </p:to>
                                        </p:set>
                                        <p:animEffect transition="in" filter="fade">
                                          <p:cBhvr>
                                            <p:cTn id="41" dur="1000"/>
                                            <p:tgtEl>
                                              <p:spTgt spid="28">
                                                <p:txEl>
                                                  <p:pRg st="4" end="4"/>
                                                </p:txEl>
                                              </p:spTgt>
                                            </p:tgtEl>
                                          </p:cBhvr>
                                        </p:animEffect>
                                        <p:anim calcmode="lin" valueType="num">
                                          <p:cBhvr>
                                            <p:cTn id="42" dur="1000" fill="hold"/>
                                            <p:tgtEl>
                                              <p:spTgt spid="2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8">
                                                <p:txEl>
                                                  <p:pRg st="5" end="5"/>
                                                </p:txEl>
                                              </p:spTgt>
                                            </p:tgtEl>
                                            <p:attrNameLst>
                                              <p:attrName>style.visibility</p:attrName>
                                            </p:attrNameLst>
                                          </p:cBhvr>
                                          <p:to>
                                            <p:strVal val="visible"/>
                                          </p:to>
                                        </p:set>
                                        <p:animEffect transition="in" filter="fade">
                                          <p:cBhvr>
                                            <p:cTn id="48" dur="1000"/>
                                            <p:tgtEl>
                                              <p:spTgt spid="28">
                                                <p:txEl>
                                                  <p:pRg st="5" end="5"/>
                                                </p:txEl>
                                              </p:spTgt>
                                            </p:tgtEl>
                                          </p:cBhvr>
                                        </p:animEffect>
                                        <p:anim calcmode="lin" valueType="num">
                                          <p:cBhvr>
                                            <p:cTn id="49" dur="1000" fill="hold"/>
                                            <p:tgtEl>
                                              <p:spTgt spid="2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5D9"/>
        </a:solidFill>
        <a:effectLst/>
      </p:bgPr>
    </p:bg>
    <p:spTree>
      <p:nvGrpSpPr>
        <p:cNvPr id="1" name=""/>
        <p:cNvGrpSpPr/>
        <p:nvPr/>
      </p:nvGrpSpPr>
      <p:grpSpPr>
        <a:xfrm>
          <a:off x="0" y="0"/>
          <a:ext cx="0" cy="0"/>
          <a:chOff x="0" y="0"/>
          <a:chExt cx="0" cy="0"/>
        </a:xfrm>
      </p:grpSpPr>
      <p:grpSp>
        <p:nvGrpSpPr>
          <p:cNvPr id="23" name="Group 22"/>
          <p:cNvGrpSpPr/>
          <p:nvPr/>
        </p:nvGrpSpPr>
        <p:grpSpPr>
          <a:xfrm>
            <a:off x="242921" y="2879011"/>
            <a:ext cx="4481479" cy="5617289"/>
            <a:chOff x="576519" y="609600"/>
            <a:chExt cx="3886200" cy="4610100"/>
          </a:xfrm>
        </p:grpSpPr>
        <p:grpSp>
          <p:nvGrpSpPr>
            <p:cNvPr id="24" name="Group 23"/>
            <p:cNvGrpSpPr/>
            <p:nvPr/>
          </p:nvGrpSpPr>
          <p:grpSpPr>
            <a:xfrm>
              <a:off x="576519" y="1104900"/>
              <a:ext cx="3200400" cy="4114800"/>
              <a:chOff x="1219200" y="647700"/>
              <a:chExt cx="3200400" cy="4114800"/>
            </a:xfrm>
          </p:grpSpPr>
          <p:sp>
            <p:nvSpPr>
              <p:cNvPr id="26" name="Rounded Rectangle 25"/>
              <p:cNvSpPr/>
              <p:nvPr/>
            </p:nvSpPr>
            <p:spPr>
              <a:xfrm>
                <a:off x="1219200" y="647700"/>
                <a:ext cx="3200400" cy="4114800"/>
              </a:xfrm>
              <a:prstGeom prst="roundRect">
                <a:avLst>
                  <a:gd name="adj" fmla="val 27193"/>
                </a:avLst>
              </a:prstGeom>
              <a:solidFill>
                <a:schemeClr val="bg1">
                  <a:lumMod val="95000"/>
                  <a:alpha val="70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66560" y="2137867"/>
                <a:ext cx="3105679" cy="1187181"/>
              </a:xfrm>
              <a:prstGeom prst="rect">
                <a:avLst/>
              </a:prstGeom>
              <a:noFill/>
            </p:spPr>
            <p:txBody>
              <a:bodyPr wrap="square" rtlCol="0">
                <a:spAutoFit/>
              </a:bodyPr>
              <a:lstStyle/>
              <a:p>
                <a:pPr algn="ctr"/>
                <a:r>
                  <a:rPr lang="en-US" sz="4400" dirty="0" err="1">
                    <a:solidFill>
                      <a:srgbClr val="221F4D"/>
                    </a:solidFill>
                    <a:latin typeface="Bevan" panose="020B0604020202020204" charset="0"/>
                  </a:rPr>
                  <a:t>Bài</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toán</a:t>
                </a:r>
                <a:r>
                  <a:rPr lang="en-US" sz="4400" dirty="0">
                    <a:solidFill>
                      <a:srgbClr val="221F4D"/>
                    </a:solidFill>
                    <a:latin typeface="Bevan" panose="020B0604020202020204" charset="0"/>
                  </a:rPr>
                  <a:t> </a:t>
                </a:r>
                <a:r>
                  <a:rPr lang="en-US" sz="4400" dirty="0" err="1">
                    <a:solidFill>
                      <a:srgbClr val="221F4D"/>
                    </a:solidFill>
                    <a:latin typeface="Bevan" panose="020B0604020202020204" charset="0"/>
                  </a:rPr>
                  <a:t>tháp</a:t>
                </a:r>
                <a:r>
                  <a:rPr lang="en-US" sz="4400" dirty="0">
                    <a:solidFill>
                      <a:srgbClr val="221F4D"/>
                    </a:solidFill>
                    <a:latin typeface="Bevan" panose="020B0604020202020204" charset="0"/>
                  </a:rPr>
                  <a:t> HN</a:t>
                </a:r>
              </a:p>
            </p:txBody>
          </p:sp>
        </p:grpSp>
        <p:sp>
          <p:nvSpPr>
            <p:cNvPr id="25" name="Oval 24"/>
            <p:cNvSpPr/>
            <p:nvPr/>
          </p:nvSpPr>
          <p:spPr>
            <a:xfrm>
              <a:off x="3091119" y="609600"/>
              <a:ext cx="1371600" cy="1371600"/>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221F4D"/>
                  </a:solidFill>
                  <a:latin typeface="Bevan" panose="020B0604020202020204" charset="0"/>
                </a:rPr>
                <a:t>4</a:t>
              </a:r>
            </a:p>
          </p:txBody>
        </p:sp>
      </p:grpSp>
      <p:sp>
        <p:nvSpPr>
          <p:cNvPr id="28" name="Rounded Rectangle 27"/>
          <p:cNvSpPr/>
          <p:nvPr/>
        </p:nvSpPr>
        <p:spPr>
          <a:xfrm>
            <a:off x="5029200" y="304800"/>
            <a:ext cx="12877800" cy="4283571"/>
          </a:xfrm>
          <a:prstGeom prst="roundRect">
            <a:avLst/>
          </a:prstGeom>
          <a:solidFill>
            <a:schemeClr val="bg1">
              <a:alpha val="45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solidFill>
                  <a:srgbClr val="221F4D"/>
                </a:solidFill>
                <a:latin typeface="Bahnschrift" panose="020B0502040204020203" pitchFamily="34" charset="0"/>
              </a:rPr>
              <a:t>Có ba cọc (a), (b), (c). Trên cọc(a) có 𝑛 (𝑛 = 64) chiếc đĩa có đường kính giảm dần từ dưới lên. Cần phải dịch chuyển chồng đĩa từ cọc (a) sang cọc (c) tuân thủ theo qui tắc: mỗi lần chỉ được phép di chuyển một đĩa và chỉ được xếp các đĩa có đường kính nhỏ hơn lên đĩa có đường kính</a:t>
            </a:r>
            <a:r>
              <a:rPr lang="en-US" sz="3200" dirty="0">
                <a:solidFill>
                  <a:srgbClr val="221F4D"/>
                </a:solidFill>
                <a:latin typeface="Bahnschrift" panose="020B0502040204020203" pitchFamily="34" charset="0"/>
              </a:rPr>
              <a:t> </a:t>
            </a:r>
            <a:r>
              <a:rPr lang="vi-VN" sz="3200" dirty="0">
                <a:solidFill>
                  <a:srgbClr val="221F4D"/>
                </a:solidFill>
                <a:latin typeface="Bahnschrift" panose="020B0502040204020203" pitchFamily="34" charset="0"/>
              </a:rPr>
              <a:t>lớn hơn. Trong quá trình dịch chuyển được phép sử dụng cọc (b) làm cọc trung gian. Bài toán đặt ra là, tìm số lần dịch chuyển ít nhất cho bài toán tháp Hà Nội?</a:t>
            </a:r>
            <a:endParaRPr lang="en-US" sz="3200" dirty="0">
              <a:solidFill>
                <a:srgbClr val="221F4D"/>
              </a:solidFill>
              <a:latin typeface="Bahnschrift" panose="020B0502040204020203" pitchFamily="34" charset="0"/>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5067300"/>
            <a:ext cx="7343775" cy="4210050"/>
          </a:xfrm>
          <a:prstGeom prst="rect">
            <a:avLst/>
          </a:prstGeom>
        </p:spPr>
      </p:pic>
      <p:sp>
        <p:nvSpPr>
          <p:cNvPr id="30" name="Rounded Rectangle 29"/>
          <p:cNvSpPr/>
          <p:nvPr/>
        </p:nvSpPr>
        <p:spPr>
          <a:xfrm>
            <a:off x="11839575" y="5067300"/>
            <a:ext cx="6296025" cy="4953000"/>
          </a:xfrm>
          <a:prstGeom prst="roundRect">
            <a:avLst/>
          </a:prstGeom>
          <a:solidFill>
            <a:schemeClr val="bg1">
              <a:alpha val="45000"/>
            </a:schemeClr>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200" dirty="0">
                <a:solidFill>
                  <a:srgbClr val="221F4D"/>
                </a:solidFill>
                <a:latin typeface="Bahnschrift" panose="020B0502040204020203" pitchFamily="34" charset="0"/>
              </a:rPr>
              <a:t>Gọi 𝐻𝑛 là số lần dịch chuyển đĩa ít nhất từ cọc (a) sang cọc (c), với n &gt;= 2; 𝐻1 = 1.</a:t>
            </a:r>
          </a:p>
          <a:p>
            <a:r>
              <a:rPr lang="vi-VN" sz="2200" dirty="0">
                <a:solidFill>
                  <a:srgbClr val="221F4D"/>
                </a:solidFill>
                <a:latin typeface="Bahnschrift" panose="020B0502040204020203" pitchFamily="34" charset="0"/>
              </a:rPr>
              <a:t>Khi đó việc di chuyển được thực hiện thông qua các bước:</a:t>
            </a:r>
          </a:p>
          <a:p>
            <a:r>
              <a:rPr lang="vi-VN" sz="2200" dirty="0">
                <a:solidFill>
                  <a:srgbClr val="221F4D"/>
                </a:solidFill>
                <a:latin typeface="Bahnschrift" panose="020B0502040204020203" pitchFamily="34" charset="0"/>
              </a:rPr>
              <a:t>1.Chuyển (𝑛 - 1) đĩa từ cọc (a) đến cọc (b) sử dụng cọc (c) làm cọc trung gian;</a:t>
            </a:r>
          </a:p>
          <a:p>
            <a:r>
              <a:rPr lang="vi-VN" sz="2200" dirty="0">
                <a:solidFill>
                  <a:srgbClr val="221F4D"/>
                </a:solidFill>
                <a:latin typeface="Bahnschrift" panose="020B0502040204020203" pitchFamily="34" charset="0"/>
              </a:rPr>
              <a:t>2. Chuyển 1 đĩa có đường kính lớn nhất từ cọc (a) đến cọc (c);</a:t>
            </a:r>
          </a:p>
          <a:p>
            <a:r>
              <a:rPr lang="vi-VN" sz="2200" dirty="0">
                <a:solidFill>
                  <a:srgbClr val="221F4D"/>
                </a:solidFill>
                <a:latin typeface="Bahnschrift" panose="020B0502040204020203" pitchFamily="34" charset="0"/>
              </a:rPr>
              <a:t>3. Chuyển (𝑛 - 1) đĩa từ cọc (b) đến cọc (c) sử dụng cọc (a) làm cọc trung gian;</a:t>
            </a:r>
          </a:p>
          <a:p>
            <a:r>
              <a:rPr lang="en-US" sz="2200" dirty="0">
                <a:solidFill>
                  <a:srgbClr val="221F4D"/>
                </a:solidFill>
                <a:latin typeface="Bahnschrift" panose="020B0502040204020203" pitchFamily="34" charset="0"/>
              </a:rPr>
              <a:t>                         </a:t>
            </a:r>
            <a:r>
              <a:rPr lang="vi-VN" sz="2400" dirty="0">
                <a:solidFill>
                  <a:schemeClr val="tx1"/>
                </a:solidFill>
              </a:rPr>
              <a:t>H</a:t>
            </a:r>
            <a:r>
              <a:rPr lang="vi-VN" sz="2400" baseline="-25000" dirty="0">
                <a:solidFill>
                  <a:schemeClr val="tx1"/>
                </a:solidFill>
              </a:rPr>
              <a:t>n</a:t>
            </a:r>
            <a:r>
              <a:rPr lang="vi-VN" sz="2400" dirty="0">
                <a:solidFill>
                  <a:schemeClr val="tx1"/>
                </a:solidFill>
              </a:rPr>
              <a:t>=2H</a:t>
            </a:r>
            <a:r>
              <a:rPr lang="vi-VN" sz="2400" baseline="-25000" dirty="0">
                <a:solidFill>
                  <a:schemeClr val="tx1"/>
                </a:solidFill>
              </a:rPr>
              <a:t>n-1</a:t>
            </a:r>
            <a:r>
              <a:rPr lang="vi-VN" sz="2400" dirty="0">
                <a:solidFill>
                  <a:schemeClr val="tx1"/>
                </a:solidFill>
              </a:rPr>
              <a:t> + 1</a:t>
            </a:r>
            <a:endParaRPr lang="en-US" sz="2400" dirty="0">
              <a:solidFill>
                <a:schemeClr val="tx1"/>
              </a:solidFill>
            </a:endParaRPr>
          </a:p>
          <a:p>
            <a:r>
              <a:rPr lang="vi-VN" sz="2400" dirty="0">
                <a:solidFill>
                  <a:schemeClr val="tx1"/>
                </a:solidFill>
              </a:rPr>
              <a:t>		H</a:t>
            </a:r>
            <a:r>
              <a:rPr lang="vi-VN" sz="2400" baseline="-25000" dirty="0">
                <a:solidFill>
                  <a:schemeClr val="tx1"/>
                </a:solidFill>
              </a:rPr>
              <a:t>n</a:t>
            </a:r>
            <a:r>
              <a:rPr lang="vi-VN" sz="2400" dirty="0">
                <a:solidFill>
                  <a:schemeClr val="tx1"/>
                </a:solidFill>
              </a:rPr>
              <a:t> = 2</a:t>
            </a:r>
            <a:r>
              <a:rPr lang="vi-VN" sz="2400" baseline="30000" dirty="0">
                <a:solidFill>
                  <a:schemeClr val="tx1"/>
                </a:solidFill>
              </a:rPr>
              <a:t>n</a:t>
            </a:r>
            <a:r>
              <a:rPr lang="vi-VN" sz="2400" dirty="0">
                <a:solidFill>
                  <a:schemeClr val="tx1"/>
                </a:solidFill>
              </a:rPr>
              <a:t> - 1</a:t>
            </a:r>
            <a:endParaRPr lang="vi-VN" sz="2200" dirty="0">
              <a:solidFill>
                <a:srgbClr val="221F4D"/>
              </a:solidFill>
              <a:latin typeface="Bahnschrift" panose="020B0502040204020203" pitchFamily="34" charset="0"/>
            </a:endParaRPr>
          </a:p>
          <a:p>
            <a:r>
              <a:rPr lang="vi-VN" sz="2200" dirty="0">
                <a:solidFill>
                  <a:srgbClr val="221F4D"/>
                </a:solidFill>
                <a:latin typeface="Bahnschrift" panose="020B0502040204020203" pitchFamily="34" charset="0"/>
              </a:rPr>
              <a:t>Giả sử chúng ta có n = 3 thì số lần thực hiện dịch chuyển bằng </a:t>
            </a:r>
            <a:r>
              <a:rPr lang="vi-VN" sz="2400" dirty="0">
                <a:solidFill>
                  <a:schemeClr val="tx1"/>
                </a:solidFill>
              </a:rPr>
              <a:t>2</a:t>
            </a:r>
            <a:r>
              <a:rPr lang="vi-VN" sz="2400" baseline="30000" dirty="0">
                <a:solidFill>
                  <a:schemeClr val="tx1"/>
                </a:solidFill>
              </a:rPr>
              <a:t>n</a:t>
            </a:r>
            <a:r>
              <a:rPr lang="vi-VN" sz="2400" dirty="0">
                <a:solidFill>
                  <a:schemeClr val="tx1"/>
                </a:solidFill>
              </a:rPr>
              <a:t> - 1</a:t>
            </a:r>
            <a:r>
              <a:rPr lang="vi-VN" sz="2400" dirty="0">
                <a:solidFill>
                  <a:srgbClr val="221F4D"/>
                </a:solidFill>
                <a:latin typeface="Bahnschrift" panose="020B0502040204020203" pitchFamily="34" charset="0"/>
              </a:rPr>
              <a:t> = </a:t>
            </a:r>
            <a:r>
              <a:rPr lang="vi-VN" sz="2400" dirty="0">
                <a:solidFill>
                  <a:schemeClr val="tx1"/>
                </a:solidFill>
              </a:rPr>
              <a:t>2</a:t>
            </a:r>
            <a:r>
              <a:rPr lang="vi-VN" sz="2400" baseline="30000" dirty="0">
                <a:solidFill>
                  <a:schemeClr val="tx1"/>
                </a:solidFill>
              </a:rPr>
              <a:t>3</a:t>
            </a:r>
            <a:r>
              <a:rPr lang="vi-VN" sz="2400" dirty="0">
                <a:solidFill>
                  <a:srgbClr val="221F4D"/>
                </a:solidFill>
                <a:latin typeface="Bahnschrift" panose="020B0502040204020203" pitchFamily="34" charset="0"/>
              </a:rPr>
              <a:t> - 1 = 7 </a:t>
            </a:r>
            <a:r>
              <a:rPr lang="vi-VN" sz="2200" dirty="0">
                <a:solidFill>
                  <a:srgbClr val="221F4D"/>
                </a:solidFill>
                <a:latin typeface="Bahnschrift" panose="020B0502040204020203" pitchFamily="34" charset="0"/>
              </a:rPr>
              <a:t>(lần).</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72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72000">
                                          <p:cBhvr additive="base">
                                            <p:cTn id="7" dur="1000" fill="hold"/>
                                            <p:tgtEl>
                                              <p:spTgt spid="28"/>
                                            </p:tgtEl>
                                            <p:attrNameLst>
                                              <p:attrName>ppt_x</p:attrName>
                                            </p:attrNameLst>
                                          </p:cBhvr>
                                          <p:tavLst>
                                            <p:tav tm="0">
                                              <p:val>
                                                <p:strVal val="#ppt_x"/>
                                              </p:val>
                                            </p:tav>
                                            <p:tav tm="100000">
                                              <p:val>
                                                <p:strVal val="#ppt_x"/>
                                              </p:val>
                                            </p:tav>
                                          </p:tavLst>
                                        </p:anim>
                                        <p:anim calcmode="lin" valueType="num" p14:bounceEnd="72000">
                                          <p:cBhvr additive="base">
                                            <p:cTn id="8"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71000">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14:bounceEnd="71000">
                                          <p:cBhvr additive="base">
                                            <p:cTn id="13" dur="1000" fill="hold"/>
                                            <p:tgtEl>
                                              <p:spTgt spid="29"/>
                                            </p:tgtEl>
                                            <p:attrNameLst>
                                              <p:attrName>ppt_x</p:attrName>
                                            </p:attrNameLst>
                                          </p:cBhvr>
                                          <p:tavLst>
                                            <p:tav tm="0">
                                              <p:val>
                                                <p:strVal val="0-#ppt_w/2"/>
                                              </p:val>
                                            </p:tav>
                                            <p:tav tm="100000">
                                              <p:val>
                                                <p:strVal val="#ppt_x"/>
                                              </p:val>
                                            </p:tav>
                                          </p:tavLst>
                                        </p:anim>
                                        <p:anim calcmode="lin" valueType="num" p14:bounceEnd="71000">
                                          <p:cBhvr additive="base">
                                            <p:cTn id="14" dur="1000" fill="hold"/>
                                            <p:tgtEl>
                                              <p:spTgt spid="2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14:presetBounceEnd="72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72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72000">
                                          <p:cBhvr additive="base">
                                            <p:cTn id="18"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fade">
                                          <p:cBhvr>
                                            <p:cTn id="23" dur="1000"/>
                                            <p:tgtEl>
                                              <p:spTgt spid="30">
                                                <p:txEl>
                                                  <p:pRg st="0" end="0"/>
                                                </p:txEl>
                                              </p:spTgt>
                                            </p:tgtEl>
                                          </p:cBhvr>
                                        </p:animEffect>
                                        <p:anim calcmode="lin" valueType="num">
                                          <p:cBhvr>
                                            <p:cTn id="24"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
                                                <p:txEl>
                                                  <p:pRg st="1" end="1"/>
                                                </p:txEl>
                                              </p:spTgt>
                                            </p:tgtEl>
                                            <p:attrNameLst>
                                              <p:attrName>style.visibility</p:attrName>
                                            </p:attrNameLst>
                                          </p:cBhvr>
                                          <p:to>
                                            <p:strVal val="visible"/>
                                          </p:to>
                                        </p:set>
                                        <p:animEffect transition="in" filter="fade">
                                          <p:cBhvr>
                                            <p:cTn id="30" dur="1000"/>
                                            <p:tgtEl>
                                              <p:spTgt spid="30">
                                                <p:txEl>
                                                  <p:pRg st="1" end="1"/>
                                                </p:txEl>
                                              </p:spTgt>
                                            </p:tgtEl>
                                          </p:cBhvr>
                                        </p:animEffect>
                                        <p:anim calcmode="lin" valueType="num">
                                          <p:cBhvr>
                                            <p:cTn id="31"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xEl>
                                                  <p:pRg st="2" end="2"/>
                                                </p:txEl>
                                              </p:spTgt>
                                            </p:tgtEl>
                                            <p:attrNameLst>
                                              <p:attrName>style.visibility</p:attrName>
                                            </p:attrNameLst>
                                          </p:cBhvr>
                                          <p:to>
                                            <p:strVal val="visible"/>
                                          </p:to>
                                        </p:set>
                                        <p:animEffect transition="in" filter="fade">
                                          <p:cBhvr>
                                            <p:cTn id="37" dur="1000"/>
                                            <p:tgtEl>
                                              <p:spTgt spid="30">
                                                <p:txEl>
                                                  <p:pRg st="2" end="2"/>
                                                </p:txEl>
                                              </p:spTgt>
                                            </p:tgtEl>
                                          </p:cBhvr>
                                        </p:animEffect>
                                        <p:anim calcmode="lin" valueType="num">
                                          <p:cBhvr>
                                            <p:cTn id="38"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0">
                                                <p:txEl>
                                                  <p:pRg st="3" end="3"/>
                                                </p:txEl>
                                              </p:spTgt>
                                            </p:tgtEl>
                                            <p:attrNameLst>
                                              <p:attrName>style.visibility</p:attrName>
                                            </p:attrNameLst>
                                          </p:cBhvr>
                                          <p:to>
                                            <p:strVal val="visible"/>
                                          </p:to>
                                        </p:set>
                                        <p:animEffect transition="in" filter="fade">
                                          <p:cBhvr>
                                            <p:cTn id="44" dur="1000"/>
                                            <p:tgtEl>
                                              <p:spTgt spid="30">
                                                <p:txEl>
                                                  <p:pRg st="3" end="3"/>
                                                </p:txEl>
                                              </p:spTgt>
                                            </p:tgtEl>
                                          </p:cBhvr>
                                        </p:animEffect>
                                        <p:anim calcmode="lin" valueType="num">
                                          <p:cBhvr>
                                            <p:cTn id="45"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0">
                                                <p:txEl>
                                                  <p:pRg st="4" end="4"/>
                                                </p:txEl>
                                              </p:spTgt>
                                            </p:tgtEl>
                                            <p:attrNameLst>
                                              <p:attrName>style.visibility</p:attrName>
                                            </p:attrNameLst>
                                          </p:cBhvr>
                                          <p:to>
                                            <p:strVal val="visible"/>
                                          </p:to>
                                        </p:set>
                                        <p:animEffect transition="in" filter="fade">
                                          <p:cBhvr>
                                            <p:cTn id="51" dur="1000"/>
                                            <p:tgtEl>
                                              <p:spTgt spid="30">
                                                <p:txEl>
                                                  <p:pRg st="4" end="4"/>
                                                </p:txEl>
                                              </p:spTgt>
                                            </p:tgtEl>
                                          </p:cBhvr>
                                        </p:animEffect>
                                        <p:anim calcmode="lin" valueType="num">
                                          <p:cBhvr>
                                            <p:cTn id="52"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0">
                                                <p:txEl>
                                                  <p:pRg st="5" end="5"/>
                                                </p:txEl>
                                              </p:spTgt>
                                            </p:tgtEl>
                                            <p:attrNameLst>
                                              <p:attrName>style.visibility</p:attrName>
                                            </p:attrNameLst>
                                          </p:cBhvr>
                                          <p:to>
                                            <p:strVal val="visible"/>
                                          </p:to>
                                        </p:set>
                                        <p:animEffect transition="in" filter="fade">
                                          <p:cBhvr>
                                            <p:cTn id="56" dur="1000"/>
                                            <p:tgtEl>
                                              <p:spTgt spid="30">
                                                <p:txEl>
                                                  <p:pRg st="5" end="5"/>
                                                </p:txEl>
                                              </p:spTgt>
                                            </p:tgtEl>
                                          </p:cBhvr>
                                        </p:animEffect>
                                        <p:anim calcmode="lin" valueType="num">
                                          <p:cBhvr>
                                            <p:cTn id="57"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0">
                                                <p:txEl>
                                                  <p:pRg st="6" end="6"/>
                                                </p:txEl>
                                              </p:spTgt>
                                            </p:tgtEl>
                                            <p:attrNameLst>
                                              <p:attrName>style.visibility</p:attrName>
                                            </p:attrNameLst>
                                          </p:cBhvr>
                                          <p:to>
                                            <p:strVal val="visible"/>
                                          </p:to>
                                        </p:set>
                                        <p:animEffect transition="in" filter="fade">
                                          <p:cBhvr>
                                            <p:cTn id="61" dur="1000"/>
                                            <p:tgtEl>
                                              <p:spTgt spid="30">
                                                <p:txEl>
                                                  <p:pRg st="6" end="6"/>
                                                </p:txEl>
                                              </p:spTgt>
                                            </p:tgtEl>
                                          </p:cBhvr>
                                        </p:animEffect>
                                        <p:anim calcmode="lin" valueType="num">
                                          <p:cBhvr>
                                            <p:cTn id="62" dur="1000" fill="hold"/>
                                            <p:tgtEl>
                                              <p:spTgt spid="30">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0">
                                                <p:txEl>
                                                  <p:pRg st="7" end="7"/>
                                                </p:txEl>
                                              </p:spTgt>
                                            </p:tgtEl>
                                            <p:attrNameLst>
                                              <p:attrName>style.visibility</p:attrName>
                                            </p:attrNameLst>
                                          </p:cBhvr>
                                          <p:to>
                                            <p:strVal val="visible"/>
                                          </p:to>
                                        </p:set>
                                        <p:animEffect transition="in" filter="fade">
                                          <p:cBhvr>
                                            <p:cTn id="68" dur="1000"/>
                                            <p:tgtEl>
                                              <p:spTgt spid="30">
                                                <p:txEl>
                                                  <p:pRg st="7" end="7"/>
                                                </p:txEl>
                                              </p:spTgt>
                                            </p:tgtEl>
                                          </p:cBhvr>
                                        </p:animEffect>
                                        <p:anim calcmode="lin" valueType="num">
                                          <p:cBhvr>
                                            <p:cTn id="69"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3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1000" fill="hold"/>
                                            <p:tgtEl>
                                              <p:spTgt spid="29"/>
                                            </p:tgtEl>
                                            <p:attrNameLst>
                                              <p:attrName>ppt_x</p:attrName>
                                            </p:attrNameLst>
                                          </p:cBhvr>
                                          <p:tavLst>
                                            <p:tav tm="0">
                                              <p:val>
                                                <p:strVal val="0-#ppt_w/2"/>
                                              </p:val>
                                            </p:tav>
                                            <p:tav tm="100000">
                                              <p:val>
                                                <p:strVal val="#ppt_x"/>
                                              </p:val>
                                            </p:tav>
                                          </p:tavLst>
                                        </p:anim>
                                        <p:anim calcmode="lin" valueType="num">
                                          <p:cBhvr additive="base">
                                            <p:cTn id="14" dur="1000" fill="hold"/>
                                            <p:tgtEl>
                                              <p:spTgt spid="2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fade">
                                          <p:cBhvr>
                                            <p:cTn id="23" dur="1000"/>
                                            <p:tgtEl>
                                              <p:spTgt spid="30">
                                                <p:txEl>
                                                  <p:pRg st="0" end="0"/>
                                                </p:txEl>
                                              </p:spTgt>
                                            </p:tgtEl>
                                          </p:cBhvr>
                                        </p:animEffect>
                                        <p:anim calcmode="lin" valueType="num">
                                          <p:cBhvr>
                                            <p:cTn id="24"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
                                                <p:txEl>
                                                  <p:pRg st="1" end="1"/>
                                                </p:txEl>
                                              </p:spTgt>
                                            </p:tgtEl>
                                            <p:attrNameLst>
                                              <p:attrName>style.visibility</p:attrName>
                                            </p:attrNameLst>
                                          </p:cBhvr>
                                          <p:to>
                                            <p:strVal val="visible"/>
                                          </p:to>
                                        </p:set>
                                        <p:animEffect transition="in" filter="fade">
                                          <p:cBhvr>
                                            <p:cTn id="30" dur="1000"/>
                                            <p:tgtEl>
                                              <p:spTgt spid="30">
                                                <p:txEl>
                                                  <p:pRg st="1" end="1"/>
                                                </p:txEl>
                                              </p:spTgt>
                                            </p:tgtEl>
                                          </p:cBhvr>
                                        </p:animEffect>
                                        <p:anim calcmode="lin" valueType="num">
                                          <p:cBhvr>
                                            <p:cTn id="31"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xEl>
                                                  <p:pRg st="2" end="2"/>
                                                </p:txEl>
                                              </p:spTgt>
                                            </p:tgtEl>
                                            <p:attrNameLst>
                                              <p:attrName>style.visibility</p:attrName>
                                            </p:attrNameLst>
                                          </p:cBhvr>
                                          <p:to>
                                            <p:strVal val="visible"/>
                                          </p:to>
                                        </p:set>
                                        <p:animEffect transition="in" filter="fade">
                                          <p:cBhvr>
                                            <p:cTn id="37" dur="1000"/>
                                            <p:tgtEl>
                                              <p:spTgt spid="30">
                                                <p:txEl>
                                                  <p:pRg st="2" end="2"/>
                                                </p:txEl>
                                              </p:spTgt>
                                            </p:tgtEl>
                                          </p:cBhvr>
                                        </p:animEffect>
                                        <p:anim calcmode="lin" valueType="num">
                                          <p:cBhvr>
                                            <p:cTn id="38"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0">
                                                <p:txEl>
                                                  <p:pRg st="3" end="3"/>
                                                </p:txEl>
                                              </p:spTgt>
                                            </p:tgtEl>
                                            <p:attrNameLst>
                                              <p:attrName>style.visibility</p:attrName>
                                            </p:attrNameLst>
                                          </p:cBhvr>
                                          <p:to>
                                            <p:strVal val="visible"/>
                                          </p:to>
                                        </p:set>
                                        <p:animEffect transition="in" filter="fade">
                                          <p:cBhvr>
                                            <p:cTn id="44" dur="1000"/>
                                            <p:tgtEl>
                                              <p:spTgt spid="30">
                                                <p:txEl>
                                                  <p:pRg st="3" end="3"/>
                                                </p:txEl>
                                              </p:spTgt>
                                            </p:tgtEl>
                                          </p:cBhvr>
                                        </p:animEffect>
                                        <p:anim calcmode="lin" valueType="num">
                                          <p:cBhvr>
                                            <p:cTn id="45"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0">
                                                <p:txEl>
                                                  <p:pRg st="4" end="4"/>
                                                </p:txEl>
                                              </p:spTgt>
                                            </p:tgtEl>
                                            <p:attrNameLst>
                                              <p:attrName>style.visibility</p:attrName>
                                            </p:attrNameLst>
                                          </p:cBhvr>
                                          <p:to>
                                            <p:strVal val="visible"/>
                                          </p:to>
                                        </p:set>
                                        <p:animEffect transition="in" filter="fade">
                                          <p:cBhvr>
                                            <p:cTn id="51" dur="1000"/>
                                            <p:tgtEl>
                                              <p:spTgt spid="30">
                                                <p:txEl>
                                                  <p:pRg st="4" end="4"/>
                                                </p:txEl>
                                              </p:spTgt>
                                            </p:tgtEl>
                                          </p:cBhvr>
                                        </p:animEffect>
                                        <p:anim calcmode="lin" valueType="num">
                                          <p:cBhvr>
                                            <p:cTn id="52"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0">
                                                <p:txEl>
                                                  <p:pRg st="5" end="5"/>
                                                </p:txEl>
                                              </p:spTgt>
                                            </p:tgtEl>
                                            <p:attrNameLst>
                                              <p:attrName>style.visibility</p:attrName>
                                            </p:attrNameLst>
                                          </p:cBhvr>
                                          <p:to>
                                            <p:strVal val="visible"/>
                                          </p:to>
                                        </p:set>
                                        <p:animEffect transition="in" filter="fade">
                                          <p:cBhvr>
                                            <p:cTn id="56" dur="1000"/>
                                            <p:tgtEl>
                                              <p:spTgt spid="30">
                                                <p:txEl>
                                                  <p:pRg st="5" end="5"/>
                                                </p:txEl>
                                              </p:spTgt>
                                            </p:tgtEl>
                                          </p:cBhvr>
                                        </p:animEffect>
                                        <p:anim calcmode="lin" valueType="num">
                                          <p:cBhvr>
                                            <p:cTn id="57"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0">
                                                <p:txEl>
                                                  <p:pRg st="6" end="6"/>
                                                </p:txEl>
                                              </p:spTgt>
                                            </p:tgtEl>
                                            <p:attrNameLst>
                                              <p:attrName>style.visibility</p:attrName>
                                            </p:attrNameLst>
                                          </p:cBhvr>
                                          <p:to>
                                            <p:strVal val="visible"/>
                                          </p:to>
                                        </p:set>
                                        <p:animEffect transition="in" filter="fade">
                                          <p:cBhvr>
                                            <p:cTn id="61" dur="1000"/>
                                            <p:tgtEl>
                                              <p:spTgt spid="30">
                                                <p:txEl>
                                                  <p:pRg st="6" end="6"/>
                                                </p:txEl>
                                              </p:spTgt>
                                            </p:tgtEl>
                                          </p:cBhvr>
                                        </p:animEffect>
                                        <p:anim calcmode="lin" valueType="num">
                                          <p:cBhvr>
                                            <p:cTn id="62" dur="1000" fill="hold"/>
                                            <p:tgtEl>
                                              <p:spTgt spid="30">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0">
                                                <p:txEl>
                                                  <p:pRg st="7" end="7"/>
                                                </p:txEl>
                                              </p:spTgt>
                                            </p:tgtEl>
                                            <p:attrNameLst>
                                              <p:attrName>style.visibility</p:attrName>
                                            </p:attrNameLst>
                                          </p:cBhvr>
                                          <p:to>
                                            <p:strVal val="visible"/>
                                          </p:to>
                                        </p:set>
                                        <p:animEffect transition="in" filter="fade">
                                          <p:cBhvr>
                                            <p:cTn id="68" dur="1000"/>
                                            <p:tgtEl>
                                              <p:spTgt spid="30">
                                                <p:txEl>
                                                  <p:pRg st="7" end="7"/>
                                                </p:txEl>
                                              </p:spTgt>
                                            </p:tgtEl>
                                          </p:cBhvr>
                                        </p:animEffect>
                                        <p:anim calcmode="lin" valueType="num">
                                          <p:cBhvr>
                                            <p:cTn id="69"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3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TotalTime>
  <Words>2602</Words>
  <Application>Microsoft Office PowerPoint</Application>
  <PresentationFormat>Custom</PresentationFormat>
  <Paragraphs>209</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Edwardian Script ITC</vt:lpstr>
      <vt:lpstr>Cambria Math</vt:lpstr>
      <vt:lpstr>Arial</vt:lpstr>
      <vt:lpstr>Bevan</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5:</dc:title>
  <dc:creator>TSC</dc:creator>
  <cp:lastModifiedBy>Long Manh</cp:lastModifiedBy>
  <cp:revision>73</cp:revision>
  <dcterms:created xsi:type="dcterms:W3CDTF">2006-08-16T00:00:00Z</dcterms:created>
  <dcterms:modified xsi:type="dcterms:W3CDTF">2021-11-17T17:27:42Z</dcterms:modified>
  <dc:identifier>DAEvQQw35-s</dc:identifier>
</cp:coreProperties>
</file>