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317" r:id="rId2"/>
    <p:sldId id="318" r:id="rId3"/>
    <p:sldId id="315" r:id="rId4"/>
    <p:sldId id="307" r:id="rId5"/>
    <p:sldId id="270" r:id="rId6"/>
    <p:sldId id="310" r:id="rId7"/>
    <p:sldId id="343" r:id="rId8"/>
    <p:sldId id="344" r:id="rId9"/>
    <p:sldId id="345" r:id="rId10"/>
    <p:sldId id="323" r:id="rId11"/>
    <p:sldId id="346" r:id="rId12"/>
    <p:sldId id="347" r:id="rId13"/>
    <p:sldId id="349" r:id="rId14"/>
    <p:sldId id="348" r:id="rId15"/>
    <p:sldId id="350" r:id="rId16"/>
    <p:sldId id="351" r:id="rId17"/>
    <p:sldId id="352" r:id="rId18"/>
    <p:sldId id="353" r:id="rId19"/>
    <p:sldId id="354" r:id="rId20"/>
    <p:sldId id="355" r:id="rId21"/>
    <p:sldId id="356" r:id="rId22"/>
    <p:sldId id="337" r:id="rId23"/>
    <p:sldId id="357" r:id="rId24"/>
  </p:sldIdLst>
  <p:sldSz cx="9144000" cy="5143500" type="screen16x9"/>
  <p:notesSz cx="6858000" cy="9144000"/>
  <p:embeddedFontLst>
    <p:embeddedFont>
      <p:font typeface="Bebas Neue" panose="020B0604020202020204" charset="0"/>
      <p:regular r:id="rId26"/>
    </p:embeddedFont>
    <p:embeddedFont>
      <p:font typeface="Cambria Math" panose="02040503050406030204" pitchFamily="18" charset="0"/>
      <p:regular r:id="rId27"/>
    </p:embeddedFont>
    <p:embeddedFont>
      <p:font typeface="Montserrat" panose="02000505000000020004" pitchFamily="2" charset="0"/>
      <p:regular r:id="rId28"/>
      <p:bold r:id="rId29"/>
    </p:embeddedFont>
    <p:embeddedFont>
      <p:font typeface="Montserrat Black" panose="00000A00000000000000" pitchFamily="2" charset="0"/>
      <p:bold r:id="rId30"/>
      <p:boldItalic r:id="rId31"/>
    </p:embeddedFont>
    <p:embeddedFont>
      <p:font typeface="Quicksand"/>
      <p:regular r:id="rId32"/>
      <p:bold r:id="rId33"/>
    </p:embeddedFont>
    <p:embeddedFont>
      <p:font typeface="Quicksand"/>
      <p:regular r:id="rId32"/>
      <p:bold r:id="rId33"/>
    </p:embeddedFont>
    <p:embeddedFont>
      <p:font typeface="QuickSand Bold"/>
      <p:bold r:id="rId34"/>
    </p:embeddedFont>
    <p:embeddedFont>
      <p:font typeface="Staatliches" panose="020B0604020202020204" charset="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521415D9-36F7-43E2-AB2F-B90AF26B5E84}">
      <p14:sectionLst xmlns:p14="http://schemas.microsoft.com/office/powerpoint/2010/main">
        <p14:section name="Default Section" id="{79BE99C0-E422-49A6-84B1-22671D675E6A}">
          <p14:sldIdLst>
            <p14:sldId id="317"/>
            <p14:sldId id="318"/>
            <p14:sldId id="315"/>
            <p14:sldId id="307"/>
            <p14:sldId id="270"/>
            <p14:sldId id="310"/>
            <p14:sldId id="343"/>
            <p14:sldId id="344"/>
            <p14:sldId id="345"/>
            <p14:sldId id="323"/>
            <p14:sldId id="346"/>
            <p14:sldId id="347"/>
            <p14:sldId id="349"/>
            <p14:sldId id="348"/>
            <p14:sldId id="350"/>
            <p14:sldId id="351"/>
            <p14:sldId id="352"/>
            <p14:sldId id="353"/>
            <p14:sldId id="354"/>
            <p14:sldId id="355"/>
            <p14:sldId id="356"/>
            <p14:sldId id="337"/>
            <p14:sldId id="357"/>
          </p14:sldIdLst>
        </p14:section>
        <p14:section name="Untitled Section" id="{68ACB284-2E9F-4DAB-8290-3C58579C68B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4057"/>
    <a:srgbClr val="D3434C"/>
    <a:srgbClr val="FF9933"/>
    <a:srgbClr val="F27121"/>
    <a:srgbClr val="8A2387"/>
    <a:srgbClr val="FFFF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90" autoAdjust="0"/>
  </p:normalViewPr>
  <p:slideViewPr>
    <p:cSldViewPr snapToGrid="0">
      <p:cViewPr varScale="1">
        <p:scale>
          <a:sx n="107" d="100"/>
          <a:sy n="107" d="100"/>
        </p:scale>
        <p:origin x="778" y="7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2"/>
        <p:cNvGrpSpPr/>
        <p:nvPr/>
      </p:nvGrpSpPr>
      <p:grpSpPr>
        <a:xfrm>
          <a:off x="0" y="0"/>
          <a:ext cx="0" cy="0"/>
          <a:chOff x="0" y="0"/>
          <a:chExt cx="0" cy="0"/>
        </a:xfrm>
      </p:grpSpPr>
      <p:sp>
        <p:nvSpPr>
          <p:cNvPr id="2753" name="Google Shape;2753;ge1ec2a989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4" name="Google Shape;2754;ge1ec2a989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g99f2f57a7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8" name="Google Shape;898;g99f2f57a7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2"/>
        <p:cNvGrpSpPr/>
        <p:nvPr/>
      </p:nvGrpSpPr>
      <p:grpSpPr>
        <a:xfrm>
          <a:off x="0" y="0"/>
          <a:ext cx="0" cy="0"/>
          <a:chOff x="0" y="0"/>
          <a:chExt cx="0" cy="0"/>
        </a:xfrm>
      </p:grpSpPr>
      <p:sp>
        <p:nvSpPr>
          <p:cNvPr id="1673" name="Google Shape;1673;ge2117b572e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4" name="Google Shape;1674;ge2117b572e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3"/>
        <p:cNvGrpSpPr/>
        <p:nvPr/>
      </p:nvGrpSpPr>
      <p:grpSpPr>
        <a:xfrm>
          <a:off x="0" y="0"/>
          <a:ext cx="0" cy="0"/>
          <a:chOff x="0" y="0"/>
          <a:chExt cx="0" cy="0"/>
        </a:xfrm>
      </p:grpSpPr>
      <p:grpSp>
        <p:nvGrpSpPr>
          <p:cNvPr id="104" name="Google Shape;104;p6"/>
          <p:cNvGrpSpPr/>
          <p:nvPr/>
        </p:nvGrpSpPr>
        <p:grpSpPr>
          <a:xfrm>
            <a:off x="-645275" y="-503512"/>
            <a:ext cx="9708813" cy="1866637"/>
            <a:chOff x="-645275" y="-503512"/>
            <a:chExt cx="9708813" cy="1866637"/>
          </a:xfrm>
        </p:grpSpPr>
        <p:sp>
          <p:nvSpPr>
            <p:cNvPr id="105" name="Google Shape;105;p6"/>
            <p:cNvSpPr/>
            <p:nvPr/>
          </p:nvSpPr>
          <p:spPr>
            <a:xfrm flipH="1">
              <a:off x="7578950" y="-282812"/>
              <a:ext cx="1484587" cy="1210074"/>
            </a:xfrm>
            <a:custGeom>
              <a:avLst/>
              <a:gdLst/>
              <a:ahLst/>
              <a:cxnLst/>
              <a:rect l="l" t="t" r="r" b="b"/>
              <a:pathLst>
                <a:path w="52242" h="42582" extrusionOk="0">
                  <a:moveTo>
                    <a:pt x="30684" y="1"/>
                  </a:moveTo>
                  <a:cubicBezTo>
                    <a:pt x="26832" y="1"/>
                    <a:pt x="22949" y="540"/>
                    <a:pt x="19316" y="1502"/>
                  </a:cubicBezTo>
                  <a:cubicBezTo>
                    <a:pt x="16897" y="2127"/>
                    <a:pt x="14417" y="2994"/>
                    <a:pt x="12541" y="4688"/>
                  </a:cubicBezTo>
                  <a:cubicBezTo>
                    <a:pt x="9376" y="7551"/>
                    <a:pt x="8569" y="12128"/>
                    <a:pt x="6674" y="15979"/>
                  </a:cubicBezTo>
                  <a:cubicBezTo>
                    <a:pt x="5444" y="18459"/>
                    <a:pt x="3730" y="20677"/>
                    <a:pt x="2561" y="23197"/>
                  </a:cubicBezTo>
                  <a:cubicBezTo>
                    <a:pt x="0" y="28822"/>
                    <a:pt x="827" y="35436"/>
                    <a:pt x="5545" y="39751"/>
                  </a:cubicBezTo>
                  <a:cubicBezTo>
                    <a:pt x="7659" y="41670"/>
                    <a:pt x="10324" y="42582"/>
                    <a:pt x="12996" y="42582"/>
                  </a:cubicBezTo>
                  <a:cubicBezTo>
                    <a:pt x="15854" y="42582"/>
                    <a:pt x="18720" y="41539"/>
                    <a:pt x="20929" y="39569"/>
                  </a:cubicBezTo>
                  <a:cubicBezTo>
                    <a:pt x="22885" y="37835"/>
                    <a:pt x="24458" y="35738"/>
                    <a:pt x="26353" y="33964"/>
                  </a:cubicBezTo>
                  <a:cubicBezTo>
                    <a:pt x="29760" y="30778"/>
                    <a:pt x="33914" y="28278"/>
                    <a:pt x="38027" y="26121"/>
                  </a:cubicBezTo>
                  <a:cubicBezTo>
                    <a:pt x="38471" y="25899"/>
                    <a:pt x="38934" y="25677"/>
                    <a:pt x="39398" y="25475"/>
                  </a:cubicBezTo>
                  <a:cubicBezTo>
                    <a:pt x="42806" y="24024"/>
                    <a:pt x="46657" y="23298"/>
                    <a:pt x="49217" y="20455"/>
                  </a:cubicBezTo>
                  <a:cubicBezTo>
                    <a:pt x="52242" y="17088"/>
                    <a:pt x="52101" y="11604"/>
                    <a:pt x="49641" y="7793"/>
                  </a:cubicBezTo>
                  <a:cubicBezTo>
                    <a:pt x="47161" y="4002"/>
                    <a:pt x="42826" y="1724"/>
                    <a:pt x="38370" y="776"/>
                  </a:cubicBezTo>
                  <a:cubicBezTo>
                    <a:pt x="35881" y="247"/>
                    <a:pt x="33290" y="1"/>
                    <a:pt x="306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rot="10800000">
              <a:off x="-581230" y="-137999"/>
              <a:ext cx="1619354" cy="1501124"/>
            </a:xfrm>
            <a:custGeom>
              <a:avLst/>
              <a:gdLst/>
              <a:ahLst/>
              <a:cxnLst/>
              <a:rect l="l" t="t" r="r" b="b"/>
              <a:pathLst>
                <a:path w="49157" h="45568" extrusionOk="0">
                  <a:moveTo>
                    <a:pt x="38812" y="0"/>
                  </a:moveTo>
                  <a:cubicBezTo>
                    <a:pt x="35934" y="0"/>
                    <a:pt x="32986" y="1080"/>
                    <a:pt x="30708" y="2728"/>
                  </a:cubicBezTo>
                  <a:cubicBezTo>
                    <a:pt x="26998" y="5430"/>
                    <a:pt x="24740" y="9744"/>
                    <a:pt x="21171" y="12628"/>
                  </a:cubicBezTo>
                  <a:cubicBezTo>
                    <a:pt x="17421" y="15652"/>
                    <a:pt x="12582" y="16438"/>
                    <a:pt x="8529" y="18818"/>
                  </a:cubicBezTo>
                  <a:cubicBezTo>
                    <a:pt x="4839" y="20975"/>
                    <a:pt x="1674" y="23616"/>
                    <a:pt x="565" y="27971"/>
                  </a:cubicBezTo>
                  <a:cubicBezTo>
                    <a:pt x="0" y="30129"/>
                    <a:pt x="141" y="32347"/>
                    <a:pt x="807" y="34464"/>
                  </a:cubicBezTo>
                  <a:cubicBezTo>
                    <a:pt x="1956" y="38174"/>
                    <a:pt x="4718" y="41541"/>
                    <a:pt x="8106" y="43597"/>
                  </a:cubicBezTo>
                  <a:cubicBezTo>
                    <a:pt x="9799" y="44626"/>
                    <a:pt x="11694" y="45432"/>
                    <a:pt x="13670" y="45553"/>
                  </a:cubicBezTo>
                  <a:cubicBezTo>
                    <a:pt x="13833" y="45563"/>
                    <a:pt x="13996" y="45567"/>
                    <a:pt x="14159" y="45567"/>
                  </a:cubicBezTo>
                  <a:cubicBezTo>
                    <a:pt x="17092" y="45567"/>
                    <a:pt x="19925" y="44037"/>
                    <a:pt x="21816" y="41783"/>
                  </a:cubicBezTo>
                  <a:cubicBezTo>
                    <a:pt x="23812" y="39424"/>
                    <a:pt x="24820" y="36319"/>
                    <a:pt x="25022" y="33214"/>
                  </a:cubicBezTo>
                  <a:cubicBezTo>
                    <a:pt x="25143" y="31359"/>
                    <a:pt x="25002" y="29443"/>
                    <a:pt x="25607" y="27669"/>
                  </a:cubicBezTo>
                  <a:cubicBezTo>
                    <a:pt x="27502" y="22265"/>
                    <a:pt x="34156" y="22548"/>
                    <a:pt x="38934" y="21419"/>
                  </a:cubicBezTo>
                  <a:cubicBezTo>
                    <a:pt x="41333" y="20854"/>
                    <a:pt x="44015" y="19926"/>
                    <a:pt x="45789" y="18132"/>
                  </a:cubicBezTo>
                  <a:cubicBezTo>
                    <a:pt x="47907" y="15995"/>
                    <a:pt x="49157" y="12466"/>
                    <a:pt x="48854" y="9502"/>
                  </a:cubicBezTo>
                  <a:cubicBezTo>
                    <a:pt x="48532" y="6357"/>
                    <a:pt x="46858" y="3333"/>
                    <a:pt x="44237" y="1579"/>
                  </a:cubicBezTo>
                  <a:cubicBezTo>
                    <a:pt x="42604" y="476"/>
                    <a:pt x="40723" y="0"/>
                    <a:pt x="388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rot="8715360">
              <a:off x="-526022" y="-182388"/>
              <a:ext cx="1394316" cy="854702"/>
            </a:xfrm>
            <a:custGeom>
              <a:avLst/>
              <a:gdLst/>
              <a:ahLst/>
              <a:cxnLst/>
              <a:rect l="l" t="t" r="r" b="b"/>
              <a:pathLst>
                <a:path w="17860" h="10948" extrusionOk="0">
                  <a:moveTo>
                    <a:pt x="14187" y="1"/>
                  </a:moveTo>
                  <a:cubicBezTo>
                    <a:pt x="10861" y="1"/>
                    <a:pt x="5889" y="1773"/>
                    <a:pt x="4938" y="2226"/>
                  </a:cubicBezTo>
                  <a:cubicBezTo>
                    <a:pt x="3660" y="2853"/>
                    <a:pt x="2381" y="3604"/>
                    <a:pt x="1454" y="4707"/>
                  </a:cubicBezTo>
                  <a:cubicBezTo>
                    <a:pt x="527" y="5810"/>
                    <a:pt x="0" y="7339"/>
                    <a:pt x="401" y="8717"/>
                  </a:cubicBezTo>
                  <a:cubicBezTo>
                    <a:pt x="735" y="9941"/>
                    <a:pt x="1938" y="10948"/>
                    <a:pt x="3186" y="10948"/>
                  </a:cubicBezTo>
                  <a:cubicBezTo>
                    <a:pt x="3344" y="10948"/>
                    <a:pt x="3502" y="10931"/>
                    <a:pt x="3660" y="10898"/>
                  </a:cubicBezTo>
                  <a:cubicBezTo>
                    <a:pt x="4136" y="10797"/>
                    <a:pt x="4562" y="10547"/>
                    <a:pt x="5013" y="10296"/>
                  </a:cubicBezTo>
                  <a:cubicBezTo>
                    <a:pt x="5439" y="10071"/>
                    <a:pt x="5840" y="9795"/>
                    <a:pt x="6241" y="9494"/>
                  </a:cubicBezTo>
                  <a:cubicBezTo>
                    <a:pt x="7670" y="8492"/>
                    <a:pt x="8973" y="7364"/>
                    <a:pt x="10677" y="6712"/>
                  </a:cubicBezTo>
                  <a:cubicBezTo>
                    <a:pt x="12181" y="6136"/>
                    <a:pt x="13760" y="5760"/>
                    <a:pt x="15163" y="5008"/>
                  </a:cubicBezTo>
                  <a:cubicBezTo>
                    <a:pt x="15940" y="4582"/>
                    <a:pt x="16692" y="4005"/>
                    <a:pt x="16993" y="3203"/>
                  </a:cubicBezTo>
                  <a:cubicBezTo>
                    <a:pt x="17860" y="772"/>
                    <a:pt x="16382" y="1"/>
                    <a:pt x="1418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108;p6"/>
          <p:cNvGrpSpPr/>
          <p:nvPr/>
        </p:nvGrpSpPr>
        <p:grpSpPr>
          <a:xfrm>
            <a:off x="8552702" y="4323901"/>
            <a:ext cx="510853" cy="664651"/>
            <a:chOff x="256077" y="46951"/>
            <a:chExt cx="510853" cy="664651"/>
          </a:xfrm>
        </p:grpSpPr>
        <p:sp>
          <p:nvSpPr>
            <p:cNvPr id="109" name="Google Shape;109;p6"/>
            <p:cNvSpPr/>
            <p:nvPr/>
          </p:nvSpPr>
          <p:spPr>
            <a:xfrm>
              <a:off x="256077" y="235800"/>
              <a:ext cx="475802" cy="475802"/>
            </a:xfrm>
            <a:custGeom>
              <a:avLst/>
              <a:gdLst/>
              <a:ahLst/>
              <a:cxnLst/>
              <a:rect l="l" t="t" r="r" b="b"/>
              <a:pathLst>
                <a:path w="1981" h="1981" extrusionOk="0">
                  <a:moveTo>
                    <a:pt x="1003" y="1"/>
                  </a:moveTo>
                  <a:cubicBezTo>
                    <a:pt x="1003" y="552"/>
                    <a:pt x="552" y="978"/>
                    <a:pt x="0" y="978"/>
                  </a:cubicBezTo>
                  <a:cubicBezTo>
                    <a:pt x="552" y="978"/>
                    <a:pt x="1003" y="1429"/>
                    <a:pt x="1003" y="1981"/>
                  </a:cubicBezTo>
                  <a:cubicBezTo>
                    <a:pt x="1003" y="1429"/>
                    <a:pt x="1429" y="978"/>
                    <a:pt x="1980" y="978"/>
                  </a:cubicBezTo>
                  <a:cubicBezTo>
                    <a:pt x="1429" y="978"/>
                    <a:pt x="1003" y="552"/>
                    <a:pt x="10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a:off x="578081" y="46951"/>
              <a:ext cx="188849" cy="188849"/>
            </a:xfrm>
            <a:custGeom>
              <a:avLst/>
              <a:gdLst/>
              <a:ahLst/>
              <a:cxnLst/>
              <a:rect l="l" t="t" r="r" b="b"/>
              <a:pathLst>
                <a:path w="1981" h="1981" extrusionOk="0">
                  <a:moveTo>
                    <a:pt x="1003" y="1"/>
                  </a:moveTo>
                  <a:cubicBezTo>
                    <a:pt x="1003" y="552"/>
                    <a:pt x="552" y="978"/>
                    <a:pt x="0" y="978"/>
                  </a:cubicBezTo>
                  <a:cubicBezTo>
                    <a:pt x="552" y="978"/>
                    <a:pt x="1003" y="1429"/>
                    <a:pt x="1003" y="1981"/>
                  </a:cubicBezTo>
                  <a:cubicBezTo>
                    <a:pt x="1003" y="1429"/>
                    <a:pt x="1429" y="978"/>
                    <a:pt x="1980" y="978"/>
                  </a:cubicBezTo>
                  <a:cubicBezTo>
                    <a:pt x="1429" y="978"/>
                    <a:pt x="1003" y="552"/>
                    <a:pt x="10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6"/>
          <p:cNvGrpSpPr/>
          <p:nvPr/>
        </p:nvGrpSpPr>
        <p:grpSpPr>
          <a:xfrm flipH="1">
            <a:off x="-5" y="973038"/>
            <a:ext cx="526933" cy="974975"/>
            <a:chOff x="118745" y="3535700"/>
            <a:chExt cx="526933" cy="974975"/>
          </a:xfrm>
        </p:grpSpPr>
        <p:sp>
          <p:nvSpPr>
            <p:cNvPr id="112" name="Google Shape;112;p6"/>
            <p:cNvSpPr/>
            <p:nvPr/>
          </p:nvSpPr>
          <p:spPr>
            <a:xfrm>
              <a:off x="169877" y="3535700"/>
              <a:ext cx="475802" cy="475802"/>
            </a:xfrm>
            <a:custGeom>
              <a:avLst/>
              <a:gdLst/>
              <a:ahLst/>
              <a:cxnLst/>
              <a:rect l="l" t="t" r="r" b="b"/>
              <a:pathLst>
                <a:path w="1981" h="1981" extrusionOk="0">
                  <a:moveTo>
                    <a:pt x="1003" y="1"/>
                  </a:moveTo>
                  <a:cubicBezTo>
                    <a:pt x="1003" y="552"/>
                    <a:pt x="552" y="978"/>
                    <a:pt x="0" y="978"/>
                  </a:cubicBezTo>
                  <a:cubicBezTo>
                    <a:pt x="552" y="978"/>
                    <a:pt x="1003" y="1429"/>
                    <a:pt x="1003" y="1981"/>
                  </a:cubicBezTo>
                  <a:cubicBezTo>
                    <a:pt x="1003" y="1429"/>
                    <a:pt x="1429" y="978"/>
                    <a:pt x="1980" y="978"/>
                  </a:cubicBezTo>
                  <a:cubicBezTo>
                    <a:pt x="1429" y="978"/>
                    <a:pt x="1003" y="552"/>
                    <a:pt x="1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118745" y="4256825"/>
              <a:ext cx="253850" cy="253850"/>
            </a:xfrm>
            <a:custGeom>
              <a:avLst/>
              <a:gdLst/>
              <a:ahLst/>
              <a:cxnLst/>
              <a:rect l="l" t="t" r="r" b="b"/>
              <a:pathLst>
                <a:path w="1981" h="1981" extrusionOk="0">
                  <a:moveTo>
                    <a:pt x="1003" y="1"/>
                  </a:moveTo>
                  <a:cubicBezTo>
                    <a:pt x="1003" y="552"/>
                    <a:pt x="552" y="978"/>
                    <a:pt x="0" y="978"/>
                  </a:cubicBezTo>
                  <a:cubicBezTo>
                    <a:pt x="552" y="978"/>
                    <a:pt x="1003" y="1429"/>
                    <a:pt x="1003" y="1981"/>
                  </a:cubicBezTo>
                  <a:cubicBezTo>
                    <a:pt x="1003" y="1429"/>
                    <a:pt x="1429" y="978"/>
                    <a:pt x="1980" y="978"/>
                  </a:cubicBezTo>
                  <a:cubicBezTo>
                    <a:pt x="1429" y="978"/>
                    <a:pt x="1003" y="552"/>
                    <a:pt x="1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6"/>
          <p:cNvSpPr/>
          <p:nvPr/>
        </p:nvSpPr>
        <p:spPr>
          <a:xfrm>
            <a:off x="7381202" y="46950"/>
            <a:ext cx="475802" cy="475802"/>
          </a:xfrm>
          <a:custGeom>
            <a:avLst/>
            <a:gdLst/>
            <a:ahLst/>
            <a:cxnLst/>
            <a:rect l="l" t="t" r="r" b="b"/>
            <a:pathLst>
              <a:path w="1981" h="1981" extrusionOk="0">
                <a:moveTo>
                  <a:pt x="1003" y="1"/>
                </a:moveTo>
                <a:cubicBezTo>
                  <a:pt x="1003" y="552"/>
                  <a:pt x="552" y="978"/>
                  <a:pt x="0" y="978"/>
                </a:cubicBezTo>
                <a:cubicBezTo>
                  <a:pt x="552" y="978"/>
                  <a:pt x="1003" y="1429"/>
                  <a:pt x="1003" y="1981"/>
                </a:cubicBezTo>
                <a:cubicBezTo>
                  <a:pt x="1003" y="1429"/>
                  <a:pt x="1429" y="978"/>
                  <a:pt x="1980" y="978"/>
                </a:cubicBezTo>
                <a:cubicBezTo>
                  <a:pt x="1429" y="978"/>
                  <a:pt x="1003" y="552"/>
                  <a:pt x="1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6"/>
          <p:cNvGrpSpPr/>
          <p:nvPr/>
        </p:nvGrpSpPr>
        <p:grpSpPr>
          <a:xfrm>
            <a:off x="8552697" y="629641"/>
            <a:ext cx="1039626" cy="481469"/>
            <a:chOff x="2295000" y="1035050"/>
            <a:chExt cx="143700" cy="66550"/>
          </a:xfrm>
        </p:grpSpPr>
        <p:sp>
          <p:nvSpPr>
            <p:cNvPr id="116" name="Google Shape;116;p6"/>
            <p:cNvSpPr/>
            <p:nvPr/>
          </p:nvSpPr>
          <p:spPr>
            <a:xfrm>
              <a:off x="2295000" y="1035050"/>
              <a:ext cx="143700" cy="66550"/>
            </a:xfrm>
            <a:custGeom>
              <a:avLst/>
              <a:gdLst/>
              <a:ahLst/>
              <a:cxnLst/>
              <a:rect l="l" t="t" r="r" b="b"/>
              <a:pathLst>
                <a:path w="5748" h="2662" extrusionOk="0">
                  <a:moveTo>
                    <a:pt x="2682" y="0"/>
                  </a:moveTo>
                  <a:cubicBezTo>
                    <a:pt x="1795" y="0"/>
                    <a:pt x="1069" y="645"/>
                    <a:pt x="948" y="1492"/>
                  </a:cubicBezTo>
                  <a:lnTo>
                    <a:pt x="908" y="1492"/>
                  </a:lnTo>
                  <a:cubicBezTo>
                    <a:pt x="404" y="1492"/>
                    <a:pt x="1" y="1916"/>
                    <a:pt x="1" y="2420"/>
                  </a:cubicBezTo>
                  <a:cubicBezTo>
                    <a:pt x="1" y="2500"/>
                    <a:pt x="1" y="2581"/>
                    <a:pt x="21" y="2662"/>
                  </a:cubicBezTo>
                  <a:lnTo>
                    <a:pt x="5666" y="2662"/>
                  </a:lnTo>
                  <a:cubicBezTo>
                    <a:pt x="5727" y="2520"/>
                    <a:pt x="5747" y="2359"/>
                    <a:pt x="5747" y="2198"/>
                  </a:cubicBezTo>
                  <a:cubicBezTo>
                    <a:pt x="5747" y="1492"/>
                    <a:pt x="5203" y="948"/>
                    <a:pt x="4497" y="948"/>
                  </a:cubicBezTo>
                  <a:cubicBezTo>
                    <a:pt x="4416" y="948"/>
                    <a:pt x="4336" y="948"/>
                    <a:pt x="4235" y="968"/>
                  </a:cubicBezTo>
                  <a:cubicBezTo>
                    <a:pt x="3953" y="403"/>
                    <a:pt x="3368" y="0"/>
                    <a:pt x="26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a:off x="2295000" y="1035050"/>
              <a:ext cx="143700" cy="66550"/>
            </a:xfrm>
            <a:custGeom>
              <a:avLst/>
              <a:gdLst/>
              <a:ahLst/>
              <a:cxnLst/>
              <a:rect l="l" t="t" r="r" b="b"/>
              <a:pathLst>
                <a:path w="5748" h="2662" fill="none" extrusionOk="0">
                  <a:moveTo>
                    <a:pt x="5666" y="2662"/>
                  </a:moveTo>
                  <a:cubicBezTo>
                    <a:pt x="5727" y="2520"/>
                    <a:pt x="5747" y="2359"/>
                    <a:pt x="5747" y="2198"/>
                  </a:cubicBezTo>
                  <a:cubicBezTo>
                    <a:pt x="5747" y="1492"/>
                    <a:pt x="5203" y="948"/>
                    <a:pt x="4497" y="948"/>
                  </a:cubicBezTo>
                  <a:cubicBezTo>
                    <a:pt x="4416" y="948"/>
                    <a:pt x="4336" y="948"/>
                    <a:pt x="4235" y="968"/>
                  </a:cubicBezTo>
                  <a:cubicBezTo>
                    <a:pt x="3953" y="403"/>
                    <a:pt x="3368" y="0"/>
                    <a:pt x="2682" y="0"/>
                  </a:cubicBezTo>
                  <a:cubicBezTo>
                    <a:pt x="1795" y="0"/>
                    <a:pt x="1069" y="645"/>
                    <a:pt x="948" y="1492"/>
                  </a:cubicBezTo>
                  <a:cubicBezTo>
                    <a:pt x="928" y="1492"/>
                    <a:pt x="928" y="1492"/>
                    <a:pt x="908" y="1492"/>
                  </a:cubicBezTo>
                  <a:cubicBezTo>
                    <a:pt x="404" y="1492"/>
                    <a:pt x="1" y="1916"/>
                    <a:pt x="1" y="2420"/>
                  </a:cubicBezTo>
                  <a:cubicBezTo>
                    <a:pt x="1" y="2500"/>
                    <a:pt x="1" y="2581"/>
                    <a:pt x="21" y="2662"/>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6"/>
            <p:cNvSpPr/>
            <p:nvPr/>
          </p:nvSpPr>
          <p:spPr>
            <a:xfrm>
              <a:off x="2329800" y="1043100"/>
              <a:ext cx="20675" cy="22200"/>
            </a:xfrm>
            <a:custGeom>
              <a:avLst/>
              <a:gdLst/>
              <a:ahLst/>
              <a:cxnLst/>
              <a:rect l="l" t="t" r="r" b="b"/>
              <a:pathLst>
                <a:path w="827" h="888" fill="none" extrusionOk="0">
                  <a:moveTo>
                    <a:pt x="827" y="1"/>
                  </a:moveTo>
                  <a:cubicBezTo>
                    <a:pt x="423" y="122"/>
                    <a:pt x="81" y="485"/>
                    <a:pt x="0" y="888"/>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6"/>
            <p:cNvSpPr/>
            <p:nvPr/>
          </p:nvSpPr>
          <p:spPr>
            <a:xfrm>
              <a:off x="2326775" y="1071825"/>
              <a:ext cx="1025" cy="6600"/>
            </a:xfrm>
            <a:custGeom>
              <a:avLst/>
              <a:gdLst/>
              <a:ahLst/>
              <a:cxnLst/>
              <a:rect l="l" t="t" r="r" b="b"/>
              <a:pathLst>
                <a:path w="41" h="264" fill="none" extrusionOk="0">
                  <a:moveTo>
                    <a:pt x="40" y="1"/>
                  </a:moveTo>
                  <a:cubicBezTo>
                    <a:pt x="20" y="102"/>
                    <a:pt x="0" y="182"/>
                    <a:pt x="20" y="263"/>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21" name="Google Shape;121;p6"/>
          <p:cNvGrpSpPr/>
          <p:nvPr/>
        </p:nvGrpSpPr>
        <p:grpSpPr>
          <a:xfrm>
            <a:off x="-1" y="3613550"/>
            <a:ext cx="413877" cy="509601"/>
            <a:chOff x="-1" y="3613550"/>
            <a:chExt cx="413877" cy="509601"/>
          </a:xfrm>
        </p:grpSpPr>
        <p:sp>
          <p:nvSpPr>
            <p:cNvPr id="122" name="Google Shape;122;p6"/>
            <p:cNvSpPr/>
            <p:nvPr/>
          </p:nvSpPr>
          <p:spPr>
            <a:xfrm>
              <a:off x="-1" y="3613550"/>
              <a:ext cx="376250" cy="376102"/>
            </a:xfrm>
            <a:custGeom>
              <a:avLst/>
              <a:gdLst/>
              <a:ahLst/>
              <a:cxnLst/>
              <a:rect l="l" t="t" r="r" b="b"/>
              <a:pathLst>
                <a:path w="2441" h="2440" fill="none" extrusionOk="0">
                  <a:moveTo>
                    <a:pt x="1230" y="0"/>
                  </a:moveTo>
                  <a:lnTo>
                    <a:pt x="1230" y="0"/>
                  </a:lnTo>
                  <a:cubicBezTo>
                    <a:pt x="1230" y="686"/>
                    <a:pt x="1775" y="1230"/>
                    <a:pt x="2440" y="1230"/>
                  </a:cubicBezTo>
                  <a:cubicBezTo>
                    <a:pt x="1775" y="1230"/>
                    <a:pt x="1230" y="1774"/>
                    <a:pt x="1230" y="2440"/>
                  </a:cubicBezTo>
                  <a:cubicBezTo>
                    <a:pt x="1230" y="1774"/>
                    <a:pt x="686" y="1230"/>
                    <a:pt x="0" y="1230"/>
                  </a:cubicBezTo>
                  <a:cubicBezTo>
                    <a:pt x="686" y="1230"/>
                    <a:pt x="1230" y="686"/>
                    <a:pt x="1230" y="0"/>
                  </a:cubicBezTo>
                  <a:close/>
                </a:path>
              </a:pathLst>
            </a:custGeom>
            <a:noFill/>
            <a:ln w="9525" cap="flat"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p:nvPr/>
          </p:nvSpPr>
          <p:spPr>
            <a:xfrm>
              <a:off x="257775" y="3967101"/>
              <a:ext cx="156102" cy="156050"/>
            </a:xfrm>
            <a:custGeom>
              <a:avLst/>
              <a:gdLst/>
              <a:ahLst/>
              <a:cxnLst/>
              <a:rect l="l" t="t" r="r" b="b"/>
              <a:pathLst>
                <a:path w="2441" h="2440" fill="none" extrusionOk="0">
                  <a:moveTo>
                    <a:pt x="1230" y="0"/>
                  </a:moveTo>
                  <a:lnTo>
                    <a:pt x="1230" y="0"/>
                  </a:lnTo>
                  <a:cubicBezTo>
                    <a:pt x="1230" y="686"/>
                    <a:pt x="1775" y="1230"/>
                    <a:pt x="2440" y="1230"/>
                  </a:cubicBezTo>
                  <a:cubicBezTo>
                    <a:pt x="1775" y="1230"/>
                    <a:pt x="1230" y="1774"/>
                    <a:pt x="1230" y="2440"/>
                  </a:cubicBezTo>
                  <a:cubicBezTo>
                    <a:pt x="1230" y="1774"/>
                    <a:pt x="686" y="1230"/>
                    <a:pt x="0" y="1230"/>
                  </a:cubicBezTo>
                  <a:cubicBezTo>
                    <a:pt x="686" y="1230"/>
                    <a:pt x="1230" y="686"/>
                    <a:pt x="1230" y="0"/>
                  </a:cubicBezTo>
                  <a:close/>
                </a:path>
              </a:pathLst>
            </a:custGeom>
            <a:noFill/>
            <a:ln w="9525" cap="flat"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4"/>
        <p:cNvGrpSpPr/>
        <p:nvPr/>
      </p:nvGrpSpPr>
      <p:grpSpPr>
        <a:xfrm>
          <a:off x="0" y="0"/>
          <a:ext cx="0" cy="0"/>
          <a:chOff x="0" y="0"/>
          <a:chExt cx="0" cy="0"/>
        </a:xfrm>
      </p:grpSpPr>
      <p:sp>
        <p:nvSpPr>
          <p:cNvPr id="125" name="Google Shape;125;p7"/>
          <p:cNvSpPr/>
          <p:nvPr/>
        </p:nvSpPr>
        <p:spPr>
          <a:xfrm flipH="1">
            <a:off x="7074650" y="-267600"/>
            <a:ext cx="2371585" cy="1861037"/>
          </a:xfrm>
          <a:custGeom>
            <a:avLst/>
            <a:gdLst/>
            <a:ahLst/>
            <a:cxnLst/>
            <a:rect l="l" t="t" r="r" b="b"/>
            <a:pathLst>
              <a:path w="47706" h="37436" extrusionOk="0">
                <a:moveTo>
                  <a:pt x="28926" y="1"/>
                </a:moveTo>
                <a:cubicBezTo>
                  <a:pt x="27838" y="1"/>
                  <a:pt x="26750" y="53"/>
                  <a:pt x="25668" y="157"/>
                </a:cubicBezTo>
                <a:cubicBezTo>
                  <a:pt x="21776" y="500"/>
                  <a:pt x="17724" y="1669"/>
                  <a:pt x="15163" y="4613"/>
                </a:cubicBezTo>
                <a:cubicBezTo>
                  <a:pt x="11735" y="8504"/>
                  <a:pt x="11796" y="14533"/>
                  <a:pt x="8590" y="18585"/>
                </a:cubicBezTo>
                <a:cubicBezTo>
                  <a:pt x="6997" y="20602"/>
                  <a:pt x="4699" y="21993"/>
                  <a:pt x="3106" y="24029"/>
                </a:cubicBezTo>
                <a:cubicBezTo>
                  <a:pt x="626" y="27235"/>
                  <a:pt x="1" y="32417"/>
                  <a:pt x="2823" y="35603"/>
                </a:cubicBezTo>
                <a:cubicBezTo>
                  <a:pt x="3941" y="36873"/>
                  <a:pt x="5587" y="37436"/>
                  <a:pt x="7295" y="37436"/>
                </a:cubicBezTo>
                <a:cubicBezTo>
                  <a:pt x="8731" y="37436"/>
                  <a:pt x="10210" y="37038"/>
                  <a:pt x="11453" y="36328"/>
                </a:cubicBezTo>
                <a:cubicBezTo>
                  <a:pt x="14195" y="34796"/>
                  <a:pt x="16090" y="32175"/>
                  <a:pt x="17986" y="29675"/>
                </a:cubicBezTo>
                <a:cubicBezTo>
                  <a:pt x="19881" y="27195"/>
                  <a:pt x="21998" y="24674"/>
                  <a:pt x="24922" y="23525"/>
                </a:cubicBezTo>
                <a:cubicBezTo>
                  <a:pt x="27704" y="22436"/>
                  <a:pt x="30829" y="22779"/>
                  <a:pt x="33834" y="22517"/>
                </a:cubicBezTo>
                <a:cubicBezTo>
                  <a:pt x="36253" y="22315"/>
                  <a:pt x="38652" y="21711"/>
                  <a:pt x="40870" y="20723"/>
                </a:cubicBezTo>
                <a:cubicBezTo>
                  <a:pt x="42403" y="20057"/>
                  <a:pt x="43895" y="19170"/>
                  <a:pt x="45024" y="17940"/>
                </a:cubicBezTo>
                <a:cubicBezTo>
                  <a:pt x="47302" y="15460"/>
                  <a:pt x="47705" y="11307"/>
                  <a:pt x="46556" y="7940"/>
                </a:cubicBezTo>
                <a:cubicBezTo>
                  <a:pt x="46012" y="6367"/>
                  <a:pt x="45145" y="4976"/>
                  <a:pt x="43955" y="3988"/>
                </a:cubicBezTo>
                <a:cubicBezTo>
                  <a:pt x="42302" y="2637"/>
                  <a:pt x="40265" y="1850"/>
                  <a:pt x="38189" y="1266"/>
                </a:cubicBezTo>
                <a:cubicBezTo>
                  <a:pt x="35182" y="428"/>
                  <a:pt x="32053" y="1"/>
                  <a:pt x="289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flipH="1">
            <a:off x="-71125" y="4362425"/>
            <a:ext cx="1346359" cy="932192"/>
          </a:xfrm>
          <a:custGeom>
            <a:avLst/>
            <a:gdLst/>
            <a:ahLst/>
            <a:cxnLst/>
            <a:rect l="l" t="t" r="r" b="b"/>
            <a:pathLst>
              <a:path w="14921" h="10331" extrusionOk="0">
                <a:moveTo>
                  <a:pt x="10917" y="1"/>
                </a:moveTo>
                <a:cubicBezTo>
                  <a:pt x="10396" y="1"/>
                  <a:pt x="9869" y="81"/>
                  <a:pt x="9376" y="230"/>
                </a:cubicBezTo>
                <a:cubicBezTo>
                  <a:pt x="7864" y="674"/>
                  <a:pt x="6553" y="1642"/>
                  <a:pt x="5222" y="2509"/>
                </a:cubicBezTo>
                <a:cubicBezTo>
                  <a:pt x="3105" y="3860"/>
                  <a:pt x="0" y="6662"/>
                  <a:pt x="2682" y="9062"/>
                </a:cubicBezTo>
                <a:cubicBezTo>
                  <a:pt x="3688" y="9958"/>
                  <a:pt x="5188" y="10331"/>
                  <a:pt x="6658" y="10331"/>
                </a:cubicBezTo>
                <a:cubicBezTo>
                  <a:pt x="7602" y="10331"/>
                  <a:pt x="8534" y="10177"/>
                  <a:pt x="9315" y="9908"/>
                </a:cubicBezTo>
                <a:cubicBezTo>
                  <a:pt x="9719" y="9767"/>
                  <a:pt x="10102" y="9606"/>
                  <a:pt x="10465" y="9425"/>
                </a:cubicBezTo>
                <a:cubicBezTo>
                  <a:pt x="11856" y="8679"/>
                  <a:pt x="13025" y="7549"/>
                  <a:pt x="13791" y="6158"/>
                </a:cubicBezTo>
                <a:cubicBezTo>
                  <a:pt x="14658" y="4626"/>
                  <a:pt x="14921" y="2529"/>
                  <a:pt x="13791" y="1178"/>
                </a:cubicBezTo>
                <a:cubicBezTo>
                  <a:pt x="13094" y="358"/>
                  <a:pt x="12016" y="1"/>
                  <a:pt x="109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 name="Google Shape;127;p7"/>
          <p:cNvGrpSpPr/>
          <p:nvPr/>
        </p:nvGrpSpPr>
        <p:grpSpPr>
          <a:xfrm>
            <a:off x="3898555" y="4701215"/>
            <a:ext cx="1105313" cy="506125"/>
            <a:chOff x="1711800" y="849050"/>
            <a:chExt cx="161825" cy="74100"/>
          </a:xfrm>
        </p:grpSpPr>
        <p:sp>
          <p:nvSpPr>
            <p:cNvPr id="128" name="Google Shape;128;p7"/>
            <p:cNvSpPr/>
            <p:nvPr/>
          </p:nvSpPr>
          <p:spPr>
            <a:xfrm>
              <a:off x="1711800" y="853975"/>
              <a:ext cx="161825" cy="69175"/>
            </a:xfrm>
            <a:custGeom>
              <a:avLst/>
              <a:gdLst/>
              <a:ahLst/>
              <a:cxnLst/>
              <a:rect l="l" t="t" r="r" b="b"/>
              <a:pathLst>
                <a:path w="6473" h="2767" extrusionOk="0">
                  <a:moveTo>
                    <a:pt x="2934" y="1"/>
                  </a:moveTo>
                  <a:cubicBezTo>
                    <a:pt x="2304" y="1"/>
                    <a:pt x="1674" y="519"/>
                    <a:pt x="1674" y="1275"/>
                  </a:cubicBezTo>
                  <a:cubicBezTo>
                    <a:pt x="1674" y="1214"/>
                    <a:pt x="1311" y="1214"/>
                    <a:pt x="1271" y="1214"/>
                  </a:cubicBezTo>
                  <a:cubicBezTo>
                    <a:pt x="1110" y="1214"/>
                    <a:pt x="948" y="1255"/>
                    <a:pt x="807" y="1315"/>
                  </a:cubicBezTo>
                  <a:cubicBezTo>
                    <a:pt x="525" y="1436"/>
                    <a:pt x="323" y="1678"/>
                    <a:pt x="162" y="1981"/>
                  </a:cubicBezTo>
                  <a:cubicBezTo>
                    <a:pt x="41" y="2223"/>
                    <a:pt x="1" y="2505"/>
                    <a:pt x="41" y="2767"/>
                  </a:cubicBezTo>
                  <a:lnTo>
                    <a:pt x="6433" y="2767"/>
                  </a:lnTo>
                  <a:cubicBezTo>
                    <a:pt x="6473" y="2303"/>
                    <a:pt x="6312" y="1900"/>
                    <a:pt x="6009" y="1698"/>
                  </a:cubicBezTo>
                  <a:cubicBezTo>
                    <a:pt x="5868" y="1618"/>
                    <a:pt x="5707" y="1557"/>
                    <a:pt x="5545" y="1557"/>
                  </a:cubicBezTo>
                  <a:cubicBezTo>
                    <a:pt x="5545" y="1557"/>
                    <a:pt x="5545" y="1537"/>
                    <a:pt x="5545" y="1537"/>
                  </a:cubicBezTo>
                  <a:cubicBezTo>
                    <a:pt x="5545" y="1356"/>
                    <a:pt x="5505" y="1194"/>
                    <a:pt x="5424" y="1033"/>
                  </a:cubicBezTo>
                  <a:cubicBezTo>
                    <a:pt x="5283" y="751"/>
                    <a:pt x="5021" y="549"/>
                    <a:pt x="4739" y="468"/>
                  </a:cubicBezTo>
                  <a:cubicBezTo>
                    <a:pt x="4667" y="453"/>
                    <a:pt x="4595" y="445"/>
                    <a:pt x="4523" y="445"/>
                  </a:cubicBezTo>
                  <a:cubicBezTo>
                    <a:pt x="4315" y="445"/>
                    <a:pt x="4113" y="510"/>
                    <a:pt x="3932" y="630"/>
                  </a:cubicBezTo>
                  <a:cubicBezTo>
                    <a:pt x="3791" y="368"/>
                    <a:pt x="3569" y="166"/>
                    <a:pt x="3307" y="65"/>
                  </a:cubicBezTo>
                  <a:cubicBezTo>
                    <a:pt x="3186" y="22"/>
                    <a:pt x="3060" y="1"/>
                    <a:pt x="2934"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1711800" y="849050"/>
              <a:ext cx="161825" cy="74100"/>
            </a:xfrm>
            <a:custGeom>
              <a:avLst/>
              <a:gdLst/>
              <a:ahLst/>
              <a:cxnLst/>
              <a:rect l="l" t="t" r="r" b="b"/>
              <a:pathLst>
                <a:path w="6473" h="2964" fill="none" extrusionOk="0">
                  <a:moveTo>
                    <a:pt x="6433" y="2964"/>
                  </a:moveTo>
                  <a:cubicBezTo>
                    <a:pt x="6473" y="2500"/>
                    <a:pt x="6312" y="2097"/>
                    <a:pt x="6009" y="1895"/>
                  </a:cubicBezTo>
                  <a:cubicBezTo>
                    <a:pt x="5868" y="1815"/>
                    <a:pt x="5707" y="1754"/>
                    <a:pt x="5545" y="1754"/>
                  </a:cubicBezTo>
                  <a:cubicBezTo>
                    <a:pt x="5545" y="1754"/>
                    <a:pt x="5545" y="1734"/>
                    <a:pt x="5545" y="1734"/>
                  </a:cubicBezTo>
                  <a:cubicBezTo>
                    <a:pt x="5545" y="1553"/>
                    <a:pt x="5505" y="1391"/>
                    <a:pt x="5424" y="1230"/>
                  </a:cubicBezTo>
                  <a:cubicBezTo>
                    <a:pt x="5283" y="948"/>
                    <a:pt x="5021" y="746"/>
                    <a:pt x="4739" y="665"/>
                  </a:cubicBezTo>
                  <a:cubicBezTo>
                    <a:pt x="4457" y="605"/>
                    <a:pt x="4174" y="665"/>
                    <a:pt x="3932" y="827"/>
                  </a:cubicBezTo>
                  <a:cubicBezTo>
                    <a:pt x="3791" y="565"/>
                    <a:pt x="3569" y="363"/>
                    <a:pt x="3307" y="262"/>
                  </a:cubicBezTo>
                  <a:cubicBezTo>
                    <a:pt x="2581" y="0"/>
                    <a:pt x="1674" y="565"/>
                    <a:pt x="1674" y="1472"/>
                  </a:cubicBezTo>
                  <a:cubicBezTo>
                    <a:pt x="1674" y="1411"/>
                    <a:pt x="1311" y="1411"/>
                    <a:pt x="1271" y="1411"/>
                  </a:cubicBezTo>
                  <a:cubicBezTo>
                    <a:pt x="1110" y="1411"/>
                    <a:pt x="948" y="1452"/>
                    <a:pt x="807" y="1512"/>
                  </a:cubicBezTo>
                  <a:cubicBezTo>
                    <a:pt x="525" y="1633"/>
                    <a:pt x="323" y="1875"/>
                    <a:pt x="162" y="2178"/>
                  </a:cubicBezTo>
                  <a:cubicBezTo>
                    <a:pt x="41" y="2420"/>
                    <a:pt x="1" y="2702"/>
                    <a:pt x="41" y="2964"/>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1762725" y="861650"/>
              <a:ext cx="19675" cy="16650"/>
            </a:xfrm>
            <a:custGeom>
              <a:avLst/>
              <a:gdLst/>
              <a:ahLst/>
              <a:cxnLst/>
              <a:rect l="l" t="t" r="r" b="b"/>
              <a:pathLst>
                <a:path w="787" h="666" fill="none" extrusionOk="0">
                  <a:moveTo>
                    <a:pt x="786" y="0"/>
                  </a:moveTo>
                  <a:cubicBezTo>
                    <a:pt x="444" y="20"/>
                    <a:pt x="101" y="303"/>
                    <a:pt x="0" y="666"/>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1728450" y="893900"/>
              <a:ext cx="10100" cy="4575"/>
            </a:xfrm>
            <a:custGeom>
              <a:avLst/>
              <a:gdLst/>
              <a:ahLst/>
              <a:cxnLst/>
              <a:rect l="l" t="t" r="r" b="b"/>
              <a:pathLst>
                <a:path w="404" h="183" fill="none" extrusionOk="0">
                  <a:moveTo>
                    <a:pt x="403" y="1"/>
                  </a:moveTo>
                  <a:cubicBezTo>
                    <a:pt x="262" y="21"/>
                    <a:pt x="121" y="81"/>
                    <a:pt x="0" y="182"/>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1718350" y="900450"/>
              <a:ext cx="7100" cy="15150"/>
            </a:xfrm>
            <a:custGeom>
              <a:avLst/>
              <a:gdLst/>
              <a:ahLst/>
              <a:cxnLst/>
              <a:rect l="l" t="t" r="r" b="b"/>
              <a:pathLst>
                <a:path w="284" h="606" fill="none" extrusionOk="0">
                  <a:moveTo>
                    <a:pt x="283" y="1"/>
                  </a:moveTo>
                  <a:cubicBezTo>
                    <a:pt x="122" y="162"/>
                    <a:pt x="21" y="384"/>
                    <a:pt x="1" y="606"/>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1728950" y="899450"/>
              <a:ext cx="3550" cy="3050"/>
            </a:xfrm>
            <a:custGeom>
              <a:avLst/>
              <a:gdLst/>
              <a:ahLst/>
              <a:cxnLst/>
              <a:rect l="l" t="t" r="r" b="b"/>
              <a:pathLst>
                <a:path w="142" h="122" fill="none" extrusionOk="0">
                  <a:moveTo>
                    <a:pt x="141" y="0"/>
                  </a:moveTo>
                  <a:cubicBezTo>
                    <a:pt x="81" y="21"/>
                    <a:pt x="41" y="61"/>
                    <a:pt x="0" y="121"/>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 name="Google Shape;134;p7"/>
          <p:cNvSpPr/>
          <p:nvPr/>
        </p:nvSpPr>
        <p:spPr>
          <a:xfrm>
            <a:off x="7671275" y="201625"/>
            <a:ext cx="596271" cy="596266"/>
          </a:xfrm>
          <a:custGeom>
            <a:avLst/>
            <a:gdLst/>
            <a:ahLst/>
            <a:cxnLst/>
            <a:rect l="l" t="t" r="r" b="b"/>
            <a:pathLst>
              <a:path w="1981" h="1981" extrusionOk="0">
                <a:moveTo>
                  <a:pt x="1003" y="1"/>
                </a:moveTo>
                <a:cubicBezTo>
                  <a:pt x="1003" y="552"/>
                  <a:pt x="552" y="978"/>
                  <a:pt x="0" y="978"/>
                </a:cubicBezTo>
                <a:cubicBezTo>
                  <a:pt x="552" y="978"/>
                  <a:pt x="1003" y="1429"/>
                  <a:pt x="1003" y="1981"/>
                </a:cubicBezTo>
                <a:cubicBezTo>
                  <a:pt x="1003" y="1429"/>
                  <a:pt x="1429" y="978"/>
                  <a:pt x="1980" y="978"/>
                </a:cubicBezTo>
                <a:cubicBezTo>
                  <a:pt x="1429" y="978"/>
                  <a:pt x="1003" y="552"/>
                  <a:pt x="1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21902" y="4225425"/>
            <a:ext cx="475802" cy="475802"/>
          </a:xfrm>
          <a:custGeom>
            <a:avLst/>
            <a:gdLst/>
            <a:ahLst/>
            <a:cxnLst/>
            <a:rect l="l" t="t" r="r" b="b"/>
            <a:pathLst>
              <a:path w="1981" h="1981" extrusionOk="0">
                <a:moveTo>
                  <a:pt x="1003" y="1"/>
                </a:moveTo>
                <a:cubicBezTo>
                  <a:pt x="1003" y="552"/>
                  <a:pt x="552" y="978"/>
                  <a:pt x="0" y="978"/>
                </a:cubicBezTo>
                <a:cubicBezTo>
                  <a:pt x="552" y="978"/>
                  <a:pt x="1003" y="1429"/>
                  <a:pt x="1003" y="1981"/>
                </a:cubicBezTo>
                <a:cubicBezTo>
                  <a:pt x="1003" y="1429"/>
                  <a:pt x="1429" y="978"/>
                  <a:pt x="1980" y="978"/>
                </a:cubicBezTo>
                <a:cubicBezTo>
                  <a:pt x="1429" y="978"/>
                  <a:pt x="1003" y="552"/>
                  <a:pt x="10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7176" y="250002"/>
            <a:ext cx="579048" cy="578799"/>
          </a:xfrm>
          <a:custGeom>
            <a:avLst/>
            <a:gdLst/>
            <a:ahLst/>
            <a:cxnLst/>
            <a:rect l="l" t="t" r="r" b="b"/>
            <a:pathLst>
              <a:path w="2441" h="2440" fill="none" extrusionOk="0">
                <a:moveTo>
                  <a:pt x="1230" y="0"/>
                </a:moveTo>
                <a:lnTo>
                  <a:pt x="1230" y="0"/>
                </a:lnTo>
                <a:cubicBezTo>
                  <a:pt x="1230" y="686"/>
                  <a:pt x="1775" y="1230"/>
                  <a:pt x="2440" y="1230"/>
                </a:cubicBezTo>
                <a:cubicBezTo>
                  <a:pt x="1775" y="1230"/>
                  <a:pt x="1230" y="1774"/>
                  <a:pt x="1230" y="2440"/>
                </a:cubicBezTo>
                <a:cubicBezTo>
                  <a:pt x="1230" y="1774"/>
                  <a:pt x="686" y="1230"/>
                  <a:pt x="0" y="1230"/>
                </a:cubicBezTo>
                <a:cubicBezTo>
                  <a:pt x="686" y="1230"/>
                  <a:pt x="1230" y="686"/>
                  <a:pt x="1230" y="0"/>
                </a:cubicBezTo>
                <a:close/>
              </a:path>
            </a:pathLst>
          </a:custGeom>
          <a:noFill/>
          <a:ln w="9525" cap="flat"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294776" y="3866271"/>
            <a:ext cx="262374" cy="262374"/>
          </a:xfrm>
          <a:custGeom>
            <a:avLst/>
            <a:gdLst/>
            <a:ahLst/>
            <a:cxnLst/>
            <a:rect l="l" t="t" r="r" b="b"/>
            <a:pathLst>
              <a:path w="1981" h="1981" extrusionOk="0">
                <a:moveTo>
                  <a:pt x="1003" y="1"/>
                </a:moveTo>
                <a:cubicBezTo>
                  <a:pt x="1003" y="552"/>
                  <a:pt x="552" y="978"/>
                  <a:pt x="0" y="978"/>
                </a:cubicBezTo>
                <a:cubicBezTo>
                  <a:pt x="552" y="978"/>
                  <a:pt x="1003" y="1429"/>
                  <a:pt x="1003" y="1981"/>
                </a:cubicBezTo>
                <a:cubicBezTo>
                  <a:pt x="1003" y="1429"/>
                  <a:pt x="1429" y="978"/>
                  <a:pt x="1980" y="978"/>
                </a:cubicBezTo>
                <a:cubicBezTo>
                  <a:pt x="1429" y="978"/>
                  <a:pt x="1003" y="552"/>
                  <a:pt x="10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8192789" y="624918"/>
            <a:ext cx="417689" cy="417684"/>
          </a:xfrm>
          <a:custGeom>
            <a:avLst/>
            <a:gdLst/>
            <a:ahLst/>
            <a:cxnLst/>
            <a:rect l="l" t="t" r="r" b="b"/>
            <a:pathLst>
              <a:path w="1981" h="1981" extrusionOk="0">
                <a:moveTo>
                  <a:pt x="1003" y="1"/>
                </a:moveTo>
                <a:cubicBezTo>
                  <a:pt x="1003" y="552"/>
                  <a:pt x="552" y="978"/>
                  <a:pt x="0" y="978"/>
                </a:cubicBezTo>
                <a:cubicBezTo>
                  <a:pt x="552" y="978"/>
                  <a:pt x="1003" y="1429"/>
                  <a:pt x="1003" y="1981"/>
                </a:cubicBezTo>
                <a:cubicBezTo>
                  <a:pt x="1003" y="1429"/>
                  <a:pt x="1429" y="978"/>
                  <a:pt x="1980" y="978"/>
                </a:cubicBezTo>
                <a:cubicBezTo>
                  <a:pt x="1429" y="978"/>
                  <a:pt x="1003" y="552"/>
                  <a:pt x="1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 name="Google Shape;139;p7"/>
          <p:cNvGrpSpPr/>
          <p:nvPr/>
        </p:nvGrpSpPr>
        <p:grpSpPr>
          <a:xfrm>
            <a:off x="3176154" y="-53215"/>
            <a:ext cx="1294228" cy="592622"/>
            <a:chOff x="1711800" y="849050"/>
            <a:chExt cx="161825" cy="74100"/>
          </a:xfrm>
        </p:grpSpPr>
        <p:sp>
          <p:nvSpPr>
            <p:cNvPr id="140" name="Google Shape;140;p7"/>
            <p:cNvSpPr/>
            <p:nvPr/>
          </p:nvSpPr>
          <p:spPr>
            <a:xfrm>
              <a:off x="1711800" y="853975"/>
              <a:ext cx="161825" cy="69175"/>
            </a:xfrm>
            <a:custGeom>
              <a:avLst/>
              <a:gdLst/>
              <a:ahLst/>
              <a:cxnLst/>
              <a:rect l="l" t="t" r="r" b="b"/>
              <a:pathLst>
                <a:path w="6473" h="2767" extrusionOk="0">
                  <a:moveTo>
                    <a:pt x="2934" y="1"/>
                  </a:moveTo>
                  <a:cubicBezTo>
                    <a:pt x="2304" y="1"/>
                    <a:pt x="1674" y="519"/>
                    <a:pt x="1674" y="1275"/>
                  </a:cubicBezTo>
                  <a:cubicBezTo>
                    <a:pt x="1674" y="1214"/>
                    <a:pt x="1311" y="1214"/>
                    <a:pt x="1271" y="1214"/>
                  </a:cubicBezTo>
                  <a:cubicBezTo>
                    <a:pt x="1110" y="1214"/>
                    <a:pt x="948" y="1255"/>
                    <a:pt x="807" y="1315"/>
                  </a:cubicBezTo>
                  <a:cubicBezTo>
                    <a:pt x="525" y="1436"/>
                    <a:pt x="323" y="1678"/>
                    <a:pt x="162" y="1981"/>
                  </a:cubicBezTo>
                  <a:cubicBezTo>
                    <a:pt x="41" y="2223"/>
                    <a:pt x="1" y="2505"/>
                    <a:pt x="41" y="2767"/>
                  </a:cubicBezTo>
                  <a:lnTo>
                    <a:pt x="6433" y="2767"/>
                  </a:lnTo>
                  <a:cubicBezTo>
                    <a:pt x="6473" y="2303"/>
                    <a:pt x="6312" y="1900"/>
                    <a:pt x="6009" y="1698"/>
                  </a:cubicBezTo>
                  <a:cubicBezTo>
                    <a:pt x="5868" y="1618"/>
                    <a:pt x="5707" y="1557"/>
                    <a:pt x="5545" y="1557"/>
                  </a:cubicBezTo>
                  <a:cubicBezTo>
                    <a:pt x="5545" y="1557"/>
                    <a:pt x="5545" y="1537"/>
                    <a:pt x="5545" y="1537"/>
                  </a:cubicBezTo>
                  <a:cubicBezTo>
                    <a:pt x="5545" y="1356"/>
                    <a:pt x="5505" y="1194"/>
                    <a:pt x="5424" y="1033"/>
                  </a:cubicBezTo>
                  <a:cubicBezTo>
                    <a:pt x="5283" y="751"/>
                    <a:pt x="5021" y="549"/>
                    <a:pt x="4739" y="468"/>
                  </a:cubicBezTo>
                  <a:cubicBezTo>
                    <a:pt x="4667" y="453"/>
                    <a:pt x="4595" y="445"/>
                    <a:pt x="4523" y="445"/>
                  </a:cubicBezTo>
                  <a:cubicBezTo>
                    <a:pt x="4315" y="445"/>
                    <a:pt x="4113" y="510"/>
                    <a:pt x="3932" y="630"/>
                  </a:cubicBezTo>
                  <a:cubicBezTo>
                    <a:pt x="3791" y="368"/>
                    <a:pt x="3569" y="166"/>
                    <a:pt x="3307" y="65"/>
                  </a:cubicBezTo>
                  <a:cubicBezTo>
                    <a:pt x="3186" y="22"/>
                    <a:pt x="3060" y="1"/>
                    <a:pt x="2934"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1711800" y="849050"/>
              <a:ext cx="161825" cy="74100"/>
            </a:xfrm>
            <a:custGeom>
              <a:avLst/>
              <a:gdLst/>
              <a:ahLst/>
              <a:cxnLst/>
              <a:rect l="l" t="t" r="r" b="b"/>
              <a:pathLst>
                <a:path w="6473" h="2964" fill="none" extrusionOk="0">
                  <a:moveTo>
                    <a:pt x="6433" y="2964"/>
                  </a:moveTo>
                  <a:cubicBezTo>
                    <a:pt x="6473" y="2500"/>
                    <a:pt x="6312" y="2097"/>
                    <a:pt x="6009" y="1895"/>
                  </a:cubicBezTo>
                  <a:cubicBezTo>
                    <a:pt x="5868" y="1815"/>
                    <a:pt x="5707" y="1754"/>
                    <a:pt x="5545" y="1754"/>
                  </a:cubicBezTo>
                  <a:cubicBezTo>
                    <a:pt x="5545" y="1754"/>
                    <a:pt x="5545" y="1734"/>
                    <a:pt x="5545" y="1734"/>
                  </a:cubicBezTo>
                  <a:cubicBezTo>
                    <a:pt x="5545" y="1553"/>
                    <a:pt x="5505" y="1391"/>
                    <a:pt x="5424" y="1230"/>
                  </a:cubicBezTo>
                  <a:cubicBezTo>
                    <a:pt x="5283" y="948"/>
                    <a:pt x="5021" y="746"/>
                    <a:pt x="4739" y="665"/>
                  </a:cubicBezTo>
                  <a:cubicBezTo>
                    <a:pt x="4457" y="605"/>
                    <a:pt x="4174" y="665"/>
                    <a:pt x="3932" y="827"/>
                  </a:cubicBezTo>
                  <a:cubicBezTo>
                    <a:pt x="3791" y="565"/>
                    <a:pt x="3569" y="363"/>
                    <a:pt x="3307" y="262"/>
                  </a:cubicBezTo>
                  <a:cubicBezTo>
                    <a:pt x="2581" y="0"/>
                    <a:pt x="1674" y="565"/>
                    <a:pt x="1674" y="1472"/>
                  </a:cubicBezTo>
                  <a:cubicBezTo>
                    <a:pt x="1674" y="1411"/>
                    <a:pt x="1311" y="1411"/>
                    <a:pt x="1271" y="1411"/>
                  </a:cubicBezTo>
                  <a:cubicBezTo>
                    <a:pt x="1110" y="1411"/>
                    <a:pt x="948" y="1452"/>
                    <a:pt x="807" y="1512"/>
                  </a:cubicBezTo>
                  <a:cubicBezTo>
                    <a:pt x="525" y="1633"/>
                    <a:pt x="323" y="1875"/>
                    <a:pt x="162" y="2178"/>
                  </a:cubicBezTo>
                  <a:cubicBezTo>
                    <a:pt x="41" y="2420"/>
                    <a:pt x="1" y="2702"/>
                    <a:pt x="41" y="2964"/>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1762725" y="861650"/>
              <a:ext cx="19675" cy="16650"/>
            </a:xfrm>
            <a:custGeom>
              <a:avLst/>
              <a:gdLst/>
              <a:ahLst/>
              <a:cxnLst/>
              <a:rect l="l" t="t" r="r" b="b"/>
              <a:pathLst>
                <a:path w="787" h="666" fill="none" extrusionOk="0">
                  <a:moveTo>
                    <a:pt x="786" y="0"/>
                  </a:moveTo>
                  <a:cubicBezTo>
                    <a:pt x="444" y="20"/>
                    <a:pt x="101" y="303"/>
                    <a:pt x="0" y="666"/>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1728450" y="893900"/>
              <a:ext cx="10100" cy="4575"/>
            </a:xfrm>
            <a:custGeom>
              <a:avLst/>
              <a:gdLst/>
              <a:ahLst/>
              <a:cxnLst/>
              <a:rect l="l" t="t" r="r" b="b"/>
              <a:pathLst>
                <a:path w="404" h="183" fill="none" extrusionOk="0">
                  <a:moveTo>
                    <a:pt x="403" y="1"/>
                  </a:moveTo>
                  <a:cubicBezTo>
                    <a:pt x="262" y="21"/>
                    <a:pt x="121" y="81"/>
                    <a:pt x="0" y="182"/>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1718350" y="900450"/>
              <a:ext cx="7100" cy="15150"/>
            </a:xfrm>
            <a:custGeom>
              <a:avLst/>
              <a:gdLst/>
              <a:ahLst/>
              <a:cxnLst/>
              <a:rect l="l" t="t" r="r" b="b"/>
              <a:pathLst>
                <a:path w="284" h="606" fill="none" extrusionOk="0">
                  <a:moveTo>
                    <a:pt x="283" y="1"/>
                  </a:moveTo>
                  <a:cubicBezTo>
                    <a:pt x="122" y="162"/>
                    <a:pt x="21" y="384"/>
                    <a:pt x="1" y="606"/>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1728950" y="899450"/>
              <a:ext cx="3550" cy="3050"/>
            </a:xfrm>
            <a:custGeom>
              <a:avLst/>
              <a:gdLst/>
              <a:ahLst/>
              <a:cxnLst/>
              <a:rect l="l" t="t" r="r" b="b"/>
              <a:pathLst>
                <a:path w="142" h="122" fill="none" extrusionOk="0">
                  <a:moveTo>
                    <a:pt x="141" y="0"/>
                  </a:moveTo>
                  <a:cubicBezTo>
                    <a:pt x="81" y="21"/>
                    <a:pt x="41" y="61"/>
                    <a:pt x="0" y="121"/>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 name="Google Shape;146;p7"/>
          <p:cNvSpPr txBox="1">
            <a:spLocks noGrp="1"/>
          </p:cNvSpPr>
          <p:nvPr>
            <p:ph type="body" idx="1"/>
          </p:nvPr>
        </p:nvSpPr>
        <p:spPr>
          <a:xfrm>
            <a:off x="720000" y="1677200"/>
            <a:ext cx="3693600" cy="26166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chemeClr val="dk2"/>
              </a:buClr>
              <a:buSzPts val="1400"/>
              <a:buChar char="●"/>
              <a:defRPr>
                <a:solidFill>
                  <a:srgbClr val="434343"/>
                </a:solidFill>
              </a:defRPr>
            </a:lvl1pPr>
            <a:lvl2pPr marL="914400" lvl="1" indent="-317500" rtl="0">
              <a:lnSpc>
                <a:spcPct val="115000"/>
              </a:lnSpc>
              <a:spcBef>
                <a:spcPts val="0"/>
              </a:spcBef>
              <a:spcAft>
                <a:spcPts val="0"/>
              </a:spcAft>
              <a:buSzPts val="1400"/>
              <a:buChar char="○"/>
              <a:defRPr>
                <a:solidFill>
                  <a:srgbClr val="434343"/>
                </a:solidFill>
              </a:defRPr>
            </a:lvl2pPr>
            <a:lvl3pPr marL="1371600" lvl="2" indent="-317500" rtl="0">
              <a:lnSpc>
                <a:spcPct val="115000"/>
              </a:lnSpc>
              <a:spcBef>
                <a:spcPts val="1600"/>
              </a:spcBef>
              <a:spcAft>
                <a:spcPts val="0"/>
              </a:spcAft>
              <a:buSzPts val="1400"/>
              <a:buChar char="■"/>
              <a:defRPr>
                <a:solidFill>
                  <a:srgbClr val="434343"/>
                </a:solidFill>
              </a:defRPr>
            </a:lvl3pPr>
            <a:lvl4pPr marL="1828800" lvl="3" indent="-317500" rtl="0">
              <a:lnSpc>
                <a:spcPct val="115000"/>
              </a:lnSpc>
              <a:spcBef>
                <a:spcPts val="1600"/>
              </a:spcBef>
              <a:spcAft>
                <a:spcPts val="0"/>
              </a:spcAft>
              <a:buSzPts val="1400"/>
              <a:buChar char="●"/>
              <a:defRPr>
                <a:solidFill>
                  <a:srgbClr val="434343"/>
                </a:solidFill>
              </a:defRPr>
            </a:lvl4pPr>
            <a:lvl5pPr marL="2286000" lvl="4" indent="-317500" rtl="0">
              <a:lnSpc>
                <a:spcPct val="115000"/>
              </a:lnSpc>
              <a:spcBef>
                <a:spcPts val="1600"/>
              </a:spcBef>
              <a:spcAft>
                <a:spcPts val="0"/>
              </a:spcAft>
              <a:buSzPts val="1400"/>
              <a:buChar char="○"/>
              <a:defRPr>
                <a:solidFill>
                  <a:srgbClr val="434343"/>
                </a:solidFill>
              </a:defRPr>
            </a:lvl5pPr>
            <a:lvl6pPr marL="2743200" lvl="5" indent="-317500" rtl="0">
              <a:lnSpc>
                <a:spcPct val="115000"/>
              </a:lnSpc>
              <a:spcBef>
                <a:spcPts val="1600"/>
              </a:spcBef>
              <a:spcAft>
                <a:spcPts val="0"/>
              </a:spcAft>
              <a:buSzPts val="1400"/>
              <a:buChar char="■"/>
              <a:defRPr>
                <a:solidFill>
                  <a:srgbClr val="434343"/>
                </a:solidFill>
              </a:defRPr>
            </a:lvl6pPr>
            <a:lvl7pPr marL="3200400" lvl="6" indent="-317500" rtl="0">
              <a:lnSpc>
                <a:spcPct val="115000"/>
              </a:lnSpc>
              <a:spcBef>
                <a:spcPts val="1600"/>
              </a:spcBef>
              <a:spcAft>
                <a:spcPts val="0"/>
              </a:spcAft>
              <a:buSzPts val="1400"/>
              <a:buChar char="●"/>
              <a:defRPr>
                <a:solidFill>
                  <a:srgbClr val="434343"/>
                </a:solidFill>
              </a:defRPr>
            </a:lvl7pPr>
            <a:lvl8pPr marL="3657600" lvl="7" indent="-317500" rtl="0">
              <a:lnSpc>
                <a:spcPct val="115000"/>
              </a:lnSpc>
              <a:spcBef>
                <a:spcPts val="1600"/>
              </a:spcBef>
              <a:spcAft>
                <a:spcPts val="0"/>
              </a:spcAft>
              <a:buSzPts val="1400"/>
              <a:buChar char="○"/>
              <a:defRPr>
                <a:solidFill>
                  <a:srgbClr val="434343"/>
                </a:solidFill>
              </a:defRPr>
            </a:lvl8pPr>
            <a:lvl9pPr marL="4114800" lvl="8" indent="-317500" rtl="0">
              <a:lnSpc>
                <a:spcPct val="115000"/>
              </a:lnSpc>
              <a:spcBef>
                <a:spcPts val="1600"/>
              </a:spcBef>
              <a:spcAft>
                <a:spcPts val="1600"/>
              </a:spcAft>
              <a:buSzPts val="1400"/>
              <a:buChar char="■"/>
              <a:defRPr>
                <a:solidFill>
                  <a:srgbClr val="434343"/>
                </a:solidFill>
              </a:defRPr>
            </a:lvl9pPr>
          </a:lstStyle>
          <a:p>
            <a:endParaRPr/>
          </a:p>
        </p:txBody>
      </p:sp>
      <p:sp>
        <p:nvSpPr>
          <p:cNvPr id="147" name="Google Shape;147;p7"/>
          <p:cNvSpPr txBox="1">
            <a:spLocks noGrp="1"/>
          </p:cNvSpPr>
          <p:nvPr>
            <p:ph type="title"/>
          </p:nvPr>
        </p:nvSpPr>
        <p:spPr>
          <a:xfrm>
            <a:off x="720000" y="849700"/>
            <a:ext cx="36936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0"/>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287"/>
        <p:cNvGrpSpPr/>
        <p:nvPr/>
      </p:nvGrpSpPr>
      <p:grpSpPr>
        <a:xfrm>
          <a:off x="0" y="0"/>
          <a:ext cx="0" cy="0"/>
          <a:chOff x="0" y="0"/>
          <a:chExt cx="0" cy="0"/>
        </a:xfrm>
      </p:grpSpPr>
      <p:sp>
        <p:nvSpPr>
          <p:cNvPr id="288" name="Google Shape;288;p14"/>
          <p:cNvSpPr/>
          <p:nvPr/>
        </p:nvSpPr>
        <p:spPr>
          <a:xfrm rot="10800000">
            <a:off x="7690024" y="3734663"/>
            <a:ext cx="1875831" cy="1738875"/>
          </a:xfrm>
          <a:custGeom>
            <a:avLst/>
            <a:gdLst/>
            <a:ahLst/>
            <a:cxnLst/>
            <a:rect l="l" t="t" r="r" b="b"/>
            <a:pathLst>
              <a:path w="49157" h="45568" extrusionOk="0">
                <a:moveTo>
                  <a:pt x="38812" y="0"/>
                </a:moveTo>
                <a:cubicBezTo>
                  <a:pt x="35934" y="0"/>
                  <a:pt x="32986" y="1080"/>
                  <a:pt x="30708" y="2728"/>
                </a:cubicBezTo>
                <a:cubicBezTo>
                  <a:pt x="26998" y="5430"/>
                  <a:pt x="24740" y="9744"/>
                  <a:pt x="21171" y="12628"/>
                </a:cubicBezTo>
                <a:cubicBezTo>
                  <a:pt x="17421" y="15652"/>
                  <a:pt x="12582" y="16438"/>
                  <a:pt x="8529" y="18818"/>
                </a:cubicBezTo>
                <a:cubicBezTo>
                  <a:pt x="4839" y="20975"/>
                  <a:pt x="1674" y="23616"/>
                  <a:pt x="565" y="27971"/>
                </a:cubicBezTo>
                <a:cubicBezTo>
                  <a:pt x="0" y="30129"/>
                  <a:pt x="141" y="32347"/>
                  <a:pt x="807" y="34464"/>
                </a:cubicBezTo>
                <a:cubicBezTo>
                  <a:pt x="1956" y="38174"/>
                  <a:pt x="4718" y="41541"/>
                  <a:pt x="8106" y="43597"/>
                </a:cubicBezTo>
                <a:cubicBezTo>
                  <a:pt x="9799" y="44626"/>
                  <a:pt x="11694" y="45432"/>
                  <a:pt x="13670" y="45553"/>
                </a:cubicBezTo>
                <a:cubicBezTo>
                  <a:pt x="13833" y="45563"/>
                  <a:pt x="13996" y="45567"/>
                  <a:pt x="14159" y="45567"/>
                </a:cubicBezTo>
                <a:cubicBezTo>
                  <a:pt x="17092" y="45567"/>
                  <a:pt x="19925" y="44037"/>
                  <a:pt x="21816" y="41783"/>
                </a:cubicBezTo>
                <a:cubicBezTo>
                  <a:pt x="23812" y="39424"/>
                  <a:pt x="24820" y="36319"/>
                  <a:pt x="25022" y="33214"/>
                </a:cubicBezTo>
                <a:cubicBezTo>
                  <a:pt x="25143" y="31359"/>
                  <a:pt x="25002" y="29443"/>
                  <a:pt x="25607" y="27669"/>
                </a:cubicBezTo>
                <a:cubicBezTo>
                  <a:pt x="27502" y="22265"/>
                  <a:pt x="34156" y="22548"/>
                  <a:pt x="38934" y="21419"/>
                </a:cubicBezTo>
                <a:cubicBezTo>
                  <a:pt x="41333" y="20854"/>
                  <a:pt x="44015" y="19926"/>
                  <a:pt x="45789" y="18132"/>
                </a:cubicBezTo>
                <a:cubicBezTo>
                  <a:pt x="47907" y="15995"/>
                  <a:pt x="49157" y="12466"/>
                  <a:pt x="48854" y="9502"/>
                </a:cubicBezTo>
                <a:cubicBezTo>
                  <a:pt x="48532" y="6357"/>
                  <a:pt x="46858" y="3333"/>
                  <a:pt x="44237" y="1579"/>
                </a:cubicBezTo>
                <a:cubicBezTo>
                  <a:pt x="42604" y="476"/>
                  <a:pt x="40723" y="0"/>
                  <a:pt x="388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 name="Google Shape;289;p14"/>
          <p:cNvGrpSpPr/>
          <p:nvPr/>
        </p:nvGrpSpPr>
        <p:grpSpPr>
          <a:xfrm>
            <a:off x="7406577" y="201625"/>
            <a:ext cx="1314373" cy="4734802"/>
            <a:chOff x="7406577" y="201625"/>
            <a:chExt cx="1314373" cy="4734802"/>
          </a:xfrm>
        </p:grpSpPr>
        <p:grpSp>
          <p:nvGrpSpPr>
            <p:cNvPr id="290" name="Google Shape;290;p14"/>
            <p:cNvGrpSpPr/>
            <p:nvPr/>
          </p:nvGrpSpPr>
          <p:grpSpPr>
            <a:xfrm>
              <a:off x="8014752" y="201625"/>
              <a:ext cx="706198" cy="590824"/>
              <a:chOff x="8014752" y="201625"/>
              <a:chExt cx="706198" cy="590824"/>
            </a:xfrm>
          </p:grpSpPr>
          <p:sp>
            <p:nvSpPr>
              <p:cNvPr id="291" name="Google Shape;291;p14"/>
              <p:cNvSpPr/>
              <p:nvPr/>
            </p:nvSpPr>
            <p:spPr>
              <a:xfrm>
                <a:off x="8014752" y="201625"/>
                <a:ext cx="475802" cy="475802"/>
              </a:xfrm>
              <a:custGeom>
                <a:avLst/>
                <a:gdLst/>
                <a:ahLst/>
                <a:cxnLst/>
                <a:rect l="l" t="t" r="r" b="b"/>
                <a:pathLst>
                  <a:path w="1981" h="1981" extrusionOk="0">
                    <a:moveTo>
                      <a:pt x="1003" y="1"/>
                    </a:moveTo>
                    <a:cubicBezTo>
                      <a:pt x="1003" y="552"/>
                      <a:pt x="552" y="978"/>
                      <a:pt x="0" y="978"/>
                    </a:cubicBezTo>
                    <a:cubicBezTo>
                      <a:pt x="552" y="978"/>
                      <a:pt x="1003" y="1429"/>
                      <a:pt x="1003" y="1981"/>
                    </a:cubicBezTo>
                    <a:cubicBezTo>
                      <a:pt x="1003" y="1429"/>
                      <a:pt x="1429" y="978"/>
                      <a:pt x="1980" y="978"/>
                    </a:cubicBezTo>
                    <a:cubicBezTo>
                      <a:pt x="1429" y="978"/>
                      <a:pt x="1003" y="552"/>
                      <a:pt x="1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p:nvPr/>
            </p:nvSpPr>
            <p:spPr>
              <a:xfrm>
                <a:off x="8430976" y="502476"/>
                <a:ext cx="289974" cy="289974"/>
              </a:xfrm>
              <a:custGeom>
                <a:avLst/>
                <a:gdLst/>
                <a:ahLst/>
                <a:cxnLst/>
                <a:rect l="l" t="t" r="r" b="b"/>
                <a:pathLst>
                  <a:path w="1981" h="1981" extrusionOk="0">
                    <a:moveTo>
                      <a:pt x="1003" y="1"/>
                    </a:moveTo>
                    <a:cubicBezTo>
                      <a:pt x="1003" y="552"/>
                      <a:pt x="552" y="978"/>
                      <a:pt x="0" y="978"/>
                    </a:cubicBezTo>
                    <a:cubicBezTo>
                      <a:pt x="552" y="978"/>
                      <a:pt x="1003" y="1429"/>
                      <a:pt x="1003" y="1981"/>
                    </a:cubicBezTo>
                    <a:cubicBezTo>
                      <a:pt x="1003" y="1429"/>
                      <a:pt x="1429" y="978"/>
                      <a:pt x="1980" y="978"/>
                    </a:cubicBezTo>
                    <a:cubicBezTo>
                      <a:pt x="1429" y="978"/>
                      <a:pt x="1003" y="552"/>
                      <a:pt x="1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14"/>
            <p:cNvGrpSpPr/>
            <p:nvPr/>
          </p:nvGrpSpPr>
          <p:grpSpPr>
            <a:xfrm>
              <a:off x="7406577" y="4271776"/>
              <a:ext cx="736753" cy="664651"/>
              <a:chOff x="7406577" y="4271776"/>
              <a:chExt cx="736753" cy="664651"/>
            </a:xfrm>
          </p:grpSpPr>
          <p:sp>
            <p:nvSpPr>
              <p:cNvPr id="294" name="Google Shape;294;p14"/>
              <p:cNvSpPr/>
              <p:nvPr/>
            </p:nvSpPr>
            <p:spPr>
              <a:xfrm flipH="1">
                <a:off x="7667528" y="4460625"/>
                <a:ext cx="475802" cy="475802"/>
              </a:xfrm>
              <a:custGeom>
                <a:avLst/>
                <a:gdLst/>
                <a:ahLst/>
                <a:cxnLst/>
                <a:rect l="l" t="t" r="r" b="b"/>
                <a:pathLst>
                  <a:path w="1981" h="1981" extrusionOk="0">
                    <a:moveTo>
                      <a:pt x="1003" y="1"/>
                    </a:moveTo>
                    <a:cubicBezTo>
                      <a:pt x="1003" y="552"/>
                      <a:pt x="552" y="978"/>
                      <a:pt x="0" y="978"/>
                    </a:cubicBezTo>
                    <a:cubicBezTo>
                      <a:pt x="552" y="978"/>
                      <a:pt x="1003" y="1429"/>
                      <a:pt x="1003" y="1981"/>
                    </a:cubicBezTo>
                    <a:cubicBezTo>
                      <a:pt x="1003" y="1429"/>
                      <a:pt x="1429" y="978"/>
                      <a:pt x="1980" y="978"/>
                    </a:cubicBezTo>
                    <a:cubicBezTo>
                      <a:pt x="1429" y="978"/>
                      <a:pt x="1003" y="552"/>
                      <a:pt x="10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4"/>
              <p:cNvSpPr/>
              <p:nvPr/>
            </p:nvSpPr>
            <p:spPr>
              <a:xfrm flipH="1">
                <a:off x="7406577" y="4271776"/>
                <a:ext cx="188849" cy="188849"/>
              </a:xfrm>
              <a:custGeom>
                <a:avLst/>
                <a:gdLst/>
                <a:ahLst/>
                <a:cxnLst/>
                <a:rect l="l" t="t" r="r" b="b"/>
                <a:pathLst>
                  <a:path w="1981" h="1981" extrusionOk="0">
                    <a:moveTo>
                      <a:pt x="1003" y="1"/>
                    </a:moveTo>
                    <a:cubicBezTo>
                      <a:pt x="1003" y="552"/>
                      <a:pt x="552" y="978"/>
                      <a:pt x="0" y="978"/>
                    </a:cubicBezTo>
                    <a:cubicBezTo>
                      <a:pt x="552" y="978"/>
                      <a:pt x="1003" y="1429"/>
                      <a:pt x="1003" y="1981"/>
                    </a:cubicBezTo>
                    <a:cubicBezTo>
                      <a:pt x="1003" y="1429"/>
                      <a:pt x="1429" y="978"/>
                      <a:pt x="1980" y="978"/>
                    </a:cubicBezTo>
                    <a:cubicBezTo>
                      <a:pt x="1429" y="978"/>
                      <a:pt x="1003" y="552"/>
                      <a:pt x="10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6" name="Google Shape;296;p14"/>
          <p:cNvGrpSpPr/>
          <p:nvPr/>
        </p:nvGrpSpPr>
        <p:grpSpPr>
          <a:xfrm>
            <a:off x="-207203" y="186465"/>
            <a:ext cx="6443569" cy="4713893"/>
            <a:chOff x="-207203" y="186465"/>
            <a:chExt cx="6443569" cy="4713893"/>
          </a:xfrm>
        </p:grpSpPr>
        <p:grpSp>
          <p:nvGrpSpPr>
            <p:cNvPr id="297" name="Google Shape;297;p14"/>
            <p:cNvGrpSpPr/>
            <p:nvPr/>
          </p:nvGrpSpPr>
          <p:grpSpPr>
            <a:xfrm>
              <a:off x="4178480" y="186465"/>
              <a:ext cx="1105313" cy="506125"/>
              <a:chOff x="1711800" y="849050"/>
              <a:chExt cx="161825" cy="74100"/>
            </a:xfrm>
          </p:grpSpPr>
          <p:sp>
            <p:nvSpPr>
              <p:cNvPr id="298" name="Google Shape;298;p14"/>
              <p:cNvSpPr/>
              <p:nvPr/>
            </p:nvSpPr>
            <p:spPr>
              <a:xfrm>
                <a:off x="1711800" y="853975"/>
                <a:ext cx="161825" cy="69175"/>
              </a:xfrm>
              <a:custGeom>
                <a:avLst/>
                <a:gdLst/>
                <a:ahLst/>
                <a:cxnLst/>
                <a:rect l="l" t="t" r="r" b="b"/>
                <a:pathLst>
                  <a:path w="6473" h="2767" extrusionOk="0">
                    <a:moveTo>
                      <a:pt x="2934" y="1"/>
                    </a:moveTo>
                    <a:cubicBezTo>
                      <a:pt x="2304" y="1"/>
                      <a:pt x="1674" y="519"/>
                      <a:pt x="1674" y="1275"/>
                    </a:cubicBezTo>
                    <a:cubicBezTo>
                      <a:pt x="1674" y="1214"/>
                      <a:pt x="1311" y="1214"/>
                      <a:pt x="1271" y="1214"/>
                    </a:cubicBezTo>
                    <a:cubicBezTo>
                      <a:pt x="1110" y="1214"/>
                      <a:pt x="948" y="1255"/>
                      <a:pt x="807" y="1315"/>
                    </a:cubicBezTo>
                    <a:cubicBezTo>
                      <a:pt x="525" y="1436"/>
                      <a:pt x="323" y="1678"/>
                      <a:pt x="162" y="1981"/>
                    </a:cubicBezTo>
                    <a:cubicBezTo>
                      <a:pt x="41" y="2223"/>
                      <a:pt x="1" y="2505"/>
                      <a:pt x="41" y="2767"/>
                    </a:cubicBezTo>
                    <a:lnTo>
                      <a:pt x="6433" y="2767"/>
                    </a:lnTo>
                    <a:cubicBezTo>
                      <a:pt x="6473" y="2303"/>
                      <a:pt x="6312" y="1900"/>
                      <a:pt x="6009" y="1698"/>
                    </a:cubicBezTo>
                    <a:cubicBezTo>
                      <a:pt x="5868" y="1618"/>
                      <a:pt x="5707" y="1557"/>
                      <a:pt x="5545" y="1557"/>
                    </a:cubicBezTo>
                    <a:cubicBezTo>
                      <a:pt x="5545" y="1557"/>
                      <a:pt x="5545" y="1537"/>
                      <a:pt x="5545" y="1537"/>
                    </a:cubicBezTo>
                    <a:cubicBezTo>
                      <a:pt x="5545" y="1356"/>
                      <a:pt x="5505" y="1194"/>
                      <a:pt x="5424" y="1033"/>
                    </a:cubicBezTo>
                    <a:cubicBezTo>
                      <a:pt x="5283" y="751"/>
                      <a:pt x="5021" y="549"/>
                      <a:pt x="4739" y="468"/>
                    </a:cubicBezTo>
                    <a:cubicBezTo>
                      <a:pt x="4667" y="453"/>
                      <a:pt x="4595" y="445"/>
                      <a:pt x="4523" y="445"/>
                    </a:cubicBezTo>
                    <a:cubicBezTo>
                      <a:pt x="4315" y="445"/>
                      <a:pt x="4113" y="510"/>
                      <a:pt x="3932" y="630"/>
                    </a:cubicBezTo>
                    <a:cubicBezTo>
                      <a:pt x="3791" y="368"/>
                      <a:pt x="3569" y="166"/>
                      <a:pt x="3307" y="65"/>
                    </a:cubicBezTo>
                    <a:cubicBezTo>
                      <a:pt x="3186" y="22"/>
                      <a:pt x="3060" y="1"/>
                      <a:pt x="2934"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4"/>
              <p:cNvSpPr/>
              <p:nvPr/>
            </p:nvSpPr>
            <p:spPr>
              <a:xfrm>
                <a:off x="1711800" y="849050"/>
                <a:ext cx="161825" cy="74100"/>
              </a:xfrm>
              <a:custGeom>
                <a:avLst/>
                <a:gdLst/>
                <a:ahLst/>
                <a:cxnLst/>
                <a:rect l="l" t="t" r="r" b="b"/>
                <a:pathLst>
                  <a:path w="6473" h="2964" fill="none" extrusionOk="0">
                    <a:moveTo>
                      <a:pt x="6433" y="2964"/>
                    </a:moveTo>
                    <a:cubicBezTo>
                      <a:pt x="6473" y="2500"/>
                      <a:pt x="6312" y="2097"/>
                      <a:pt x="6009" y="1895"/>
                    </a:cubicBezTo>
                    <a:cubicBezTo>
                      <a:pt x="5868" y="1815"/>
                      <a:pt x="5707" y="1754"/>
                      <a:pt x="5545" y="1754"/>
                    </a:cubicBezTo>
                    <a:cubicBezTo>
                      <a:pt x="5545" y="1754"/>
                      <a:pt x="5545" y="1734"/>
                      <a:pt x="5545" y="1734"/>
                    </a:cubicBezTo>
                    <a:cubicBezTo>
                      <a:pt x="5545" y="1553"/>
                      <a:pt x="5505" y="1391"/>
                      <a:pt x="5424" y="1230"/>
                    </a:cubicBezTo>
                    <a:cubicBezTo>
                      <a:pt x="5283" y="948"/>
                      <a:pt x="5021" y="746"/>
                      <a:pt x="4739" y="665"/>
                    </a:cubicBezTo>
                    <a:cubicBezTo>
                      <a:pt x="4457" y="605"/>
                      <a:pt x="4174" y="665"/>
                      <a:pt x="3932" y="827"/>
                    </a:cubicBezTo>
                    <a:cubicBezTo>
                      <a:pt x="3791" y="565"/>
                      <a:pt x="3569" y="363"/>
                      <a:pt x="3307" y="262"/>
                    </a:cubicBezTo>
                    <a:cubicBezTo>
                      <a:pt x="2581" y="0"/>
                      <a:pt x="1674" y="565"/>
                      <a:pt x="1674" y="1472"/>
                    </a:cubicBezTo>
                    <a:cubicBezTo>
                      <a:pt x="1674" y="1411"/>
                      <a:pt x="1311" y="1411"/>
                      <a:pt x="1271" y="1411"/>
                    </a:cubicBezTo>
                    <a:cubicBezTo>
                      <a:pt x="1110" y="1411"/>
                      <a:pt x="948" y="1452"/>
                      <a:pt x="807" y="1512"/>
                    </a:cubicBezTo>
                    <a:cubicBezTo>
                      <a:pt x="525" y="1633"/>
                      <a:pt x="323" y="1875"/>
                      <a:pt x="162" y="2178"/>
                    </a:cubicBezTo>
                    <a:cubicBezTo>
                      <a:pt x="41" y="2420"/>
                      <a:pt x="1" y="2702"/>
                      <a:pt x="41" y="2964"/>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4"/>
              <p:cNvSpPr/>
              <p:nvPr/>
            </p:nvSpPr>
            <p:spPr>
              <a:xfrm>
                <a:off x="1762725" y="861650"/>
                <a:ext cx="19675" cy="16650"/>
              </a:xfrm>
              <a:custGeom>
                <a:avLst/>
                <a:gdLst/>
                <a:ahLst/>
                <a:cxnLst/>
                <a:rect l="l" t="t" r="r" b="b"/>
                <a:pathLst>
                  <a:path w="787" h="666" fill="none" extrusionOk="0">
                    <a:moveTo>
                      <a:pt x="786" y="0"/>
                    </a:moveTo>
                    <a:cubicBezTo>
                      <a:pt x="444" y="20"/>
                      <a:pt x="101" y="303"/>
                      <a:pt x="0" y="666"/>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4"/>
              <p:cNvSpPr/>
              <p:nvPr/>
            </p:nvSpPr>
            <p:spPr>
              <a:xfrm>
                <a:off x="1728450" y="893900"/>
                <a:ext cx="10100" cy="4575"/>
              </a:xfrm>
              <a:custGeom>
                <a:avLst/>
                <a:gdLst/>
                <a:ahLst/>
                <a:cxnLst/>
                <a:rect l="l" t="t" r="r" b="b"/>
                <a:pathLst>
                  <a:path w="404" h="183" fill="none" extrusionOk="0">
                    <a:moveTo>
                      <a:pt x="403" y="1"/>
                    </a:moveTo>
                    <a:cubicBezTo>
                      <a:pt x="262" y="21"/>
                      <a:pt x="121" y="81"/>
                      <a:pt x="0" y="182"/>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4"/>
              <p:cNvSpPr/>
              <p:nvPr/>
            </p:nvSpPr>
            <p:spPr>
              <a:xfrm>
                <a:off x="1718350" y="900450"/>
                <a:ext cx="7100" cy="15150"/>
              </a:xfrm>
              <a:custGeom>
                <a:avLst/>
                <a:gdLst/>
                <a:ahLst/>
                <a:cxnLst/>
                <a:rect l="l" t="t" r="r" b="b"/>
                <a:pathLst>
                  <a:path w="284" h="606" fill="none" extrusionOk="0">
                    <a:moveTo>
                      <a:pt x="283" y="1"/>
                    </a:moveTo>
                    <a:cubicBezTo>
                      <a:pt x="122" y="162"/>
                      <a:pt x="21" y="384"/>
                      <a:pt x="1" y="606"/>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4"/>
              <p:cNvSpPr/>
              <p:nvPr/>
            </p:nvSpPr>
            <p:spPr>
              <a:xfrm>
                <a:off x="1728950" y="899450"/>
                <a:ext cx="3550" cy="3050"/>
              </a:xfrm>
              <a:custGeom>
                <a:avLst/>
                <a:gdLst/>
                <a:ahLst/>
                <a:cxnLst/>
                <a:rect l="l" t="t" r="r" b="b"/>
                <a:pathLst>
                  <a:path w="142" h="122" fill="none" extrusionOk="0">
                    <a:moveTo>
                      <a:pt x="141" y="0"/>
                    </a:moveTo>
                    <a:cubicBezTo>
                      <a:pt x="81" y="21"/>
                      <a:pt x="41" y="61"/>
                      <a:pt x="0" y="121"/>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 name="Google Shape;304;p14"/>
            <p:cNvGrpSpPr/>
            <p:nvPr/>
          </p:nvGrpSpPr>
          <p:grpSpPr>
            <a:xfrm>
              <a:off x="-207203" y="1506341"/>
              <a:ext cx="1039626" cy="481469"/>
              <a:chOff x="2295000" y="1035050"/>
              <a:chExt cx="143700" cy="66550"/>
            </a:xfrm>
          </p:grpSpPr>
          <p:sp>
            <p:nvSpPr>
              <p:cNvPr id="305" name="Google Shape;305;p14"/>
              <p:cNvSpPr/>
              <p:nvPr/>
            </p:nvSpPr>
            <p:spPr>
              <a:xfrm>
                <a:off x="2295000" y="1035050"/>
                <a:ext cx="143700" cy="66550"/>
              </a:xfrm>
              <a:custGeom>
                <a:avLst/>
                <a:gdLst/>
                <a:ahLst/>
                <a:cxnLst/>
                <a:rect l="l" t="t" r="r" b="b"/>
                <a:pathLst>
                  <a:path w="5748" h="2662" extrusionOk="0">
                    <a:moveTo>
                      <a:pt x="2682" y="0"/>
                    </a:moveTo>
                    <a:cubicBezTo>
                      <a:pt x="1795" y="0"/>
                      <a:pt x="1069" y="645"/>
                      <a:pt x="948" y="1492"/>
                    </a:cubicBezTo>
                    <a:lnTo>
                      <a:pt x="908" y="1492"/>
                    </a:lnTo>
                    <a:cubicBezTo>
                      <a:pt x="404" y="1492"/>
                      <a:pt x="1" y="1916"/>
                      <a:pt x="1" y="2420"/>
                    </a:cubicBezTo>
                    <a:cubicBezTo>
                      <a:pt x="1" y="2500"/>
                      <a:pt x="1" y="2581"/>
                      <a:pt x="21" y="2662"/>
                    </a:cubicBezTo>
                    <a:lnTo>
                      <a:pt x="5666" y="2662"/>
                    </a:lnTo>
                    <a:cubicBezTo>
                      <a:pt x="5727" y="2520"/>
                      <a:pt x="5747" y="2359"/>
                      <a:pt x="5747" y="2198"/>
                    </a:cubicBezTo>
                    <a:cubicBezTo>
                      <a:pt x="5747" y="1492"/>
                      <a:pt x="5203" y="948"/>
                      <a:pt x="4497" y="948"/>
                    </a:cubicBezTo>
                    <a:cubicBezTo>
                      <a:pt x="4416" y="948"/>
                      <a:pt x="4336" y="948"/>
                      <a:pt x="4235" y="968"/>
                    </a:cubicBezTo>
                    <a:cubicBezTo>
                      <a:pt x="3953" y="403"/>
                      <a:pt x="3368" y="0"/>
                      <a:pt x="26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4"/>
              <p:cNvSpPr/>
              <p:nvPr/>
            </p:nvSpPr>
            <p:spPr>
              <a:xfrm>
                <a:off x="2295000" y="1035050"/>
                <a:ext cx="143700" cy="66550"/>
              </a:xfrm>
              <a:custGeom>
                <a:avLst/>
                <a:gdLst/>
                <a:ahLst/>
                <a:cxnLst/>
                <a:rect l="l" t="t" r="r" b="b"/>
                <a:pathLst>
                  <a:path w="5748" h="2662" fill="none" extrusionOk="0">
                    <a:moveTo>
                      <a:pt x="5666" y="2662"/>
                    </a:moveTo>
                    <a:cubicBezTo>
                      <a:pt x="5727" y="2520"/>
                      <a:pt x="5747" y="2359"/>
                      <a:pt x="5747" y="2198"/>
                    </a:cubicBezTo>
                    <a:cubicBezTo>
                      <a:pt x="5747" y="1492"/>
                      <a:pt x="5203" y="948"/>
                      <a:pt x="4497" y="948"/>
                    </a:cubicBezTo>
                    <a:cubicBezTo>
                      <a:pt x="4416" y="948"/>
                      <a:pt x="4336" y="948"/>
                      <a:pt x="4235" y="968"/>
                    </a:cubicBezTo>
                    <a:cubicBezTo>
                      <a:pt x="3953" y="403"/>
                      <a:pt x="3368" y="0"/>
                      <a:pt x="2682" y="0"/>
                    </a:cubicBezTo>
                    <a:cubicBezTo>
                      <a:pt x="1795" y="0"/>
                      <a:pt x="1069" y="645"/>
                      <a:pt x="948" y="1492"/>
                    </a:cubicBezTo>
                    <a:cubicBezTo>
                      <a:pt x="928" y="1492"/>
                      <a:pt x="928" y="1492"/>
                      <a:pt x="908" y="1492"/>
                    </a:cubicBezTo>
                    <a:cubicBezTo>
                      <a:pt x="404" y="1492"/>
                      <a:pt x="1" y="1916"/>
                      <a:pt x="1" y="2420"/>
                    </a:cubicBezTo>
                    <a:cubicBezTo>
                      <a:pt x="1" y="2500"/>
                      <a:pt x="1" y="2581"/>
                      <a:pt x="21" y="2662"/>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4"/>
              <p:cNvSpPr/>
              <p:nvPr/>
            </p:nvSpPr>
            <p:spPr>
              <a:xfrm>
                <a:off x="2329800" y="1043100"/>
                <a:ext cx="20675" cy="22200"/>
              </a:xfrm>
              <a:custGeom>
                <a:avLst/>
                <a:gdLst/>
                <a:ahLst/>
                <a:cxnLst/>
                <a:rect l="l" t="t" r="r" b="b"/>
                <a:pathLst>
                  <a:path w="827" h="888" fill="none" extrusionOk="0">
                    <a:moveTo>
                      <a:pt x="827" y="1"/>
                    </a:moveTo>
                    <a:cubicBezTo>
                      <a:pt x="423" y="122"/>
                      <a:pt x="81" y="485"/>
                      <a:pt x="0" y="888"/>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4"/>
              <p:cNvSpPr/>
              <p:nvPr/>
            </p:nvSpPr>
            <p:spPr>
              <a:xfrm>
                <a:off x="2326775" y="1071825"/>
                <a:ext cx="1025" cy="6600"/>
              </a:xfrm>
              <a:custGeom>
                <a:avLst/>
                <a:gdLst/>
                <a:ahLst/>
                <a:cxnLst/>
                <a:rect l="l" t="t" r="r" b="b"/>
                <a:pathLst>
                  <a:path w="41" h="264" fill="none" extrusionOk="0">
                    <a:moveTo>
                      <a:pt x="40" y="1"/>
                    </a:moveTo>
                    <a:cubicBezTo>
                      <a:pt x="20" y="102"/>
                      <a:pt x="0" y="182"/>
                      <a:pt x="20" y="263"/>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14"/>
            <p:cNvGrpSpPr/>
            <p:nvPr/>
          </p:nvGrpSpPr>
          <p:grpSpPr>
            <a:xfrm>
              <a:off x="5196718" y="4496710"/>
              <a:ext cx="1039648" cy="403648"/>
              <a:chOff x="2380750" y="4468100"/>
              <a:chExt cx="1240038" cy="481450"/>
            </a:xfrm>
          </p:grpSpPr>
          <p:sp>
            <p:nvSpPr>
              <p:cNvPr id="310" name="Google Shape;310;p14"/>
              <p:cNvSpPr/>
              <p:nvPr/>
            </p:nvSpPr>
            <p:spPr>
              <a:xfrm>
                <a:off x="2380750" y="4468100"/>
                <a:ext cx="1240038" cy="481450"/>
              </a:xfrm>
              <a:custGeom>
                <a:avLst/>
                <a:gdLst/>
                <a:ahLst/>
                <a:cxnLst/>
                <a:rect l="l" t="t" r="r" b="b"/>
                <a:pathLst>
                  <a:path w="6130" h="2380" extrusionOk="0">
                    <a:moveTo>
                      <a:pt x="3227" y="0"/>
                    </a:moveTo>
                    <a:cubicBezTo>
                      <a:pt x="2521" y="0"/>
                      <a:pt x="1936" y="383"/>
                      <a:pt x="1694" y="948"/>
                    </a:cubicBezTo>
                    <a:cubicBezTo>
                      <a:pt x="1553" y="888"/>
                      <a:pt x="1392" y="847"/>
                      <a:pt x="1230" y="847"/>
                    </a:cubicBezTo>
                    <a:cubicBezTo>
                      <a:pt x="545" y="847"/>
                      <a:pt x="1" y="1371"/>
                      <a:pt x="1" y="1996"/>
                    </a:cubicBezTo>
                    <a:cubicBezTo>
                      <a:pt x="1" y="2117"/>
                      <a:pt x="41" y="2259"/>
                      <a:pt x="81" y="2380"/>
                    </a:cubicBezTo>
                    <a:lnTo>
                      <a:pt x="6069" y="2380"/>
                    </a:lnTo>
                    <a:cubicBezTo>
                      <a:pt x="6110" y="2279"/>
                      <a:pt x="6130" y="2178"/>
                      <a:pt x="6130" y="2077"/>
                    </a:cubicBezTo>
                    <a:cubicBezTo>
                      <a:pt x="6130" y="1472"/>
                      <a:pt x="5606" y="968"/>
                      <a:pt x="4940" y="968"/>
                    </a:cubicBezTo>
                    <a:cubicBezTo>
                      <a:pt x="4880" y="968"/>
                      <a:pt x="4819" y="988"/>
                      <a:pt x="4739" y="988"/>
                    </a:cubicBezTo>
                    <a:cubicBezTo>
                      <a:pt x="4517" y="404"/>
                      <a:pt x="3912" y="0"/>
                      <a:pt x="3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4"/>
              <p:cNvSpPr/>
              <p:nvPr/>
            </p:nvSpPr>
            <p:spPr>
              <a:xfrm>
                <a:off x="2380750" y="4468100"/>
                <a:ext cx="1240038" cy="481450"/>
              </a:xfrm>
              <a:custGeom>
                <a:avLst/>
                <a:gdLst/>
                <a:ahLst/>
                <a:cxnLst/>
                <a:rect l="l" t="t" r="r" b="b"/>
                <a:pathLst>
                  <a:path w="6130" h="2380" fill="none" extrusionOk="0">
                    <a:moveTo>
                      <a:pt x="6069" y="2380"/>
                    </a:moveTo>
                    <a:cubicBezTo>
                      <a:pt x="6110" y="2279"/>
                      <a:pt x="6130" y="2178"/>
                      <a:pt x="6130" y="2077"/>
                    </a:cubicBezTo>
                    <a:cubicBezTo>
                      <a:pt x="6130" y="1472"/>
                      <a:pt x="5606" y="968"/>
                      <a:pt x="4940" y="968"/>
                    </a:cubicBezTo>
                    <a:cubicBezTo>
                      <a:pt x="4880" y="968"/>
                      <a:pt x="4819" y="988"/>
                      <a:pt x="4739" y="988"/>
                    </a:cubicBezTo>
                    <a:cubicBezTo>
                      <a:pt x="4517" y="404"/>
                      <a:pt x="3912" y="0"/>
                      <a:pt x="3227" y="0"/>
                    </a:cubicBezTo>
                    <a:cubicBezTo>
                      <a:pt x="2521" y="0"/>
                      <a:pt x="1936" y="383"/>
                      <a:pt x="1694" y="948"/>
                    </a:cubicBezTo>
                    <a:cubicBezTo>
                      <a:pt x="1553" y="888"/>
                      <a:pt x="1392" y="847"/>
                      <a:pt x="1230" y="847"/>
                    </a:cubicBezTo>
                    <a:cubicBezTo>
                      <a:pt x="545" y="847"/>
                      <a:pt x="1" y="1371"/>
                      <a:pt x="1" y="1996"/>
                    </a:cubicBezTo>
                    <a:cubicBezTo>
                      <a:pt x="1" y="2117"/>
                      <a:pt x="41" y="2259"/>
                      <a:pt x="81" y="2380"/>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4"/>
              <p:cNvSpPr/>
              <p:nvPr/>
            </p:nvSpPr>
            <p:spPr>
              <a:xfrm>
                <a:off x="2825383" y="4517054"/>
                <a:ext cx="175588" cy="81725"/>
              </a:xfrm>
              <a:custGeom>
                <a:avLst/>
                <a:gdLst/>
                <a:ahLst/>
                <a:cxnLst/>
                <a:rect l="l" t="t" r="r" b="b"/>
                <a:pathLst>
                  <a:path w="868" h="404" fill="none" extrusionOk="0">
                    <a:moveTo>
                      <a:pt x="867" y="0"/>
                    </a:moveTo>
                    <a:cubicBezTo>
                      <a:pt x="545" y="41"/>
                      <a:pt x="242" y="182"/>
                      <a:pt x="0" y="404"/>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4"/>
              <p:cNvSpPr/>
              <p:nvPr/>
            </p:nvSpPr>
            <p:spPr>
              <a:xfrm>
                <a:off x="2433750" y="4733100"/>
                <a:ext cx="81725" cy="155359"/>
              </a:xfrm>
              <a:custGeom>
                <a:avLst/>
                <a:gdLst/>
                <a:ahLst/>
                <a:cxnLst/>
                <a:rect l="l" t="t" r="r" b="b"/>
                <a:pathLst>
                  <a:path w="404" h="768" fill="none" extrusionOk="0">
                    <a:moveTo>
                      <a:pt x="404" y="1"/>
                    </a:moveTo>
                    <a:cubicBezTo>
                      <a:pt x="182" y="122"/>
                      <a:pt x="1" y="485"/>
                      <a:pt x="61" y="767"/>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4"/>
              <p:cNvSpPr/>
              <p:nvPr/>
            </p:nvSpPr>
            <p:spPr>
              <a:xfrm>
                <a:off x="2539750" y="4704577"/>
                <a:ext cx="94065" cy="81927"/>
              </a:xfrm>
              <a:custGeom>
                <a:avLst/>
                <a:gdLst/>
                <a:ahLst/>
                <a:cxnLst/>
                <a:rect l="l" t="t" r="r" b="b"/>
                <a:pathLst>
                  <a:path w="465" h="405" fill="none" extrusionOk="0">
                    <a:moveTo>
                      <a:pt x="465" y="1"/>
                    </a:moveTo>
                    <a:cubicBezTo>
                      <a:pt x="263" y="61"/>
                      <a:pt x="82" y="223"/>
                      <a:pt x="1" y="404"/>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5" name="Google Shape;315;p14"/>
          <p:cNvSpPr txBox="1">
            <a:spLocks noGrp="1"/>
          </p:cNvSpPr>
          <p:nvPr>
            <p:ph type="title"/>
          </p:nvPr>
        </p:nvSpPr>
        <p:spPr>
          <a:xfrm>
            <a:off x="4639575" y="1429225"/>
            <a:ext cx="3791400" cy="1307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500"/>
              <a:buNone/>
              <a:defRPr sz="4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16" name="Google Shape;316;p14"/>
          <p:cNvSpPr txBox="1">
            <a:spLocks noGrp="1"/>
          </p:cNvSpPr>
          <p:nvPr>
            <p:ph type="subTitle" idx="1"/>
          </p:nvPr>
        </p:nvSpPr>
        <p:spPr>
          <a:xfrm>
            <a:off x="4639575" y="2736575"/>
            <a:ext cx="3791400" cy="977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726"/>
        <p:cNvGrpSpPr/>
        <p:nvPr/>
      </p:nvGrpSpPr>
      <p:grpSpPr>
        <a:xfrm>
          <a:off x="0" y="0"/>
          <a:ext cx="0" cy="0"/>
          <a:chOff x="0" y="0"/>
          <a:chExt cx="0" cy="0"/>
        </a:xfrm>
      </p:grpSpPr>
      <p:sp>
        <p:nvSpPr>
          <p:cNvPr id="727" name="Google Shape;727;p32"/>
          <p:cNvSpPr/>
          <p:nvPr/>
        </p:nvSpPr>
        <p:spPr>
          <a:xfrm rot="4558258">
            <a:off x="-402059" y="3766260"/>
            <a:ext cx="2285715" cy="1675677"/>
          </a:xfrm>
          <a:custGeom>
            <a:avLst/>
            <a:gdLst/>
            <a:ahLst/>
            <a:cxnLst/>
            <a:rect l="l" t="t" r="r" b="b"/>
            <a:pathLst>
              <a:path w="18974" h="13910" extrusionOk="0">
                <a:moveTo>
                  <a:pt x="13938" y="0"/>
                </a:moveTo>
                <a:cubicBezTo>
                  <a:pt x="13506" y="0"/>
                  <a:pt x="13074" y="53"/>
                  <a:pt x="12663" y="156"/>
                </a:cubicBezTo>
                <a:cubicBezTo>
                  <a:pt x="11876" y="358"/>
                  <a:pt x="11110" y="721"/>
                  <a:pt x="10525" y="1285"/>
                </a:cubicBezTo>
                <a:cubicBezTo>
                  <a:pt x="9679" y="2132"/>
                  <a:pt x="9316" y="3322"/>
                  <a:pt x="8630" y="4269"/>
                </a:cubicBezTo>
                <a:cubicBezTo>
                  <a:pt x="7118" y="6366"/>
                  <a:pt x="4356" y="6447"/>
                  <a:pt x="2339" y="7798"/>
                </a:cubicBezTo>
                <a:cubicBezTo>
                  <a:pt x="1" y="9391"/>
                  <a:pt x="122" y="12738"/>
                  <a:pt x="3045" y="13685"/>
                </a:cubicBezTo>
                <a:cubicBezTo>
                  <a:pt x="3546" y="13845"/>
                  <a:pt x="4063" y="13910"/>
                  <a:pt x="4586" y="13910"/>
                </a:cubicBezTo>
                <a:cubicBezTo>
                  <a:pt x="5453" y="13910"/>
                  <a:pt x="6336" y="13730"/>
                  <a:pt x="7178" y="13504"/>
                </a:cubicBezTo>
                <a:cubicBezTo>
                  <a:pt x="8892" y="13040"/>
                  <a:pt x="10586" y="12395"/>
                  <a:pt x="12118" y="11467"/>
                </a:cubicBezTo>
                <a:cubicBezTo>
                  <a:pt x="13207" y="10822"/>
                  <a:pt x="14235" y="10036"/>
                  <a:pt x="15123" y="9088"/>
                </a:cubicBezTo>
                <a:cubicBezTo>
                  <a:pt x="16836" y="7294"/>
                  <a:pt x="18974" y="4128"/>
                  <a:pt x="17361" y="1628"/>
                </a:cubicBezTo>
                <a:cubicBezTo>
                  <a:pt x="16628" y="514"/>
                  <a:pt x="15283" y="0"/>
                  <a:pt x="139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2"/>
          <p:cNvSpPr/>
          <p:nvPr/>
        </p:nvSpPr>
        <p:spPr>
          <a:xfrm flipH="1">
            <a:off x="7227448" y="-234501"/>
            <a:ext cx="2435153" cy="1910921"/>
          </a:xfrm>
          <a:custGeom>
            <a:avLst/>
            <a:gdLst/>
            <a:ahLst/>
            <a:cxnLst/>
            <a:rect l="l" t="t" r="r" b="b"/>
            <a:pathLst>
              <a:path w="47706" h="37436" extrusionOk="0">
                <a:moveTo>
                  <a:pt x="28926" y="1"/>
                </a:moveTo>
                <a:cubicBezTo>
                  <a:pt x="27838" y="1"/>
                  <a:pt x="26750" y="53"/>
                  <a:pt x="25668" y="157"/>
                </a:cubicBezTo>
                <a:cubicBezTo>
                  <a:pt x="21776" y="500"/>
                  <a:pt x="17724" y="1669"/>
                  <a:pt x="15163" y="4613"/>
                </a:cubicBezTo>
                <a:cubicBezTo>
                  <a:pt x="11735" y="8504"/>
                  <a:pt x="11796" y="14533"/>
                  <a:pt x="8590" y="18585"/>
                </a:cubicBezTo>
                <a:cubicBezTo>
                  <a:pt x="6997" y="20602"/>
                  <a:pt x="4699" y="21993"/>
                  <a:pt x="3106" y="24029"/>
                </a:cubicBezTo>
                <a:cubicBezTo>
                  <a:pt x="626" y="27235"/>
                  <a:pt x="1" y="32417"/>
                  <a:pt x="2823" y="35603"/>
                </a:cubicBezTo>
                <a:cubicBezTo>
                  <a:pt x="3941" y="36873"/>
                  <a:pt x="5587" y="37436"/>
                  <a:pt x="7295" y="37436"/>
                </a:cubicBezTo>
                <a:cubicBezTo>
                  <a:pt x="8731" y="37436"/>
                  <a:pt x="10210" y="37038"/>
                  <a:pt x="11453" y="36328"/>
                </a:cubicBezTo>
                <a:cubicBezTo>
                  <a:pt x="14195" y="34796"/>
                  <a:pt x="16090" y="32175"/>
                  <a:pt x="17986" y="29675"/>
                </a:cubicBezTo>
                <a:cubicBezTo>
                  <a:pt x="19881" y="27195"/>
                  <a:pt x="21998" y="24674"/>
                  <a:pt x="24922" y="23525"/>
                </a:cubicBezTo>
                <a:cubicBezTo>
                  <a:pt x="27704" y="22436"/>
                  <a:pt x="30829" y="22779"/>
                  <a:pt x="33834" y="22517"/>
                </a:cubicBezTo>
                <a:cubicBezTo>
                  <a:pt x="36253" y="22315"/>
                  <a:pt x="38652" y="21711"/>
                  <a:pt x="40870" y="20723"/>
                </a:cubicBezTo>
                <a:cubicBezTo>
                  <a:pt x="42403" y="20057"/>
                  <a:pt x="43895" y="19170"/>
                  <a:pt x="45024" y="17940"/>
                </a:cubicBezTo>
                <a:cubicBezTo>
                  <a:pt x="47302" y="15460"/>
                  <a:pt x="47705" y="11307"/>
                  <a:pt x="46556" y="7940"/>
                </a:cubicBezTo>
                <a:cubicBezTo>
                  <a:pt x="46012" y="6367"/>
                  <a:pt x="45145" y="4976"/>
                  <a:pt x="43955" y="3988"/>
                </a:cubicBezTo>
                <a:cubicBezTo>
                  <a:pt x="42302" y="2637"/>
                  <a:pt x="40265" y="1850"/>
                  <a:pt x="38189" y="1266"/>
                </a:cubicBezTo>
                <a:cubicBezTo>
                  <a:pt x="35182" y="428"/>
                  <a:pt x="32053" y="1"/>
                  <a:pt x="289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2"/>
          <p:cNvSpPr/>
          <p:nvPr/>
        </p:nvSpPr>
        <p:spPr>
          <a:xfrm rot="8715360">
            <a:off x="-526022" y="-182388"/>
            <a:ext cx="1394316" cy="854702"/>
          </a:xfrm>
          <a:custGeom>
            <a:avLst/>
            <a:gdLst/>
            <a:ahLst/>
            <a:cxnLst/>
            <a:rect l="l" t="t" r="r" b="b"/>
            <a:pathLst>
              <a:path w="17860" h="10948" extrusionOk="0">
                <a:moveTo>
                  <a:pt x="14187" y="1"/>
                </a:moveTo>
                <a:cubicBezTo>
                  <a:pt x="10861" y="1"/>
                  <a:pt x="5889" y="1773"/>
                  <a:pt x="4938" y="2226"/>
                </a:cubicBezTo>
                <a:cubicBezTo>
                  <a:pt x="3660" y="2853"/>
                  <a:pt x="2381" y="3604"/>
                  <a:pt x="1454" y="4707"/>
                </a:cubicBezTo>
                <a:cubicBezTo>
                  <a:pt x="527" y="5810"/>
                  <a:pt x="0" y="7339"/>
                  <a:pt x="401" y="8717"/>
                </a:cubicBezTo>
                <a:cubicBezTo>
                  <a:pt x="735" y="9941"/>
                  <a:pt x="1938" y="10948"/>
                  <a:pt x="3186" y="10948"/>
                </a:cubicBezTo>
                <a:cubicBezTo>
                  <a:pt x="3344" y="10948"/>
                  <a:pt x="3502" y="10931"/>
                  <a:pt x="3660" y="10898"/>
                </a:cubicBezTo>
                <a:cubicBezTo>
                  <a:pt x="4136" y="10797"/>
                  <a:pt x="4562" y="10547"/>
                  <a:pt x="5013" y="10296"/>
                </a:cubicBezTo>
                <a:cubicBezTo>
                  <a:pt x="5439" y="10071"/>
                  <a:pt x="5840" y="9795"/>
                  <a:pt x="6241" y="9494"/>
                </a:cubicBezTo>
                <a:cubicBezTo>
                  <a:pt x="7670" y="8492"/>
                  <a:pt x="8973" y="7364"/>
                  <a:pt x="10677" y="6712"/>
                </a:cubicBezTo>
                <a:cubicBezTo>
                  <a:pt x="12181" y="6136"/>
                  <a:pt x="13760" y="5760"/>
                  <a:pt x="15163" y="5008"/>
                </a:cubicBezTo>
                <a:cubicBezTo>
                  <a:pt x="15940" y="4582"/>
                  <a:pt x="16692" y="4005"/>
                  <a:pt x="16993" y="3203"/>
                </a:cubicBezTo>
                <a:cubicBezTo>
                  <a:pt x="17860" y="772"/>
                  <a:pt x="16382" y="1"/>
                  <a:pt x="1418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0" name="Google Shape;730;p32"/>
          <p:cNvGrpSpPr/>
          <p:nvPr/>
        </p:nvGrpSpPr>
        <p:grpSpPr>
          <a:xfrm>
            <a:off x="8448452" y="2818951"/>
            <a:ext cx="510853" cy="664651"/>
            <a:chOff x="256077" y="46951"/>
            <a:chExt cx="510853" cy="664651"/>
          </a:xfrm>
        </p:grpSpPr>
        <p:sp>
          <p:nvSpPr>
            <p:cNvPr id="731" name="Google Shape;731;p32"/>
            <p:cNvSpPr/>
            <p:nvPr/>
          </p:nvSpPr>
          <p:spPr>
            <a:xfrm>
              <a:off x="256077" y="235800"/>
              <a:ext cx="475802" cy="475802"/>
            </a:xfrm>
            <a:custGeom>
              <a:avLst/>
              <a:gdLst/>
              <a:ahLst/>
              <a:cxnLst/>
              <a:rect l="l" t="t" r="r" b="b"/>
              <a:pathLst>
                <a:path w="1981" h="1981" extrusionOk="0">
                  <a:moveTo>
                    <a:pt x="1003" y="1"/>
                  </a:moveTo>
                  <a:cubicBezTo>
                    <a:pt x="1003" y="552"/>
                    <a:pt x="552" y="978"/>
                    <a:pt x="0" y="978"/>
                  </a:cubicBezTo>
                  <a:cubicBezTo>
                    <a:pt x="552" y="978"/>
                    <a:pt x="1003" y="1429"/>
                    <a:pt x="1003" y="1981"/>
                  </a:cubicBezTo>
                  <a:cubicBezTo>
                    <a:pt x="1003" y="1429"/>
                    <a:pt x="1429" y="978"/>
                    <a:pt x="1980" y="978"/>
                  </a:cubicBezTo>
                  <a:cubicBezTo>
                    <a:pt x="1429" y="978"/>
                    <a:pt x="1003" y="552"/>
                    <a:pt x="10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2"/>
            <p:cNvSpPr/>
            <p:nvPr/>
          </p:nvSpPr>
          <p:spPr>
            <a:xfrm>
              <a:off x="578081" y="46951"/>
              <a:ext cx="188849" cy="188849"/>
            </a:xfrm>
            <a:custGeom>
              <a:avLst/>
              <a:gdLst/>
              <a:ahLst/>
              <a:cxnLst/>
              <a:rect l="l" t="t" r="r" b="b"/>
              <a:pathLst>
                <a:path w="1981" h="1981" extrusionOk="0">
                  <a:moveTo>
                    <a:pt x="1003" y="1"/>
                  </a:moveTo>
                  <a:cubicBezTo>
                    <a:pt x="1003" y="552"/>
                    <a:pt x="552" y="978"/>
                    <a:pt x="0" y="978"/>
                  </a:cubicBezTo>
                  <a:cubicBezTo>
                    <a:pt x="552" y="978"/>
                    <a:pt x="1003" y="1429"/>
                    <a:pt x="1003" y="1981"/>
                  </a:cubicBezTo>
                  <a:cubicBezTo>
                    <a:pt x="1003" y="1429"/>
                    <a:pt x="1429" y="978"/>
                    <a:pt x="1980" y="978"/>
                  </a:cubicBezTo>
                  <a:cubicBezTo>
                    <a:pt x="1429" y="978"/>
                    <a:pt x="1003" y="552"/>
                    <a:pt x="10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3" name="Google Shape;733;p32"/>
          <p:cNvGrpSpPr/>
          <p:nvPr/>
        </p:nvGrpSpPr>
        <p:grpSpPr>
          <a:xfrm flipH="1">
            <a:off x="298970" y="1320400"/>
            <a:ext cx="526933" cy="974975"/>
            <a:chOff x="118745" y="3535700"/>
            <a:chExt cx="526933" cy="974975"/>
          </a:xfrm>
        </p:grpSpPr>
        <p:sp>
          <p:nvSpPr>
            <p:cNvPr id="734" name="Google Shape;734;p32"/>
            <p:cNvSpPr/>
            <p:nvPr/>
          </p:nvSpPr>
          <p:spPr>
            <a:xfrm>
              <a:off x="169877" y="3535700"/>
              <a:ext cx="475802" cy="475802"/>
            </a:xfrm>
            <a:custGeom>
              <a:avLst/>
              <a:gdLst/>
              <a:ahLst/>
              <a:cxnLst/>
              <a:rect l="l" t="t" r="r" b="b"/>
              <a:pathLst>
                <a:path w="1981" h="1981" extrusionOk="0">
                  <a:moveTo>
                    <a:pt x="1003" y="1"/>
                  </a:moveTo>
                  <a:cubicBezTo>
                    <a:pt x="1003" y="552"/>
                    <a:pt x="552" y="978"/>
                    <a:pt x="0" y="978"/>
                  </a:cubicBezTo>
                  <a:cubicBezTo>
                    <a:pt x="552" y="978"/>
                    <a:pt x="1003" y="1429"/>
                    <a:pt x="1003" y="1981"/>
                  </a:cubicBezTo>
                  <a:cubicBezTo>
                    <a:pt x="1003" y="1429"/>
                    <a:pt x="1429" y="978"/>
                    <a:pt x="1980" y="978"/>
                  </a:cubicBezTo>
                  <a:cubicBezTo>
                    <a:pt x="1429" y="978"/>
                    <a:pt x="1003" y="552"/>
                    <a:pt x="1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2"/>
            <p:cNvSpPr/>
            <p:nvPr/>
          </p:nvSpPr>
          <p:spPr>
            <a:xfrm>
              <a:off x="118745" y="4256825"/>
              <a:ext cx="253850" cy="253850"/>
            </a:xfrm>
            <a:custGeom>
              <a:avLst/>
              <a:gdLst/>
              <a:ahLst/>
              <a:cxnLst/>
              <a:rect l="l" t="t" r="r" b="b"/>
              <a:pathLst>
                <a:path w="1981" h="1981" extrusionOk="0">
                  <a:moveTo>
                    <a:pt x="1003" y="1"/>
                  </a:moveTo>
                  <a:cubicBezTo>
                    <a:pt x="1003" y="552"/>
                    <a:pt x="552" y="978"/>
                    <a:pt x="0" y="978"/>
                  </a:cubicBezTo>
                  <a:cubicBezTo>
                    <a:pt x="552" y="978"/>
                    <a:pt x="1003" y="1429"/>
                    <a:pt x="1003" y="1981"/>
                  </a:cubicBezTo>
                  <a:cubicBezTo>
                    <a:pt x="1003" y="1429"/>
                    <a:pt x="1429" y="978"/>
                    <a:pt x="1980" y="978"/>
                  </a:cubicBezTo>
                  <a:cubicBezTo>
                    <a:pt x="1429" y="978"/>
                    <a:pt x="1003" y="552"/>
                    <a:pt x="1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32"/>
          <p:cNvGrpSpPr/>
          <p:nvPr/>
        </p:nvGrpSpPr>
        <p:grpSpPr>
          <a:xfrm>
            <a:off x="8318097" y="973041"/>
            <a:ext cx="1039626" cy="481469"/>
            <a:chOff x="2295000" y="1035050"/>
            <a:chExt cx="143700" cy="66550"/>
          </a:xfrm>
        </p:grpSpPr>
        <p:sp>
          <p:nvSpPr>
            <p:cNvPr id="737" name="Google Shape;737;p32"/>
            <p:cNvSpPr/>
            <p:nvPr/>
          </p:nvSpPr>
          <p:spPr>
            <a:xfrm>
              <a:off x="2295000" y="1035050"/>
              <a:ext cx="143700" cy="66550"/>
            </a:xfrm>
            <a:custGeom>
              <a:avLst/>
              <a:gdLst/>
              <a:ahLst/>
              <a:cxnLst/>
              <a:rect l="l" t="t" r="r" b="b"/>
              <a:pathLst>
                <a:path w="5748" h="2662" extrusionOk="0">
                  <a:moveTo>
                    <a:pt x="2682" y="0"/>
                  </a:moveTo>
                  <a:cubicBezTo>
                    <a:pt x="1795" y="0"/>
                    <a:pt x="1069" y="645"/>
                    <a:pt x="948" y="1492"/>
                  </a:cubicBezTo>
                  <a:lnTo>
                    <a:pt x="908" y="1492"/>
                  </a:lnTo>
                  <a:cubicBezTo>
                    <a:pt x="404" y="1492"/>
                    <a:pt x="1" y="1916"/>
                    <a:pt x="1" y="2420"/>
                  </a:cubicBezTo>
                  <a:cubicBezTo>
                    <a:pt x="1" y="2500"/>
                    <a:pt x="1" y="2581"/>
                    <a:pt x="21" y="2662"/>
                  </a:cubicBezTo>
                  <a:lnTo>
                    <a:pt x="5666" y="2662"/>
                  </a:lnTo>
                  <a:cubicBezTo>
                    <a:pt x="5727" y="2520"/>
                    <a:pt x="5747" y="2359"/>
                    <a:pt x="5747" y="2198"/>
                  </a:cubicBezTo>
                  <a:cubicBezTo>
                    <a:pt x="5747" y="1492"/>
                    <a:pt x="5203" y="948"/>
                    <a:pt x="4497" y="948"/>
                  </a:cubicBezTo>
                  <a:cubicBezTo>
                    <a:pt x="4416" y="948"/>
                    <a:pt x="4336" y="948"/>
                    <a:pt x="4235" y="968"/>
                  </a:cubicBezTo>
                  <a:cubicBezTo>
                    <a:pt x="3953" y="403"/>
                    <a:pt x="3368" y="0"/>
                    <a:pt x="26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2"/>
            <p:cNvSpPr/>
            <p:nvPr/>
          </p:nvSpPr>
          <p:spPr>
            <a:xfrm>
              <a:off x="2295000" y="1035050"/>
              <a:ext cx="143700" cy="66550"/>
            </a:xfrm>
            <a:custGeom>
              <a:avLst/>
              <a:gdLst/>
              <a:ahLst/>
              <a:cxnLst/>
              <a:rect l="l" t="t" r="r" b="b"/>
              <a:pathLst>
                <a:path w="5748" h="2662" fill="none" extrusionOk="0">
                  <a:moveTo>
                    <a:pt x="5666" y="2662"/>
                  </a:moveTo>
                  <a:cubicBezTo>
                    <a:pt x="5727" y="2520"/>
                    <a:pt x="5747" y="2359"/>
                    <a:pt x="5747" y="2198"/>
                  </a:cubicBezTo>
                  <a:cubicBezTo>
                    <a:pt x="5747" y="1492"/>
                    <a:pt x="5203" y="948"/>
                    <a:pt x="4497" y="948"/>
                  </a:cubicBezTo>
                  <a:cubicBezTo>
                    <a:pt x="4416" y="948"/>
                    <a:pt x="4336" y="948"/>
                    <a:pt x="4235" y="968"/>
                  </a:cubicBezTo>
                  <a:cubicBezTo>
                    <a:pt x="3953" y="403"/>
                    <a:pt x="3368" y="0"/>
                    <a:pt x="2682" y="0"/>
                  </a:cubicBezTo>
                  <a:cubicBezTo>
                    <a:pt x="1795" y="0"/>
                    <a:pt x="1069" y="645"/>
                    <a:pt x="948" y="1492"/>
                  </a:cubicBezTo>
                  <a:cubicBezTo>
                    <a:pt x="928" y="1492"/>
                    <a:pt x="928" y="1492"/>
                    <a:pt x="908" y="1492"/>
                  </a:cubicBezTo>
                  <a:cubicBezTo>
                    <a:pt x="404" y="1492"/>
                    <a:pt x="1" y="1916"/>
                    <a:pt x="1" y="2420"/>
                  </a:cubicBezTo>
                  <a:cubicBezTo>
                    <a:pt x="1" y="2500"/>
                    <a:pt x="1" y="2581"/>
                    <a:pt x="21" y="2662"/>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2"/>
            <p:cNvSpPr/>
            <p:nvPr/>
          </p:nvSpPr>
          <p:spPr>
            <a:xfrm>
              <a:off x="2329800" y="1043100"/>
              <a:ext cx="20675" cy="22200"/>
            </a:xfrm>
            <a:custGeom>
              <a:avLst/>
              <a:gdLst/>
              <a:ahLst/>
              <a:cxnLst/>
              <a:rect l="l" t="t" r="r" b="b"/>
              <a:pathLst>
                <a:path w="827" h="888" fill="none" extrusionOk="0">
                  <a:moveTo>
                    <a:pt x="827" y="1"/>
                  </a:moveTo>
                  <a:cubicBezTo>
                    <a:pt x="423" y="122"/>
                    <a:pt x="81" y="485"/>
                    <a:pt x="0" y="888"/>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2"/>
            <p:cNvSpPr/>
            <p:nvPr/>
          </p:nvSpPr>
          <p:spPr>
            <a:xfrm>
              <a:off x="2326775" y="1071825"/>
              <a:ext cx="1025" cy="6600"/>
            </a:xfrm>
            <a:custGeom>
              <a:avLst/>
              <a:gdLst/>
              <a:ahLst/>
              <a:cxnLst/>
              <a:rect l="l" t="t" r="r" b="b"/>
              <a:pathLst>
                <a:path w="41" h="264" fill="none" extrusionOk="0">
                  <a:moveTo>
                    <a:pt x="40" y="1"/>
                  </a:moveTo>
                  <a:cubicBezTo>
                    <a:pt x="20" y="102"/>
                    <a:pt x="0" y="182"/>
                    <a:pt x="20" y="263"/>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32"/>
          <p:cNvGrpSpPr/>
          <p:nvPr/>
        </p:nvGrpSpPr>
        <p:grpSpPr>
          <a:xfrm>
            <a:off x="0" y="3266805"/>
            <a:ext cx="695562" cy="856435"/>
            <a:chOff x="-1" y="3613550"/>
            <a:chExt cx="413877" cy="509601"/>
          </a:xfrm>
        </p:grpSpPr>
        <p:sp>
          <p:nvSpPr>
            <p:cNvPr id="742" name="Google Shape;742;p32"/>
            <p:cNvSpPr/>
            <p:nvPr/>
          </p:nvSpPr>
          <p:spPr>
            <a:xfrm>
              <a:off x="-1" y="3613550"/>
              <a:ext cx="376250" cy="376102"/>
            </a:xfrm>
            <a:custGeom>
              <a:avLst/>
              <a:gdLst/>
              <a:ahLst/>
              <a:cxnLst/>
              <a:rect l="l" t="t" r="r" b="b"/>
              <a:pathLst>
                <a:path w="2441" h="2440" fill="none" extrusionOk="0">
                  <a:moveTo>
                    <a:pt x="1230" y="0"/>
                  </a:moveTo>
                  <a:lnTo>
                    <a:pt x="1230" y="0"/>
                  </a:lnTo>
                  <a:cubicBezTo>
                    <a:pt x="1230" y="686"/>
                    <a:pt x="1775" y="1230"/>
                    <a:pt x="2440" y="1230"/>
                  </a:cubicBezTo>
                  <a:cubicBezTo>
                    <a:pt x="1775" y="1230"/>
                    <a:pt x="1230" y="1774"/>
                    <a:pt x="1230" y="2440"/>
                  </a:cubicBezTo>
                  <a:cubicBezTo>
                    <a:pt x="1230" y="1774"/>
                    <a:pt x="686" y="1230"/>
                    <a:pt x="0" y="1230"/>
                  </a:cubicBezTo>
                  <a:cubicBezTo>
                    <a:pt x="686" y="1230"/>
                    <a:pt x="1230" y="686"/>
                    <a:pt x="1230" y="0"/>
                  </a:cubicBezTo>
                  <a:close/>
                </a:path>
              </a:pathLst>
            </a:custGeom>
            <a:noFill/>
            <a:ln w="9525" cap="flat"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2"/>
            <p:cNvSpPr/>
            <p:nvPr/>
          </p:nvSpPr>
          <p:spPr>
            <a:xfrm>
              <a:off x="257775" y="3967101"/>
              <a:ext cx="156102" cy="156050"/>
            </a:xfrm>
            <a:custGeom>
              <a:avLst/>
              <a:gdLst/>
              <a:ahLst/>
              <a:cxnLst/>
              <a:rect l="l" t="t" r="r" b="b"/>
              <a:pathLst>
                <a:path w="2441" h="2440" fill="none" extrusionOk="0">
                  <a:moveTo>
                    <a:pt x="1230" y="0"/>
                  </a:moveTo>
                  <a:lnTo>
                    <a:pt x="1230" y="0"/>
                  </a:lnTo>
                  <a:cubicBezTo>
                    <a:pt x="1230" y="686"/>
                    <a:pt x="1775" y="1230"/>
                    <a:pt x="2440" y="1230"/>
                  </a:cubicBezTo>
                  <a:cubicBezTo>
                    <a:pt x="1775" y="1230"/>
                    <a:pt x="1230" y="1774"/>
                    <a:pt x="1230" y="2440"/>
                  </a:cubicBezTo>
                  <a:cubicBezTo>
                    <a:pt x="1230" y="1774"/>
                    <a:pt x="686" y="1230"/>
                    <a:pt x="0" y="1230"/>
                  </a:cubicBezTo>
                  <a:cubicBezTo>
                    <a:pt x="686" y="1230"/>
                    <a:pt x="1230" y="686"/>
                    <a:pt x="1230" y="0"/>
                  </a:cubicBezTo>
                  <a:close/>
                </a:path>
              </a:pathLst>
            </a:custGeom>
            <a:noFill/>
            <a:ln w="9525" cap="flat"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4" name="Google Shape;744;p32"/>
          <p:cNvGrpSpPr/>
          <p:nvPr/>
        </p:nvGrpSpPr>
        <p:grpSpPr>
          <a:xfrm>
            <a:off x="7498987" y="4580048"/>
            <a:ext cx="1436842" cy="665400"/>
            <a:chOff x="2295000" y="1035050"/>
            <a:chExt cx="143700" cy="66550"/>
          </a:xfrm>
        </p:grpSpPr>
        <p:sp>
          <p:nvSpPr>
            <p:cNvPr id="745" name="Google Shape;745;p32"/>
            <p:cNvSpPr/>
            <p:nvPr/>
          </p:nvSpPr>
          <p:spPr>
            <a:xfrm>
              <a:off x="2295000" y="1035050"/>
              <a:ext cx="143700" cy="66550"/>
            </a:xfrm>
            <a:custGeom>
              <a:avLst/>
              <a:gdLst/>
              <a:ahLst/>
              <a:cxnLst/>
              <a:rect l="l" t="t" r="r" b="b"/>
              <a:pathLst>
                <a:path w="5748" h="2662" extrusionOk="0">
                  <a:moveTo>
                    <a:pt x="2682" y="0"/>
                  </a:moveTo>
                  <a:cubicBezTo>
                    <a:pt x="1795" y="0"/>
                    <a:pt x="1069" y="645"/>
                    <a:pt x="948" y="1492"/>
                  </a:cubicBezTo>
                  <a:lnTo>
                    <a:pt x="908" y="1492"/>
                  </a:lnTo>
                  <a:cubicBezTo>
                    <a:pt x="404" y="1492"/>
                    <a:pt x="1" y="1916"/>
                    <a:pt x="1" y="2420"/>
                  </a:cubicBezTo>
                  <a:cubicBezTo>
                    <a:pt x="1" y="2500"/>
                    <a:pt x="1" y="2581"/>
                    <a:pt x="21" y="2662"/>
                  </a:cubicBezTo>
                  <a:lnTo>
                    <a:pt x="5666" y="2662"/>
                  </a:lnTo>
                  <a:cubicBezTo>
                    <a:pt x="5727" y="2520"/>
                    <a:pt x="5747" y="2359"/>
                    <a:pt x="5747" y="2198"/>
                  </a:cubicBezTo>
                  <a:cubicBezTo>
                    <a:pt x="5747" y="1492"/>
                    <a:pt x="5203" y="948"/>
                    <a:pt x="4497" y="948"/>
                  </a:cubicBezTo>
                  <a:cubicBezTo>
                    <a:pt x="4416" y="948"/>
                    <a:pt x="4336" y="948"/>
                    <a:pt x="4235" y="968"/>
                  </a:cubicBezTo>
                  <a:cubicBezTo>
                    <a:pt x="3953" y="403"/>
                    <a:pt x="3368" y="0"/>
                    <a:pt x="26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2"/>
            <p:cNvSpPr/>
            <p:nvPr/>
          </p:nvSpPr>
          <p:spPr>
            <a:xfrm>
              <a:off x="2295000" y="1035050"/>
              <a:ext cx="143700" cy="66550"/>
            </a:xfrm>
            <a:custGeom>
              <a:avLst/>
              <a:gdLst/>
              <a:ahLst/>
              <a:cxnLst/>
              <a:rect l="l" t="t" r="r" b="b"/>
              <a:pathLst>
                <a:path w="5748" h="2662" fill="none" extrusionOk="0">
                  <a:moveTo>
                    <a:pt x="5666" y="2662"/>
                  </a:moveTo>
                  <a:cubicBezTo>
                    <a:pt x="5727" y="2520"/>
                    <a:pt x="5747" y="2359"/>
                    <a:pt x="5747" y="2198"/>
                  </a:cubicBezTo>
                  <a:cubicBezTo>
                    <a:pt x="5747" y="1492"/>
                    <a:pt x="5203" y="948"/>
                    <a:pt x="4497" y="948"/>
                  </a:cubicBezTo>
                  <a:cubicBezTo>
                    <a:pt x="4416" y="948"/>
                    <a:pt x="4336" y="948"/>
                    <a:pt x="4235" y="968"/>
                  </a:cubicBezTo>
                  <a:cubicBezTo>
                    <a:pt x="3953" y="403"/>
                    <a:pt x="3368" y="0"/>
                    <a:pt x="2682" y="0"/>
                  </a:cubicBezTo>
                  <a:cubicBezTo>
                    <a:pt x="1795" y="0"/>
                    <a:pt x="1069" y="645"/>
                    <a:pt x="948" y="1492"/>
                  </a:cubicBezTo>
                  <a:cubicBezTo>
                    <a:pt x="928" y="1492"/>
                    <a:pt x="928" y="1492"/>
                    <a:pt x="908" y="1492"/>
                  </a:cubicBezTo>
                  <a:cubicBezTo>
                    <a:pt x="404" y="1492"/>
                    <a:pt x="1" y="1916"/>
                    <a:pt x="1" y="2420"/>
                  </a:cubicBezTo>
                  <a:cubicBezTo>
                    <a:pt x="1" y="2500"/>
                    <a:pt x="1" y="2581"/>
                    <a:pt x="21" y="2662"/>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2"/>
            <p:cNvSpPr/>
            <p:nvPr/>
          </p:nvSpPr>
          <p:spPr>
            <a:xfrm>
              <a:off x="2329800" y="1043100"/>
              <a:ext cx="20675" cy="22200"/>
            </a:xfrm>
            <a:custGeom>
              <a:avLst/>
              <a:gdLst/>
              <a:ahLst/>
              <a:cxnLst/>
              <a:rect l="l" t="t" r="r" b="b"/>
              <a:pathLst>
                <a:path w="827" h="888" fill="none" extrusionOk="0">
                  <a:moveTo>
                    <a:pt x="827" y="1"/>
                  </a:moveTo>
                  <a:cubicBezTo>
                    <a:pt x="423" y="122"/>
                    <a:pt x="81" y="485"/>
                    <a:pt x="0" y="888"/>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2"/>
            <p:cNvSpPr/>
            <p:nvPr/>
          </p:nvSpPr>
          <p:spPr>
            <a:xfrm>
              <a:off x="2326775" y="1071825"/>
              <a:ext cx="1025" cy="6600"/>
            </a:xfrm>
            <a:custGeom>
              <a:avLst/>
              <a:gdLst/>
              <a:ahLst/>
              <a:cxnLst/>
              <a:rect l="l" t="t" r="r" b="b"/>
              <a:pathLst>
                <a:path w="41" h="264" fill="none" extrusionOk="0">
                  <a:moveTo>
                    <a:pt x="40" y="1"/>
                  </a:moveTo>
                  <a:cubicBezTo>
                    <a:pt x="20" y="102"/>
                    <a:pt x="0" y="182"/>
                    <a:pt x="20" y="263"/>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3500"/>
              <a:buFont typeface="Staatliches"/>
              <a:buNone/>
              <a:defRPr sz="3500">
                <a:solidFill>
                  <a:schemeClr val="dk1"/>
                </a:solidFill>
                <a:latin typeface="Staatliches"/>
                <a:ea typeface="Staatliches"/>
                <a:cs typeface="Staatliches"/>
                <a:sym typeface="Staatliches"/>
              </a:defRPr>
            </a:lvl1pPr>
            <a:lvl2pPr lvl="1" algn="ctr"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ctr" anchorCtr="0">
            <a:noAutofit/>
          </a:bodyPr>
          <a:lstStyle>
            <a:lvl1pPr marL="457200" lvl="0" indent="-317500">
              <a:lnSpc>
                <a:spcPct val="115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1pPr>
            <a:lvl2pPr marL="914400" lvl="1" indent="-317500">
              <a:lnSpc>
                <a:spcPct val="115000"/>
              </a:lnSpc>
              <a:spcBef>
                <a:spcPts val="1600"/>
              </a:spcBef>
              <a:spcAft>
                <a:spcPts val="0"/>
              </a:spcAft>
              <a:buClr>
                <a:schemeClr val="dk1"/>
              </a:buClr>
              <a:buSzPts val="1400"/>
              <a:buFont typeface="Manjari"/>
              <a:buChar char="○"/>
              <a:defRPr>
                <a:solidFill>
                  <a:schemeClr val="dk1"/>
                </a:solidFill>
                <a:latin typeface="Manjari"/>
                <a:ea typeface="Manjari"/>
                <a:cs typeface="Manjari"/>
                <a:sym typeface="Manjari"/>
              </a:defRPr>
            </a:lvl2pPr>
            <a:lvl3pPr marL="1371600" lvl="2" indent="-317500">
              <a:lnSpc>
                <a:spcPct val="115000"/>
              </a:lnSpc>
              <a:spcBef>
                <a:spcPts val="1600"/>
              </a:spcBef>
              <a:spcAft>
                <a:spcPts val="0"/>
              </a:spcAft>
              <a:buClr>
                <a:schemeClr val="dk1"/>
              </a:buClr>
              <a:buSzPts val="1400"/>
              <a:buFont typeface="Manjari"/>
              <a:buChar char="■"/>
              <a:defRPr>
                <a:solidFill>
                  <a:schemeClr val="dk1"/>
                </a:solidFill>
                <a:latin typeface="Manjari"/>
                <a:ea typeface="Manjari"/>
                <a:cs typeface="Manjari"/>
                <a:sym typeface="Manjari"/>
              </a:defRPr>
            </a:lvl3pPr>
            <a:lvl4pPr marL="1828800" lvl="3" indent="-317500">
              <a:lnSpc>
                <a:spcPct val="115000"/>
              </a:lnSpc>
              <a:spcBef>
                <a:spcPts val="1600"/>
              </a:spcBef>
              <a:spcAft>
                <a:spcPts val="0"/>
              </a:spcAft>
              <a:buClr>
                <a:schemeClr val="dk1"/>
              </a:buClr>
              <a:buSzPts val="1400"/>
              <a:buFont typeface="Manjari"/>
              <a:buChar char="●"/>
              <a:defRPr>
                <a:solidFill>
                  <a:schemeClr val="dk1"/>
                </a:solidFill>
                <a:latin typeface="Manjari"/>
                <a:ea typeface="Manjari"/>
                <a:cs typeface="Manjari"/>
                <a:sym typeface="Manjari"/>
              </a:defRPr>
            </a:lvl4pPr>
            <a:lvl5pPr marL="2286000" lvl="4" indent="-317500">
              <a:lnSpc>
                <a:spcPct val="115000"/>
              </a:lnSpc>
              <a:spcBef>
                <a:spcPts val="1600"/>
              </a:spcBef>
              <a:spcAft>
                <a:spcPts val="0"/>
              </a:spcAft>
              <a:buClr>
                <a:schemeClr val="dk1"/>
              </a:buClr>
              <a:buSzPts val="1400"/>
              <a:buFont typeface="Manjari"/>
              <a:buChar char="○"/>
              <a:defRPr>
                <a:solidFill>
                  <a:schemeClr val="dk1"/>
                </a:solidFill>
                <a:latin typeface="Manjari"/>
                <a:ea typeface="Manjari"/>
                <a:cs typeface="Manjari"/>
                <a:sym typeface="Manjari"/>
              </a:defRPr>
            </a:lvl5pPr>
            <a:lvl6pPr marL="2743200" lvl="5" indent="-317500">
              <a:lnSpc>
                <a:spcPct val="115000"/>
              </a:lnSpc>
              <a:spcBef>
                <a:spcPts val="1600"/>
              </a:spcBef>
              <a:spcAft>
                <a:spcPts val="0"/>
              </a:spcAft>
              <a:buClr>
                <a:schemeClr val="dk1"/>
              </a:buClr>
              <a:buSzPts val="1400"/>
              <a:buFont typeface="Manjari"/>
              <a:buChar char="■"/>
              <a:defRPr>
                <a:solidFill>
                  <a:schemeClr val="dk1"/>
                </a:solidFill>
                <a:latin typeface="Manjari"/>
                <a:ea typeface="Manjari"/>
                <a:cs typeface="Manjari"/>
                <a:sym typeface="Manjari"/>
              </a:defRPr>
            </a:lvl6pPr>
            <a:lvl7pPr marL="3200400" lvl="6" indent="-317500">
              <a:lnSpc>
                <a:spcPct val="115000"/>
              </a:lnSpc>
              <a:spcBef>
                <a:spcPts val="1600"/>
              </a:spcBef>
              <a:spcAft>
                <a:spcPts val="0"/>
              </a:spcAft>
              <a:buClr>
                <a:schemeClr val="dk1"/>
              </a:buClr>
              <a:buSzPts val="1400"/>
              <a:buFont typeface="Manjari"/>
              <a:buChar char="●"/>
              <a:defRPr>
                <a:solidFill>
                  <a:schemeClr val="dk1"/>
                </a:solidFill>
                <a:latin typeface="Manjari"/>
                <a:ea typeface="Manjari"/>
                <a:cs typeface="Manjari"/>
                <a:sym typeface="Manjari"/>
              </a:defRPr>
            </a:lvl7pPr>
            <a:lvl8pPr marL="3657600" lvl="7" indent="-317500">
              <a:lnSpc>
                <a:spcPct val="115000"/>
              </a:lnSpc>
              <a:spcBef>
                <a:spcPts val="1600"/>
              </a:spcBef>
              <a:spcAft>
                <a:spcPts val="0"/>
              </a:spcAft>
              <a:buClr>
                <a:schemeClr val="dk1"/>
              </a:buClr>
              <a:buSzPts val="1400"/>
              <a:buFont typeface="Manjari"/>
              <a:buChar char="○"/>
              <a:defRPr>
                <a:solidFill>
                  <a:schemeClr val="dk1"/>
                </a:solidFill>
                <a:latin typeface="Manjari"/>
                <a:ea typeface="Manjari"/>
                <a:cs typeface="Manjari"/>
                <a:sym typeface="Manjari"/>
              </a:defRPr>
            </a:lvl8pPr>
            <a:lvl9pPr marL="4114800" lvl="8" indent="-317500">
              <a:lnSpc>
                <a:spcPct val="115000"/>
              </a:lnSpc>
              <a:spcBef>
                <a:spcPts val="1600"/>
              </a:spcBef>
              <a:spcAft>
                <a:spcPts val="1600"/>
              </a:spcAft>
              <a:buClr>
                <a:schemeClr val="dk1"/>
              </a:buClr>
              <a:buSzPts val="1400"/>
              <a:buFont typeface="Manjari"/>
              <a:buChar char="■"/>
              <a:defRPr>
                <a:solidFill>
                  <a:schemeClr val="dk1"/>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Lst>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6" name="Rectangle 5"/>
          <p:cNvSpPr/>
          <p:nvPr/>
        </p:nvSpPr>
        <p:spPr>
          <a:xfrm>
            <a:off x="0" y="0"/>
            <a:ext cx="9144000" cy="5143500"/>
          </a:xfrm>
          <a:prstGeom prst="rect">
            <a:avLst/>
          </a:prstGeom>
          <a:solidFill>
            <a:schemeClr val="tx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975427" y="2154796"/>
            <a:ext cx="6636327" cy="1600438"/>
          </a:xfrm>
          <a:prstGeom prst="rect">
            <a:avLst/>
          </a:prstGeom>
          <a:noFill/>
        </p:spPr>
        <p:txBody>
          <a:bodyPr wrap="square" rtlCol="0">
            <a:spAutoFit/>
          </a:bodyPr>
          <a:lstStyle/>
          <a:p>
            <a:r>
              <a:rPr lang="en-US" sz="5400" b="1" dirty="0">
                <a:solidFill>
                  <a:schemeClr val="bg1"/>
                </a:solidFill>
                <a:latin typeface="Montserrat Black" panose="00000A00000000000000" pitchFamily="2" charset="0"/>
              </a:rPr>
              <a:t>WELCOME TO</a:t>
            </a:r>
          </a:p>
          <a:p>
            <a:r>
              <a:rPr lang="en-US" sz="4400" b="1" dirty="0">
                <a:solidFill>
                  <a:schemeClr val="bg1"/>
                </a:solidFill>
                <a:latin typeface="Montserrat Black" panose="00000A00000000000000" pitchFamily="2" charset="0"/>
              </a:rPr>
              <a:t>     </a:t>
            </a:r>
          </a:p>
        </p:txBody>
      </p:sp>
      <p:sp>
        <p:nvSpPr>
          <p:cNvPr id="4" name="Frame 3"/>
          <p:cNvSpPr/>
          <p:nvPr/>
        </p:nvSpPr>
        <p:spPr>
          <a:xfrm>
            <a:off x="1175327" y="764887"/>
            <a:ext cx="6904182" cy="3791280"/>
          </a:xfrm>
          <a:prstGeom prst="frame">
            <a:avLst>
              <a:gd name="adj1" fmla="val 68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custDataLst>
              <p:tags r:id="rId1"/>
            </p:custDataLst>
          </p:nvPr>
        </p:nvSpPr>
        <p:spPr>
          <a:xfrm>
            <a:off x="3483266" y="3179619"/>
            <a:ext cx="3865418" cy="707886"/>
          </a:xfrm>
          <a:prstGeom prst="rect">
            <a:avLst/>
          </a:prstGeom>
          <a:noFill/>
        </p:spPr>
        <p:txBody>
          <a:bodyPr wrap="square" rtlCol="0">
            <a:spAutoFit/>
          </a:bodyPr>
          <a:lstStyle/>
          <a:p>
            <a:r>
              <a:rPr lang="en-US" sz="4000" b="1" dirty="0">
                <a:solidFill>
                  <a:schemeClr val="bg1"/>
                </a:solidFill>
                <a:latin typeface="Montserrat" panose="02000505000000020004" pitchFamily="2" charset="0"/>
              </a:rPr>
              <a:t>Team 4</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blinds(horizontal)">
                                      <p:cBhvr>
                                        <p:cTn id="18" dur="500"/>
                                        <p:tgtEl>
                                          <p:spTgt spid="3">
                                            <p:txEl>
                                              <p:pRg st="0" end="0"/>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blinds(horizontal)">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hlinkClick r:id="" action="ppaction://ole?verb=0"/>
          </p:cNvPr>
          <p:cNvGraphicFramePr>
            <a:graphicFrameLocks noChangeAspect="1"/>
          </p:cNvGraphicFramePr>
          <p:nvPr/>
        </p:nvGraphicFramePr>
        <p:xfrm>
          <a:off x="4114800" y="2463800"/>
          <a:ext cx="914400" cy="215900"/>
        </p:xfrm>
        <a:graphic>
          <a:graphicData uri="http://schemas.openxmlformats.org/presentationml/2006/ole">
            <mc:AlternateContent xmlns:mc="http://schemas.openxmlformats.org/markup-compatibility/2006">
              <mc:Choice xmlns:v="urn:schemas-microsoft-com:vml" Requires="v">
                <p:oleObj spid="_x0000_s1051" r:id="rId3" imgW="914400" imgH="215900" progId="Equation.KSEE3">
                  <p:embed/>
                </p:oleObj>
              </mc:Choice>
              <mc:Fallback>
                <p:oleObj r:id="rId3" imgW="914400" imgH="215900" progId="Equation.KSEE3">
                  <p:embed/>
                  <p:pic>
                    <p:nvPicPr>
                      <p:cNvPr id="0" name="Picture 1024"/>
                      <p:cNvPicPr/>
                      <p:nvPr/>
                    </p:nvPicPr>
                    <p:blipFill>
                      <a:blip r:embed="rId4"/>
                      <a:stretch>
                        <a:fillRect/>
                      </a:stretch>
                    </p:blipFill>
                    <p:spPr>
                      <a:xfrm>
                        <a:off x="4114800" y="2463800"/>
                        <a:ext cx="914400" cy="215900"/>
                      </a:xfrm>
                      <a:prstGeom prst="rect">
                        <a:avLst/>
                      </a:prstGeom>
                    </p:spPr>
                  </p:pic>
                </p:oleObj>
              </mc:Fallback>
            </mc:AlternateContent>
          </a:graphicData>
        </a:graphic>
      </p:graphicFrame>
      <p:graphicFrame>
        <p:nvGraphicFramePr>
          <p:cNvPr id="6" name="Object 5">
            <a:hlinkClick r:id="" action="ppaction://ole?verb=0"/>
          </p:cNvPr>
          <p:cNvGraphicFramePr>
            <a:graphicFrameLocks noChangeAspect="1"/>
          </p:cNvGraphicFramePr>
          <p:nvPr/>
        </p:nvGraphicFramePr>
        <p:xfrm>
          <a:off x="4114800" y="2463800"/>
          <a:ext cx="914400" cy="215900"/>
        </p:xfrm>
        <a:graphic>
          <a:graphicData uri="http://schemas.openxmlformats.org/presentationml/2006/ole">
            <mc:AlternateContent xmlns:mc="http://schemas.openxmlformats.org/markup-compatibility/2006">
              <mc:Choice xmlns:v="urn:schemas-microsoft-com:vml" Requires="v">
                <p:oleObj spid="_x0000_s1052" r:id="rId5" imgW="914400" imgH="215900" progId="Equation.KSEE3">
                  <p:embed/>
                </p:oleObj>
              </mc:Choice>
              <mc:Fallback>
                <p:oleObj r:id="rId5" imgW="914400" imgH="215900" progId="Equation.KSEE3">
                  <p:embed/>
                  <p:pic>
                    <p:nvPicPr>
                      <p:cNvPr id="0" name="Picture 1025"/>
                      <p:cNvPicPr/>
                      <p:nvPr/>
                    </p:nvPicPr>
                    <p:blipFill>
                      <a:blip r:embed="rId4"/>
                      <a:stretch>
                        <a:fillRect/>
                      </a:stretch>
                    </p:blipFill>
                    <p:spPr>
                      <a:xfrm>
                        <a:off x="4114800" y="2463800"/>
                        <a:ext cx="914400" cy="215900"/>
                      </a:xfrm>
                      <a:prstGeom prst="rect">
                        <a:avLst/>
                      </a:prstGeom>
                    </p:spPr>
                  </p:pic>
                </p:oleObj>
              </mc:Fallback>
            </mc:AlternateContent>
          </a:graphicData>
        </a:graphic>
      </p:graphicFrame>
      <p:sp>
        <p:nvSpPr>
          <p:cNvPr id="7" name="Text Box 6"/>
          <p:cNvSpPr txBox="1"/>
          <p:nvPr/>
        </p:nvSpPr>
        <p:spPr>
          <a:xfrm>
            <a:off x="630438" y="164523"/>
            <a:ext cx="2316711" cy="769441"/>
          </a:xfrm>
          <a:prstGeom prst="rect">
            <a:avLst/>
          </a:prstGeom>
          <a:noFill/>
        </p:spPr>
        <p:txBody>
          <a:bodyPr wrap="square" rtlCol="0">
            <a:spAutoFit/>
          </a:bodyPr>
          <a:lstStyle/>
          <a:p>
            <a:r>
              <a:rPr lang="en-US" sz="2800" b="1" dirty="0" err="1">
                <a:solidFill>
                  <a:schemeClr val="tx2">
                    <a:lumMod val="75000"/>
                  </a:schemeClr>
                </a:solidFill>
                <a:latin typeface="Quicksand" pitchFamily="2" charset="0"/>
                <a:cs typeface="Times New Roman" panose="02020603050405020304" charset="0"/>
                <a:sym typeface="+mn-ea"/>
              </a:rPr>
              <a:t>Lập</a:t>
            </a:r>
            <a:r>
              <a:rPr lang="en-US" sz="2800" b="1" dirty="0">
                <a:solidFill>
                  <a:schemeClr val="tx2">
                    <a:lumMod val="75000"/>
                  </a:schemeClr>
                </a:solidFill>
                <a:latin typeface="Quicksand" pitchFamily="2" charset="0"/>
                <a:cs typeface="Times New Roman" panose="02020603050405020304" charset="0"/>
                <a:sym typeface="+mn-ea"/>
              </a:rPr>
              <a:t> </a:t>
            </a:r>
            <a:r>
              <a:rPr lang="en-US" sz="2800" b="1" dirty="0" err="1">
                <a:solidFill>
                  <a:schemeClr val="tx2">
                    <a:lumMod val="75000"/>
                  </a:schemeClr>
                </a:solidFill>
                <a:latin typeface="Quicksand" pitchFamily="2" charset="0"/>
                <a:cs typeface="Times New Roman" panose="02020603050405020304" charset="0"/>
                <a:sym typeface="+mn-ea"/>
              </a:rPr>
              <a:t>bảng</a:t>
            </a:r>
            <a:r>
              <a:rPr lang="en-US" sz="2800" b="1" dirty="0">
                <a:solidFill>
                  <a:schemeClr val="tx2">
                    <a:lumMod val="75000"/>
                  </a:schemeClr>
                </a:solidFill>
                <a:latin typeface="Quicksand" pitchFamily="2" charset="0"/>
                <a:cs typeface="Times New Roman" panose="02020603050405020304" charset="0"/>
                <a:sym typeface="+mn-ea"/>
              </a:rPr>
              <a:t> :</a:t>
            </a:r>
            <a:endParaRPr lang="en-US" sz="2800" b="1" dirty="0">
              <a:solidFill>
                <a:schemeClr val="tx2">
                  <a:lumMod val="75000"/>
                </a:schemeClr>
              </a:solidFill>
              <a:latin typeface="Quicksand" pitchFamily="2" charset="0"/>
              <a:cs typeface="Times New Roman" panose="02020603050405020304" charset="0"/>
            </a:endParaRPr>
          </a:p>
          <a:p>
            <a:endParaRPr lang="en-US" sz="1600" b="1" dirty="0"/>
          </a:p>
        </p:txBody>
      </p:sp>
      <p:graphicFrame>
        <p:nvGraphicFramePr>
          <p:cNvPr id="8" name="Table 7"/>
          <p:cNvGraphicFramePr>
            <a:graphicFrameLocks noGrp="1"/>
          </p:cNvGraphicFramePr>
          <p:nvPr>
            <p:extLst>
              <p:ext uri="{D42A27DB-BD31-4B8C-83A1-F6EECF244321}">
                <p14:modId xmlns:p14="http://schemas.microsoft.com/office/powerpoint/2010/main" val="972690968"/>
              </p:ext>
            </p:extLst>
          </p:nvPr>
        </p:nvGraphicFramePr>
        <p:xfrm>
          <a:off x="271463" y="829945"/>
          <a:ext cx="3925570" cy="3337560"/>
        </p:xfrm>
        <a:graphic>
          <a:graphicData uri="http://schemas.openxmlformats.org/drawingml/2006/table">
            <a:tbl>
              <a:tblPr firstRow="1" bandRow="1">
                <a:tableStyleId>{5C22544A-7EE6-4342-B048-85BDC9FD1C3A}</a:tableStyleId>
              </a:tblPr>
              <a:tblGrid>
                <a:gridCol w="720090">
                  <a:extLst>
                    <a:ext uri="{9D8B030D-6E8A-4147-A177-3AD203B41FA5}">
                      <a16:colId xmlns:a16="http://schemas.microsoft.com/office/drawing/2014/main" val="20000"/>
                    </a:ext>
                  </a:extLst>
                </a:gridCol>
                <a:gridCol w="682625">
                  <a:extLst>
                    <a:ext uri="{9D8B030D-6E8A-4147-A177-3AD203B41FA5}">
                      <a16:colId xmlns:a16="http://schemas.microsoft.com/office/drawing/2014/main" val="20001"/>
                    </a:ext>
                  </a:extLst>
                </a:gridCol>
                <a:gridCol w="912495">
                  <a:extLst>
                    <a:ext uri="{9D8B030D-6E8A-4147-A177-3AD203B41FA5}">
                      <a16:colId xmlns:a16="http://schemas.microsoft.com/office/drawing/2014/main" val="20002"/>
                    </a:ext>
                  </a:extLst>
                </a:gridCol>
                <a:gridCol w="808355">
                  <a:extLst>
                    <a:ext uri="{9D8B030D-6E8A-4147-A177-3AD203B41FA5}">
                      <a16:colId xmlns:a16="http://schemas.microsoft.com/office/drawing/2014/main" val="20003"/>
                    </a:ext>
                  </a:extLst>
                </a:gridCol>
                <a:gridCol w="802005">
                  <a:extLst>
                    <a:ext uri="{9D8B030D-6E8A-4147-A177-3AD203B41FA5}">
                      <a16:colId xmlns:a16="http://schemas.microsoft.com/office/drawing/2014/main" val="20004"/>
                    </a:ext>
                  </a:extLst>
                </a:gridCol>
              </a:tblGrid>
              <a:tr h="370840">
                <a:tc>
                  <a:txBody>
                    <a:bodyPr/>
                    <a:lstStyle/>
                    <a:p>
                      <a:pPr algn="ctr"/>
                      <a:r>
                        <a:rPr lang="en-US" dirty="0">
                          <a:solidFill>
                            <a:schemeClr val="tx1"/>
                          </a:solidFill>
                          <a:latin typeface="Quicksand" pitchFamily="2" charset="0"/>
                          <a:cs typeface="Times New Roman" panose="02020603050405020304"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latin typeface="Quicksand" pitchFamily="2" charset="0"/>
                          <a:cs typeface="Times New Roman" panose="02020603050405020304" charset="0"/>
                        </a:rPr>
                        <a:t>G(x)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latin typeface="Quicksand" pitchFamily="2" charset="0"/>
                          <a:cs typeface="Times New Roman" panose="02020603050405020304" charset="0"/>
                        </a:rPr>
                        <a:t>G(x)</a:t>
                      </a:r>
                      <a:r>
                        <a:rPr lang="en-US" baseline="0" dirty="0">
                          <a:solidFill>
                            <a:schemeClr val="tx1"/>
                          </a:solidFill>
                          <a:latin typeface="Quicksand" pitchFamily="2" charset="0"/>
                          <a:cs typeface="Times New Roman" panose="02020603050405020304" charset="0"/>
                        </a:rPr>
                        <a:t> &lt; b</a:t>
                      </a:r>
                      <a:endParaRPr lang="en-US" dirty="0">
                        <a:solidFill>
                          <a:schemeClr val="tx1"/>
                        </a:solidFill>
                        <a:latin typeface="Quicksand" pitchFamily="2"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latin typeface="Quicksand" pitchFamily="2" charset="0"/>
                          <a:cs typeface="Times New Roman" panose="02020603050405020304" charset="0"/>
                        </a:rPr>
                        <a:t>F(x)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latin typeface="Quicksand" pitchFamily="2" charset="0"/>
                          <a:cs typeface="Times New Roman" panose="02020603050405020304" charset="0"/>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r>
                        <a:rPr lang="en-US" dirty="0">
                          <a:latin typeface="Quicksand" pitchFamily="2" charset="0"/>
                          <a:cs typeface="Times New Roman" panose="02020603050405020304" charset="0"/>
                        </a:rPr>
                        <a:t>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Quicksand" pitchFamily="2" charset="0"/>
                          <a:cs typeface="Times New Roman" panose="0202060305040502030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err="1">
                          <a:latin typeface="Quicksand" pitchFamily="2" charset="0"/>
                          <a:cs typeface="Times New Roman" panose="02020603050405020304" charset="0"/>
                        </a:rPr>
                        <a:t>Có</a:t>
                      </a:r>
                      <a:endParaRPr lang="en-US" dirty="0">
                        <a:latin typeface="Quicksand" pitchFamily="2"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Quicksand" pitchFamily="2" charset="0"/>
                          <a:cs typeface="Times New Roman" panose="0202060305040502030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Quicksand" pitchFamily="2" charset="0"/>
                          <a:cs typeface="Times New Roman" panose="0202060305040502030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r>
                        <a:rPr lang="en-US" dirty="0">
                          <a:latin typeface="Quicksand" pitchFamily="2" charset="0"/>
                          <a:cs typeface="Times New Roman" panose="02020603050405020304" charset="0"/>
                        </a:rPr>
                        <a:t>0,0,0,1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Quicksand" pitchFamily="2" charset="0"/>
                          <a:cs typeface="Times New Roman" panose="0202060305040502030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err="1">
                          <a:latin typeface="Quicksand" pitchFamily="2" charset="0"/>
                          <a:cs typeface="Times New Roman" panose="02020603050405020304" charset="0"/>
                        </a:rPr>
                        <a:t>Có</a:t>
                      </a:r>
                      <a:endParaRPr lang="en-US" dirty="0">
                        <a:latin typeface="Quicksand" pitchFamily="2"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Quicksand" pitchFamily="2" charset="0"/>
                          <a:cs typeface="Times New Roman" panose="0202060305040502030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Quicksand" pitchFamily="2" charset="0"/>
                          <a:cs typeface="Times New Roman" panose="0202060305040502030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0840">
                <a:tc>
                  <a:txBody>
                    <a:bodyPr/>
                    <a:lstStyle/>
                    <a:p>
                      <a:r>
                        <a:rPr lang="en-US" dirty="0">
                          <a:latin typeface="Quicksand" pitchFamily="2" charset="0"/>
                          <a:cs typeface="Times New Roman" panose="02020603050405020304" charset="0"/>
                        </a:rPr>
                        <a:t>0,0,1,0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Quicksand" pitchFamily="2" charset="0"/>
                          <a:cs typeface="Times New Roman" panose="0202060305040502030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err="1">
                          <a:latin typeface="Quicksand" pitchFamily="2" charset="0"/>
                          <a:cs typeface="Times New Roman" panose="02020603050405020304" charset="0"/>
                        </a:rPr>
                        <a:t>Có</a:t>
                      </a:r>
                      <a:endParaRPr lang="en-US" dirty="0">
                        <a:latin typeface="Quicksand" pitchFamily="2"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Quicksand" pitchFamily="2" charset="0"/>
                          <a:cs typeface="Times New Roman" panose="0202060305040502030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Quicksand" pitchFamily="2" charset="0"/>
                          <a:cs typeface="Times New Roman" panose="0202060305040502030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70840">
                <a:tc>
                  <a:txBody>
                    <a:bodyPr/>
                    <a:lstStyle/>
                    <a:p>
                      <a:r>
                        <a:rPr lang="en-US" dirty="0">
                          <a:latin typeface="Quicksand" pitchFamily="2" charset="0"/>
                          <a:cs typeface="Times New Roman" panose="02020603050405020304" charset="0"/>
                        </a:rPr>
                        <a:t>0,0,1,1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Quicksand" pitchFamily="2" charset="0"/>
                          <a:cs typeface="Times New Roman" panose="02020603050405020304"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err="1">
                          <a:latin typeface="Quicksand" pitchFamily="2" charset="0"/>
                          <a:cs typeface="Times New Roman" panose="02020603050405020304" charset="0"/>
                        </a:rPr>
                        <a:t>Không</a:t>
                      </a:r>
                      <a:endParaRPr lang="en-US" dirty="0">
                        <a:latin typeface="Quicksand" pitchFamily="2"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Quicksand" pitchFamily="2" charset="0"/>
                          <a:cs typeface="Times New Roman" panose="0202060305040502030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Quicksand" pitchFamily="2" charset="0"/>
                          <a:cs typeface="Times New Roman" panose="0202060305040502030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70840">
                <a:tc>
                  <a:txBody>
                    <a:bodyPr/>
                    <a:lstStyle/>
                    <a:p>
                      <a:r>
                        <a:rPr lang="en-US" dirty="0">
                          <a:latin typeface="Quicksand" pitchFamily="2" charset="0"/>
                          <a:cs typeface="Times New Roman" panose="02020603050405020304" charset="0"/>
                        </a:rPr>
                        <a:t>0,1,0,0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Quicksand" pitchFamily="2" charset="0"/>
                          <a:cs typeface="Times New Roman" panose="0202060305040502030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err="1">
                          <a:latin typeface="Quicksand" pitchFamily="2" charset="0"/>
                          <a:cs typeface="Times New Roman" panose="02020603050405020304" charset="0"/>
                        </a:rPr>
                        <a:t>Có</a:t>
                      </a:r>
                      <a:endParaRPr lang="en-US" dirty="0">
                        <a:latin typeface="Quicksand" pitchFamily="2"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Quicksand" pitchFamily="2" charset="0"/>
                          <a:cs typeface="Times New Roman" panose="0202060305040502030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Quicksand" pitchFamily="2" charset="0"/>
                          <a:cs typeface="Times New Roman" panose="0202060305040502030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70840">
                <a:tc>
                  <a:txBody>
                    <a:bodyPr/>
                    <a:lstStyle/>
                    <a:p>
                      <a:r>
                        <a:rPr lang="en-US" dirty="0">
                          <a:latin typeface="Quicksand" pitchFamily="2" charset="0"/>
                          <a:cs typeface="Times New Roman" panose="02020603050405020304" charset="0"/>
                        </a:rPr>
                        <a:t>0,1,0,1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Quicksand" pitchFamily="2" charset="0"/>
                          <a:cs typeface="Times New Roman" panose="0202060305040502030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err="1">
                          <a:latin typeface="Quicksand" pitchFamily="2" charset="0"/>
                          <a:cs typeface="Times New Roman" panose="02020603050405020304" charset="0"/>
                        </a:rPr>
                        <a:t>Có</a:t>
                      </a:r>
                      <a:endParaRPr lang="en-US" dirty="0">
                        <a:latin typeface="Quicksand" pitchFamily="2"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Quicksand" pitchFamily="2" charset="0"/>
                          <a:cs typeface="Times New Roman" panose="02020603050405020304"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Quicksand" pitchFamily="2" charset="0"/>
                          <a:cs typeface="Times New Roman" panose="0202060305040502030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370840">
                <a:tc>
                  <a:txBody>
                    <a:bodyPr/>
                    <a:lstStyle/>
                    <a:p>
                      <a:r>
                        <a:rPr lang="en-US" dirty="0">
                          <a:latin typeface="Quicksand" pitchFamily="2" charset="0"/>
                          <a:cs typeface="Times New Roman" panose="02020603050405020304" charset="0"/>
                        </a:rPr>
                        <a:t>0,1,1,0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Quicksand" pitchFamily="2" charset="0"/>
                          <a:cs typeface="Times New Roman" panose="02020603050405020304"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err="1">
                          <a:latin typeface="Quicksand" pitchFamily="2" charset="0"/>
                          <a:cs typeface="Times New Roman" panose="02020603050405020304" charset="0"/>
                        </a:rPr>
                        <a:t>Có</a:t>
                      </a:r>
                      <a:endParaRPr lang="en-US" dirty="0">
                        <a:latin typeface="Quicksand" pitchFamily="2"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Quicksand" pitchFamily="2" charset="0"/>
                          <a:cs typeface="Times New Roman" panose="02020603050405020304" charset="0"/>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Quicksand" pitchFamily="2" charset="0"/>
                          <a:cs typeface="Times New Roman" panose="02020603050405020304" charset="0"/>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370840">
                <a:tc>
                  <a:txBody>
                    <a:bodyPr/>
                    <a:lstStyle/>
                    <a:p>
                      <a:r>
                        <a:rPr lang="en-US" dirty="0">
                          <a:latin typeface="Quicksand" pitchFamily="2" charset="0"/>
                          <a:cs typeface="Times New Roman" panose="02020603050405020304" charset="0"/>
                        </a:rPr>
                        <a:t>0,1,1,1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Quicksand" pitchFamily="2" charset="0"/>
                          <a:cs typeface="Times New Roman" panose="02020603050405020304"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err="1">
                          <a:latin typeface="Quicksand" pitchFamily="2" charset="0"/>
                          <a:cs typeface="Times New Roman" panose="02020603050405020304" charset="0"/>
                        </a:rPr>
                        <a:t>Không</a:t>
                      </a:r>
                      <a:endParaRPr lang="en-US" dirty="0">
                        <a:latin typeface="Quicksand" pitchFamily="2"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Quicksand" pitchFamily="2" charset="0"/>
                          <a:cs typeface="Times New Roman" panose="0202060305040502030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Quicksand" pitchFamily="2" charset="0"/>
                          <a:cs typeface="Times New Roman" panose="0202060305040502030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786830448"/>
              </p:ext>
            </p:extLst>
          </p:nvPr>
        </p:nvGraphicFramePr>
        <p:xfrm>
          <a:off x="4446905" y="829945"/>
          <a:ext cx="4491990" cy="3336925"/>
        </p:xfrm>
        <a:graphic>
          <a:graphicData uri="http://schemas.openxmlformats.org/drawingml/2006/table">
            <a:tbl>
              <a:tblPr firstRow="1" bandRow="1">
                <a:tableStyleId>{5C22544A-7EE6-4342-B048-85BDC9FD1C3A}</a:tableStyleId>
              </a:tblPr>
              <a:tblGrid>
                <a:gridCol w="819150">
                  <a:extLst>
                    <a:ext uri="{9D8B030D-6E8A-4147-A177-3AD203B41FA5}">
                      <a16:colId xmlns:a16="http://schemas.microsoft.com/office/drawing/2014/main" val="20000"/>
                    </a:ext>
                  </a:extLst>
                </a:gridCol>
                <a:gridCol w="803910">
                  <a:extLst>
                    <a:ext uri="{9D8B030D-6E8A-4147-A177-3AD203B41FA5}">
                      <a16:colId xmlns:a16="http://schemas.microsoft.com/office/drawing/2014/main" val="20001"/>
                    </a:ext>
                  </a:extLst>
                </a:gridCol>
                <a:gridCol w="1022985">
                  <a:extLst>
                    <a:ext uri="{9D8B030D-6E8A-4147-A177-3AD203B41FA5}">
                      <a16:colId xmlns:a16="http://schemas.microsoft.com/office/drawing/2014/main" val="20002"/>
                    </a:ext>
                  </a:extLst>
                </a:gridCol>
                <a:gridCol w="927735">
                  <a:extLst>
                    <a:ext uri="{9D8B030D-6E8A-4147-A177-3AD203B41FA5}">
                      <a16:colId xmlns:a16="http://schemas.microsoft.com/office/drawing/2014/main" val="20003"/>
                    </a:ext>
                  </a:extLst>
                </a:gridCol>
                <a:gridCol w="918210">
                  <a:extLst>
                    <a:ext uri="{9D8B030D-6E8A-4147-A177-3AD203B41FA5}">
                      <a16:colId xmlns:a16="http://schemas.microsoft.com/office/drawing/2014/main" val="20004"/>
                    </a:ext>
                  </a:extLst>
                </a:gridCol>
              </a:tblGrid>
              <a:tr h="410845">
                <a:tc>
                  <a:txBody>
                    <a:bodyPr/>
                    <a:lstStyle/>
                    <a:p>
                      <a:pPr marL="0" algn="ctr" defTabSz="914400" rtl="0" eaLnBrk="1" latinLnBrk="0" hangingPunct="1"/>
                      <a:r>
                        <a:rPr lang="en-US" sz="1400" kern="1200" dirty="0">
                          <a:solidFill>
                            <a:schemeClr val="dk1"/>
                          </a:solidFill>
                          <a:latin typeface="Quicksand" pitchFamily="2" charset="0"/>
                          <a:ea typeface="+mn-ea"/>
                          <a:cs typeface="Times New Roman" panose="02020603050405020304"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sz="1400" kern="1200" dirty="0">
                          <a:solidFill>
                            <a:schemeClr val="dk1"/>
                          </a:solidFill>
                          <a:latin typeface="Quicksand" pitchFamily="2" charset="0"/>
                          <a:ea typeface="+mn-ea"/>
                          <a:cs typeface="Times New Roman" panose="02020603050405020304" charset="0"/>
                        </a:rPr>
                        <a:t>G(x)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sz="1400" kern="1200" dirty="0">
                          <a:solidFill>
                            <a:schemeClr val="dk1"/>
                          </a:solidFill>
                          <a:latin typeface="Quicksand" pitchFamily="2" charset="0"/>
                          <a:ea typeface="+mn-ea"/>
                          <a:cs typeface="Times New Roman" panose="02020603050405020304" charset="0"/>
                        </a:rPr>
                        <a:t>G(x) &lt;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sz="1400" kern="1200" dirty="0">
                          <a:solidFill>
                            <a:schemeClr val="dk1"/>
                          </a:solidFill>
                          <a:latin typeface="Quicksand" pitchFamily="2" charset="0"/>
                          <a:ea typeface="+mn-ea"/>
                          <a:cs typeface="Times New Roman" panose="02020603050405020304" charset="0"/>
                        </a:rPr>
                        <a:t>F(x)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sz="1400" kern="1200" dirty="0">
                          <a:solidFill>
                            <a:schemeClr val="dk1"/>
                          </a:solidFill>
                          <a:latin typeface="Quicksand" pitchFamily="2" charset="0"/>
                          <a:ea typeface="+mn-ea"/>
                          <a:cs typeface="Times New Roman" panose="02020603050405020304" charset="0"/>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760">
                <a:tc>
                  <a:txBody>
                    <a:bodyPr/>
                    <a:lstStyle/>
                    <a:p>
                      <a:pPr marL="0" algn="l" defTabSz="914400" rtl="0" eaLnBrk="1" latinLnBrk="0" hangingPunct="1"/>
                      <a:r>
                        <a:rPr lang="en-US" sz="1400" kern="1200" dirty="0">
                          <a:solidFill>
                            <a:schemeClr val="dk1"/>
                          </a:solidFill>
                          <a:latin typeface="Quicksand" pitchFamily="2" charset="0"/>
                          <a:ea typeface="+mn-ea"/>
                          <a:cs typeface="Times New Roman" panose="02020603050405020304" charset="0"/>
                        </a:rPr>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400" kern="1200" dirty="0">
                          <a:solidFill>
                            <a:schemeClr val="dk1"/>
                          </a:solidFill>
                          <a:latin typeface="Quicksand" pitchFamily="2" charset="0"/>
                          <a:ea typeface="+mn-ea"/>
                          <a:cs typeface="Times New Roman" panose="0202060305040502030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400" kern="1200" dirty="0" err="1">
                          <a:solidFill>
                            <a:schemeClr val="dk1"/>
                          </a:solidFill>
                          <a:latin typeface="Quicksand" pitchFamily="2" charset="0"/>
                          <a:ea typeface="+mn-ea"/>
                          <a:cs typeface="Times New Roman" panose="02020603050405020304" charset="0"/>
                        </a:rPr>
                        <a:t>Có</a:t>
                      </a:r>
                      <a:endParaRPr lang="en-US" sz="1400" kern="1200" dirty="0">
                        <a:solidFill>
                          <a:schemeClr val="dk1"/>
                        </a:solidFill>
                        <a:latin typeface="Quicksand" pitchFamily="2" charset="0"/>
                        <a:ea typeface="+mn-ea"/>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400" kern="1200" dirty="0">
                          <a:solidFill>
                            <a:schemeClr val="dk1"/>
                          </a:solidFill>
                          <a:latin typeface="Quicksand" pitchFamily="2" charset="0"/>
                          <a:ea typeface="+mn-ea"/>
                          <a:cs typeface="Times New Roman" panose="0202060305040502030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400" kern="1200" dirty="0">
                          <a:solidFill>
                            <a:schemeClr val="dk1"/>
                          </a:solidFill>
                          <a:latin typeface="Quicksand" pitchFamily="2" charset="0"/>
                          <a:ea typeface="+mn-ea"/>
                          <a:cs typeface="Times New Roman" panose="0202060305040502030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760">
                <a:tc>
                  <a:txBody>
                    <a:bodyPr/>
                    <a:lstStyle/>
                    <a:p>
                      <a:pPr marL="0" algn="l" defTabSz="914400" rtl="0" eaLnBrk="1" latinLnBrk="0" hangingPunct="1"/>
                      <a:r>
                        <a:rPr lang="en-US" sz="1400" kern="1200" dirty="0">
                          <a:solidFill>
                            <a:schemeClr val="dk1"/>
                          </a:solidFill>
                          <a:latin typeface="Quicksand" pitchFamily="2" charset="0"/>
                          <a:ea typeface="+mn-ea"/>
                          <a:cs typeface="Times New Roman" panose="02020603050405020304" charset="0"/>
                        </a:rPr>
                        <a:t>1,0,0,1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400" kern="1200" dirty="0">
                          <a:solidFill>
                            <a:schemeClr val="dk1"/>
                          </a:solidFill>
                          <a:latin typeface="Quicksand" pitchFamily="2" charset="0"/>
                          <a:ea typeface="+mn-ea"/>
                          <a:cs typeface="Times New Roman" panose="02020603050405020304"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400" kern="1200" dirty="0" err="1">
                          <a:solidFill>
                            <a:schemeClr val="dk1"/>
                          </a:solidFill>
                          <a:latin typeface="Quicksand" pitchFamily="2" charset="0"/>
                          <a:ea typeface="+mn-ea"/>
                          <a:cs typeface="Times New Roman" panose="02020603050405020304" charset="0"/>
                        </a:rPr>
                        <a:t>Có</a:t>
                      </a:r>
                      <a:endParaRPr lang="en-US" sz="1400" kern="1200" dirty="0">
                        <a:solidFill>
                          <a:schemeClr val="dk1"/>
                        </a:solidFill>
                        <a:latin typeface="Quicksand" pitchFamily="2" charset="0"/>
                        <a:ea typeface="+mn-ea"/>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400" kern="1200" dirty="0">
                          <a:solidFill>
                            <a:schemeClr val="dk1"/>
                          </a:solidFill>
                          <a:latin typeface="Quicksand" pitchFamily="2" charset="0"/>
                          <a:ea typeface="+mn-ea"/>
                          <a:cs typeface="Times New Roman" panose="02020603050405020304"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400" kern="1200" dirty="0">
                          <a:solidFill>
                            <a:schemeClr val="dk1"/>
                          </a:solidFill>
                          <a:latin typeface="Quicksand" pitchFamily="2" charset="0"/>
                          <a:ea typeface="+mn-ea"/>
                          <a:cs typeface="Times New Roman" panose="0202060305040502030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65760">
                <a:tc>
                  <a:txBody>
                    <a:bodyPr/>
                    <a:lstStyle/>
                    <a:p>
                      <a:pPr marL="0" algn="l" defTabSz="914400" rtl="0" eaLnBrk="1" latinLnBrk="0" hangingPunct="1"/>
                      <a:r>
                        <a:rPr lang="en-US" sz="1400" kern="1200" dirty="0">
                          <a:solidFill>
                            <a:schemeClr val="dk1"/>
                          </a:solidFill>
                          <a:latin typeface="Quicksand" pitchFamily="2" charset="0"/>
                          <a:ea typeface="+mn-ea"/>
                          <a:cs typeface="Times New Roman" panose="02020603050405020304" charset="0"/>
                        </a:rPr>
                        <a:t>1,0,1,0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400" kern="1200" dirty="0">
                          <a:solidFill>
                            <a:schemeClr val="dk1"/>
                          </a:solidFill>
                          <a:latin typeface="Quicksand" pitchFamily="2" charset="0"/>
                          <a:ea typeface="+mn-ea"/>
                          <a:cs typeface="Times New Roman" panose="02020603050405020304"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400" kern="1200" dirty="0" err="1">
                          <a:solidFill>
                            <a:schemeClr val="dk1"/>
                          </a:solidFill>
                          <a:latin typeface="Quicksand" pitchFamily="2" charset="0"/>
                          <a:ea typeface="+mn-ea"/>
                          <a:cs typeface="Times New Roman" panose="02020603050405020304" charset="0"/>
                        </a:rPr>
                        <a:t>Có</a:t>
                      </a:r>
                      <a:endParaRPr lang="en-US" sz="1400" kern="1200" dirty="0">
                        <a:solidFill>
                          <a:schemeClr val="dk1"/>
                        </a:solidFill>
                        <a:latin typeface="Quicksand" pitchFamily="2" charset="0"/>
                        <a:ea typeface="+mn-ea"/>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400" kern="1200" dirty="0">
                          <a:solidFill>
                            <a:schemeClr val="dk1"/>
                          </a:solidFill>
                          <a:latin typeface="Quicksand" pitchFamily="2" charset="0"/>
                          <a:ea typeface="+mn-ea"/>
                          <a:cs typeface="Times New Roman" panose="02020603050405020304"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400" kern="1200" dirty="0">
                          <a:solidFill>
                            <a:schemeClr val="dk1"/>
                          </a:solidFill>
                          <a:latin typeface="Quicksand" pitchFamily="2" charset="0"/>
                          <a:ea typeface="+mn-ea"/>
                          <a:cs typeface="Times New Roman" panose="02020603050405020304"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65760">
                <a:tc>
                  <a:txBody>
                    <a:bodyPr/>
                    <a:lstStyle/>
                    <a:p>
                      <a:pPr marL="0" algn="l" defTabSz="914400" rtl="0" eaLnBrk="1" latinLnBrk="0" hangingPunct="1"/>
                      <a:r>
                        <a:rPr lang="en-US" sz="1400" kern="1200" dirty="0">
                          <a:solidFill>
                            <a:schemeClr val="dk1"/>
                          </a:solidFill>
                          <a:latin typeface="Quicksand" pitchFamily="2" charset="0"/>
                          <a:ea typeface="+mn-ea"/>
                          <a:cs typeface="Times New Roman" panose="02020603050405020304" charset="0"/>
                        </a:rPr>
                        <a:t>1,0,1,1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400" kern="1200" dirty="0">
                          <a:solidFill>
                            <a:schemeClr val="dk1"/>
                          </a:solidFill>
                          <a:latin typeface="Quicksand" pitchFamily="2" charset="0"/>
                          <a:ea typeface="+mn-ea"/>
                          <a:cs typeface="Times New Roman" panose="02020603050405020304"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400" kern="1200" dirty="0" err="1">
                          <a:solidFill>
                            <a:schemeClr val="dk1"/>
                          </a:solidFill>
                          <a:latin typeface="Quicksand" pitchFamily="2" charset="0"/>
                          <a:ea typeface="+mn-ea"/>
                          <a:cs typeface="Times New Roman" panose="02020603050405020304" charset="0"/>
                        </a:rPr>
                        <a:t>Không</a:t>
                      </a:r>
                      <a:endParaRPr lang="en-US" sz="1400" kern="1200" dirty="0">
                        <a:solidFill>
                          <a:schemeClr val="dk1"/>
                        </a:solidFill>
                        <a:latin typeface="Quicksand" pitchFamily="2" charset="0"/>
                        <a:ea typeface="+mn-ea"/>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400" kern="1200" dirty="0">
                          <a:solidFill>
                            <a:schemeClr val="dk1"/>
                          </a:solidFill>
                          <a:latin typeface="Quicksand" pitchFamily="2" charset="0"/>
                          <a:ea typeface="+mn-ea"/>
                          <a:cs typeface="Times New Roman" panose="0202060305040502030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400" kern="1200" dirty="0">
                          <a:solidFill>
                            <a:schemeClr val="dk1"/>
                          </a:solidFill>
                          <a:latin typeface="Quicksand" pitchFamily="2" charset="0"/>
                          <a:ea typeface="+mn-ea"/>
                          <a:cs typeface="Times New Roman" panose="0202060305040502030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65760">
                <a:tc>
                  <a:txBody>
                    <a:bodyPr/>
                    <a:lstStyle/>
                    <a:p>
                      <a:pPr marL="0" algn="l" defTabSz="914400" rtl="0" eaLnBrk="1" latinLnBrk="0" hangingPunct="1"/>
                      <a:r>
                        <a:rPr lang="en-US" sz="1400" kern="1200" dirty="0">
                          <a:solidFill>
                            <a:schemeClr val="dk1"/>
                          </a:solidFill>
                          <a:latin typeface="Quicksand" pitchFamily="2" charset="0"/>
                          <a:ea typeface="+mn-ea"/>
                          <a:cs typeface="Times New Roman" panose="02020603050405020304" charset="0"/>
                        </a:rPr>
                        <a:t>1,1,0,0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400" kern="1200" dirty="0">
                          <a:solidFill>
                            <a:schemeClr val="dk1"/>
                          </a:solidFill>
                          <a:latin typeface="Quicksand" pitchFamily="2" charset="0"/>
                          <a:ea typeface="+mn-ea"/>
                          <a:cs typeface="Times New Roman" panose="0202060305040502030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400" kern="1200" dirty="0" err="1">
                          <a:solidFill>
                            <a:schemeClr val="dk1"/>
                          </a:solidFill>
                          <a:latin typeface="Quicksand" pitchFamily="2" charset="0"/>
                          <a:ea typeface="+mn-ea"/>
                          <a:cs typeface="Times New Roman" panose="02020603050405020304" charset="0"/>
                        </a:rPr>
                        <a:t>Có</a:t>
                      </a:r>
                      <a:endParaRPr lang="en-US" sz="1400" kern="1200" dirty="0">
                        <a:solidFill>
                          <a:schemeClr val="dk1"/>
                        </a:solidFill>
                        <a:latin typeface="Quicksand" pitchFamily="2" charset="0"/>
                        <a:ea typeface="+mn-ea"/>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400" kern="1200" dirty="0">
                          <a:solidFill>
                            <a:schemeClr val="dk1"/>
                          </a:solidFill>
                          <a:latin typeface="Quicksand" pitchFamily="2" charset="0"/>
                          <a:ea typeface="+mn-ea"/>
                          <a:cs typeface="Times New Roman" panose="02020603050405020304"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400" kern="1200" dirty="0">
                          <a:solidFill>
                            <a:schemeClr val="dk1"/>
                          </a:solidFill>
                          <a:latin typeface="Quicksand" pitchFamily="2" charset="0"/>
                          <a:ea typeface="+mn-ea"/>
                          <a:cs typeface="Times New Roman" panose="0202060305040502030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65760">
                <a:tc>
                  <a:txBody>
                    <a:bodyPr/>
                    <a:lstStyle/>
                    <a:p>
                      <a:pPr marL="0" algn="l" defTabSz="914400" rtl="0" eaLnBrk="1" latinLnBrk="0" hangingPunct="1"/>
                      <a:r>
                        <a:rPr lang="en-US" sz="1400" kern="1200" dirty="0">
                          <a:solidFill>
                            <a:schemeClr val="dk1"/>
                          </a:solidFill>
                          <a:latin typeface="Quicksand" pitchFamily="2" charset="0"/>
                          <a:ea typeface="+mn-ea"/>
                          <a:cs typeface="Times New Roman" panose="02020603050405020304" charset="0"/>
                        </a:rPr>
                        <a:t>1,1,0,1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400" kern="1200" dirty="0">
                          <a:solidFill>
                            <a:schemeClr val="dk1"/>
                          </a:solidFill>
                          <a:latin typeface="Quicksand" pitchFamily="2" charset="0"/>
                          <a:ea typeface="+mn-ea"/>
                          <a:cs typeface="Times New Roman" panose="02020603050405020304"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400" kern="1200" dirty="0" err="1">
                          <a:solidFill>
                            <a:schemeClr val="dk1"/>
                          </a:solidFill>
                          <a:latin typeface="Quicksand" pitchFamily="2" charset="0"/>
                          <a:ea typeface="+mn-ea"/>
                          <a:cs typeface="Times New Roman" panose="02020603050405020304" charset="0"/>
                        </a:rPr>
                        <a:t>Không</a:t>
                      </a:r>
                      <a:endParaRPr lang="en-US" sz="1400" kern="1200" dirty="0">
                        <a:solidFill>
                          <a:schemeClr val="dk1"/>
                        </a:solidFill>
                        <a:latin typeface="Quicksand" pitchFamily="2" charset="0"/>
                        <a:ea typeface="+mn-ea"/>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400" kern="1200" dirty="0">
                          <a:solidFill>
                            <a:schemeClr val="dk1"/>
                          </a:solidFill>
                          <a:latin typeface="Quicksand" pitchFamily="2" charset="0"/>
                          <a:ea typeface="+mn-ea"/>
                          <a:cs typeface="Times New Roman" panose="0202060305040502030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400" kern="1200" dirty="0">
                          <a:solidFill>
                            <a:schemeClr val="dk1"/>
                          </a:solidFill>
                          <a:latin typeface="Quicksand" pitchFamily="2" charset="0"/>
                          <a:ea typeface="+mn-ea"/>
                          <a:cs typeface="Times New Roman" panose="0202060305040502030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65760">
                <a:tc>
                  <a:txBody>
                    <a:bodyPr/>
                    <a:lstStyle/>
                    <a:p>
                      <a:pPr marL="0" algn="l" defTabSz="914400" rtl="0" eaLnBrk="1" latinLnBrk="0" hangingPunct="1"/>
                      <a:r>
                        <a:rPr lang="en-US" sz="1400" kern="1200" dirty="0">
                          <a:solidFill>
                            <a:schemeClr val="dk1"/>
                          </a:solidFill>
                          <a:latin typeface="Quicksand" pitchFamily="2" charset="0"/>
                          <a:ea typeface="+mn-ea"/>
                          <a:cs typeface="Times New Roman" panose="02020603050405020304" charset="0"/>
                        </a:rPr>
                        <a:t>1,1,1,0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400" kern="1200" dirty="0">
                          <a:solidFill>
                            <a:schemeClr val="dk1"/>
                          </a:solidFill>
                          <a:latin typeface="Quicksand" pitchFamily="2" charset="0"/>
                          <a:ea typeface="+mn-ea"/>
                          <a:cs typeface="Times New Roman" panose="0202060305040502030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400" kern="1200" dirty="0" err="1">
                          <a:solidFill>
                            <a:schemeClr val="dk1"/>
                          </a:solidFill>
                          <a:latin typeface="Quicksand" pitchFamily="2" charset="0"/>
                          <a:ea typeface="+mn-ea"/>
                          <a:cs typeface="Times New Roman" panose="02020603050405020304" charset="0"/>
                        </a:rPr>
                        <a:t>Không</a:t>
                      </a:r>
                      <a:endParaRPr lang="en-US" sz="1400" kern="1200" dirty="0">
                        <a:solidFill>
                          <a:schemeClr val="dk1"/>
                        </a:solidFill>
                        <a:latin typeface="Quicksand" pitchFamily="2" charset="0"/>
                        <a:ea typeface="+mn-ea"/>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400" kern="1200" dirty="0">
                          <a:solidFill>
                            <a:schemeClr val="dk1"/>
                          </a:solidFill>
                          <a:latin typeface="Quicksand" pitchFamily="2" charset="0"/>
                          <a:ea typeface="+mn-ea"/>
                          <a:cs typeface="Times New Roman" panose="0202060305040502030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400" kern="1200" dirty="0">
                          <a:solidFill>
                            <a:schemeClr val="dk1"/>
                          </a:solidFill>
                          <a:latin typeface="Quicksand" pitchFamily="2" charset="0"/>
                          <a:ea typeface="+mn-ea"/>
                          <a:cs typeface="Times New Roman" panose="0202060305040502030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65760">
                <a:tc>
                  <a:txBody>
                    <a:bodyPr/>
                    <a:lstStyle/>
                    <a:p>
                      <a:pPr marL="0" algn="l" defTabSz="914400" rtl="0" eaLnBrk="1" latinLnBrk="0" hangingPunct="1"/>
                      <a:r>
                        <a:rPr lang="en-US" sz="1400" kern="1200" dirty="0">
                          <a:solidFill>
                            <a:schemeClr val="dk1"/>
                          </a:solidFill>
                          <a:latin typeface="Quicksand" pitchFamily="2" charset="0"/>
                          <a:ea typeface="+mn-ea"/>
                          <a:cs typeface="Times New Roman" panose="02020603050405020304" charset="0"/>
                        </a:rPr>
                        <a:t>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400" kern="1200" dirty="0">
                          <a:solidFill>
                            <a:schemeClr val="dk1"/>
                          </a:solidFill>
                          <a:latin typeface="Quicksand" pitchFamily="2" charset="0"/>
                          <a:ea typeface="+mn-ea"/>
                          <a:cs typeface="Times New Roman" panose="02020603050405020304" charset="0"/>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400" kern="1200" dirty="0" err="1">
                          <a:solidFill>
                            <a:schemeClr val="dk1"/>
                          </a:solidFill>
                          <a:latin typeface="Quicksand" pitchFamily="2" charset="0"/>
                          <a:ea typeface="+mn-ea"/>
                          <a:cs typeface="Times New Roman" panose="02020603050405020304" charset="0"/>
                        </a:rPr>
                        <a:t>Không</a:t>
                      </a:r>
                      <a:endParaRPr lang="en-US" sz="1400" kern="1200" dirty="0">
                        <a:solidFill>
                          <a:schemeClr val="dk1"/>
                        </a:solidFill>
                        <a:latin typeface="Quicksand" pitchFamily="2" charset="0"/>
                        <a:ea typeface="+mn-ea"/>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400" kern="1200" dirty="0">
                          <a:solidFill>
                            <a:schemeClr val="dk1"/>
                          </a:solidFill>
                          <a:latin typeface="Quicksand" pitchFamily="2" charset="0"/>
                          <a:ea typeface="+mn-ea"/>
                          <a:cs typeface="Times New Roman" panose="0202060305040502030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400" kern="1200" dirty="0">
                          <a:solidFill>
                            <a:schemeClr val="dk1"/>
                          </a:solidFill>
                          <a:latin typeface="Quicksand" pitchFamily="2" charset="0"/>
                          <a:ea typeface="+mn-ea"/>
                          <a:cs typeface="Times New Roman" panose="0202060305040502030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11" name="Text Box 10"/>
          <p:cNvSpPr txBox="1"/>
          <p:nvPr/>
        </p:nvSpPr>
        <p:spPr>
          <a:xfrm>
            <a:off x="1788794" y="4395470"/>
            <a:ext cx="4154806" cy="461665"/>
          </a:xfrm>
          <a:prstGeom prst="rect">
            <a:avLst/>
          </a:prstGeom>
          <a:noFill/>
        </p:spPr>
        <p:txBody>
          <a:bodyPr wrap="square" rtlCol="0">
            <a:spAutoFit/>
          </a:bodyPr>
          <a:lstStyle/>
          <a:p>
            <a:r>
              <a:rPr lang="en-US" sz="1600" dirty="0">
                <a:latin typeface="Times New Roman" panose="02020603050405020304" charset="0"/>
                <a:cs typeface="Times New Roman" panose="02020603050405020304" charset="0"/>
                <a:sym typeface="+mn-ea"/>
              </a:rPr>
              <a:t>  </a:t>
            </a:r>
            <a:r>
              <a:rPr lang="en-US" sz="2400" b="1" dirty="0" err="1">
                <a:solidFill>
                  <a:schemeClr val="tx2">
                    <a:lumMod val="75000"/>
                  </a:schemeClr>
                </a:solidFill>
                <a:latin typeface="Quicksand" pitchFamily="2" charset="0"/>
                <a:cs typeface="Times New Roman" panose="02020603050405020304" charset="0"/>
                <a:sym typeface="+mn-ea"/>
              </a:rPr>
              <a:t>Kết</a:t>
            </a:r>
            <a:r>
              <a:rPr lang="en-US" sz="2400" b="1" dirty="0">
                <a:solidFill>
                  <a:schemeClr val="tx2">
                    <a:lumMod val="75000"/>
                  </a:schemeClr>
                </a:solidFill>
                <a:latin typeface="Quicksand" pitchFamily="2" charset="0"/>
                <a:cs typeface="Times New Roman" panose="02020603050405020304" charset="0"/>
                <a:sym typeface="+mn-ea"/>
              </a:rPr>
              <a:t> </a:t>
            </a:r>
            <a:r>
              <a:rPr lang="en-US" sz="2400" b="1" dirty="0" err="1">
                <a:solidFill>
                  <a:schemeClr val="tx2">
                    <a:lumMod val="75000"/>
                  </a:schemeClr>
                </a:solidFill>
                <a:latin typeface="Quicksand" pitchFamily="2" charset="0"/>
                <a:cs typeface="Times New Roman" panose="02020603050405020304" charset="0"/>
                <a:sym typeface="+mn-ea"/>
              </a:rPr>
              <a:t>luận</a:t>
            </a:r>
            <a:r>
              <a:rPr lang="en-US" sz="2400" dirty="0">
                <a:solidFill>
                  <a:schemeClr val="tx2">
                    <a:lumMod val="75000"/>
                  </a:schemeClr>
                </a:solidFill>
                <a:latin typeface="Quicksand" pitchFamily="2" charset="0"/>
                <a:cs typeface="Times New Roman" panose="02020603050405020304" charset="0"/>
                <a:sym typeface="+mn-ea"/>
              </a:rPr>
              <a:t>: </a:t>
            </a:r>
            <a:r>
              <a:rPr lang="en-US" sz="2400" dirty="0">
                <a:latin typeface="Quicksand" pitchFamily="2" charset="0"/>
                <a:cs typeface="Times New Roman" panose="02020603050405020304" charset="0"/>
                <a:sym typeface="+mn-ea"/>
              </a:rPr>
              <a:t>F*=15;X*=1,0,1,0</a:t>
            </a:r>
            <a:endParaRPr lang="en-US" sz="2400" dirty="0">
              <a:latin typeface="Quicksand"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ox(in)">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3" presetClass="entr" presetSubtype="0" fill="hold" nodeType="clickEffect">
                                  <p:stCondLst>
                                    <p:cond delay="0"/>
                                  </p:stCondLst>
                                  <p:childTnLst>
                                    <p:set>
                                      <p:cBhvr>
                                        <p:cTn id="21" dur="1" fill="hold">
                                          <p:stCondLst>
                                            <p:cond delay="0"/>
                                          </p:stCondLst>
                                        </p:cTn>
                                        <p:tgtEl>
                                          <p:spTgt spid="11">
                                            <p:txEl>
                                              <p:pRg st="0" end="0"/>
                                            </p:txEl>
                                          </p:spTgt>
                                        </p:tgtEl>
                                        <p:attrNameLst>
                                          <p:attrName>style.visibility</p:attrName>
                                        </p:attrNameLst>
                                      </p:cBhvr>
                                      <p:to>
                                        <p:strVal val="visible"/>
                                      </p:to>
                                    </p:set>
                                    <p:animEffect transition="in" filter="fade">
                                      <p:cBhvr>
                                        <p:cTn id="22" dur="100"/>
                                        <p:tgtEl>
                                          <p:spTgt spid="11">
                                            <p:txEl>
                                              <p:pRg st="0" end="0"/>
                                            </p:txEl>
                                          </p:spTgt>
                                        </p:tgtEl>
                                      </p:cBhvr>
                                    </p:animEffect>
                                    <p:anim calcmode="lin" valueType="num">
                                      <p:cBhvr>
                                        <p:cTn id="23" dur="4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24" dur="400" fill="hold"/>
                                        <p:tgtEl>
                                          <p:spTgt spid="11">
                                            <p:txEl>
                                              <p:pRg st="0" end="0"/>
                                            </p:txEl>
                                          </p:spTgt>
                                        </p:tgtEl>
                                        <p:attrNameLst>
                                          <p:attrName>ppt_y</p:attrName>
                                        </p:attrNameLst>
                                      </p:cBhvr>
                                      <p:tavLst>
                                        <p:tav tm="0">
                                          <p:val>
                                            <p:strVal val="#ppt_y+0.31"/>
                                          </p:val>
                                        </p:tav>
                                        <p:tav tm="100000">
                                          <p:val>
                                            <p:strVal val="#ppt_y+0.31"/>
                                          </p:val>
                                        </p:tav>
                                      </p:tavLst>
                                    </p:anim>
                                    <p:anim calcmode="lin" valueType="num">
                                      <p:cBhvr>
                                        <p:cTn id="25" dur="600" decel="50000" fill="hold">
                                          <p:stCondLst>
                                            <p:cond delay="400"/>
                                          </p:stCondLst>
                                        </p:cTn>
                                        <p:tgtEl>
                                          <p:spTgt spid="11">
                                            <p:txEl>
                                              <p:pRg st="0" end="0"/>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6" dur="600" decel="50000" fill="hold">
                                          <p:stCondLst>
                                            <p:cond delay="400"/>
                                          </p:stCondLst>
                                        </p:cTn>
                                        <p:tgtEl>
                                          <p:spTgt spid="11">
                                            <p:txEl>
                                              <p:pRg st="0" end="0"/>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41175" y="143856"/>
            <a:ext cx="6675530" cy="523220"/>
          </a:xfrm>
          <a:prstGeom prst="rect">
            <a:avLst/>
          </a:prstGeom>
          <a:noFill/>
        </p:spPr>
        <p:txBody>
          <a:bodyPr wrap="square" rtlCol="0">
            <a:spAutoFit/>
          </a:bodyPr>
          <a:lstStyle/>
          <a:p>
            <a:r>
              <a:rPr lang="en-US" sz="2800" b="1" dirty="0">
                <a:solidFill>
                  <a:srgbClr val="7030A0"/>
                </a:solidFill>
                <a:latin typeface="Quicksand" pitchFamily="2" charset="0"/>
              </a:rPr>
              <a:t>BÀI TOÁN 2: </a:t>
            </a:r>
            <a:r>
              <a:rPr lang="en-US" sz="2800" b="1" dirty="0" err="1">
                <a:solidFill>
                  <a:srgbClr val="7030A0"/>
                </a:solidFill>
                <a:latin typeface="Quicksand" pitchFamily="2" charset="0"/>
              </a:rPr>
              <a:t>Bài</a:t>
            </a:r>
            <a:r>
              <a:rPr lang="en-US" sz="2800" b="1" dirty="0">
                <a:solidFill>
                  <a:srgbClr val="7030A0"/>
                </a:solidFill>
                <a:latin typeface="Quicksand" pitchFamily="2" charset="0"/>
              </a:rPr>
              <a:t> </a:t>
            </a:r>
            <a:r>
              <a:rPr lang="en-US" sz="2800" b="1" dirty="0" err="1">
                <a:solidFill>
                  <a:srgbClr val="7030A0"/>
                </a:solidFill>
                <a:latin typeface="Quicksand" pitchFamily="2" charset="0"/>
              </a:rPr>
              <a:t>Toán</a:t>
            </a:r>
            <a:r>
              <a:rPr lang="en-US" sz="2800" b="1" dirty="0">
                <a:solidFill>
                  <a:srgbClr val="7030A0"/>
                </a:solidFill>
                <a:latin typeface="Quicksand" pitchFamily="2" charset="0"/>
              </a:rPr>
              <a:t> </a:t>
            </a:r>
            <a:r>
              <a:rPr lang="en-US" sz="2800" b="1" dirty="0" err="1">
                <a:solidFill>
                  <a:srgbClr val="7030A0"/>
                </a:solidFill>
                <a:latin typeface="Quicksand" pitchFamily="2" charset="0"/>
              </a:rPr>
              <a:t>Người</a:t>
            </a:r>
            <a:r>
              <a:rPr lang="en-US" sz="2800" b="1" dirty="0">
                <a:solidFill>
                  <a:srgbClr val="7030A0"/>
                </a:solidFill>
                <a:latin typeface="Quicksand" pitchFamily="2" charset="0"/>
              </a:rPr>
              <a:t> Du </a:t>
            </a:r>
            <a:r>
              <a:rPr lang="en-US" sz="2800" b="1" dirty="0" err="1">
                <a:solidFill>
                  <a:srgbClr val="7030A0"/>
                </a:solidFill>
                <a:latin typeface="Quicksand" pitchFamily="2" charset="0"/>
              </a:rPr>
              <a:t>Lịch</a:t>
            </a:r>
            <a:endParaRPr lang="en-US" sz="2800" b="1" dirty="0">
              <a:solidFill>
                <a:srgbClr val="7030A0"/>
              </a:solidFill>
              <a:latin typeface="Quicksand" pitchFamily="2" charset="0"/>
            </a:endParaRPr>
          </a:p>
        </p:txBody>
      </p:sp>
      <p:grpSp>
        <p:nvGrpSpPr>
          <p:cNvPr id="3" name="Group 2"/>
          <p:cNvGrpSpPr/>
          <p:nvPr/>
        </p:nvGrpSpPr>
        <p:grpSpPr>
          <a:xfrm>
            <a:off x="1204951" y="863275"/>
            <a:ext cx="6633285" cy="2746802"/>
            <a:chOff x="1884495" y="1504358"/>
            <a:chExt cx="4893671" cy="1565042"/>
          </a:xfrm>
        </p:grpSpPr>
        <p:grpSp>
          <p:nvGrpSpPr>
            <p:cNvPr id="4" name="Group 3"/>
            <p:cNvGrpSpPr/>
            <p:nvPr/>
          </p:nvGrpSpPr>
          <p:grpSpPr>
            <a:xfrm>
              <a:off x="1884495" y="1504358"/>
              <a:ext cx="4893671" cy="1565042"/>
              <a:chOff x="683988" y="2201314"/>
              <a:chExt cx="3858900" cy="1817531"/>
            </a:xfrm>
          </p:grpSpPr>
          <p:sp>
            <p:nvSpPr>
              <p:cNvPr id="6" name="Google Shape;2768;p70"/>
              <p:cNvSpPr/>
              <p:nvPr/>
            </p:nvSpPr>
            <p:spPr>
              <a:xfrm>
                <a:off x="683988" y="2201314"/>
                <a:ext cx="3858900" cy="1817531"/>
              </a:xfrm>
              <a:prstGeom prst="roundRect">
                <a:avLst>
                  <a:gd name="adj" fmla="val 4290"/>
                </a:avLst>
              </a:prstGeom>
              <a:solidFill>
                <a:srgbClr val="7030A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2769;p70"/>
              <p:cNvGrpSpPr/>
              <p:nvPr/>
            </p:nvGrpSpPr>
            <p:grpSpPr>
              <a:xfrm>
                <a:off x="972587" y="3582321"/>
                <a:ext cx="3328711" cy="313524"/>
                <a:chOff x="4830658" y="3900556"/>
                <a:chExt cx="3322731" cy="312959"/>
              </a:xfrm>
            </p:grpSpPr>
            <p:grpSp>
              <p:nvGrpSpPr>
                <p:cNvPr id="8" name="Google Shape;2770;p70"/>
                <p:cNvGrpSpPr/>
                <p:nvPr/>
              </p:nvGrpSpPr>
              <p:grpSpPr>
                <a:xfrm>
                  <a:off x="4830658" y="3900556"/>
                  <a:ext cx="3322731" cy="102750"/>
                  <a:chOff x="5228784" y="4076074"/>
                  <a:chExt cx="2877821" cy="88992"/>
                </a:xfrm>
              </p:grpSpPr>
              <p:sp>
                <p:nvSpPr>
                  <p:cNvPr id="45" name="Google Shape;2771;p70"/>
                  <p:cNvSpPr/>
                  <p:nvPr/>
                </p:nvSpPr>
                <p:spPr>
                  <a:xfrm>
                    <a:off x="5238825" y="4091082"/>
                    <a:ext cx="2867780" cy="73984"/>
                  </a:xfrm>
                  <a:custGeom>
                    <a:avLst/>
                    <a:gdLst/>
                    <a:ahLst/>
                    <a:cxnLst/>
                    <a:rect l="l" t="t" r="r" b="b"/>
                    <a:pathLst>
                      <a:path w="214976" h="1150" extrusionOk="0">
                        <a:moveTo>
                          <a:pt x="0" y="1"/>
                        </a:moveTo>
                        <a:lnTo>
                          <a:pt x="0" y="1149"/>
                        </a:lnTo>
                        <a:lnTo>
                          <a:pt x="214975" y="1149"/>
                        </a:lnTo>
                        <a:lnTo>
                          <a:pt x="2149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72;p70"/>
                  <p:cNvSpPr/>
                  <p:nvPr/>
                </p:nvSpPr>
                <p:spPr>
                  <a:xfrm>
                    <a:off x="5228784" y="4087423"/>
                    <a:ext cx="1516263" cy="74591"/>
                  </a:xfrm>
                  <a:custGeom>
                    <a:avLst/>
                    <a:gdLst/>
                    <a:ahLst/>
                    <a:cxnLst/>
                    <a:rect l="l" t="t" r="r" b="b"/>
                    <a:pathLst>
                      <a:path w="109110" h="1150" extrusionOk="0">
                        <a:moveTo>
                          <a:pt x="0" y="1"/>
                        </a:moveTo>
                        <a:lnTo>
                          <a:pt x="0" y="1149"/>
                        </a:lnTo>
                        <a:lnTo>
                          <a:pt x="109109" y="1149"/>
                        </a:lnTo>
                        <a:lnTo>
                          <a:pt x="1091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73;p70"/>
                  <p:cNvSpPr/>
                  <p:nvPr/>
                </p:nvSpPr>
                <p:spPr>
                  <a:xfrm>
                    <a:off x="6727046" y="4076074"/>
                    <a:ext cx="82693" cy="82719"/>
                  </a:xfrm>
                  <a:custGeom>
                    <a:avLst/>
                    <a:gdLst/>
                    <a:ahLst/>
                    <a:cxnLst/>
                    <a:rect l="l" t="t" r="r" b="b"/>
                    <a:pathLst>
                      <a:path w="3255" h="3256" extrusionOk="0">
                        <a:moveTo>
                          <a:pt x="1625" y="1"/>
                        </a:moveTo>
                        <a:cubicBezTo>
                          <a:pt x="728" y="1"/>
                          <a:pt x="1" y="729"/>
                          <a:pt x="1" y="1626"/>
                        </a:cubicBezTo>
                        <a:cubicBezTo>
                          <a:pt x="1" y="2527"/>
                          <a:pt x="728" y="3255"/>
                          <a:pt x="1625" y="3255"/>
                        </a:cubicBezTo>
                        <a:cubicBezTo>
                          <a:pt x="2527" y="3255"/>
                          <a:pt x="3254" y="2527"/>
                          <a:pt x="3254" y="1626"/>
                        </a:cubicBezTo>
                        <a:cubicBezTo>
                          <a:pt x="3254" y="729"/>
                          <a:pt x="2527" y="1"/>
                          <a:pt x="1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2774;p70"/>
                <p:cNvGrpSpPr/>
                <p:nvPr/>
              </p:nvGrpSpPr>
              <p:grpSpPr>
                <a:xfrm>
                  <a:off x="4841943" y="4088524"/>
                  <a:ext cx="1580463" cy="119299"/>
                  <a:chOff x="950116" y="4374618"/>
                  <a:chExt cx="1885769" cy="142345"/>
                </a:xfrm>
              </p:grpSpPr>
              <p:sp>
                <p:nvSpPr>
                  <p:cNvPr id="27" name="Google Shape;2775;p70"/>
                  <p:cNvSpPr/>
                  <p:nvPr/>
                </p:nvSpPr>
                <p:spPr>
                  <a:xfrm>
                    <a:off x="950116" y="4382213"/>
                    <a:ext cx="127190" cy="127190"/>
                  </a:xfrm>
                  <a:custGeom>
                    <a:avLst/>
                    <a:gdLst/>
                    <a:ahLst/>
                    <a:cxnLst/>
                    <a:rect l="l" t="t" r="r" b="b"/>
                    <a:pathLst>
                      <a:path w="3634" h="3634" extrusionOk="0">
                        <a:moveTo>
                          <a:pt x="1" y="1"/>
                        </a:moveTo>
                        <a:lnTo>
                          <a:pt x="1" y="3633"/>
                        </a:lnTo>
                        <a:lnTo>
                          <a:pt x="3634" y="1815"/>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76;p70"/>
                  <p:cNvSpPr/>
                  <p:nvPr/>
                </p:nvSpPr>
                <p:spPr>
                  <a:xfrm>
                    <a:off x="1239222" y="4399819"/>
                    <a:ext cx="91980" cy="91945"/>
                  </a:xfrm>
                  <a:custGeom>
                    <a:avLst/>
                    <a:gdLst/>
                    <a:ahLst/>
                    <a:cxnLst/>
                    <a:rect l="l" t="t" r="r" b="b"/>
                    <a:pathLst>
                      <a:path w="2628" h="2627" extrusionOk="0">
                        <a:moveTo>
                          <a:pt x="1" y="0"/>
                        </a:moveTo>
                        <a:lnTo>
                          <a:pt x="1" y="2627"/>
                        </a:lnTo>
                        <a:lnTo>
                          <a:pt x="2628" y="1312"/>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77;p70"/>
                  <p:cNvSpPr/>
                  <p:nvPr/>
                </p:nvSpPr>
                <p:spPr>
                  <a:xfrm>
                    <a:off x="1335509" y="4399819"/>
                    <a:ext cx="11830" cy="91945"/>
                  </a:xfrm>
                  <a:custGeom>
                    <a:avLst/>
                    <a:gdLst/>
                    <a:ahLst/>
                    <a:cxnLst/>
                    <a:rect l="l" t="t" r="r" b="b"/>
                    <a:pathLst>
                      <a:path w="338" h="2627" extrusionOk="0">
                        <a:moveTo>
                          <a:pt x="0" y="0"/>
                        </a:moveTo>
                        <a:lnTo>
                          <a:pt x="0" y="2627"/>
                        </a:lnTo>
                        <a:lnTo>
                          <a:pt x="337" y="2627"/>
                        </a:lnTo>
                        <a:lnTo>
                          <a:pt x="3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78;p70"/>
                  <p:cNvSpPr/>
                  <p:nvPr/>
                </p:nvSpPr>
                <p:spPr>
                  <a:xfrm>
                    <a:off x="1509218" y="4374618"/>
                    <a:ext cx="96355" cy="142345"/>
                  </a:xfrm>
                  <a:custGeom>
                    <a:avLst/>
                    <a:gdLst/>
                    <a:ahLst/>
                    <a:cxnLst/>
                    <a:rect l="l" t="t" r="r" b="b"/>
                    <a:pathLst>
                      <a:path w="2753" h="4067" extrusionOk="0">
                        <a:moveTo>
                          <a:pt x="2752" y="1"/>
                        </a:moveTo>
                        <a:lnTo>
                          <a:pt x="1" y="2032"/>
                        </a:lnTo>
                        <a:lnTo>
                          <a:pt x="2752" y="4066"/>
                        </a:lnTo>
                        <a:lnTo>
                          <a:pt x="27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79;p70"/>
                  <p:cNvSpPr/>
                  <p:nvPr/>
                </p:nvSpPr>
                <p:spPr>
                  <a:xfrm>
                    <a:off x="1509218" y="4410494"/>
                    <a:ext cx="48545" cy="70455"/>
                  </a:xfrm>
                  <a:custGeom>
                    <a:avLst/>
                    <a:gdLst/>
                    <a:ahLst/>
                    <a:cxnLst/>
                    <a:rect l="l" t="t" r="r" b="b"/>
                    <a:pathLst>
                      <a:path w="1387" h="2013" extrusionOk="0">
                        <a:moveTo>
                          <a:pt x="1" y="1"/>
                        </a:moveTo>
                        <a:lnTo>
                          <a:pt x="1" y="2013"/>
                        </a:lnTo>
                        <a:lnTo>
                          <a:pt x="1386" y="2013"/>
                        </a:lnTo>
                        <a:lnTo>
                          <a:pt x="13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80;p70"/>
                  <p:cNvSpPr/>
                  <p:nvPr/>
                </p:nvSpPr>
                <p:spPr>
                  <a:xfrm>
                    <a:off x="1619855" y="4378013"/>
                    <a:ext cx="54880" cy="135450"/>
                  </a:xfrm>
                  <a:custGeom>
                    <a:avLst/>
                    <a:gdLst/>
                    <a:ahLst/>
                    <a:cxnLst/>
                    <a:rect l="l" t="t" r="r" b="b"/>
                    <a:pathLst>
                      <a:path w="1568" h="3870" extrusionOk="0">
                        <a:moveTo>
                          <a:pt x="1" y="0"/>
                        </a:moveTo>
                        <a:lnTo>
                          <a:pt x="1" y="426"/>
                        </a:lnTo>
                        <a:cubicBezTo>
                          <a:pt x="666" y="604"/>
                          <a:pt x="1161" y="1212"/>
                          <a:pt x="1161" y="1935"/>
                        </a:cubicBezTo>
                        <a:cubicBezTo>
                          <a:pt x="1161" y="2658"/>
                          <a:pt x="666" y="3266"/>
                          <a:pt x="1" y="3448"/>
                        </a:cubicBezTo>
                        <a:lnTo>
                          <a:pt x="1" y="3869"/>
                        </a:lnTo>
                        <a:cubicBezTo>
                          <a:pt x="895" y="3680"/>
                          <a:pt x="1568" y="2887"/>
                          <a:pt x="1568" y="1935"/>
                        </a:cubicBezTo>
                        <a:cubicBezTo>
                          <a:pt x="1568" y="983"/>
                          <a:pt x="895" y="19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81;p70"/>
                  <p:cNvSpPr/>
                  <p:nvPr/>
                </p:nvSpPr>
                <p:spPr>
                  <a:xfrm>
                    <a:off x="1619855" y="4411859"/>
                    <a:ext cx="27545" cy="67725"/>
                  </a:xfrm>
                  <a:custGeom>
                    <a:avLst/>
                    <a:gdLst/>
                    <a:ahLst/>
                    <a:cxnLst/>
                    <a:rect l="l" t="t" r="r" b="b"/>
                    <a:pathLst>
                      <a:path w="787" h="1935" extrusionOk="0">
                        <a:moveTo>
                          <a:pt x="1" y="1"/>
                        </a:moveTo>
                        <a:lnTo>
                          <a:pt x="1" y="1935"/>
                        </a:lnTo>
                        <a:cubicBezTo>
                          <a:pt x="450" y="1842"/>
                          <a:pt x="786" y="1444"/>
                          <a:pt x="786" y="968"/>
                        </a:cubicBezTo>
                        <a:cubicBezTo>
                          <a:pt x="786" y="492"/>
                          <a:pt x="450" y="97"/>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82;p70"/>
                  <p:cNvSpPr/>
                  <p:nvPr/>
                </p:nvSpPr>
                <p:spPr>
                  <a:xfrm>
                    <a:off x="1708302" y="4429849"/>
                    <a:ext cx="397845" cy="31745"/>
                  </a:xfrm>
                  <a:custGeom>
                    <a:avLst/>
                    <a:gdLst/>
                    <a:ahLst/>
                    <a:cxnLst/>
                    <a:rect l="l" t="t" r="r" b="b"/>
                    <a:pathLst>
                      <a:path w="11367" h="907" extrusionOk="0">
                        <a:moveTo>
                          <a:pt x="0" y="1"/>
                        </a:moveTo>
                        <a:lnTo>
                          <a:pt x="0" y="906"/>
                        </a:lnTo>
                        <a:lnTo>
                          <a:pt x="11367" y="906"/>
                        </a:lnTo>
                        <a:lnTo>
                          <a:pt x="113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83;p70"/>
                  <p:cNvSpPr/>
                  <p:nvPr/>
                </p:nvSpPr>
                <p:spPr>
                  <a:xfrm>
                    <a:off x="2061320" y="4400904"/>
                    <a:ext cx="89670" cy="89670"/>
                  </a:xfrm>
                  <a:custGeom>
                    <a:avLst/>
                    <a:gdLst/>
                    <a:ahLst/>
                    <a:cxnLst/>
                    <a:rect l="l" t="t" r="r" b="b"/>
                    <a:pathLst>
                      <a:path w="2562" h="2562" extrusionOk="0">
                        <a:moveTo>
                          <a:pt x="1281" y="1"/>
                        </a:moveTo>
                        <a:cubicBezTo>
                          <a:pt x="573" y="1"/>
                          <a:pt x="1" y="576"/>
                          <a:pt x="1" y="1281"/>
                        </a:cubicBezTo>
                        <a:cubicBezTo>
                          <a:pt x="1" y="1989"/>
                          <a:pt x="573" y="2562"/>
                          <a:pt x="1281" y="2562"/>
                        </a:cubicBezTo>
                        <a:cubicBezTo>
                          <a:pt x="1989" y="2562"/>
                          <a:pt x="2561" y="1989"/>
                          <a:pt x="2561" y="1281"/>
                        </a:cubicBezTo>
                        <a:cubicBezTo>
                          <a:pt x="2561" y="576"/>
                          <a:pt x="1989" y="1"/>
                          <a:pt x="12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84;p70"/>
                  <p:cNvSpPr/>
                  <p:nvPr/>
                </p:nvSpPr>
                <p:spPr>
                  <a:xfrm>
                    <a:off x="2317245" y="4405769"/>
                    <a:ext cx="54740" cy="83300"/>
                  </a:xfrm>
                  <a:custGeom>
                    <a:avLst/>
                    <a:gdLst/>
                    <a:ahLst/>
                    <a:cxnLst/>
                    <a:rect l="l" t="t" r="r" b="b"/>
                    <a:pathLst>
                      <a:path w="1564" h="2380" extrusionOk="0">
                        <a:moveTo>
                          <a:pt x="786" y="241"/>
                        </a:moveTo>
                        <a:cubicBezTo>
                          <a:pt x="1107" y="241"/>
                          <a:pt x="1250" y="616"/>
                          <a:pt x="1250" y="1180"/>
                        </a:cubicBezTo>
                        <a:cubicBezTo>
                          <a:pt x="1250" y="1769"/>
                          <a:pt x="1099" y="2140"/>
                          <a:pt x="782" y="2140"/>
                        </a:cubicBezTo>
                        <a:cubicBezTo>
                          <a:pt x="496" y="2140"/>
                          <a:pt x="314" y="1799"/>
                          <a:pt x="314" y="1200"/>
                        </a:cubicBezTo>
                        <a:cubicBezTo>
                          <a:pt x="314" y="573"/>
                          <a:pt x="511" y="241"/>
                          <a:pt x="786" y="241"/>
                        </a:cubicBezTo>
                        <a:close/>
                        <a:moveTo>
                          <a:pt x="801" y="1"/>
                        </a:moveTo>
                        <a:cubicBezTo>
                          <a:pt x="333" y="1"/>
                          <a:pt x="1" y="426"/>
                          <a:pt x="1" y="1196"/>
                        </a:cubicBezTo>
                        <a:cubicBezTo>
                          <a:pt x="8" y="1958"/>
                          <a:pt x="314" y="2380"/>
                          <a:pt x="763" y="2380"/>
                        </a:cubicBezTo>
                        <a:cubicBezTo>
                          <a:pt x="1274" y="2380"/>
                          <a:pt x="1563" y="1946"/>
                          <a:pt x="1563" y="1165"/>
                        </a:cubicBezTo>
                        <a:cubicBezTo>
                          <a:pt x="1563" y="434"/>
                          <a:pt x="1285" y="1"/>
                          <a:pt x="8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85;p70"/>
                  <p:cNvSpPr/>
                  <p:nvPr/>
                </p:nvSpPr>
                <p:spPr>
                  <a:xfrm>
                    <a:off x="2382767" y="4429849"/>
                    <a:ext cx="14840" cy="59220"/>
                  </a:xfrm>
                  <a:custGeom>
                    <a:avLst/>
                    <a:gdLst/>
                    <a:ahLst/>
                    <a:cxnLst/>
                    <a:rect l="l" t="t" r="r" b="b"/>
                    <a:pathLst>
                      <a:path w="424" h="1692" extrusionOk="0">
                        <a:moveTo>
                          <a:pt x="214" y="1"/>
                        </a:moveTo>
                        <a:cubicBezTo>
                          <a:pt x="90" y="1"/>
                          <a:pt x="1" y="94"/>
                          <a:pt x="1" y="222"/>
                        </a:cubicBezTo>
                        <a:cubicBezTo>
                          <a:pt x="1" y="345"/>
                          <a:pt x="86" y="442"/>
                          <a:pt x="209" y="442"/>
                        </a:cubicBezTo>
                        <a:cubicBezTo>
                          <a:pt x="341" y="442"/>
                          <a:pt x="423" y="345"/>
                          <a:pt x="423" y="222"/>
                        </a:cubicBezTo>
                        <a:cubicBezTo>
                          <a:pt x="418" y="94"/>
                          <a:pt x="338" y="1"/>
                          <a:pt x="214" y="1"/>
                        </a:cubicBezTo>
                        <a:close/>
                        <a:moveTo>
                          <a:pt x="214" y="1251"/>
                        </a:moveTo>
                        <a:cubicBezTo>
                          <a:pt x="90" y="1251"/>
                          <a:pt x="1" y="1340"/>
                          <a:pt x="1" y="1472"/>
                        </a:cubicBezTo>
                        <a:cubicBezTo>
                          <a:pt x="1" y="1595"/>
                          <a:pt x="86" y="1692"/>
                          <a:pt x="209" y="1692"/>
                        </a:cubicBezTo>
                        <a:cubicBezTo>
                          <a:pt x="341" y="1692"/>
                          <a:pt x="423" y="1595"/>
                          <a:pt x="423" y="1472"/>
                        </a:cubicBezTo>
                        <a:cubicBezTo>
                          <a:pt x="418" y="1340"/>
                          <a:pt x="338" y="1251"/>
                          <a:pt x="214" y="125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86;p70"/>
                  <p:cNvSpPr/>
                  <p:nvPr/>
                </p:nvSpPr>
                <p:spPr>
                  <a:xfrm>
                    <a:off x="2407127" y="4407134"/>
                    <a:ext cx="50155" cy="81935"/>
                  </a:xfrm>
                  <a:custGeom>
                    <a:avLst/>
                    <a:gdLst/>
                    <a:ahLst/>
                    <a:cxnLst/>
                    <a:rect l="l" t="t" r="r" b="b"/>
                    <a:pathLst>
                      <a:path w="1433" h="2341" extrusionOk="0">
                        <a:moveTo>
                          <a:pt x="288" y="0"/>
                        </a:moveTo>
                        <a:lnTo>
                          <a:pt x="136" y="1107"/>
                        </a:lnTo>
                        <a:cubicBezTo>
                          <a:pt x="222" y="1095"/>
                          <a:pt x="326" y="1080"/>
                          <a:pt x="458" y="1080"/>
                        </a:cubicBezTo>
                        <a:cubicBezTo>
                          <a:pt x="915" y="1080"/>
                          <a:pt x="1115" y="1293"/>
                          <a:pt x="1120" y="1591"/>
                        </a:cubicBezTo>
                        <a:cubicBezTo>
                          <a:pt x="1120" y="1900"/>
                          <a:pt x="868" y="2089"/>
                          <a:pt x="574" y="2089"/>
                        </a:cubicBezTo>
                        <a:cubicBezTo>
                          <a:pt x="365" y="2089"/>
                          <a:pt x="175" y="2020"/>
                          <a:pt x="83" y="1962"/>
                        </a:cubicBezTo>
                        <a:lnTo>
                          <a:pt x="1" y="2198"/>
                        </a:lnTo>
                        <a:cubicBezTo>
                          <a:pt x="113" y="2271"/>
                          <a:pt x="326" y="2341"/>
                          <a:pt x="578" y="2341"/>
                        </a:cubicBezTo>
                        <a:cubicBezTo>
                          <a:pt x="1077" y="2341"/>
                          <a:pt x="1433" y="2005"/>
                          <a:pt x="1433" y="1555"/>
                        </a:cubicBezTo>
                        <a:cubicBezTo>
                          <a:pt x="1433" y="1266"/>
                          <a:pt x="1286" y="1068"/>
                          <a:pt x="1104" y="964"/>
                        </a:cubicBezTo>
                        <a:cubicBezTo>
                          <a:pt x="961" y="878"/>
                          <a:pt x="786" y="839"/>
                          <a:pt x="609" y="839"/>
                        </a:cubicBezTo>
                        <a:cubicBezTo>
                          <a:pt x="524" y="839"/>
                          <a:pt x="474" y="848"/>
                          <a:pt x="419" y="855"/>
                        </a:cubicBezTo>
                        <a:lnTo>
                          <a:pt x="508" y="264"/>
                        </a:lnTo>
                        <a:lnTo>
                          <a:pt x="1386" y="264"/>
                        </a:lnTo>
                        <a:lnTo>
                          <a:pt x="13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87;p70"/>
                  <p:cNvSpPr/>
                  <p:nvPr/>
                </p:nvSpPr>
                <p:spPr>
                  <a:xfrm>
                    <a:off x="2469988" y="4405769"/>
                    <a:ext cx="54740" cy="83300"/>
                  </a:xfrm>
                  <a:custGeom>
                    <a:avLst/>
                    <a:gdLst/>
                    <a:ahLst/>
                    <a:cxnLst/>
                    <a:rect l="l" t="t" r="r" b="b"/>
                    <a:pathLst>
                      <a:path w="1564" h="2380" extrusionOk="0">
                        <a:moveTo>
                          <a:pt x="782" y="241"/>
                        </a:moveTo>
                        <a:cubicBezTo>
                          <a:pt x="1107" y="241"/>
                          <a:pt x="1250" y="616"/>
                          <a:pt x="1250" y="1180"/>
                        </a:cubicBezTo>
                        <a:cubicBezTo>
                          <a:pt x="1250" y="1769"/>
                          <a:pt x="1099" y="2140"/>
                          <a:pt x="778" y="2140"/>
                        </a:cubicBezTo>
                        <a:cubicBezTo>
                          <a:pt x="496" y="2140"/>
                          <a:pt x="314" y="1799"/>
                          <a:pt x="314" y="1200"/>
                        </a:cubicBezTo>
                        <a:cubicBezTo>
                          <a:pt x="314" y="573"/>
                          <a:pt x="511" y="241"/>
                          <a:pt x="782" y="241"/>
                        </a:cubicBezTo>
                        <a:close/>
                        <a:moveTo>
                          <a:pt x="801" y="1"/>
                        </a:moveTo>
                        <a:cubicBezTo>
                          <a:pt x="333" y="1"/>
                          <a:pt x="1" y="426"/>
                          <a:pt x="1" y="1196"/>
                        </a:cubicBezTo>
                        <a:cubicBezTo>
                          <a:pt x="8" y="1958"/>
                          <a:pt x="314" y="2380"/>
                          <a:pt x="763" y="2380"/>
                        </a:cubicBezTo>
                        <a:cubicBezTo>
                          <a:pt x="1274" y="2380"/>
                          <a:pt x="1563" y="1946"/>
                          <a:pt x="1563" y="1165"/>
                        </a:cubicBezTo>
                        <a:cubicBezTo>
                          <a:pt x="1563" y="434"/>
                          <a:pt x="1285" y="1"/>
                          <a:pt x="8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88;p70"/>
                  <p:cNvSpPr/>
                  <p:nvPr/>
                </p:nvSpPr>
                <p:spPr>
                  <a:xfrm>
                    <a:off x="2555180" y="4402794"/>
                    <a:ext cx="43085" cy="89950"/>
                  </a:xfrm>
                  <a:custGeom>
                    <a:avLst/>
                    <a:gdLst/>
                    <a:ahLst/>
                    <a:cxnLst/>
                    <a:rect l="l" t="t" r="r" b="b"/>
                    <a:pathLst>
                      <a:path w="1231" h="2570" extrusionOk="0">
                        <a:moveTo>
                          <a:pt x="990" y="1"/>
                        </a:moveTo>
                        <a:lnTo>
                          <a:pt x="0" y="2570"/>
                        </a:lnTo>
                        <a:lnTo>
                          <a:pt x="240" y="2570"/>
                        </a:lnTo>
                        <a:lnTo>
                          <a:pt x="12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89;p70"/>
                  <p:cNvSpPr/>
                  <p:nvPr/>
                </p:nvSpPr>
                <p:spPr>
                  <a:xfrm>
                    <a:off x="2629627" y="4405769"/>
                    <a:ext cx="51520" cy="81935"/>
                  </a:xfrm>
                  <a:custGeom>
                    <a:avLst/>
                    <a:gdLst/>
                    <a:ahLst/>
                    <a:cxnLst/>
                    <a:rect l="l" t="t" r="r" b="b"/>
                    <a:pathLst>
                      <a:path w="1472" h="2341" extrusionOk="0">
                        <a:moveTo>
                          <a:pt x="709" y="1"/>
                        </a:moveTo>
                        <a:cubicBezTo>
                          <a:pt x="445" y="1"/>
                          <a:pt x="218" y="101"/>
                          <a:pt x="59" y="237"/>
                        </a:cubicBezTo>
                        <a:lnTo>
                          <a:pt x="156" y="453"/>
                        </a:lnTo>
                        <a:cubicBezTo>
                          <a:pt x="264" y="364"/>
                          <a:pt x="438" y="260"/>
                          <a:pt x="647" y="260"/>
                        </a:cubicBezTo>
                        <a:cubicBezTo>
                          <a:pt x="988" y="260"/>
                          <a:pt x="1104" y="476"/>
                          <a:pt x="1104" y="708"/>
                        </a:cubicBezTo>
                        <a:cubicBezTo>
                          <a:pt x="1100" y="1057"/>
                          <a:pt x="833" y="1355"/>
                          <a:pt x="245" y="1912"/>
                        </a:cubicBezTo>
                        <a:lnTo>
                          <a:pt x="1" y="2151"/>
                        </a:lnTo>
                        <a:lnTo>
                          <a:pt x="1" y="2341"/>
                        </a:lnTo>
                        <a:lnTo>
                          <a:pt x="1471" y="2341"/>
                        </a:lnTo>
                        <a:lnTo>
                          <a:pt x="1471" y="2082"/>
                        </a:lnTo>
                        <a:lnTo>
                          <a:pt x="438" y="2082"/>
                        </a:lnTo>
                        <a:lnTo>
                          <a:pt x="438" y="2074"/>
                        </a:lnTo>
                        <a:lnTo>
                          <a:pt x="620" y="1904"/>
                        </a:lnTo>
                        <a:cubicBezTo>
                          <a:pt x="1107" y="1440"/>
                          <a:pt x="1413" y="1096"/>
                          <a:pt x="1413" y="669"/>
                        </a:cubicBezTo>
                        <a:cubicBezTo>
                          <a:pt x="1413" y="341"/>
                          <a:pt x="1204" y="1"/>
                          <a:pt x="7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90;p70"/>
                  <p:cNvSpPr/>
                  <p:nvPr/>
                </p:nvSpPr>
                <p:spPr>
                  <a:xfrm>
                    <a:off x="2694098" y="4429849"/>
                    <a:ext cx="14805" cy="59220"/>
                  </a:xfrm>
                  <a:custGeom>
                    <a:avLst/>
                    <a:gdLst/>
                    <a:ahLst/>
                    <a:cxnLst/>
                    <a:rect l="l" t="t" r="r" b="b"/>
                    <a:pathLst>
                      <a:path w="423" h="1692" extrusionOk="0">
                        <a:moveTo>
                          <a:pt x="213" y="1"/>
                        </a:moveTo>
                        <a:cubicBezTo>
                          <a:pt x="89" y="1"/>
                          <a:pt x="1" y="94"/>
                          <a:pt x="1" y="222"/>
                        </a:cubicBezTo>
                        <a:cubicBezTo>
                          <a:pt x="1" y="345"/>
                          <a:pt x="85" y="442"/>
                          <a:pt x="210" y="442"/>
                        </a:cubicBezTo>
                        <a:cubicBezTo>
                          <a:pt x="341" y="442"/>
                          <a:pt x="422" y="345"/>
                          <a:pt x="422" y="222"/>
                        </a:cubicBezTo>
                        <a:cubicBezTo>
                          <a:pt x="419" y="94"/>
                          <a:pt x="337" y="1"/>
                          <a:pt x="213" y="1"/>
                        </a:cubicBezTo>
                        <a:close/>
                        <a:moveTo>
                          <a:pt x="213" y="1251"/>
                        </a:moveTo>
                        <a:cubicBezTo>
                          <a:pt x="89" y="1251"/>
                          <a:pt x="1" y="1340"/>
                          <a:pt x="1" y="1472"/>
                        </a:cubicBezTo>
                        <a:cubicBezTo>
                          <a:pt x="1" y="1595"/>
                          <a:pt x="85" y="1692"/>
                          <a:pt x="210" y="1692"/>
                        </a:cubicBezTo>
                        <a:cubicBezTo>
                          <a:pt x="341" y="1692"/>
                          <a:pt x="422" y="1595"/>
                          <a:pt x="422" y="1472"/>
                        </a:cubicBezTo>
                        <a:cubicBezTo>
                          <a:pt x="419" y="1340"/>
                          <a:pt x="337" y="1251"/>
                          <a:pt x="213" y="125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91;p70"/>
                  <p:cNvSpPr/>
                  <p:nvPr/>
                </p:nvSpPr>
                <p:spPr>
                  <a:xfrm>
                    <a:off x="2718494" y="4407134"/>
                    <a:ext cx="50085" cy="81935"/>
                  </a:xfrm>
                  <a:custGeom>
                    <a:avLst/>
                    <a:gdLst/>
                    <a:ahLst/>
                    <a:cxnLst/>
                    <a:rect l="l" t="t" r="r" b="b"/>
                    <a:pathLst>
                      <a:path w="1431" h="2341" extrusionOk="0">
                        <a:moveTo>
                          <a:pt x="282" y="0"/>
                        </a:moveTo>
                        <a:lnTo>
                          <a:pt x="135" y="1107"/>
                        </a:lnTo>
                        <a:cubicBezTo>
                          <a:pt x="220" y="1095"/>
                          <a:pt x="320" y="1080"/>
                          <a:pt x="452" y="1080"/>
                        </a:cubicBezTo>
                        <a:cubicBezTo>
                          <a:pt x="913" y="1080"/>
                          <a:pt x="1110" y="1293"/>
                          <a:pt x="1114" y="1591"/>
                        </a:cubicBezTo>
                        <a:cubicBezTo>
                          <a:pt x="1114" y="1900"/>
                          <a:pt x="863" y="2089"/>
                          <a:pt x="568" y="2089"/>
                        </a:cubicBezTo>
                        <a:cubicBezTo>
                          <a:pt x="359" y="2089"/>
                          <a:pt x="174" y="2020"/>
                          <a:pt x="77" y="1962"/>
                        </a:cubicBezTo>
                        <a:lnTo>
                          <a:pt x="0" y="2198"/>
                        </a:lnTo>
                        <a:cubicBezTo>
                          <a:pt x="108" y="2271"/>
                          <a:pt x="320" y="2341"/>
                          <a:pt x="572" y="2341"/>
                        </a:cubicBezTo>
                        <a:cubicBezTo>
                          <a:pt x="1072" y="2341"/>
                          <a:pt x="1431" y="2005"/>
                          <a:pt x="1431" y="1555"/>
                        </a:cubicBezTo>
                        <a:cubicBezTo>
                          <a:pt x="1431" y="1266"/>
                          <a:pt x="1281" y="1068"/>
                          <a:pt x="1099" y="964"/>
                        </a:cubicBezTo>
                        <a:cubicBezTo>
                          <a:pt x="959" y="878"/>
                          <a:pt x="781" y="839"/>
                          <a:pt x="604" y="839"/>
                        </a:cubicBezTo>
                        <a:cubicBezTo>
                          <a:pt x="518" y="839"/>
                          <a:pt x="472" y="848"/>
                          <a:pt x="418" y="855"/>
                        </a:cubicBezTo>
                        <a:lnTo>
                          <a:pt x="506" y="264"/>
                        </a:lnTo>
                        <a:lnTo>
                          <a:pt x="1385" y="264"/>
                        </a:lnTo>
                        <a:lnTo>
                          <a:pt x="13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92;p70"/>
                  <p:cNvSpPr/>
                  <p:nvPr/>
                </p:nvSpPr>
                <p:spPr>
                  <a:xfrm>
                    <a:off x="2781285" y="4405769"/>
                    <a:ext cx="54600" cy="83300"/>
                  </a:xfrm>
                  <a:custGeom>
                    <a:avLst/>
                    <a:gdLst/>
                    <a:ahLst/>
                    <a:cxnLst/>
                    <a:rect l="l" t="t" r="r" b="b"/>
                    <a:pathLst>
                      <a:path w="1560" h="2380" extrusionOk="0">
                        <a:moveTo>
                          <a:pt x="783" y="241"/>
                        </a:moveTo>
                        <a:cubicBezTo>
                          <a:pt x="1103" y="241"/>
                          <a:pt x="1251" y="616"/>
                          <a:pt x="1251" y="1180"/>
                        </a:cubicBezTo>
                        <a:cubicBezTo>
                          <a:pt x="1251" y="1769"/>
                          <a:pt x="1096" y="2140"/>
                          <a:pt x="778" y="2140"/>
                        </a:cubicBezTo>
                        <a:cubicBezTo>
                          <a:pt x="496" y="2140"/>
                          <a:pt x="310" y="1799"/>
                          <a:pt x="310" y="1200"/>
                        </a:cubicBezTo>
                        <a:cubicBezTo>
                          <a:pt x="310" y="573"/>
                          <a:pt x="508" y="241"/>
                          <a:pt x="783" y="241"/>
                        </a:cubicBezTo>
                        <a:close/>
                        <a:moveTo>
                          <a:pt x="798" y="1"/>
                        </a:moveTo>
                        <a:cubicBezTo>
                          <a:pt x="333" y="1"/>
                          <a:pt x="1" y="426"/>
                          <a:pt x="1" y="1196"/>
                        </a:cubicBezTo>
                        <a:cubicBezTo>
                          <a:pt x="8" y="1958"/>
                          <a:pt x="310" y="2380"/>
                          <a:pt x="760" y="2380"/>
                        </a:cubicBezTo>
                        <a:cubicBezTo>
                          <a:pt x="1270" y="2380"/>
                          <a:pt x="1560" y="1946"/>
                          <a:pt x="1560" y="1165"/>
                        </a:cubicBezTo>
                        <a:cubicBezTo>
                          <a:pt x="1560" y="434"/>
                          <a:pt x="1285" y="1"/>
                          <a:pt x="7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2793;p70"/>
                <p:cNvGrpSpPr/>
                <p:nvPr/>
              </p:nvGrpSpPr>
              <p:grpSpPr>
                <a:xfrm>
                  <a:off x="6740408" y="4082745"/>
                  <a:ext cx="1412936" cy="130770"/>
                  <a:chOff x="2935989" y="4367723"/>
                  <a:chExt cx="1685879" cy="156032"/>
                </a:xfrm>
              </p:grpSpPr>
              <p:sp>
                <p:nvSpPr>
                  <p:cNvPr id="11" name="Google Shape;2794;p70"/>
                  <p:cNvSpPr/>
                  <p:nvPr/>
                </p:nvSpPr>
                <p:spPr>
                  <a:xfrm>
                    <a:off x="2935989" y="4376368"/>
                    <a:ext cx="179165" cy="138705"/>
                  </a:xfrm>
                  <a:custGeom>
                    <a:avLst/>
                    <a:gdLst/>
                    <a:ahLst/>
                    <a:cxnLst/>
                    <a:rect l="l" t="t" r="r" b="b"/>
                    <a:pathLst>
                      <a:path w="5119" h="3963" extrusionOk="0">
                        <a:moveTo>
                          <a:pt x="1323" y="1761"/>
                        </a:moveTo>
                        <a:lnTo>
                          <a:pt x="1323" y="2202"/>
                        </a:lnTo>
                        <a:lnTo>
                          <a:pt x="495" y="2202"/>
                        </a:lnTo>
                        <a:lnTo>
                          <a:pt x="495" y="1761"/>
                        </a:lnTo>
                        <a:close/>
                        <a:moveTo>
                          <a:pt x="4515" y="1761"/>
                        </a:moveTo>
                        <a:lnTo>
                          <a:pt x="4515" y="2202"/>
                        </a:lnTo>
                        <a:lnTo>
                          <a:pt x="1872" y="2202"/>
                        </a:lnTo>
                        <a:lnTo>
                          <a:pt x="1872" y="1761"/>
                        </a:lnTo>
                        <a:close/>
                        <a:moveTo>
                          <a:pt x="3191" y="2698"/>
                        </a:moveTo>
                        <a:lnTo>
                          <a:pt x="3191" y="3139"/>
                        </a:lnTo>
                        <a:lnTo>
                          <a:pt x="549" y="3139"/>
                        </a:lnTo>
                        <a:lnTo>
                          <a:pt x="549" y="2698"/>
                        </a:lnTo>
                        <a:close/>
                        <a:moveTo>
                          <a:pt x="4569" y="2698"/>
                        </a:moveTo>
                        <a:lnTo>
                          <a:pt x="4569" y="3139"/>
                        </a:lnTo>
                        <a:lnTo>
                          <a:pt x="3745" y="3139"/>
                        </a:lnTo>
                        <a:lnTo>
                          <a:pt x="3745" y="2698"/>
                        </a:lnTo>
                        <a:close/>
                        <a:moveTo>
                          <a:pt x="538" y="1"/>
                        </a:moveTo>
                        <a:cubicBezTo>
                          <a:pt x="240" y="1"/>
                          <a:pt x="0" y="241"/>
                          <a:pt x="0" y="539"/>
                        </a:cubicBezTo>
                        <a:lnTo>
                          <a:pt x="0" y="3429"/>
                        </a:lnTo>
                        <a:cubicBezTo>
                          <a:pt x="0" y="3723"/>
                          <a:pt x="240" y="3963"/>
                          <a:pt x="538" y="3963"/>
                        </a:cubicBezTo>
                        <a:lnTo>
                          <a:pt x="4584" y="3963"/>
                        </a:lnTo>
                        <a:cubicBezTo>
                          <a:pt x="4878" y="3963"/>
                          <a:pt x="5118" y="3723"/>
                          <a:pt x="5118" y="3429"/>
                        </a:cubicBezTo>
                        <a:lnTo>
                          <a:pt x="5118" y="539"/>
                        </a:lnTo>
                        <a:cubicBezTo>
                          <a:pt x="5118" y="241"/>
                          <a:pt x="4878" y="1"/>
                          <a:pt x="4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95;p70"/>
                  <p:cNvSpPr/>
                  <p:nvPr/>
                </p:nvSpPr>
                <p:spPr>
                  <a:xfrm>
                    <a:off x="3835089" y="4383858"/>
                    <a:ext cx="196525" cy="123760"/>
                  </a:xfrm>
                  <a:custGeom>
                    <a:avLst/>
                    <a:gdLst/>
                    <a:ahLst/>
                    <a:cxnLst/>
                    <a:rect l="l" t="t" r="r" b="b"/>
                    <a:pathLst>
                      <a:path w="5615" h="3536" extrusionOk="0">
                        <a:moveTo>
                          <a:pt x="5119" y="495"/>
                        </a:moveTo>
                        <a:lnTo>
                          <a:pt x="5119" y="3041"/>
                        </a:lnTo>
                        <a:lnTo>
                          <a:pt x="496" y="3041"/>
                        </a:lnTo>
                        <a:lnTo>
                          <a:pt x="496" y="495"/>
                        </a:lnTo>
                        <a:close/>
                        <a:moveTo>
                          <a:pt x="248" y="0"/>
                        </a:moveTo>
                        <a:cubicBezTo>
                          <a:pt x="109" y="0"/>
                          <a:pt x="0" y="112"/>
                          <a:pt x="0" y="247"/>
                        </a:cubicBezTo>
                        <a:lnTo>
                          <a:pt x="0" y="3288"/>
                        </a:lnTo>
                        <a:cubicBezTo>
                          <a:pt x="0" y="3424"/>
                          <a:pt x="109" y="3536"/>
                          <a:pt x="248" y="3536"/>
                        </a:cubicBezTo>
                        <a:lnTo>
                          <a:pt x="5367" y="3536"/>
                        </a:lnTo>
                        <a:cubicBezTo>
                          <a:pt x="5502" y="3536"/>
                          <a:pt x="5614" y="3424"/>
                          <a:pt x="5614" y="3288"/>
                        </a:cubicBezTo>
                        <a:lnTo>
                          <a:pt x="5614" y="247"/>
                        </a:lnTo>
                        <a:cubicBezTo>
                          <a:pt x="5614" y="112"/>
                          <a:pt x="5502" y="0"/>
                          <a:pt x="53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96;p70"/>
                  <p:cNvSpPr/>
                  <p:nvPr/>
                </p:nvSpPr>
                <p:spPr>
                  <a:xfrm>
                    <a:off x="3239271" y="4379378"/>
                    <a:ext cx="129115" cy="132720"/>
                  </a:xfrm>
                  <a:custGeom>
                    <a:avLst/>
                    <a:gdLst/>
                    <a:ahLst/>
                    <a:cxnLst/>
                    <a:rect l="l" t="t" r="r" b="b"/>
                    <a:pathLst>
                      <a:path w="3689" h="3792" extrusionOk="0">
                        <a:moveTo>
                          <a:pt x="1847" y="1173"/>
                        </a:moveTo>
                        <a:cubicBezTo>
                          <a:pt x="2245" y="1173"/>
                          <a:pt x="2570" y="1498"/>
                          <a:pt x="2570" y="1896"/>
                        </a:cubicBezTo>
                        <a:cubicBezTo>
                          <a:pt x="2570" y="2298"/>
                          <a:pt x="2245" y="2619"/>
                          <a:pt x="1847" y="2619"/>
                        </a:cubicBezTo>
                        <a:cubicBezTo>
                          <a:pt x="1444" y="2619"/>
                          <a:pt x="1119" y="2298"/>
                          <a:pt x="1119" y="1896"/>
                        </a:cubicBezTo>
                        <a:cubicBezTo>
                          <a:pt x="1119" y="1498"/>
                          <a:pt x="1444" y="1173"/>
                          <a:pt x="1847" y="1173"/>
                        </a:cubicBezTo>
                        <a:close/>
                        <a:moveTo>
                          <a:pt x="1336" y="0"/>
                        </a:moveTo>
                        <a:lnTo>
                          <a:pt x="1258" y="766"/>
                        </a:lnTo>
                        <a:lnTo>
                          <a:pt x="589" y="391"/>
                        </a:lnTo>
                        <a:lnTo>
                          <a:pt x="1" y="1223"/>
                        </a:lnTo>
                        <a:lnTo>
                          <a:pt x="783" y="1896"/>
                        </a:lnTo>
                        <a:lnTo>
                          <a:pt x="1" y="2569"/>
                        </a:lnTo>
                        <a:lnTo>
                          <a:pt x="589" y="3405"/>
                        </a:lnTo>
                        <a:lnTo>
                          <a:pt x="1258" y="3025"/>
                        </a:lnTo>
                        <a:lnTo>
                          <a:pt x="1336" y="3791"/>
                        </a:lnTo>
                        <a:lnTo>
                          <a:pt x="2353" y="3791"/>
                        </a:lnTo>
                        <a:lnTo>
                          <a:pt x="2431" y="3025"/>
                        </a:lnTo>
                        <a:lnTo>
                          <a:pt x="3100" y="3405"/>
                        </a:lnTo>
                        <a:lnTo>
                          <a:pt x="3688" y="2569"/>
                        </a:lnTo>
                        <a:lnTo>
                          <a:pt x="2910" y="1896"/>
                        </a:lnTo>
                        <a:lnTo>
                          <a:pt x="3688" y="1223"/>
                        </a:lnTo>
                        <a:lnTo>
                          <a:pt x="3100" y="391"/>
                        </a:lnTo>
                        <a:lnTo>
                          <a:pt x="2431" y="766"/>
                        </a:lnTo>
                        <a:lnTo>
                          <a:pt x="23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97;p70"/>
                  <p:cNvSpPr/>
                  <p:nvPr/>
                </p:nvSpPr>
                <p:spPr>
                  <a:xfrm>
                    <a:off x="3313227" y="4379378"/>
                    <a:ext cx="82880" cy="58660"/>
                  </a:xfrm>
                  <a:custGeom>
                    <a:avLst/>
                    <a:gdLst/>
                    <a:ahLst/>
                    <a:cxnLst/>
                    <a:rect l="l" t="t" r="r" b="b"/>
                    <a:pathLst>
                      <a:path w="2368" h="1676" extrusionOk="0">
                        <a:moveTo>
                          <a:pt x="0" y="0"/>
                        </a:moveTo>
                        <a:lnTo>
                          <a:pt x="0" y="1675"/>
                        </a:lnTo>
                        <a:lnTo>
                          <a:pt x="2368" y="1675"/>
                        </a:lnTo>
                        <a:lnTo>
                          <a:pt x="23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98;p70"/>
                  <p:cNvSpPr/>
                  <p:nvPr/>
                </p:nvSpPr>
                <p:spPr>
                  <a:xfrm>
                    <a:off x="3329468" y="4393588"/>
                    <a:ext cx="24535" cy="32935"/>
                  </a:xfrm>
                  <a:custGeom>
                    <a:avLst/>
                    <a:gdLst/>
                    <a:ahLst/>
                    <a:cxnLst/>
                    <a:rect l="l" t="t" r="r" b="b"/>
                    <a:pathLst>
                      <a:path w="701" h="941" extrusionOk="0">
                        <a:moveTo>
                          <a:pt x="1" y="1"/>
                        </a:moveTo>
                        <a:lnTo>
                          <a:pt x="1" y="940"/>
                        </a:lnTo>
                        <a:lnTo>
                          <a:pt x="124" y="940"/>
                        </a:lnTo>
                        <a:lnTo>
                          <a:pt x="124" y="499"/>
                        </a:lnTo>
                        <a:lnTo>
                          <a:pt x="577" y="499"/>
                        </a:lnTo>
                        <a:lnTo>
                          <a:pt x="577" y="940"/>
                        </a:lnTo>
                        <a:lnTo>
                          <a:pt x="701" y="940"/>
                        </a:lnTo>
                        <a:lnTo>
                          <a:pt x="701" y="1"/>
                        </a:lnTo>
                        <a:lnTo>
                          <a:pt x="577" y="1"/>
                        </a:lnTo>
                        <a:lnTo>
                          <a:pt x="577" y="395"/>
                        </a:lnTo>
                        <a:lnTo>
                          <a:pt x="124" y="395"/>
                        </a:lnTo>
                        <a:lnTo>
                          <a:pt x="1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99;p70"/>
                  <p:cNvSpPr/>
                  <p:nvPr/>
                </p:nvSpPr>
                <p:spPr>
                  <a:xfrm>
                    <a:off x="3361283" y="4393308"/>
                    <a:ext cx="26985" cy="33460"/>
                  </a:xfrm>
                  <a:custGeom>
                    <a:avLst/>
                    <a:gdLst/>
                    <a:ahLst/>
                    <a:cxnLst/>
                    <a:rect l="l" t="t" r="r" b="b"/>
                    <a:pathLst>
                      <a:path w="771" h="956" extrusionOk="0">
                        <a:moveTo>
                          <a:pt x="264" y="97"/>
                        </a:moveTo>
                        <a:cubicBezTo>
                          <a:pt x="520" y="97"/>
                          <a:pt x="647" y="241"/>
                          <a:pt x="647" y="461"/>
                        </a:cubicBezTo>
                        <a:cubicBezTo>
                          <a:pt x="647" y="713"/>
                          <a:pt x="504" y="859"/>
                          <a:pt x="245" y="859"/>
                        </a:cubicBezTo>
                        <a:cubicBezTo>
                          <a:pt x="198" y="859"/>
                          <a:pt x="152" y="856"/>
                          <a:pt x="120" y="852"/>
                        </a:cubicBezTo>
                        <a:lnTo>
                          <a:pt x="120" y="109"/>
                        </a:lnTo>
                        <a:cubicBezTo>
                          <a:pt x="156" y="105"/>
                          <a:pt x="202" y="97"/>
                          <a:pt x="264" y="97"/>
                        </a:cubicBezTo>
                        <a:close/>
                        <a:moveTo>
                          <a:pt x="260" y="0"/>
                        </a:moveTo>
                        <a:cubicBezTo>
                          <a:pt x="163" y="0"/>
                          <a:pt x="74" y="9"/>
                          <a:pt x="1" y="20"/>
                        </a:cubicBezTo>
                        <a:lnTo>
                          <a:pt x="1" y="945"/>
                        </a:lnTo>
                        <a:cubicBezTo>
                          <a:pt x="63" y="952"/>
                          <a:pt x="136" y="956"/>
                          <a:pt x="222" y="956"/>
                        </a:cubicBezTo>
                        <a:cubicBezTo>
                          <a:pt x="404" y="956"/>
                          <a:pt x="550" y="909"/>
                          <a:pt x="636" y="821"/>
                        </a:cubicBezTo>
                        <a:cubicBezTo>
                          <a:pt x="724" y="736"/>
                          <a:pt x="770" y="608"/>
                          <a:pt x="770" y="457"/>
                        </a:cubicBezTo>
                        <a:cubicBezTo>
                          <a:pt x="770" y="302"/>
                          <a:pt x="724" y="194"/>
                          <a:pt x="639" y="120"/>
                        </a:cubicBezTo>
                        <a:cubicBezTo>
                          <a:pt x="558" y="43"/>
                          <a:pt x="434" y="0"/>
                          <a:pt x="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800;p70"/>
                  <p:cNvSpPr/>
                  <p:nvPr/>
                </p:nvSpPr>
                <p:spPr>
                  <a:xfrm>
                    <a:off x="3520257" y="4370558"/>
                    <a:ext cx="190715" cy="150325"/>
                  </a:xfrm>
                  <a:custGeom>
                    <a:avLst/>
                    <a:gdLst/>
                    <a:ahLst/>
                    <a:cxnLst/>
                    <a:rect l="l" t="t" r="r" b="b"/>
                    <a:pathLst>
                      <a:path w="5449" h="4295" extrusionOk="0">
                        <a:moveTo>
                          <a:pt x="4747" y="334"/>
                        </a:moveTo>
                        <a:cubicBezTo>
                          <a:pt x="4953" y="334"/>
                          <a:pt x="5119" y="500"/>
                          <a:pt x="5119" y="705"/>
                        </a:cubicBezTo>
                        <a:lnTo>
                          <a:pt x="5119" y="3595"/>
                        </a:lnTo>
                        <a:cubicBezTo>
                          <a:pt x="5119" y="3800"/>
                          <a:pt x="4953" y="3966"/>
                          <a:pt x="4747" y="3966"/>
                        </a:cubicBezTo>
                        <a:lnTo>
                          <a:pt x="701" y="3966"/>
                        </a:lnTo>
                        <a:cubicBezTo>
                          <a:pt x="496" y="3966"/>
                          <a:pt x="330" y="3800"/>
                          <a:pt x="330" y="3595"/>
                        </a:cubicBezTo>
                        <a:lnTo>
                          <a:pt x="330" y="705"/>
                        </a:lnTo>
                        <a:cubicBezTo>
                          <a:pt x="330" y="500"/>
                          <a:pt x="496" y="334"/>
                          <a:pt x="701" y="334"/>
                        </a:cubicBezTo>
                        <a:close/>
                        <a:moveTo>
                          <a:pt x="701" y="0"/>
                        </a:moveTo>
                        <a:cubicBezTo>
                          <a:pt x="314" y="0"/>
                          <a:pt x="1" y="318"/>
                          <a:pt x="1" y="705"/>
                        </a:cubicBezTo>
                        <a:lnTo>
                          <a:pt x="1" y="3595"/>
                        </a:lnTo>
                        <a:cubicBezTo>
                          <a:pt x="1" y="3982"/>
                          <a:pt x="314" y="4295"/>
                          <a:pt x="701" y="4295"/>
                        </a:cubicBezTo>
                        <a:lnTo>
                          <a:pt x="4747" y="4295"/>
                        </a:lnTo>
                        <a:cubicBezTo>
                          <a:pt x="5135" y="4295"/>
                          <a:pt x="5448" y="3982"/>
                          <a:pt x="5448" y="3595"/>
                        </a:cubicBezTo>
                        <a:lnTo>
                          <a:pt x="5448" y="705"/>
                        </a:lnTo>
                        <a:cubicBezTo>
                          <a:pt x="5448" y="318"/>
                          <a:pt x="5135" y="0"/>
                          <a:pt x="4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01;p70"/>
                  <p:cNvSpPr/>
                  <p:nvPr/>
                </p:nvSpPr>
                <p:spPr>
                  <a:xfrm>
                    <a:off x="3623579" y="4446544"/>
                    <a:ext cx="59080" cy="45640"/>
                  </a:xfrm>
                  <a:custGeom>
                    <a:avLst/>
                    <a:gdLst/>
                    <a:ahLst/>
                    <a:cxnLst/>
                    <a:rect l="l" t="t" r="r" b="b"/>
                    <a:pathLst>
                      <a:path w="1688" h="1304" extrusionOk="0">
                        <a:moveTo>
                          <a:pt x="179" y="0"/>
                        </a:moveTo>
                        <a:cubicBezTo>
                          <a:pt x="82" y="0"/>
                          <a:pt x="1" y="77"/>
                          <a:pt x="1" y="174"/>
                        </a:cubicBezTo>
                        <a:lnTo>
                          <a:pt x="1" y="1129"/>
                        </a:lnTo>
                        <a:cubicBezTo>
                          <a:pt x="1" y="1227"/>
                          <a:pt x="82" y="1304"/>
                          <a:pt x="179" y="1304"/>
                        </a:cubicBezTo>
                        <a:lnTo>
                          <a:pt x="1513" y="1304"/>
                        </a:lnTo>
                        <a:cubicBezTo>
                          <a:pt x="1610" y="1304"/>
                          <a:pt x="1688" y="1227"/>
                          <a:pt x="1688" y="1129"/>
                        </a:cubicBezTo>
                        <a:lnTo>
                          <a:pt x="1688" y="174"/>
                        </a:lnTo>
                        <a:cubicBezTo>
                          <a:pt x="1688" y="77"/>
                          <a:pt x="1610" y="0"/>
                          <a:pt x="15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802;p70"/>
                  <p:cNvSpPr/>
                  <p:nvPr/>
                </p:nvSpPr>
                <p:spPr>
                  <a:xfrm>
                    <a:off x="4156710" y="4370558"/>
                    <a:ext cx="190680" cy="150325"/>
                  </a:xfrm>
                  <a:custGeom>
                    <a:avLst/>
                    <a:gdLst/>
                    <a:ahLst/>
                    <a:cxnLst/>
                    <a:rect l="l" t="t" r="r" b="b"/>
                    <a:pathLst>
                      <a:path w="5448" h="4295" extrusionOk="0">
                        <a:moveTo>
                          <a:pt x="700" y="0"/>
                        </a:moveTo>
                        <a:cubicBezTo>
                          <a:pt x="314" y="0"/>
                          <a:pt x="0" y="318"/>
                          <a:pt x="0" y="705"/>
                        </a:cubicBezTo>
                        <a:lnTo>
                          <a:pt x="329" y="705"/>
                        </a:lnTo>
                        <a:cubicBezTo>
                          <a:pt x="329" y="500"/>
                          <a:pt x="496" y="334"/>
                          <a:pt x="700" y="334"/>
                        </a:cubicBezTo>
                        <a:lnTo>
                          <a:pt x="4748" y="334"/>
                        </a:lnTo>
                        <a:cubicBezTo>
                          <a:pt x="4953" y="334"/>
                          <a:pt x="5119" y="500"/>
                          <a:pt x="5119" y="705"/>
                        </a:cubicBezTo>
                        <a:lnTo>
                          <a:pt x="5119" y="3595"/>
                        </a:lnTo>
                        <a:cubicBezTo>
                          <a:pt x="5119" y="3800"/>
                          <a:pt x="4953" y="3966"/>
                          <a:pt x="4748" y="3966"/>
                        </a:cubicBezTo>
                        <a:lnTo>
                          <a:pt x="3769" y="3966"/>
                        </a:lnTo>
                        <a:lnTo>
                          <a:pt x="3769" y="4295"/>
                        </a:lnTo>
                        <a:lnTo>
                          <a:pt x="4748" y="4295"/>
                        </a:lnTo>
                        <a:cubicBezTo>
                          <a:pt x="5134" y="4295"/>
                          <a:pt x="5448" y="3982"/>
                          <a:pt x="5448" y="3595"/>
                        </a:cubicBezTo>
                        <a:lnTo>
                          <a:pt x="5448" y="705"/>
                        </a:lnTo>
                        <a:cubicBezTo>
                          <a:pt x="5448" y="318"/>
                          <a:pt x="5134" y="0"/>
                          <a:pt x="47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03;p70"/>
                  <p:cNvSpPr/>
                  <p:nvPr/>
                </p:nvSpPr>
                <p:spPr>
                  <a:xfrm>
                    <a:off x="4155765" y="4407239"/>
                    <a:ext cx="111755" cy="111755"/>
                  </a:xfrm>
                  <a:custGeom>
                    <a:avLst/>
                    <a:gdLst/>
                    <a:ahLst/>
                    <a:cxnLst/>
                    <a:rect l="l" t="t" r="r" b="b"/>
                    <a:pathLst>
                      <a:path w="3193" h="3193" extrusionOk="0">
                        <a:moveTo>
                          <a:pt x="0" y="1"/>
                        </a:moveTo>
                        <a:lnTo>
                          <a:pt x="0" y="477"/>
                        </a:lnTo>
                        <a:cubicBezTo>
                          <a:pt x="1498" y="477"/>
                          <a:pt x="2716" y="1695"/>
                          <a:pt x="2716" y="3193"/>
                        </a:cubicBezTo>
                        <a:lnTo>
                          <a:pt x="3192" y="3193"/>
                        </a:lnTo>
                        <a:cubicBezTo>
                          <a:pt x="3192" y="1433"/>
                          <a:pt x="1761"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04;p70"/>
                  <p:cNvSpPr/>
                  <p:nvPr/>
                </p:nvSpPr>
                <p:spPr>
                  <a:xfrm>
                    <a:off x="4155765" y="4445179"/>
                    <a:ext cx="73815" cy="73815"/>
                  </a:xfrm>
                  <a:custGeom>
                    <a:avLst/>
                    <a:gdLst/>
                    <a:ahLst/>
                    <a:cxnLst/>
                    <a:rect l="l" t="t" r="r" b="b"/>
                    <a:pathLst>
                      <a:path w="2109" h="2109" extrusionOk="0">
                        <a:moveTo>
                          <a:pt x="0" y="0"/>
                        </a:moveTo>
                        <a:lnTo>
                          <a:pt x="0" y="477"/>
                        </a:lnTo>
                        <a:cubicBezTo>
                          <a:pt x="902" y="477"/>
                          <a:pt x="1632" y="1207"/>
                          <a:pt x="1632" y="2109"/>
                        </a:cubicBezTo>
                        <a:lnTo>
                          <a:pt x="2109" y="2109"/>
                        </a:lnTo>
                        <a:cubicBezTo>
                          <a:pt x="2109" y="945"/>
                          <a:pt x="1164"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05;p70"/>
                  <p:cNvSpPr/>
                  <p:nvPr/>
                </p:nvSpPr>
                <p:spPr>
                  <a:xfrm>
                    <a:off x="4155765" y="4487145"/>
                    <a:ext cx="31850" cy="31850"/>
                  </a:xfrm>
                  <a:custGeom>
                    <a:avLst/>
                    <a:gdLst/>
                    <a:ahLst/>
                    <a:cxnLst/>
                    <a:rect l="l" t="t" r="r" b="b"/>
                    <a:pathLst>
                      <a:path w="910" h="910" extrusionOk="0">
                        <a:moveTo>
                          <a:pt x="0" y="1"/>
                        </a:moveTo>
                        <a:lnTo>
                          <a:pt x="0" y="910"/>
                        </a:lnTo>
                        <a:lnTo>
                          <a:pt x="909" y="910"/>
                        </a:lnTo>
                        <a:cubicBezTo>
                          <a:pt x="909" y="407"/>
                          <a:pt x="503"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06;p70"/>
                  <p:cNvSpPr/>
                  <p:nvPr/>
                </p:nvSpPr>
                <p:spPr>
                  <a:xfrm>
                    <a:off x="4471542" y="4367723"/>
                    <a:ext cx="68530" cy="68530"/>
                  </a:xfrm>
                  <a:custGeom>
                    <a:avLst/>
                    <a:gdLst/>
                    <a:ahLst/>
                    <a:cxnLst/>
                    <a:rect l="l" t="t" r="r" b="b"/>
                    <a:pathLst>
                      <a:path w="1958" h="1958" extrusionOk="0">
                        <a:moveTo>
                          <a:pt x="248" y="1"/>
                        </a:moveTo>
                        <a:cubicBezTo>
                          <a:pt x="113" y="1"/>
                          <a:pt x="1" y="113"/>
                          <a:pt x="1" y="248"/>
                        </a:cubicBezTo>
                        <a:lnTo>
                          <a:pt x="1" y="1710"/>
                        </a:lnTo>
                        <a:cubicBezTo>
                          <a:pt x="1" y="1849"/>
                          <a:pt x="113" y="1958"/>
                          <a:pt x="248" y="1958"/>
                        </a:cubicBezTo>
                        <a:cubicBezTo>
                          <a:pt x="383" y="1958"/>
                          <a:pt x="495" y="1849"/>
                          <a:pt x="495" y="1710"/>
                        </a:cubicBezTo>
                        <a:lnTo>
                          <a:pt x="495" y="496"/>
                        </a:lnTo>
                        <a:lnTo>
                          <a:pt x="1710" y="496"/>
                        </a:lnTo>
                        <a:cubicBezTo>
                          <a:pt x="1845" y="496"/>
                          <a:pt x="1958" y="383"/>
                          <a:pt x="1958" y="248"/>
                        </a:cubicBezTo>
                        <a:cubicBezTo>
                          <a:pt x="1958" y="113"/>
                          <a:pt x="1845" y="1"/>
                          <a:pt x="17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07;p70"/>
                  <p:cNvSpPr/>
                  <p:nvPr/>
                </p:nvSpPr>
                <p:spPr>
                  <a:xfrm>
                    <a:off x="4553164" y="4367723"/>
                    <a:ext cx="68705" cy="68530"/>
                  </a:xfrm>
                  <a:custGeom>
                    <a:avLst/>
                    <a:gdLst/>
                    <a:ahLst/>
                    <a:cxnLst/>
                    <a:rect l="l" t="t" r="r" b="b"/>
                    <a:pathLst>
                      <a:path w="1963" h="1958" extrusionOk="0">
                        <a:moveTo>
                          <a:pt x="249" y="1"/>
                        </a:moveTo>
                        <a:cubicBezTo>
                          <a:pt x="113" y="1"/>
                          <a:pt x="1" y="113"/>
                          <a:pt x="1" y="248"/>
                        </a:cubicBezTo>
                        <a:cubicBezTo>
                          <a:pt x="1" y="383"/>
                          <a:pt x="113" y="496"/>
                          <a:pt x="249" y="496"/>
                        </a:cubicBezTo>
                        <a:lnTo>
                          <a:pt x="1467" y="496"/>
                        </a:lnTo>
                        <a:lnTo>
                          <a:pt x="1467" y="1710"/>
                        </a:lnTo>
                        <a:cubicBezTo>
                          <a:pt x="1467" y="1849"/>
                          <a:pt x="1576" y="1958"/>
                          <a:pt x="1715" y="1958"/>
                        </a:cubicBezTo>
                        <a:cubicBezTo>
                          <a:pt x="1851" y="1958"/>
                          <a:pt x="1963" y="1849"/>
                          <a:pt x="1963" y="1710"/>
                        </a:cubicBezTo>
                        <a:lnTo>
                          <a:pt x="1963" y="248"/>
                        </a:lnTo>
                        <a:cubicBezTo>
                          <a:pt x="1963" y="113"/>
                          <a:pt x="1851" y="1"/>
                          <a:pt x="17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08;p70"/>
                  <p:cNvSpPr/>
                  <p:nvPr/>
                </p:nvSpPr>
                <p:spPr>
                  <a:xfrm>
                    <a:off x="4553164" y="4455190"/>
                    <a:ext cx="68705" cy="68565"/>
                  </a:xfrm>
                  <a:custGeom>
                    <a:avLst/>
                    <a:gdLst/>
                    <a:ahLst/>
                    <a:cxnLst/>
                    <a:rect l="l" t="t" r="r" b="b"/>
                    <a:pathLst>
                      <a:path w="1963" h="1959" extrusionOk="0">
                        <a:moveTo>
                          <a:pt x="1715" y="0"/>
                        </a:moveTo>
                        <a:cubicBezTo>
                          <a:pt x="1576" y="0"/>
                          <a:pt x="1467" y="113"/>
                          <a:pt x="1467" y="248"/>
                        </a:cubicBezTo>
                        <a:lnTo>
                          <a:pt x="1467" y="1463"/>
                        </a:lnTo>
                        <a:lnTo>
                          <a:pt x="249" y="1463"/>
                        </a:lnTo>
                        <a:cubicBezTo>
                          <a:pt x="113" y="1463"/>
                          <a:pt x="1" y="1575"/>
                          <a:pt x="1" y="1711"/>
                        </a:cubicBezTo>
                        <a:cubicBezTo>
                          <a:pt x="1" y="1850"/>
                          <a:pt x="113" y="1959"/>
                          <a:pt x="249" y="1959"/>
                        </a:cubicBezTo>
                        <a:lnTo>
                          <a:pt x="1715" y="1959"/>
                        </a:lnTo>
                        <a:cubicBezTo>
                          <a:pt x="1851" y="1959"/>
                          <a:pt x="1963" y="1850"/>
                          <a:pt x="1963" y="1711"/>
                        </a:cubicBezTo>
                        <a:lnTo>
                          <a:pt x="1963" y="248"/>
                        </a:lnTo>
                        <a:cubicBezTo>
                          <a:pt x="1963" y="113"/>
                          <a:pt x="1851" y="0"/>
                          <a:pt x="17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09;p70"/>
                  <p:cNvSpPr/>
                  <p:nvPr/>
                </p:nvSpPr>
                <p:spPr>
                  <a:xfrm>
                    <a:off x="4471542" y="4455190"/>
                    <a:ext cx="68530" cy="68565"/>
                  </a:xfrm>
                  <a:custGeom>
                    <a:avLst/>
                    <a:gdLst/>
                    <a:ahLst/>
                    <a:cxnLst/>
                    <a:rect l="l" t="t" r="r" b="b"/>
                    <a:pathLst>
                      <a:path w="1958" h="1959" extrusionOk="0">
                        <a:moveTo>
                          <a:pt x="248" y="0"/>
                        </a:moveTo>
                        <a:cubicBezTo>
                          <a:pt x="113" y="0"/>
                          <a:pt x="1" y="113"/>
                          <a:pt x="1" y="248"/>
                        </a:cubicBezTo>
                        <a:lnTo>
                          <a:pt x="1" y="1711"/>
                        </a:lnTo>
                        <a:cubicBezTo>
                          <a:pt x="1" y="1850"/>
                          <a:pt x="113" y="1959"/>
                          <a:pt x="248" y="1959"/>
                        </a:cubicBezTo>
                        <a:lnTo>
                          <a:pt x="1710" y="1959"/>
                        </a:lnTo>
                        <a:cubicBezTo>
                          <a:pt x="1845" y="1959"/>
                          <a:pt x="1958" y="1850"/>
                          <a:pt x="1958" y="1711"/>
                        </a:cubicBezTo>
                        <a:cubicBezTo>
                          <a:pt x="1958" y="1575"/>
                          <a:pt x="1845" y="1463"/>
                          <a:pt x="1710" y="1463"/>
                        </a:cubicBezTo>
                        <a:lnTo>
                          <a:pt x="495" y="1463"/>
                        </a:lnTo>
                        <a:lnTo>
                          <a:pt x="495" y="248"/>
                        </a:lnTo>
                        <a:cubicBezTo>
                          <a:pt x="495" y="113"/>
                          <a:pt x="383" y="0"/>
                          <a:pt x="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5" name="Rounded Rectangle 4"/>
            <p:cNvSpPr/>
            <p:nvPr/>
          </p:nvSpPr>
          <p:spPr>
            <a:xfrm>
              <a:off x="2264821" y="1647210"/>
              <a:ext cx="4229343" cy="92608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oogle Shape;2948;p72"/>
          <p:cNvGrpSpPr/>
          <p:nvPr/>
        </p:nvGrpSpPr>
        <p:grpSpPr>
          <a:xfrm>
            <a:off x="-54173" y="3962275"/>
            <a:ext cx="1640085" cy="1495549"/>
            <a:chOff x="461475" y="3119363"/>
            <a:chExt cx="968325" cy="865075"/>
          </a:xfrm>
        </p:grpSpPr>
        <p:sp>
          <p:nvSpPr>
            <p:cNvPr id="49" name="Google Shape;2949;p72"/>
            <p:cNvSpPr/>
            <p:nvPr/>
          </p:nvSpPr>
          <p:spPr>
            <a:xfrm>
              <a:off x="1221600" y="3275313"/>
              <a:ext cx="208200" cy="115675"/>
            </a:xfrm>
            <a:custGeom>
              <a:avLst/>
              <a:gdLst/>
              <a:ahLst/>
              <a:cxnLst/>
              <a:rect l="l" t="t" r="r" b="b"/>
              <a:pathLst>
                <a:path w="8328" h="4627" extrusionOk="0">
                  <a:moveTo>
                    <a:pt x="6254" y="1"/>
                  </a:moveTo>
                  <a:cubicBezTo>
                    <a:pt x="5510" y="1"/>
                    <a:pt x="4714" y="205"/>
                    <a:pt x="4316" y="399"/>
                  </a:cubicBezTo>
                  <a:cubicBezTo>
                    <a:pt x="2884" y="1045"/>
                    <a:pt x="1432" y="1750"/>
                    <a:pt x="444" y="2960"/>
                  </a:cubicBezTo>
                  <a:cubicBezTo>
                    <a:pt x="202" y="3262"/>
                    <a:pt x="1" y="3625"/>
                    <a:pt x="81" y="3988"/>
                  </a:cubicBezTo>
                  <a:cubicBezTo>
                    <a:pt x="220" y="4456"/>
                    <a:pt x="761" y="4626"/>
                    <a:pt x="1269" y="4626"/>
                  </a:cubicBezTo>
                  <a:cubicBezTo>
                    <a:pt x="1352" y="4626"/>
                    <a:pt x="1434" y="4622"/>
                    <a:pt x="1513" y="4613"/>
                  </a:cubicBezTo>
                  <a:cubicBezTo>
                    <a:pt x="2662" y="4512"/>
                    <a:pt x="3751" y="4109"/>
                    <a:pt x="4820" y="3666"/>
                  </a:cubicBezTo>
                  <a:cubicBezTo>
                    <a:pt x="5707" y="3283"/>
                    <a:pt x="8328" y="2153"/>
                    <a:pt x="7864" y="782"/>
                  </a:cubicBezTo>
                  <a:cubicBezTo>
                    <a:pt x="7655" y="195"/>
                    <a:pt x="6979" y="1"/>
                    <a:pt x="62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950;p72"/>
            <p:cNvSpPr/>
            <p:nvPr/>
          </p:nvSpPr>
          <p:spPr>
            <a:xfrm>
              <a:off x="1221600" y="3265113"/>
              <a:ext cx="208200" cy="127050"/>
            </a:xfrm>
            <a:custGeom>
              <a:avLst/>
              <a:gdLst/>
              <a:ahLst/>
              <a:cxnLst/>
              <a:rect l="l" t="t" r="r" b="b"/>
              <a:pathLst>
                <a:path w="8328" h="5082" fill="none" extrusionOk="0">
                  <a:moveTo>
                    <a:pt x="4820" y="4074"/>
                  </a:moveTo>
                  <a:cubicBezTo>
                    <a:pt x="3751" y="4517"/>
                    <a:pt x="2662" y="4920"/>
                    <a:pt x="1513" y="5021"/>
                  </a:cubicBezTo>
                  <a:cubicBezTo>
                    <a:pt x="948" y="5082"/>
                    <a:pt x="243" y="4941"/>
                    <a:pt x="81" y="4396"/>
                  </a:cubicBezTo>
                  <a:cubicBezTo>
                    <a:pt x="1" y="4033"/>
                    <a:pt x="202" y="3670"/>
                    <a:pt x="444" y="3368"/>
                  </a:cubicBezTo>
                  <a:cubicBezTo>
                    <a:pt x="1432" y="2158"/>
                    <a:pt x="2884" y="1453"/>
                    <a:pt x="4316" y="807"/>
                  </a:cubicBezTo>
                  <a:cubicBezTo>
                    <a:pt x="5102" y="424"/>
                    <a:pt x="7441" y="1"/>
                    <a:pt x="7864" y="1190"/>
                  </a:cubicBezTo>
                  <a:cubicBezTo>
                    <a:pt x="8328" y="2561"/>
                    <a:pt x="5707" y="3691"/>
                    <a:pt x="4820" y="4074"/>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951;p72"/>
            <p:cNvSpPr/>
            <p:nvPr/>
          </p:nvSpPr>
          <p:spPr>
            <a:xfrm>
              <a:off x="1230675" y="3365213"/>
              <a:ext cx="91275" cy="114375"/>
            </a:xfrm>
            <a:custGeom>
              <a:avLst/>
              <a:gdLst/>
              <a:ahLst/>
              <a:cxnLst/>
              <a:rect l="l" t="t" r="r" b="b"/>
              <a:pathLst>
                <a:path w="3651" h="4575" extrusionOk="0">
                  <a:moveTo>
                    <a:pt x="2664" y="0"/>
                  </a:moveTo>
                  <a:cubicBezTo>
                    <a:pt x="2623" y="0"/>
                    <a:pt x="2582" y="9"/>
                    <a:pt x="2541" y="29"/>
                  </a:cubicBezTo>
                  <a:cubicBezTo>
                    <a:pt x="2501" y="49"/>
                    <a:pt x="2461" y="90"/>
                    <a:pt x="2420" y="130"/>
                  </a:cubicBezTo>
                  <a:cubicBezTo>
                    <a:pt x="1997" y="594"/>
                    <a:pt x="1513" y="937"/>
                    <a:pt x="1352" y="1582"/>
                  </a:cubicBezTo>
                  <a:cubicBezTo>
                    <a:pt x="1210" y="2086"/>
                    <a:pt x="1110" y="2630"/>
                    <a:pt x="706" y="2973"/>
                  </a:cubicBezTo>
                  <a:cubicBezTo>
                    <a:pt x="525" y="3134"/>
                    <a:pt x="303" y="3235"/>
                    <a:pt x="182" y="3437"/>
                  </a:cubicBezTo>
                  <a:cubicBezTo>
                    <a:pt x="1" y="3759"/>
                    <a:pt x="182" y="4183"/>
                    <a:pt x="485" y="4384"/>
                  </a:cubicBezTo>
                  <a:cubicBezTo>
                    <a:pt x="714" y="4538"/>
                    <a:pt x="991" y="4574"/>
                    <a:pt x="1269" y="4574"/>
                  </a:cubicBezTo>
                  <a:cubicBezTo>
                    <a:pt x="1358" y="4574"/>
                    <a:pt x="1446" y="4571"/>
                    <a:pt x="1533" y="4566"/>
                  </a:cubicBezTo>
                  <a:cubicBezTo>
                    <a:pt x="1856" y="4546"/>
                    <a:pt x="2158" y="4485"/>
                    <a:pt x="2461" y="4405"/>
                  </a:cubicBezTo>
                  <a:cubicBezTo>
                    <a:pt x="3086" y="4223"/>
                    <a:pt x="3247" y="3437"/>
                    <a:pt x="3388" y="2892"/>
                  </a:cubicBezTo>
                  <a:cubicBezTo>
                    <a:pt x="3529" y="2348"/>
                    <a:pt x="3650" y="1804"/>
                    <a:pt x="3630" y="1239"/>
                  </a:cubicBezTo>
                  <a:cubicBezTo>
                    <a:pt x="3630" y="1058"/>
                    <a:pt x="3590" y="876"/>
                    <a:pt x="3509" y="735"/>
                  </a:cubicBezTo>
                  <a:cubicBezTo>
                    <a:pt x="3388" y="493"/>
                    <a:pt x="3207" y="312"/>
                    <a:pt x="3005" y="150"/>
                  </a:cubicBezTo>
                  <a:cubicBezTo>
                    <a:pt x="2900" y="75"/>
                    <a:pt x="2783" y="0"/>
                    <a:pt x="26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952;p72"/>
            <p:cNvSpPr/>
            <p:nvPr/>
          </p:nvSpPr>
          <p:spPr>
            <a:xfrm>
              <a:off x="911600" y="3227163"/>
              <a:ext cx="197125" cy="199750"/>
            </a:xfrm>
            <a:custGeom>
              <a:avLst/>
              <a:gdLst/>
              <a:ahLst/>
              <a:cxnLst/>
              <a:rect l="l" t="t" r="r" b="b"/>
              <a:pathLst>
                <a:path w="7885" h="7990" extrusionOk="0">
                  <a:moveTo>
                    <a:pt x="5856" y="0"/>
                  </a:moveTo>
                  <a:cubicBezTo>
                    <a:pt x="5638" y="0"/>
                    <a:pt x="5420" y="90"/>
                    <a:pt x="5203" y="168"/>
                  </a:cubicBezTo>
                  <a:cubicBezTo>
                    <a:pt x="4497" y="470"/>
                    <a:pt x="3812" y="813"/>
                    <a:pt x="3146" y="1216"/>
                  </a:cubicBezTo>
                  <a:cubicBezTo>
                    <a:pt x="2561" y="1559"/>
                    <a:pt x="2017" y="2003"/>
                    <a:pt x="1715" y="2628"/>
                  </a:cubicBezTo>
                  <a:cubicBezTo>
                    <a:pt x="1291" y="3475"/>
                    <a:pt x="928" y="4342"/>
                    <a:pt x="525" y="5188"/>
                  </a:cubicBezTo>
                  <a:cubicBezTo>
                    <a:pt x="263" y="5733"/>
                    <a:pt x="1" y="6519"/>
                    <a:pt x="586" y="6963"/>
                  </a:cubicBezTo>
                  <a:cubicBezTo>
                    <a:pt x="1505" y="7670"/>
                    <a:pt x="2703" y="7990"/>
                    <a:pt x="3882" y="7990"/>
                  </a:cubicBezTo>
                  <a:cubicBezTo>
                    <a:pt x="4047" y="7990"/>
                    <a:pt x="4212" y="7983"/>
                    <a:pt x="4376" y="7971"/>
                  </a:cubicBezTo>
                  <a:cubicBezTo>
                    <a:pt x="4779" y="7931"/>
                    <a:pt x="5183" y="7850"/>
                    <a:pt x="5546" y="7668"/>
                  </a:cubicBezTo>
                  <a:cubicBezTo>
                    <a:pt x="5949" y="7487"/>
                    <a:pt x="6292" y="7184"/>
                    <a:pt x="6614" y="6882"/>
                  </a:cubicBezTo>
                  <a:cubicBezTo>
                    <a:pt x="6977" y="6539"/>
                    <a:pt x="7340" y="6176"/>
                    <a:pt x="7562" y="5713"/>
                  </a:cubicBezTo>
                  <a:cubicBezTo>
                    <a:pt x="7663" y="5471"/>
                    <a:pt x="7743" y="5188"/>
                    <a:pt x="7763" y="4926"/>
                  </a:cubicBezTo>
                  <a:cubicBezTo>
                    <a:pt x="7884" y="4100"/>
                    <a:pt x="7703" y="3394"/>
                    <a:pt x="7421" y="2648"/>
                  </a:cubicBezTo>
                  <a:cubicBezTo>
                    <a:pt x="7300" y="2305"/>
                    <a:pt x="7280" y="1902"/>
                    <a:pt x="7179" y="1559"/>
                  </a:cubicBezTo>
                  <a:cubicBezTo>
                    <a:pt x="7078" y="1196"/>
                    <a:pt x="6937" y="853"/>
                    <a:pt x="6735" y="551"/>
                  </a:cubicBezTo>
                  <a:cubicBezTo>
                    <a:pt x="6554" y="309"/>
                    <a:pt x="6332" y="87"/>
                    <a:pt x="6050" y="27"/>
                  </a:cubicBezTo>
                  <a:cubicBezTo>
                    <a:pt x="5985" y="8"/>
                    <a:pt x="5920" y="0"/>
                    <a:pt x="58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953;p72"/>
            <p:cNvSpPr/>
            <p:nvPr/>
          </p:nvSpPr>
          <p:spPr>
            <a:xfrm>
              <a:off x="478100" y="3268263"/>
              <a:ext cx="735475" cy="676300"/>
            </a:xfrm>
            <a:custGeom>
              <a:avLst/>
              <a:gdLst/>
              <a:ahLst/>
              <a:cxnLst/>
              <a:rect l="l" t="t" r="r" b="b"/>
              <a:pathLst>
                <a:path w="29419" h="27052" extrusionOk="0">
                  <a:moveTo>
                    <a:pt x="20019" y="1"/>
                  </a:moveTo>
                  <a:cubicBezTo>
                    <a:pt x="19899" y="1"/>
                    <a:pt x="19795" y="69"/>
                    <a:pt x="19700" y="137"/>
                  </a:cubicBezTo>
                  <a:cubicBezTo>
                    <a:pt x="19014" y="661"/>
                    <a:pt x="18510" y="1407"/>
                    <a:pt x="18026" y="2133"/>
                  </a:cubicBezTo>
                  <a:cubicBezTo>
                    <a:pt x="17744" y="2577"/>
                    <a:pt x="17462" y="3000"/>
                    <a:pt x="17180" y="3444"/>
                  </a:cubicBezTo>
                  <a:cubicBezTo>
                    <a:pt x="16817" y="3968"/>
                    <a:pt x="16474" y="4492"/>
                    <a:pt x="16252" y="5097"/>
                  </a:cubicBezTo>
                  <a:cubicBezTo>
                    <a:pt x="16071" y="5601"/>
                    <a:pt x="15990" y="6145"/>
                    <a:pt x="15808" y="6670"/>
                  </a:cubicBezTo>
                  <a:cubicBezTo>
                    <a:pt x="15425" y="7698"/>
                    <a:pt x="14639" y="8242"/>
                    <a:pt x="13853" y="8968"/>
                  </a:cubicBezTo>
                  <a:cubicBezTo>
                    <a:pt x="12078" y="10621"/>
                    <a:pt x="10123" y="12013"/>
                    <a:pt x="8106" y="13364"/>
                  </a:cubicBezTo>
                  <a:cubicBezTo>
                    <a:pt x="6009" y="14755"/>
                    <a:pt x="3792" y="16025"/>
                    <a:pt x="2158" y="17981"/>
                  </a:cubicBezTo>
                  <a:cubicBezTo>
                    <a:pt x="1473" y="18807"/>
                    <a:pt x="928" y="19715"/>
                    <a:pt x="525" y="20683"/>
                  </a:cubicBezTo>
                  <a:cubicBezTo>
                    <a:pt x="344" y="21066"/>
                    <a:pt x="82" y="21570"/>
                    <a:pt x="41" y="21993"/>
                  </a:cubicBezTo>
                  <a:cubicBezTo>
                    <a:pt x="1" y="22457"/>
                    <a:pt x="203" y="23082"/>
                    <a:pt x="404" y="23485"/>
                  </a:cubicBezTo>
                  <a:cubicBezTo>
                    <a:pt x="606" y="23848"/>
                    <a:pt x="888" y="24151"/>
                    <a:pt x="1211" y="24413"/>
                  </a:cubicBezTo>
                  <a:cubicBezTo>
                    <a:pt x="1695" y="24836"/>
                    <a:pt x="2259" y="25199"/>
                    <a:pt x="2804" y="25542"/>
                  </a:cubicBezTo>
                  <a:cubicBezTo>
                    <a:pt x="3852" y="26187"/>
                    <a:pt x="4941" y="26812"/>
                    <a:pt x="6151" y="26994"/>
                  </a:cubicBezTo>
                  <a:cubicBezTo>
                    <a:pt x="6408" y="27032"/>
                    <a:pt x="6665" y="27052"/>
                    <a:pt x="6922" y="27052"/>
                  </a:cubicBezTo>
                  <a:cubicBezTo>
                    <a:pt x="7209" y="27052"/>
                    <a:pt x="7496" y="27027"/>
                    <a:pt x="7784" y="26973"/>
                  </a:cubicBezTo>
                  <a:cubicBezTo>
                    <a:pt x="8126" y="26913"/>
                    <a:pt x="8489" y="26832"/>
                    <a:pt x="8792" y="26651"/>
                  </a:cubicBezTo>
                  <a:cubicBezTo>
                    <a:pt x="9094" y="26489"/>
                    <a:pt x="9336" y="26268"/>
                    <a:pt x="9598" y="26026"/>
                  </a:cubicBezTo>
                  <a:cubicBezTo>
                    <a:pt x="10586" y="25098"/>
                    <a:pt x="11534" y="24070"/>
                    <a:pt x="12381" y="23001"/>
                  </a:cubicBezTo>
                  <a:cubicBezTo>
                    <a:pt x="12764" y="22538"/>
                    <a:pt x="13066" y="21973"/>
                    <a:pt x="13530" y="21590"/>
                  </a:cubicBezTo>
                  <a:cubicBezTo>
                    <a:pt x="14014" y="21187"/>
                    <a:pt x="14478" y="20743"/>
                    <a:pt x="14881" y="20279"/>
                  </a:cubicBezTo>
                  <a:cubicBezTo>
                    <a:pt x="15163" y="19937"/>
                    <a:pt x="15405" y="19594"/>
                    <a:pt x="15687" y="19251"/>
                  </a:cubicBezTo>
                  <a:cubicBezTo>
                    <a:pt x="15990" y="18888"/>
                    <a:pt x="16313" y="18566"/>
                    <a:pt x="16655" y="18243"/>
                  </a:cubicBezTo>
                  <a:cubicBezTo>
                    <a:pt x="17623" y="17356"/>
                    <a:pt x="18732" y="16650"/>
                    <a:pt x="19861" y="15985"/>
                  </a:cubicBezTo>
                  <a:cubicBezTo>
                    <a:pt x="20587" y="15541"/>
                    <a:pt x="21514" y="15400"/>
                    <a:pt x="22341" y="15178"/>
                  </a:cubicBezTo>
                  <a:cubicBezTo>
                    <a:pt x="23188" y="14977"/>
                    <a:pt x="24035" y="14735"/>
                    <a:pt x="24821" y="14352"/>
                  </a:cubicBezTo>
                  <a:cubicBezTo>
                    <a:pt x="26051" y="13727"/>
                    <a:pt x="27321" y="13182"/>
                    <a:pt x="28471" y="12456"/>
                  </a:cubicBezTo>
                  <a:cubicBezTo>
                    <a:pt x="28672" y="12335"/>
                    <a:pt x="28854" y="12214"/>
                    <a:pt x="29015" y="12033"/>
                  </a:cubicBezTo>
                  <a:cubicBezTo>
                    <a:pt x="29418" y="11529"/>
                    <a:pt x="29015" y="10299"/>
                    <a:pt x="28874" y="9795"/>
                  </a:cubicBezTo>
                  <a:cubicBezTo>
                    <a:pt x="28854" y="9674"/>
                    <a:pt x="28813" y="9553"/>
                    <a:pt x="28733" y="9472"/>
                  </a:cubicBezTo>
                  <a:cubicBezTo>
                    <a:pt x="28606" y="9328"/>
                    <a:pt x="28468" y="9269"/>
                    <a:pt x="28326" y="9269"/>
                  </a:cubicBezTo>
                  <a:cubicBezTo>
                    <a:pt x="27815" y="9269"/>
                    <a:pt x="27260" y="10039"/>
                    <a:pt x="27039" y="10339"/>
                  </a:cubicBezTo>
                  <a:cubicBezTo>
                    <a:pt x="26858" y="10601"/>
                    <a:pt x="26636" y="10964"/>
                    <a:pt x="26394" y="11146"/>
                  </a:cubicBezTo>
                  <a:cubicBezTo>
                    <a:pt x="26132" y="11347"/>
                    <a:pt x="25688" y="11367"/>
                    <a:pt x="25386" y="11448"/>
                  </a:cubicBezTo>
                  <a:cubicBezTo>
                    <a:pt x="24778" y="11614"/>
                    <a:pt x="24095" y="11969"/>
                    <a:pt x="23459" y="11969"/>
                  </a:cubicBezTo>
                  <a:cubicBezTo>
                    <a:pt x="23167" y="11969"/>
                    <a:pt x="22884" y="11893"/>
                    <a:pt x="22623" y="11690"/>
                  </a:cubicBezTo>
                  <a:cubicBezTo>
                    <a:pt x="21756" y="11025"/>
                    <a:pt x="21293" y="10138"/>
                    <a:pt x="21051" y="9089"/>
                  </a:cubicBezTo>
                  <a:cubicBezTo>
                    <a:pt x="20869" y="8343"/>
                    <a:pt x="20809" y="7557"/>
                    <a:pt x="20547" y="6851"/>
                  </a:cubicBezTo>
                  <a:cubicBezTo>
                    <a:pt x="20305" y="6186"/>
                    <a:pt x="20184" y="5621"/>
                    <a:pt x="20204" y="4895"/>
                  </a:cubicBezTo>
                  <a:cubicBezTo>
                    <a:pt x="20224" y="4109"/>
                    <a:pt x="20345" y="3323"/>
                    <a:pt x="20406" y="2536"/>
                  </a:cubicBezTo>
                  <a:cubicBezTo>
                    <a:pt x="20466" y="1891"/>
                    <a:pt x="20587" y="923"/>
                    <a:pt x="20385" y="318"/>
                  </a:cubicBezTo>
                  <a:cubicBezTo>
                    <a:pt x="20365" y="197"/>
                    <a:pt x="20285" y="97"/>
                    <a:pt x="20204" y="56"/>
                  </a:cubicBezTo>
                  <a:cubicBezTo>
                    <a:pt x="20138" y="17"/>
                    <a:pt x="20077" y="1"/>
                    <a:pt x="200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954;p72"/>
            <p:cNvSpPr/>
            <p:nvPr/>
          </p:nvSpPr>
          <p:spPr>
            <a:xfrm>
              <a:off x="1180275" y="3438113"/>
              <a:ext cx="87725" cy="110500"/>
            </a:xfrm>
            <a:custGeom>
              <a:avLst/>
              <a:gdLst/>
              <a:ahLst/>
              <a:cxnLst/>
              <a:rect l="l" t="t" r="r" b="b"/>
              <a:pathLst>
                <a:path w="3509" h="4420" extrusionOk="0">
                  <a:moveTo>
                    <a:pt x="2268" y="1"/>
                  </a:moveTo>
                  <a:cubicBezTo>
                    <a:pt x="2200" y="1"/>
                    <a:pt x="2129" y="12"/>
                    <a:pt x="2057" y="37"/>
                  </a:cubicBezTo>
                  <a:cubicBezTo>
                    <a:pt x="1311" y="299"/>
                    <a:pt x="908" y="1186"/>
                    <a:pt x="646" y="1852"/>
                  </a:cubicBezTo>
                  <a:cubicBezTo>
                    <a:pt x="505" y="2235"/>
                    <a:pt x="343" y="2598"/>
                    <a:pt x="182" y="2981"/>
                  </a:cubicBezTo>
                  <a:cubicBezTo>
                    <a:pt x="101" y="3202"/>
                    <a:pt x="0" y="3444"/>
                    <a:pt x="61" y="3686"/>
                  </a:cubicBezTo>
                  <a:cubicBezTo>
                    <a:pt x="142" y="4049"/>
                    <a:pt x="545" y="4271"/>
                    <a:pt x="908" y="4352"/>
                  </a:cubicBezTo>
                  <a:cubicBezTo>
                    <a:pt x="1104" y="4397"/>
                    <a:pt x="1307" y="4420"/>
                    <a:pt x="1510" y="4420"/>
                  </a:cubicBezTo>
                  <a:cubicBezTo>
                    <a:pt x="1850" y="4420"/>
                    <a:pt x="2193" y="4357"/>
                    <a:pt x="2521" y="4231"/>
                  </a:cubicBezTo>
                  <a:cubicBezTo>
                    <a:pt x="2722" y="4150"/>
                    <a:pt x="2924" y="4049"/>
                    <a:pt x="3065" y="3868"/>
                  </a:cubicBezTo>
                  <a:cubicBezTo>
                    <a:pt x="3226" y="3666"/>
                    <a:pt x="3267" y="3384"/>
                    <a:pt x="3307" y="3122"/>
                  </a:cubicBezTo>
                  <a:cubicBezTo>
                    <a:pt x="3408" y="2477"/>
                    <a:pt x="3509" y="1811"/>
                    <a:pt x="3347" y="1186"/>
                  </a:cubicBezTo>
                  <a:cubicBezTo>
                    <a:pt x="3222" y="721"/>
                    <a:pt x="2811" y="1"/>
                    <a:pt x="2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955;p72"/>
            <p:cNvSpPr/>
            <p:nvPr/>
          </p:nvSpPr>
          <p:spPr>
            <a:xfrm>
              <a:off x="860700" y="3125588"/>
              <a:ext cx="557025" cy="507800"/>
            </a:xfrm>
            <a:custGeom>
              <a:avLst/>
              <a:gdLst/>
              <a:ahLst/>
              <a:cxnLst/>
              <a:rect l="l" t="t" r="r" b="b"/>
              <a:pathLst>
                <a:path w="22281" h="20312" extrusionOk="0">
                  <a:moveTo>
                    <a:pt x="14686" y="1"/>
                  </a:moveTo>
                  <a:cubicBezTo>
                    <a:pt x="14240" y="1"/>
                    <a:pt x="13791" y="167"/>
                    <a:pt x="13489" y="481"/>
                  </a:cubicBezTo>
                  <a:lnTo>
                    <a:pt x="545" y="14030"/>
                  </a:lnTo>
                  <a:cubicBezTo>
                    <a:pt x="0" y="14594"/>
                    <a:pt x="101" y="15401"/>
                    <a:pt x="726" y="15865"/>
                  </a:cubicBezTo>
                  <a:lnTo>
                    <a:pt x="6674" y="20018"/>
                  </a:lnTo>
                  <a:cubicBezTo>
                    <a:pt x="6941" y="20216"/>
                    <a:pt x="7270" y="20311"/>
                    <a:pt x="7601" y="20311"/>
                  </a:cubicBezTo>
                  <a:cubicBezTo>
                    <a:pt x="8045" y="20311"/>
                    <a:pt x="8491" y="20140"/>
                    <a:pt x="8791" y="19817"/>
                  </a:cubicBezTo>
                  <a:lnTo>
                    <a:pt x="21736" y="6287"/>
                  </a:lnTo>
                  <a:cubicBezTo>
                    <a:pt x="22280" y="5723"/>
                    <a:pt x="22179" y="4896"/>
                    <a:pt x="21554" y="4453"/>
                  </a:cubicBezTo>
                  <a:lnTo>
                    <a:pt x="15606" y="279"/>
                  </a:lnTo>
                  <a:cubicBezTo>
                    <a:pt x="15341" y="91"/>
                    <a:pt x="15014" y="1"/>
                    <a:pt x="146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956;p72"/>
            <p:cNvSpPr/>
            <p:nvPr/>
          </p:nvSpPr>
          <p:spPr>
            <a:xfrm>
              <a:off x="864725" y="3120888"/>
              <a:ext cx="540900" cy="497375"/>
            </a:xfrm>
            <a:custGeom>
              <a:avLst/>
              <a:gdLst/>
              <a:ahLst/>
              <a:cxnLst/>
              <a:rect l="l" t="t" r="r" b="b"/>
              <a:pathLst>
                <a:path w="21636" h="19895" extrusionOk="0">
                  <a:moveTo>
                    <a:pt x="14333" y="1"/>
                  </a:moveTo>
                  <a:cubicBezTo>
                    <a:pt x="14077" y="1"/>
                    <a:pt x="13817" y="99"/>
                    <a:pt x="13631" y="286"/>
                  </a:cubicBezTo>
                  <a:lnTo>
                    <a:pt x="323" y="14218"/>
                  </a:lnTo>
                  <a:cubicBezTo>
                    <a:pt x="1" y="14541"/>
                    <a:pt x="61" y="15024"/>
                    <a:pt x="424" y="15287"/>
                  </a:cubicBezTo>
                  <a:lnTo>
                    <a:pt x="6775" y="19722"/>
                  </a:lnTo>
                  <a:cubicBezTo>
                    <a:pt x="6935" y="19838"/>
                    <a:pt x="7130" y="19894"/>
                    <a:pt x="7325" y="19894"/>
                  </a:cubicBezTo>
                  <a:cubicBezTo>
                    <a:pt x="7574" y="19894"/>
                    <a:pt x="7825" y="19802"/>
                    <a:pt x="8005" y="19622"/>
                  </a:cubicBezTo>
                  <a:lnTo>
                    <a:pt x="21313" y="5669"/>
                  </a:lnTo>
                  <a:cubicBezTo>
                    <a:pt x="21635" y="5346"/>
                    <a:pt x="21575" y="4883"/>
                    <a:pt x="21212" y="4621"/>
                  </a:cubicBezTo>
                  <a:lnTo>
                    <a:pt x="14861" y="165"/>
                  </a:lnTo>
                  <a:cubicBezTo>
                    <a:pt x="14707" y="54"/>
                    <a:pt x="14521" y="1"/>
                    <a:pt x="14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957;p72"/>
            <p:cNvSpPr/>
            <p:nvPr/>
          </p:nvSpPr>
          <p:spPr>
            <a:xfrm>
              <a:off x="1287125" y="3181913"/>
              <a:ext cx="32800" cy="23500"/>
            </a:xfrm>
            <a:custGeom>
              <a:avLst/>
              <a:gdLst/>
              <a:ahLst/>
              <a:cxnLst/>
              <a:rect l="l" t="t" r="r" b="b"/>
              <a:pathLst>
                <a:path w="1312" h="940" extrusionOk="0">
                  <a:moveTo>
                    <a:pt x="130" y="0"/>
                  </a:moveTo>
                  <a:cubicBezTo>
                    <a:pt x="99" y="0"/>
                    <a:pt x="66" y="17"/>
                    <a:pt x="41" y="42"/>
                  </a:cubicBezTo>
                  <a:cubicBezTo>
                    <a:pt x="1" y="62"/>
                    <a:pt x="21" y="123"/>
                    <a:pt x="61" y="163"/>
                  </a:cubicBezTo>
                  <a:lnTo>
                    <a:pt x="1130" y="909"/>
                  </a:lnTo>
                  <a:cubicBezTo>
                    <a:pt x="1150" y="929"/>
                    <a:pt x="1180" y="940"/>
                    <a:pt x="1211" y="940"/>
                  </a:cubicBezTo>
                  <a:cubicBezTo>
                    <a:pt x="1241" y="940"/>
                    <a:pt x="1271" y="929"/>
                    <a:pt x="1291" y="909"/>
                  </a:cubicBezTo>
                  <a:cubicBezTo>
                    <a:pt x="1312" y="869"/>
                    <a:pt x="1312" y="808"/>
                    <a:pt x="1271" y="768"/>
                  </a:cubicBezTo>
                  <a:lnTo>
                    <a:pt x="182" y="22"/>
                  </a:lnTo>
                  <a:cubicBezTo>
                    <a:pt x="167" y="7"/>
                    <a:pt x="149"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958;p72"/>
            <p:cNvSpPr/>
            <p:nvPr/>
          </p:nvSpPr>
          <p:spPr>
            <a:xfrm>
              <a:off x="1271000" y="3170538"/>
              <a:ext cx="6075" cy="4450"/>
            </a:xfrm>
            <a:custGeom>
              <a:avLst/>
              <a:gdLst/>
              <a:ahLst/>
              <a:cxnLst/>
              <a:rect l="l" t="t" r="r" b="b"/>
              <a:pathLst>
                <a:path w="243" h="178" extrusionOk="0">
                  <a:moveTo>
                    <a:pt x="125" y="0"/>
                  </a:moveTo>
                  <a:cubicBezTo>
                    <a:pt x="95" y="0"/>
                    <a:pt x="65" y="10"/>
                    <a:pt x="41" y="34"/>
                  </a:cubicBezTo>
                  <a:cubicBezTo>
                    <a:pt x="1" y="74"/>
                    <a:pt x="1" y="134"/>
                    <a:pt x="61" y="155"/>
                  </a:cubicBezTo>
                  <a:cubicBezTo>
                    <a:pt x="78" y="172"/>
                    <a:pt x="99" y="178"/>
                    <a:pt x="120" y="178"/>
                  </a:cubicBezTo>
                  <a:cubicBezTo>
                    <a:pt x="149" y="178"/>
                    <a:pt x="179" y="166"/>
                    <a:pt x="202" y="155"/>
                  </a:cubicBezTo>
                  <a:cubicBezTo>
                    <a:pt x="243" y="114"/>
                    <a:pt x="223" y="54"/>
                    <a:pt x="182" y="13"/>
                  </a:cubicBezTo>
                  <a:cubicBezTo>
                    <a:pt x="166" y="5"/>
                    <a:pt x="145" y="0"/>
                    <a:pt x="1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959;p72"/>
            <p:cNvSpPr/>
            <p:nvPr/>
          </p:nvSpPr>
          <p:spPr>
            <a:xfrm>
              <a:off x="1264450" y="3396113"/>
              <a:ext cx="24725" cy="22550"/>
            </a:xfrm>
            <a:custGeom>
              <a:avLst/>
              <a:gdLst/>
              <a:ahLst/>
              <a:cxnLst/>
              <a:rect l="l" t="t" r="r" b="b"/>
              <a:pathLst>
                <a:path w="989" h="902" extrusionOk="0">
                  <a:moveTo>
                    <a:pt x="751" y="0"/>
                  </a:moveTo>
                  <a:cubicBezTo>
                    <a:pt x="693" y="0"/>
                    <a:pt x="638" y="20"/>
                    <a:pt x="606" y="64"/>
                  </a:cubicBezTo>
                  <a:lnTo>
                    <a:pt x="81" y="608"/>
                  </a:lnTo>
                  <a:cubicBezTo>
                    <a:pt x="1" y="689"/>
                    <a:pt x="21" y="789"/>
                    <a:pt x="101" y="850"/>
                  </a:cubicBezTo>
                  <a:cubicBezTo>
                    <a:pt x="137" y="885"/>
                    <a:pt x="184" y="901"/>
                    <a:pt x="231" y="901"/>
                  </a:cubicBezTo>
                  <a:cubicBezTo>
                    <a:pt x="290" y="901"/>
                    <a:pt x="350" y="875"/>
                    <a:pt x="384" y="830"/>
                  </a:cubicBezTo>
                  <a:lnTo>
                    <a:pt x="908" y="285"/>
                  </a:lnTo>
                  <a:cubicBezTo>
                    <a:pt x="989" y="205"/>
                    <a:pt x="968" y="104"/>
                    <a:pt x="888" y="43"/>
                  </a:cubicBezTo>
                  <a:cubicBezTo>
                    <a:pt x="850" y="15"/>
                    <a:pt x="800" y="0"/>
                    <a:pt x="751" y="0"/>
                  </a:cubicBezTo>
                  <a:close/>
                </a:path>
              </a:pathLst>
            </a:custGeom>
            <a:solidFill>
              <a:srgbClr val="537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960;p72"/>
            <p:cNvSpPr/>
            <p:nvPr/>
          </p:nvSpPr>
          <p:spPr>
            <a:xfrm>
              <a:off x="1326450" y="3302863"/>
              <a:ext cx="51950" cy="50875"/>
            </a:xfrm>
            <a:custGeom>
              <a:avLst/>
              <a:gdLst/>
              <a:ahLst/>
              <a:cxnLst/>
              <a:rect l="l" t="t" r="r" b="b"/>
              <a:pathLst>
                <a:path w="2078" h="2035" extrusionOk="0">
                  <a:moveTo>
                    <a:pt x="1829" y="0"/>
                  </a:moveTo>
                  <a:cubicBezTo>
                    <a:pt x="1772" y="0"/>
                    <a:pt x="1717" y="20"/>
                    <a:pt x="1674" y="63"/>
                  </a:cubicBezTo>
                  <a:lnTo>
                    <a:pt x="81" y="1737"/>
                  </a:lnTo>
                  <a:cubicBezTo>
                    <a:pt x="1" y="1818"/>
                    <a:pt x="21" y="1939"/>
                    <a:pt x="101" y="1999"/>
                  </a:cubicBezTo>
                  <a:cubicBezTo>
                    <a:pt x="141" y="2023"/>
                    <a:pt x="184" y="2034"/>
                    <a:pt x="226" y="2034"/>
                  </a:cubicBezTo>
                  <a:cubicBezTo>
                    <a:pt x="291" y="2034"/>
                    <a:pt x="355" y="2008"/>
                    <a:pt x="404" y="1959"/>
                  </a:cubicBezTo>
                  <a:lnTo>
                    <a:pt x="1997" y="285"/>
                  </a:lnTo>
                  <a:cubicBezTo>
                    <a:pt x="2077" y="205"/>
                    <a:pt x="2057" y="104"/>
                    <a:pt x="1977" y="43"/>
                  </a:cubicBezTo>
                  <a:cubicBezTo>
                    <a:pt x="1930" y="15"/>
                    <a:pt x="1879" y="0"/>
                    <a:pt x="18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961;p72"/>
            <p:cNvSpPr/>
            <p:nvPr/>
          </p:nvSpPr>
          <p:spPr>
            <a:xfrm>
              <a:off x="1328975" y="3304363"/>
              <a:ext cx="51450" cy="50875"/>
            </a:xfrm>
            <a:custGeom>
              <a:avLst/>
              <a:gdLst/>
              <a:ahLst/>
              <a:cxnLst/>
              <a:rect l="l" t="t" r="r" b="b"/>
              <a:pathLst>
                <a:path w="2058" h="2035" extrusionOk="0">
                  <a:moveTo>
                    <a:pt x="1819" y="1"/>
                  </a:moveTo>
                  <a:cubicBezTo>
                    <a:pt x="1762" y="1"/>
                    <a:pt x="1706" y="21"/>
                    <a:pt x="1674" y="64"/>
                  </a:cubicBezTo>
                  <a:lnTo>
                    <a:pt x="61" y="1737"/>
                  </a:lnTo>
                  <a:cubicBezTo>
                    <a:pt x="0" y="1818"/>
                    <a:pt x="0" y="1939"/>
                    <a:pt x="81" y="2000"/>
                  </a:cubicBezTo>
                  <a:cubicBezTo>
                    <a:pt x="121" y="2023"/>
                    <a:pt x="164" y="2035"/>
                    <a:pt x="206" y="2035"/>
                  </a:cubicBezTo>
                  <a:cubicBezTo>
                    <a:pt x="271" y="2035"/>
                    <a:pt x="335" y="2008"/>
                    <a:pt x="384" y="1959"/>
                  </a:cubicBezTo>
                  <a:lnTo>
                    <a:pt x="1976" y="286"/>
                  </a:lnTo>
                  <a:cubicBezTo>
                    <a:pt x="2057" y="205"/>
                    <a:pt x="2037" y="104"/>
                    <a:pt x="1956" y="44"/>
                  </a:cubicBezTo>
                  <a:cubicBezTo>
                    <a:pt x="1919" y="16"/>
                    <a:pt x="1868" y="1"/>
                    <a:pt x="18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962;p72"/>
            <p:cNvSpPr/>
            <p:nvPr/>
          </p:nvSpPr>
          <p:spPr>
            <a:xfrm>
              <a:off x="1266475" y="3397613"/>
              <a:ext cx="24725" cy="22550"/>
            </a:xfrm>
            <a:custGeom>
              <a:avLst/>
              <a:gdLst/>
              <a:ahLst/>
              <a:cxnLst/>
              <a:rect l="l" t="t" r="r" b="b"/>
              <a:pathLst>
                <a:path w="989" h="902" extrusionOk="0">
                  <a:moveTo>
                    <a:pt x="757" y="1"/>
                  </a:moveTo>
                  <a:cubicBezTo>
                    <a:pt x="703" y="1"/>
                    <a:pt x="648" y="21"/>
                    <a:pt x="605" y="64"/>
                  </a:cubicBezTo>
                  <a:lnTo>
                    <a:pt x="81" y="608"/>
                  </a:lnTo>
                  <a:cubicBezTo>
                    <a:pt x="0" y="689"/>
                    <a:pt x="20" y="790"/>
                    <a:pt x="101" y="850"/>
                  </a:cubicBezTo>
                  <a:cubicBezTo>
                    <a:pt x="145" y="886"/>
                    <a:pt x="193" y="902"/>
                    <a:pt x="240" y="902"/>
                  </a:cubicBezTo>
                  <a:cubicBezTo>
                    <a:pt x="300" y="902"/>
                    <a:pt x="358" y="876"/>
                    <a:pt x="404" y="830"/>
                  </a:cubicBezTo>
                  <a:lnTo>
                    <a:pt x="928" y="286"/>
                  </a:lnTo>
                  <a:cubicBezTo>
                    <a:pt x="988" y="205"/>
                    <a:pt x="988" y="104"/>
                    <a:pt x="887" y="44"/>
                  </a:cubicBezTo>
                  <a:cubicBezTo>
                    <a:pt x="850" y="16"/>
                    <a:pt x="804" y="1"/>
                    <a:pt x="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963;p72"/>
            <p:cNvSpPr/>
            <p:nvPr/>
          </p:nvSpPr>
          <p:spPr>
            <a:xfrm>
              <a:off x="1241275" y="3420313"/>
              <a:ext cx="24725" cy="22650"/>
            </a:xfrm>
            <a:custGeom>
              <a:avLst/>
              <a:gdLst/>
              <a:ahLst/>
              <a:cxnLst/>
              <a:rect l="l" t="t" r="r" b="b"/>
              <a:pathLst>
                <a:path w="989" h="906" extrusionOk="0">
                  <a:moveTo>
                    <a:pt x="750" y="0"/>
                  </a:moveTo>
                  <a:cubicBezTo>
                    <a:pt x="693" y="0"/>
                    <a:pt x="637" y="20"/>
                    <a:pt x="605" y="63"/>
                  </a:cubicBezTo>
                  <a:lnTo>
                    <a:pt x="81" y="628"/>
                  </a:lnTo>
                  <a:cubicBezTo>
                    <a:pt x="0" y="688"/>
                    <a:pt x="20" y="809"/>
                    <a:pt x="101" y="870"/>
                  </a:cubicBezTo>
                  <a:cubicBezTo>
                    <a:pt x="133" y="894"/>
                    <a:pt x="174" y="905"/>
                    <a:pt x="216" y="905"/>
                  </a:cubicBezTo>
                  <a:cubicBezTo>
                    <a:pt x="280" y="905"/>
                    <a:pt x="347" y="878"/>
                    <a:pt x="383" y="830"/>
                  </a:cubicBezTo>
                  <a:lnTo>
                    <a:pt x="907" y="285"/>
                  </a:lnTo>
                  <a:cubicBezTo>
                    <a:pt x="988" y="205"/>
                    <a:pt x="968" y="104"/>
                    <a:pt x="887" y="43"/>
                  </a:cubicBezTo>
                  <a:cubicBezTo>
                    <a:pt x="850" y="15"/>
                    <a:pt x="799" y="0"/>
                    <a:pt x="750" y="0"/>
                  </a:cubicBezTo>
                  <a:close/>
                </a:path>
              </a:pathLst>
            </a:custGeom>
            <a:solidFill>
              <a:srgbClr val="AFB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964;p72"/>
            <p:cNvSpPr/>
            <p:nvPr/>
          </p:nvSpPr>
          <p:spPr>
            <a:xfrm>
              <a:off x="1243275" y="3421813"/>
              <a:ext cx="24725" cy="22650"/>
            </a:xfrm>
            <a:custGeom>
              <a:avLst/>
              <a:gdLst/>
              <a:ahLst/>
              <a:cxnLst/>
              <a:rect l="l" t="t" r="r" b="b"/>
              <a:pathLst>
                <a:path w="989" h="906" extrusionOk="0">
                  <a:moveTo>
                    <a:pt x="751" y="1"/>
                  </a:moveTo>
                  <a:cubicBezTo>
                    <a:pt x="694" y="1"/>
                    <a:pt x="638" y="21"/>
                    <a:pt x="606" y="64"/>
                  </a:cubicBezTo>
                  <a:lnTo>
                    <a:pt x="81" y="628"/>
                  </a:lnTo>
                  <a:cubicBezTo>
                    <a:pt x="1" y="689"/>
                    <a:pt x="21" y="810"/>
                    <a:pt x="102" y="870"/>
                  </a:cubicBezTo>
                  <a:cubicBezTo>
                    <a:pt x="133" y="894"/>
                    <a:pt x="175" y="906"/>
                    <a:pt x="217" y="906"/>
                  </a:cubicBezTo>
                  <a:cubicBezTo>
                    <a:pt x="281" y="906"/>
                    <a:pt x="347" y="879"/>
                    <a:pt x="384" y="830"/>
                  </a:cubicBezTo>
                  <a:lnTo>
                    <a:pt x="908" y="286"/>
                  </a:lnTo>
                  <a:cubicBezTo>
                    <a:pt x="989" y="205"/>
                    <a:pt x="969" y="104"/>
                    <a:pt x="888" y="44"/>
                  </a:cubicBezTo>
                  <a:cubicBezTo>
                    <a:pt x="851" y="16"/>
                    <a:pt x="800" y="1"/>
                    <a:pt x="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965;p72"/>
            <p:cNvSpPr/>
            <p:nvPr/>
          </p:nvSpPr>
          <p:spPr>
            <a:xfrm>
              <a:off x="878350" y="3137088"/>
              <a:ext cx="510125" cy="467800"/>
            </a:xfrm>
            <a:custGeom>
              <a:avLst/>
              <a:gdLst/>
              <a:ahLst/>
              <a:cxnLst/>
              <a:rect l="l" t="t" r="r" b="b"/>
              <a:pathLst>
                <a:path w="20405" h="18712" extrusionOk="0">
                  <a:moveTo>
                    <a:pt x="12723" y="0"/>
                  </a:moveTo>
                  <a:lnTo>
                    <a:pt x="0" y="13308"/>
                  </a:lnTo>
                  <a:lnTo>
                    <a:pt x="7682" y="18711"/>
                  </a:lnTo>
                  <a:lnTo>
                    <a:pt x="20405" y="5384"/>
                  </a:lnTo>
                  <a:lnTo>
                    <a:pt x="127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966;p72"/>
            <p:cNvSpPr/>
            <p:nvPr/>
          </p:nvSpPr>
          <p:spPr>
            <a:xfrm>
              <a:off x="862725" y="3119363"/>
              <a:ext cx="545400" cy="500275"/>
            </a:xfrm>
            <a:custGeom>
              <a:avLst/>
              <a:gdLst/>
              <a:ahLst/>
              <a:cxnLst/>
              <a:rect l="l" t="t" r="r" b="b"/>
              <a:pathLst>
                <a:path w="21816" h="20011" extrusionOk="0">
                  <a:moveTo>
                    <a:pt x="14427" y="203"/>
                  </a:moveTo>
                  <a:cubicBezTo>
                    <a:pt x="14618" y="203"/>
                    <a:pt x="14807" y="256"/>
                    <a:pt x="14961" y="367"/>
                  </a:cubicBezTo>
                  <a:lnTo>
                    <a:pt x="21110" y="4702"/>
                  </a:lnTo>
                  <a:cubicBezTo>
                    <a:pt x="21493" y="4944"/>
                    <a:pt x="21534" y="5428"/>
                    <a:pt x="21231" y="5750"/>
                  </a:cubicBezTo>
                  <a:lnTo>
                    <a:pt x="8065" y="19521"/>
                  </a:lnTo>
                  <a:cubicBezTo>
                    <a:pt x="7891" y="19707"/>
                    <a:pt x="7629" y="19806"/>
                    <a:pt x="7369" y="19806"/>
                  </a:cubicBezTo>
                  <a:cubicBezTo>
                    <a:pt x="7178" y="19806"/>
                    <a:pt x="6989" y="19753"/>
                    <a:pt x="6835" y="19642"/>
                  </a:cubicBezTo>
                  <a:lnTo>
                    <a:pt x="686" y="15327"/>
                  </a:lnTo>
                  <a:cubicBezTo>
                    <a:pt x="302" y="15065"/>
                    <a:pt x="262" y="14581"/>
                    <a:pt x="565" y="14259"/>
                  </a:cubicBezTo>
                  <a:lnTo>
                    <a:pt x="13731" y="488"/>
                  </a:lnTo>
                  <a:cubicBezTo>
                    <a:pt x="13905" y="302"/>
                    <a:pt x="14167" y="203"/>
                    <a:pt x="14427" y="203"/>
                  </a:cubicBezTo>
                  <a:close/>
                  <a:moveTo>
                    <a:pt x="14431" y="0"/>
                  </a:moveTo>
                  <a:cubicBezTo>
                    <a:pt x="14105" y="0"/>
                    <a:pt x="13781" y="124"/>
                    <a:pt x="13549" y="367"/>
                  </a:cubicBezTo>
                  <a:lnTo>
                    <a:pt x="383" y="14138"/>
                  </a:lnTo>
                  <a:cubicBezTo>
                    <a:pt x="0" y="14541"/>
                    <a:pt x="61" y="15146"/>
                    <a:pt x="524" y="15489"/>
                  </a:cubicBezTo>
                  <a:lnTo>
                    <a:pt x="6674" y="19803"/>
                  </a:lnTo>
                  <a:cubicBezTo>
                    <a:pt x="6882" y="19942"/>
                    <a:pt x="7132" y="20010"/>
                    <a:pt x="7379" y="20010"/>
                  </a:cubicBezTo>
                  <a:cubicBezTo>
                    <a:pt x="7706" y="20010"/>
                    <a:pt x="8028" y="19892"/>
                    <a:pt x="8247" y="19662"/>
                  </a:cubicBezTo>
                  <a:lnTo>
                    <a:pt x="21413" y="5871"/>
                  </a:lnTo>
                  <a:cubicBezTo>
                    <a:pt x="21816" y="5468"/>
                    <a:pt x="21735" y="4863"/>
                    <a:pt x="21272" y="4540"/>
                  </a:cubicBezTo>
                  <a:lnTo>
                    <a:pt x="15122" y="205"/>
                  </a:lnTo>
                  <a:cubicBezTo>
                    <a:pt x="14916" y="68"/>
                    <a:pt x="14673" y="0"/>
                    <a:pt x="144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967;p72"/>
            <p:cNvSpPr/>
            <p:nvPr/>
          </p:nvSpPr>
          <p:spPr>
            <a:xfrm>
              <a:off x="865750" y="3122063"/>
              <a:ext cx="538350" cy="495350"/>
            </a:xfrm>
            <a:custGeom>
              <a:avLst/>
              <a:gdLst/>
              <a:ahLst/>
              <a:cxnLst/>
              <a:rect l="l" t="t" r="r" b="b"/>
              <a:pathLst>
                <a:path w="21534" h="19814" extrusionOk="0">
                  <a:moveTo>
                    <a:pt x="14306" y="83"/>
                  </a:moveTo>
                  <a:cubicBezTo>
                    <a:pt x="14495" y="83"/>
                    <a:pt x="14684" y="135"/>
                    <a:pt x="14840" y="239"/>
                  </a:cubicBezTo>
                  <a:lnTo>
                    <a:pt x="21009" y="4574"/>
                  </a:lnTo>
                  <a:cubicBezTo>
                    <a:pt x="21393" y="4836"/>
                    <a:pt x="21433" y="5299"/>
                    <a:pt x="21130" y="5622"/>
                  </a:cubicBezTo>
                  <a:lnTo>
                    <a:pt x="7904" y="19454"/>
                  </a:lnTo>
                  <a:cubicBezTo>
                    <a:pt x="7729" y="19640"/>
                    <a:pt x="7474" y="19739"/>
                    <a:pt x="7220" y="19739"/>
                  </a:cubicBezTo>
                  <a:cubicBezTo>
                    <a:pt x="7034" y="19739"/>
                    <a:pt x="6848" y="19685"/>
                    <a:pt x="6694" y="19575"/>
                  </a:cubicBezTo>
                  <a:lnTo>
                    <a:pt x="524" y="15240"/>
                  </a:lnTo>
                  <a:cubicBezTo>
                    <a:pt x="161" y="14977"/>
                    <a:pt x="101" y="14514"/>
                    <a:pt x="403" y="14191"/>
                  </a:cubicBezTo>
                  <a:lnTo>
                    <a:pt x="13630" y="360"/>
                  </a:lnTo>
                  <a:cubicBezTo>
                    <a:pt x="13803" y="175"/>
                    <a:pt x="14055" y="83"/>
                    <a:pt x="14306" y="83"/>
                  </a:cubicBezTo>
                  <a:close/>
                  <a:moveTo>
                    <a:pt x="14318" y="1"/>
                  </a:moveTo>
                  <a:cubicBezTo>
                    <a:pt x="14036" y="1"/>
                    <a:pt x="13756" y="110"/>
                    <a:pt x="13569" y="319"/>
                  </a:cubicBezTo>
                  <a:lnTo>
                    <a:pt x="343" y="14151"/>
                  </a:lnTo>
                  <a:cubicBezTo>
                    <a:pt x="0" y="14494"/>
                    <a:pt x="60" y="15018"/>
                    <a:pt x="464" y="15300"/>
                  </a:cubicBezTo>
                  <a:lnTo>
                    <a:pt x="6634" y="19635"/>
                  </a:lnTo>
                  <a:cubicBezTo>
                    <a:pt x="6806" y="19756"/>
                    <a:pt x="7016" y="19814"/>
                    <a:pt x="7224" y="19814"/>
                  </a:cubicBezTo>
                  <a:cubicBezTo>
                    <a:pt x="7503" y="19814"/>
                    <a:pt x="7780" y="19710"/>
                    <a:pt x="7964" y="19514"/>
                  </a:cubicBezTo>
                  <a:lnTo>
                    <a:pt x="21191" y="5662"/>
                  </a:lnTo>
                  <a:cubicBezTo>
                    <a:pt x="21534" y="5320"/>
                    <a:pt x="21473" y="4795"/>
                    <a:pt x="21070" y="4533"/>
                  </a:cubicBezTo>
                  <a:lnTo>
                    <a:pt x="14900" y="178"/>
                  </a:lnTo>
                  <a:cubicBezTo>
                    <a:pt x="14730" y="59"/>
                    <a:pt x="14524" y="1"/>
                    <a:pt x="143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968;p72"/>
            <p:cNvSpPr/>
            <p:nvPr/>
          </p:nvSpPr>
          <p:spPr>
            <a:xfrm>
              <a:off x="1257400" y="3285613"/>
              <a:ext cx="69575" cy="52950"/>
            </a:xfrm>
            <a:custGeom>
              <a:avLst/>
              <a:gdLst/>
              <a:ahLst/>
              <a:cxnLst/>
              <a:rect l="l" t="t" r="r" b="b"/>
              <a:pathLst>
                <a:path w="2783" h="2118" extrusionOk="0">
                  <a:moveTo>
                    <a:pt x="1466" y="1"/>
                  </a:moveTo>
                  <a:cubicBezTo>
                    <a:pt x="1093" y="1"/>
                    <a:pt x="719" y="136"/>
                    <a:pt x="464" y="391"/>
                  </a:cubicBezTo>
                  <a:cubicBezTo>
                    <a:pt x="0" y="854"/>
                    <a:pt x="41" y="1520"/>
                    <a:pt x="565" y="1883"/>
                  </a:cubicBezTo>
                  <a:cubicBezTo>
                    <a:pt x="783" y="2040"/>
                    <a:pt x="1058" y="2118"/>
                    <a:pt x="1337" y="2118"/>
                  </a:cubicBezTo>
                  <a:cubicBezTo>
                    <a:pt x="1703" y="2118"/>
                    <a:pt x="2076" y="1984"/>
                    <a:pt x="2339" y="1721"/>
                  </a:cubicBezTo>
                  <a:cubicBezTo>
                    <a:pt x="2783" y="1278"/>
                    <a:pt x="2742" y="612"/>
                    <a:pt x="2238" y="229"/>
                  </a:cubicBezTo>
                  <a:cubicBezTo>
                    <a:pt x="2015" y="75"/>
                    <a:pt x="1741" y="1"/>
                    <a:pt x="14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969;p72"/>
            <p:cNvSpPr/>
            <p:nvPr/>
          </p:nvSpPr>
          <p:spPr>
            <a:xfrm>
              <a:off x="1257400" y="3282263"/>
              <a:ext cx="69575" cy="59500"/>
            </a:xfrm>
            <a:custGeom>
              <a:avLst/>
              <a:gdLst/>
              <a:ahLst/>
              <a:cxnLst/>
              <a:rect l="l" t="t" r="r" b="b"/>
              <a:pathLst>
                <a:path w="2783" h="2380" fill="none" extrusionOk="0">
                  <a:moveTo>
                    <a:pt x="2339" y="1855"/>
                  </a:moveTo>
                  <a:cubicBezTo>
                    <a:pt x="1875" y="2319"/>
                    <a:pt x="1069" y="2380"/>
                    <a:pt x="565" y="2017"/>
                  </a:cubicBezTo>
                  <a:cubicBezTo>
                    <a:pt x="41" y="1654"/>
                    <a:pt x="0" y="988"/>
                    <a:pt x="464" y="525"/>
                  </a:cubicBezTo>
                  <a:cubicBezTo>
                    <a:pt x="908" y="81"/>
                    <a:pt x="1714" y="0"/>
                    <a:pt x="2238" y="363"/>
                  </a:cubicBezTo>
                  <a:cubicBezTo>
                    <a:pt x="2742" y="746"/>
                    <a:pt x="2783" y="1412"/>
                    <a:pt x="2339" y="1855"/>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970;p72"/>
            <p:cNvSpPr/>
            <p:nvPr/>
          </p:nvSpPr>
          <p:spPr>
            <a:xfrm>
              <a:off x="1274025" y="3309288"/>
              <a:ext cx="20200" cy="17575"/>
            </a:xfrm>
            <a:custGeom>
              <a:avLst/>
              <a:gdLst/>
              <a:ahLst/>
              <a:cxnLst/>
              <a:rect l="l" t="t" r="r" b="b"/>
              <a:pathLst>
                <a:path w="808" h="703" extrusionOk="0">
                  <a:moveTo>
                    <a:pt x="90" y="0"/>
                  </a:moveTo>
                  <a:cubicBezTo>
                    <a:pt x="61" y="0"/>
                    <a:pt x="36" y="19"/>
                    <a:pt x="21" y="48"/>
                  </a:cubicBezTo>
                  <a:cubicBezTo>
                    <a:pt x="1" y="69"/>
                    <a:pt x="21" y="109"/>
                    <a:pt x="61" y="129"/>
                  </a:cubicBezTo>
                  <a:cubicBezTo>
                    <a:pt x="61" y="129"/>
                    <a:pt x="182" y="169"/>
                    <a:pt x="303" y="270"/>
                  </a:cubicBezTo>
                  <a:cubicBezTo>
                    <a:pt x="424" y="351"/>
                    <a:pt x="585" y="472"/>
                    <a:pt x="666" y="653"/>
                  </a:cubicBezTo>
                  <a:cubicBezTo>
                    <a:pt x="666" y="673"/>
                    <a:pt x="666" y="673"/>
                    <a:pt x="686" y="694"/>
                  </a:cubicBezTo>
                  <a:cubicBezTo>
                    <a:pt x="700" y="694"/>
                    <a:pt x="713" y="703"/>
                    <a:pt x="727" y="703"/>
                  </a:cubicBezTo>
                  <a:cubicBezTo>
                    <a:pt x="733" y="703"/>
                    <a:pt x="740" y="700"/>
                    <a:pt x="747" y="694"/>
                  </a:cubicBezTo>
                  <a:cubicBezTo>
                    <a:pt x="787" y="694"/>
                    <a:pt x="807" y="653"/>
                    <a:pt x="807" y="613"/>
                  </a:cubicBezTo>
                  <a:cubicBezTo>
                    <a:pt x="767" y="512"/>
                    <a:pt x="706" y="432"/>
                    <a:pt x="626" y="351"/>
                  </a:cubicBezTo>
                  <a:cubicBezTo>
                    <a:pt x="565" y="270"/>
                    <a:pt x="485" y="210"/>
                    <a:pt x="404" y="149"/>
                  </a:cubicBezTo>
                  <a:cubicBezTo>
                    <a:pt x="263" y="69"/>
                    <a:pt x="122" y="8"/>
                    <a:pt x="122" y="8"/>
                  </a:cubicBezTo>
                  <a:cubicBezTo>
                    <a:pt x="111" y="3"/>
                    <a:pt x="100" y="0"/>
                    <a:pt x="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971;p72"/>
            <p:cNvSpPr/>
            <p:nvPr/>
          </p:nvSpPr>
          <p:spPr>
            <a:xfrm>
              <a:off x="1278075" y="3303238"/>
              <a:ext cx="24200" cy="20750"/>
            </a:xfrm>
            <a:custGeom>
              <a:avLst/>
              <a:gdLst/>
              <a:ahLst/>
              <a:cxnLst/>
              <a:rect l="l" t="t" r="r" b="b"/>
              <a:pathLst>
                <a:path w="968" h="830" extrusionOk="0">
                  <a:moveTo>
                    <a:pt x="106" y="0"/>
                  </a:moveTo>
                  <a:cubicBezTo>
                    <a:pt x="71" y="0"/>
                    <a:pt x="35" y="19"/>
                    <a:pt x="20" y="48"/>
                  </a:cubicBezTo>
                  <a:cubicBezTo>
                    <a:pt x="0" y="89"/>
                    <a:pt x="20" y="129"/>
                    <a:pt x="61" y="149"/>
                  </a:cubicBezTo>
                  <a:cubicBezTo>
                    <a:pt x="61" y="149"/>
                    <a:pt x="202" y="210"/>
                    <a:pt x="363" y="311"/>
                  </a:cubicBezTo>
                  <a:cubicBezTo>
                    <a:pt x="504" y="411"/>
                    <a:pt x="706" y="573"/>
                    <a:pt x="786" y="774"/>
                  </a:cubicBezTo>
                  <a:cubicBezTo>
                    <a:pt x="786" y="794"/>
                    <a:pt x="786" y="794"/>
                    <a:pt x="807" y="815"/>
                  </a:cubicBezTo>
                  <a:cubicBezTo>
                    <a:pt x="817" y="825"/>
                    <a:pt x="832" y="830"/>
                    <a:pt x="847" y="830"/>
                  </a:cubicBezTo>
                  <a:cubicBezTo>
                    <a:pt x="862" y="830"/>
                    <a:pt x="877" y="825"/>
                    <a:pt x="887" y="815"/>
                  </a:cubicBezTo>
                  <a:cubicBezTo>
                    <a:pt x="948" y="815"/>
                    <a:pt x="968" y="774"/>
                    <a:pt x="948" y="734"/>
                  </a:cubicBezTo>
                  <a:cubicBezTo>
                    <a:pt x="907" y="613"/>
                    <a:pt x="847" y="512"/>
                    <a:pt x="746" y="411"/>
                  </a:cubicBezTo>
                  <a:cubicBezTo>
                    <a:pt x="665" y="331"/>
                    <a:pt x="585" y="250"/>
                    <a:pt x="484" y="190"/>
                  </a:cubicBezTo>
                  <a:cubicBezTo>
                    <a:pt x="302" y="69"/>
                    <a:pt x="141" y="8"/>
                    <a:pt x="141" y="8"/>
                  </a:cubicBezTo>
                  <a:cubicBezTo>
                    <a:pt x="130" y="3"/>
                    <a:pt x="118" y="0"/>
                    <a:pt x="1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972;p72"/>
            <p:cNvSpPr/>
            <p:nvPr/>
          </p:nvSpPr>
          <p:spPr>
            <a:xfrm>
              <a:off x="1281600" y="3295663"/>
              <a:ext cx="29750" cy="25425"/>
            </a:xfrm>
            <a:custGeom>
              <a:avLst/>
              <a:gdLst/>
              <a:ahLst/>
              <a:cxnLst/>
              <a:rect l="l" t="t" r="r" b="b"/>
              <a:pathLst>
                <a:path w="1190" h="1017" extrusionOk="0">
                  <a:moveTo>
                    <a:pt x="134" y="1"/>
                  </a:moveTo>
                  <a:cubicBezTo>
                    <a:pt x="92" y="1"/>
                    <a:pt x="55" y="20"/>
                    <a:pt x="40" y="49"/>
                  </a:cubicBezTo>
                  <a:cubicBezTo>
                    <a:pt x="0" y="110"/>
                    <a:pt x="20" y="170"/>
                    <a:pt x="81" y="190"/>
                  </a:cubicBezTo>
                  <a:cubicBezTo>
                    <a:pt x="81" y="190"/>
                    <a:pt x="766" y="452"/>
                    <a:pt x="968" y="956"/>
                  </a:cubicBezTo>
                  <a:cubicBezTo>
                    <a:pt x="968" y="977"/>
                    <a:pt x="988" y="997"/>
                    <a:pt x="988" y="997"/>
                  </a:cubicBezTo>
                  <a:cubicBezTo>
                    <a:pt x="1028" y="1017"/>
                    <a:pt x="1069" y="1017"/>
                    <a:pt x="1109" y="1017"/>
                  </a:cubicBezTo>
                  <a:cubicBezTo>
                    <a:pt x="1170" y="997"/>
                    <a:pt x="1190" y="936"/>
                    <a:pt x="1170" y="896"/>
                  </a:cubicBezTo>
                  <a:cubicBezTo>
                    <a:pt x="1129" y="755"/>
                    <a:pt x="1028" y="614"/>
                    <a:pt x="928" y="493"/>
                  </a:cubicBezTo>
                  <a:cubicBezTo>
                    <a:pt x="827" y="412"/>
                    <a:pt x="706" y="311"/>
                    <a:pt x="585" y="231"/>
                  </a:cubicBezTo>
                  <a:cubicBezTo>
                    <a:pt x="383" y="89"/>
                    <a:pt x="182" y="9"/>
                    <a:pt x="182" y="9"/>
                  </a:cubicBezTo>
                  <a:cubicBezTo>
                    <a:pt x="165" y="3"/>
                    <a:pt x="149"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973;p72"/>
            <p:cNvSpPr/>
            <p:nvPr/>
          </p:nvSpPr>
          <p:spPr>
            <a:xfrm>
              <a:off x="1091050" y="3253363"/>
              <a:ext cx="69600" cy="52950"/>
            </a:xfrm>
            <a:custGeom>
              <a:avLst/>
              <a:gdLst/>
              <a:ahLst/>
              <a:cxnLst/>
              <a:rect l="l" t="t" r="r" b="b"/>
              <a:pathLst>
                <a:path w="2784" h="2118" extrusionOk="0">
                  <a:moveTo>
                    <a:pt x="1472" y="0"/>
                  </a:moveTo>
                  <a:cubicBezTo>
                    <a:pt x="1104" y="0"/>
                    <a:pt x="731" y="135"/>
                    <a:pt x="464" y="390"/>
                  </a:cubicBezTo>
                  <a:cubicBezTo>
                    <a:pt x="1" y="854"/>
                    <a:pt x="41" y="1519"/>
                    <a:pt x="565" y="1882"/>
                  </a:cubicBezTo>
                  <a:cubicBezTo>
                    <a:pt x="784" y="2039"/>
                    <a:pt x="1059" y="2117"/>
                    <a:pt x="1338" y="2117"/>
                  </a:cubicBezTo>
                  <a:cubicBezTo>
                    <a:pt x="1704" y="2117"/>
                    <a:pt x="2077" y="1984"/>
                    <a:pt x="2340" y="1721"/>
                  </a:cubicBezTo>
                  <a:cubicBezTo>
                    <a:pt x="2783" y="1277"/>
                    <a:pt x="2743" y="612"/>
                    <a:pt x="2239" y="229"/>
                  </a:cubicBezTo>
                  <a:cubicBezTo>
                    <a:pt x="2016" y="74"/>
                    <a:pt x="1745" y="0"/>
                    <a:pt x="14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974;p72"/>
            <p:cNvSpPr/>
            <p:nvPr/>
          </p:nvSpPr>
          <p:spPr>
            <a:xfrm>
              <a:off x="1091050" y="3249988"/>
              <a:ext cx="69600" cy="59525"/>
            </a:xfrm>
            <a:custGeom>
              <a:avLst/>
              <a:gdLst/>
              <a:ahLst/>
              <a:cxnLst/>
              <a:rect l="l" t="t" r="r" b="b"/>
              <a:pathLst>
                <a:path w="2784" h="2381" fill="none" extrusionOk="0">
                  <a:moveTo>
                    <a:pt x="2340" y="1856"/>
                  </a:moveTo>
                  <a:cubicBezTo>
                    <a:pt x="1876" y="2320"/>
                    <a:pt x="1069" y="2380"/>
                    <a:pt x="565" y="2017"/>
                  </a:cubicBezTo>
                  <a:cubicBezTo>
                    <a:pt x="41" y="1654"/>
                    <a:pt x="1" y="989"/>
                    <a:pt x="464" y="525"/>
                  </a:cubicBezTo>
                  <a:cubicBezTo>
                    <a:pt x="928" y="82"/>
                    <a:pt x="1715" y="1"/>
                    <a:pt x="2239" y="364"/>
                  </a:cubicBezTo>
                  <a:cubicBezTo>
                    <a:pt x="2743" y="747"/>
                    <a:pt x="2783" y="1412"/>
                    <a:pt x="2340" y="1856"/>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975;p72"/>
            <p:cNvSpPr/>
            <p:nvPr/>
          </p:nvSpPr>
          <p:spPr>
            <a:xfrm>
              <a:off x="1106175" y="3264963"/>
              <a:ext cx="39350" cy="29625"/>
            </a:xfrm>
            <a:custGeom>
              <a:avLst/>
              <a:gdLst/>
              <a:ahLst/>
              <a:cxnLst/>
              <a:rect l="l" t="t" r="r" b="b"/>
              <a:pathLst>
                <a:path w="1574" h="1185" extrusionOk="0">
                  <a:moveTo>
                    <a:pt x="817" y="92"/>
                  </a:moveTo>
                  <a:cubicBezTo>
                    <a:pt x="862" y="92"/>
                    <a:pt x="907" y="97"/>
                    <a:pt x="948" y="108"/>
                  </a:cubicBezTo>
                  <a:cubicBezTo>
                    <a:pt x="948" y="128"/>
                    <a:pt x="928" y="289"/>
                    <a:pt x="888" y="450"/>
                  </a:cubicBezTo>
                  <a:cubicBezTo>
                    <a:pt x="666" y="350"/>
                    <a:pt x="484" y="229"/>
                    <a:pt x="444" y="208"/>
                  </a:cubicBezTo>
                  <a:cubicBezTo>
                    <a:pt x="549" y="134"/>
                    <a:pt x="687" y="92"/>
                    <a:pt x="817" y="92"/>
                  </a:cubicBezTo>
                  <a:close/>
                  <a:moveTo>
                    <a:pt x="1069" y="148"/>
                  </a:moveTo>
                  <a:cubicBezTo>
                    <a:pt x="1110" y="168"/>
                    <a:pt x="1150" y="188"/>
                    <a:pt x="1190" y="208"/>
                  </a:cubicBezTo>
                  <a:cubicBezTo>
                    <a:pt x="1291" y="289"/>
                    <a:pt x="1372" y="390"/>
                    <a:pt x="1372" y="511"/>
                  </a:cubicBezTo>
                  <a:cubicBezTo>
                    <a:pt x="1360" y="511"/>
                    <a:pt x="1309" y="524"/>
                    <a:pt x="1230" y="524"/>
                  </a:cubicBezTo>
                  <a:cubicBezTo>
                    <a:pt x="1170" y="524"/>
                    <a:pt x="1095" y="517"/>
                    <a:pt x="1009" y="491"/>
                  </a:cubicBezTo>
                  <a:cubicBezTo>
                    <a:pt x="1049" y="329"/>
                    <a:pt x="1069" y="168"/>
                    <a:pt x="1069" y="148"/>
                  </a:cubicBezTo>
                  <a:close/>
                  <a:moveTo>
                    <a:pt x="363" y="269"/>
                  </a:moveTo>
                  <a:cubicBezTo>
                    <a:pt x="424" y="309"/>
                    <a:pt x="626" y="450"/>
                    <a:pt x="868" y="531"/>
                  </a:cubicBezTo>
                  <a:cubicBezTo>
                    <a:pt x="868" y="571"/>
                    <a:pt x="847" y="592"/>
                    <a:pt x="847" y="632"/>
                  </a:cubicBezTo>
                  <a:cubicBezTo>
                    <a:pt x="827" y="632"/>
                    <a:pt x="827" y="612"/>
                    <a:pt x="827" y="612"/>
                  </a:cubicBezTo>
                  <a:cubicBezTo>
                    <a:pt x="726" y="585"/>
                    <a:pt x="628" y="576"/>
                    <a:pt x="540" y="576"/>
                  </a:cubicBezTo>
                  <a:cubicBezTo>
                    <a:pt x="363" y="576"/>
                    <a:pt x="229" y="612"/>
                    <a:pt x="202" y="612"/>
                  </a:cubicBezTo>
                  <a:cubicBezTo>
                    <a:pt x="202" y="491"/>
                    <a:pt x="243" y="370"/>
                    <a:pt x="343" y="269"/>
                  </a:cubicBezTo>
                  <a:close/>
                  <a:moveTo>
                    <a:pt x="989" y="571"/>
                  </a:moveTo>
                  <a:cubicBezTo>
                    <a:pt x="1089" y="602"/>
                    <a:pt x="1180" y="612"/>
                    <a:pt x="1251" y="612"/>
                  </a:cubicBezTo>
                  <a:cubicBezTo>
                    <a:pt x="1321" y="612"/>
                    <a:pt x="1372" y="602"/>
                    <a:pt x="1392" y="592"/>
                  </a:cubicBezTo>
                  <a:lnTo>
                    <a:pt x="1392" y="592"/>
                  </a:lnTo>
                  <a:cubicBezTo>
                    <a:pt x="1372" y="712"/>
                    <a:pt x="1331" y="813"/>
                    <a:pt x="1251" y="914"/>
                  </a:cubicBezTo>
                  <a:cubicBezTo>
                    <a:pt x="1230" y="894"/>
                    <a:pt x="1150" y="813"/>
                    <a:pt x="1049" y="733"/>
                  </a:cubicBezTo>
                  <a:cubicBezTo>
                    <a:pt x="1029" y="712"/>
                    <a:pt x="989" y="692"/>
                    <a:pt x="948" y="672"/>
                  </a:cubicBezTo>
                  <a:cubicBezTo>
                    <a:pt x="948" y="672"/>
                    <a:pt x="948" y="652"/>
                    <a:pt x="948" y="652"/>
                  </a:cubicBezTo>
                  <a:cubicBezTo>
                    <a:pt x="968" y="632"/>
                    <a:pt x="968" y="592"/>
                    <a:pt x="989" y="571"/>
                  </a:cubicBezTo>
                  <a:close/>
                  <a:moveTo>
                    <a:pt x="490" y="663"/>
                  </a:moveTo>
                  <a:cubicBezTo>
                    <a:pt x="580" y="663"/>
                    <a:pt x="688" y="675"/>
                    <a:pt x="807" y="712"/>
                  </a:cubicBezTo>
                  <a:cubicBezTo>
                    <a:pt x="726" y="894"/>
                    <a:pt x="626" y="1035"/>
                    <a:pt x="605" y="1075"/>
                  </a:cubicBezTo>
                  <a:cubicBezTo>
                    <a:pt x="525" y="1055"/>
                    <a:pt x="464" y="1035"/>
                    <a:pt x="404" y="995"/>
                  </a:cubicBezTo>
                  <a:cubicBezTo>
                    <a:pt x="283" y="914"/>
                    <a:pt x="222" y="813"/>
                    <a:pt x="202" y="712"/>
                  </a:cubicBezTo>
                  <a:cubicBezTo>
                    <a:pt x="228" y="700"/>
                    <a:pt x="334" y="663"/>
                    <a:pt x="490" y="663"/>
                  </a:cubicBezTo>
                  <a:close/>
                  <a:moveTo>
                    <a:pt x="908" y="753"/>
                  </a:moveTo>
                  <a:cubicBezTo>
                    <a:pt x="948" y="773"/>
                    <a:pt x="968" y="793"/>
                    <a:pt x="1009" y="813"/>
                  </a:cubicBezTo>
                  <a:cubicBezTo>
                    <a:pt x="1089" y="894"/>
                    <a:pt x="1150" y="954"/>
                    <a:pt x="1170" y="975"/>
                  </a:cubicBezTo>
                  <a:cubicBezTo>
                    <a:pt x="1047" y="1045"/>
                    <a:pt x="910" y="1099"/>
                    <a:pt x="770" y="1099"/>
                  </a:cubicBezTo>
                  <a:cubicBezTo>
                    <a:pt x="749" y="1099"/>
                    <a:pt x="727" y="1098"/>
                    <a:pt x="706" y="1096"/>
                  </a:cubicBezTo>
                  <a:cubicBezTo>
                    <a:pt x="747" y="1055"/>
                    <a:pt x="827" y="934"/>
                    <a:pt x="908" y="753"/>
                  </a:cubicBezTo>
                  <a:close/>
                  <a:moveTo>
                    <a:pt x="831" y="0"/>
                  </a:moveTo>
                  <a:cubicBezTo>
                    <a:pt x="625" y="0"/>
                    <a:pt x="414" y="78"/>
                    <a:pt x="263" y="229"/>
                  </a:cubicBezTo>
                  <a:cubicBezTo>
                    <a:pt x="1" y="471"/>
                    <a:pt x="41" y="854"/>
                    <a:pt x="323" y="1055"/>
                  </a:cubicBezTo>
                  <a:cubicBezTo>
                    <a:pt x="445" y="1142"/>
                    <a:pt x="601" y="1184"/>
                    <a:pt x="758" y="1184"/>
                  </a:cubicBezTo>
                  <a:cubicBezTo>
                    <a:pt x="965" y="1184"/>
                    <a:pt x="1174" y="1112"/>
                    <a:pt x="1311" y="975"/>
                  </a:cubicBezTo>
                  <a:cubicBezTo>
                    <a:pt x="1573" y="712"/>
                    <a:pt x="1553" y="329"/>
                    <a:pt x="1251" y="128"/>
                  </a:cubicBezTo>
                  <a:cubicBezTo>
                    <a:pt x="1131" y="42"/>
                    <a:pt x="982" y="0"/>
                    <a:pt x="8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976;p72"/>
            <p:cNvSpPr/>
            <p:nvPr/>
          </p:nvSpPr>
          <p:spPr>
            <a:xfrm>
              <a:off x="1141450" y="3203288"/>
              <a:ext cx="70100" cy="53100"/>
            </a:xfrm>
            <a:custGeom>
              <a:avLst/>
              <a:gdLst/>
              <a:ahLst/>
              <a:cxnLst/>
              <a:rect l="l" t="t" r="r" b="b"/>
              <a:pathLst>
                <a:path w="2804" h="2124" extrusionOk="0">
                  <a:moveTo>
                    <a:pt x="1466" y="1"/>
                  </a:moveTo>
                  <a:cubicBezTo>
                    <a:pt x="1101" y="1"/>
                    <a:pt x="728" y="134"/>
                    <a:pt x="465" y="397"/>
                  </a:cubicBezTo>
                  <a:cubicBezTo>
                    <a:pt x="1" y="841"/>
                    <a:pt x="61" y="1526"/>
                    <a:pt x="566" y="1889"/>
                  </a:cubicBezTo>
                  <a:cubicBezTo>
                    <a:pt x="793" y="2046"/>
                    <a:pt x="1069" y="2124"/>
                    <a:pt x="1347" y="2124"/>
                  </a:cubicBezTo>
                  <a:cubicBezTo>
                    <a:pt x="1710" y="2124"/>
                    <a:pt x="2077" y="1991"/>
                    <a:pt x="2340" y="1728"/>
                  </a:cubicBezTo>
                  <a:cubicBezTo>
                    <a:pt x="2804" y="1264"/>
                    <a:pt x="2763" y="599"/>
                    <a:pt x="2239" y="236"/>
                  </a:cubicBezTo>
                  <a:cubicBezTo>
                    <a:pt x="2021" y="79"/>
                    <a:pt x="1746" y="1"/>
                    <a:pt x="14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977;p72"/>
            <p:cNvSpPr/>
            <p:nvPr/>
          </p:nvSpPr>
          <p:spPr>
            <a:xfrm>
              <a:off x="1141450" y="3200088"/>
              <a:ext cx="70100" cy="59500"/>
            </a:xfrm>
            <a:custGeom>
              <a:avLst/>
              <a:gdLst/>
              <a:ahLst/>
              <a:cxnLst/>
              <a:rect l="l" t="t" r="r" b="b"/>
              <a:pathLst>
                <a:path w="2804" h="2380" fill="none" extrusionOk="0">
                  <a:moveTo>
                    <a:pt x="2340" y="1856"/>
                  </a:moveTo>
                  <a:cubicBezTo>
                    <a:pt x="1876" y="2320"/>
                    <a:pt x="1090" y="2380"/>
                    <a:pt x="566" y="2017"/>
                  </a:cubicBezTo>
                  <a:cubicBezTo>
                    <a:pt x="61" y="1654"/>
                    <a:pt x="1" y="969"/>
                    <a:pt x="465" y="525"/>
                  </a:cubicBezTo>
                  <a:cubicBezTo>
                    <a:pt x="928" y="61"/>
                    <a:pt x="1735" y="1"/>
                    <a:pt x="2239" y="364"/>
                  </a:cubicBezTo>
                  <a:cubicBezTo>
                    <a:pt x="2763" y="727"/>
                    <a:pt x="2804" y="1392"/>
                    <a:pt x="2340" y="1856"/>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978;p72"/>
            <p:cNvSpPr/>
            <p:nvPr/>
          </p:nvSpPr>
          <p:spPr>
            <a:xfrm>
              <a:off x="1207000" y="3334538"/>
              <a:ext cx="70575" cy="53725"/>
            </a:xfrm>
            <a:custGeom>
              <a:avLst/>
              <a:gdLst/>
              <a:ahLst/>
              <a:cxnLst/>
              <a:rect l="l" t="t" r="r" b="b"/>
              <a:pathLst>
                <a:path w="2823" h="2149" extrusionOk="0">
                  <a:moveTo>
                    <a:pt x="1507" y="1"/>
                  </a:moveTo>
                  <a:cubicBezTo>
                    <a:pt x="1132" y="1"/>
                    <a:pt x="744" y="141"/>
                    <a:pt x="464" y="409"/>
                  </a:cubicBezTo>
                  <a:cubicBezTo>
                    <a:pt x="0" y="873"/>
                    <a:pt x="20" y="1559"/>
                    <a:pt x="544" y="1922"/>
                  </a:cubicBezTo>
                  <a:cubicBezTo>
                    <a:pt x="765" y="2075"/>
                    <a:pt x="1036" y="2149"/>
                    <a:pt x="1310" y="2149"/>
                  </a:cubicBezTo>
                  <a:cubicBezTo>
                    <a:pt x="1687" y="2149"/>
                    <a:pt x="2071" y="2009"/>
                    <a:pt x="2339" y="1740"/>
                  </a:cubicBezTo>
                  <a:cubicBezTo>
                    <a:pt x="2823" y="1276"/>
                    <a:pt x="2783" y="591"/>
                    <a:pt x="2258" y="228"/>
                  </a:cubicBezTo>
                  <a:cubicBezTo>
                    <a:pt x="2046" y="75"/>
                    <a:pt x="1780" y="1"/>
                    <a:pt x="1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979;p72"/>
            <p:cNvSpPr/>
            <p:nvPr/>
          </p:nvSpPr>
          <p:spPr>
            <a:xfrm>
              <a:off x="1207000" y="3331163"/>
              <a:ext cx="70575" cy="60500"/>
            </a:xfrm>
            <a:custGeom>
              <a:avLst/>
              <a:gdLst/>
              <a:ahLst/>
              <a:cxnLst/>
              <a:rect l="l" t="t" r="r" b="b"/>
              <a:pathLst>
                <a:path w="2823" h="2420" fill="none" extrusionOk="0">
                  <a:moveTo>
                    <a:pt x="2339" y="1875"/>
                  </a:moveTo>
                  <a:cubicBezTo>
                    <a:pt x="1875" y="2339"/>
                    <a:pt x="1069" y="2420"/>
                    <a:pt x="544" y="2057"/>
                  </a:cubicBezTo>
                  <a:cubicBezTo>
                    <a:pt x="20" y="1694"/>
                    <a:pt x="0" y="1008"/>
                    <a:pt x="464" y="544"/>
                  </a:cubicBezTo>
                  <a:cubicBezTo>
                    <a:pt x="948" y="81"/>
                    <a:pt x="1754" y="0"/>
                    <a:pt x="2258" y="363"/>
                  </a:cubicBezTo>
                  <a:cubicBezTo>
                    <a:pt x="2783" y="726"/>
                    <a:pt x="2823" y="1411"/>
                    <a:pt x="2339" y="1875"/>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980;p72"/>
            <p:cNvSpPr/>
            <p:nvPr/>
          </p:nvSpPr>
          <p:spPr>
            <a:xfrm>
              <a:off x="1198425" y="3243788"/>
              <a:ext cx="70075" cy="52950"/>
            </a:xfrm>
            <a:custGeom>
              <a:avLst/>
              <a:gdLst/>
              <a:ahLst/>
              <a:cxnLst/>
              <a:rect l="l" t="t" r="r" b="b"/>
              <a:pathLst>
                <a:path w="2803" h="2118" extrusionOk="0">
                  <a:moveTo>
                    <a:pt x="1472" y="0"/>
                  </a:moveTo>
                  <a:cubicBezTo>
                    <a:pt x="1103" y="0"/>
                    <a:pt x="730" y="135"/>
                    <a:pt x="464" y="390"/>
                  </a:cubicBezTo>
                  <a:cubicBezTo>
                    <a:pt x="0" y="854"/>
                    <a:pt x="41" y="1519"/>
                    <a:pt x="565" y="1882"/>
                  </a:cubicBezTo>
                  <a:cubicBezTo>
                    <a:pt x="792" y="2039"/>
                    <a:pt x="1068" y="2117"/>
                    <a:pt x="1346" y="2117"/>
                  </a:cubicBezTo>
                  <a:cubicBezTo>
                    <a:pt x="1710" y="2117"/>
                    <a:pt x="2076" y="1984"/>
                    <a:pt x="2339" y="1721"/>
                  </a:cubicBezTo>
                  <a:cubicBezTo>
                    <a:pt x="2803" y="1277"/>
                    <a:pt x="2763" y="612"/>
                    <a:pt x="2238" y="229"/>
                  </a:cubicBezTo>
                  <a:cubicBezTo>
                    <a:pt x="2015" y="74"/>
                    <a:pt x="1745" y="0"/>
                    <a:pt x="14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981;p72"/>
            <p:cNvSpPr/>
            <p:nvPr/>
          </p:nvSpPr>
          <p:spPr>
            <a:xfrm>
              <a:off x="1198425" y="3240413"/>
              <a:ext cx="70075" cy="59525"/>
            </a:xfrm>
            <a:custGeom>
              <a:avLst/>
              <a:gdLst/>
              <a:ahLst/>
              <a:cxnLst/>
              <a:rect l="l" t="t" r="r" b="b"/>
              <a:pathLst>
                <a:path w="2803" h="2381" fill="none" extrusionOk="0">
                  <a:moveTo>
                    <a:pt x="2339" y="1856"/>
                  </a:moveTo>
                  <a:cubicBezTo>
                    <a:pt x="1875" y="2320"/>
                    <a:pt x="1089" y="2380"/>
                    <a:pt x="565" y="2017"/>
                  </a:cubicBezTo>
                  <a:cubicBezTo>
                    <a:pt x="41" y="1654"/>
                    <a:pt x="0" y="989"/>
                    <a:pt x="464" y="525"/>
                  </a:cubicBezTo>
                  <a:cubicBezTo>
                    <a:pt x="928" y="81"/>
                    <a:pt x="1714" y="1"/>
                    <a:pt x="2238" y="364"/>
                  </a:cubicBezTo>
                  <a:cubicBezTo>
                    <a:pt x="2763" y="747"/>
                    <a:pt x="2803" y="1412"/>
                    <a:pt x="2339" y="1856"/>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982;p72"/>
            <p:cNvSpPr/>
            <p:nvPr/>
          </p:nvSpPr>
          <p:spPr>
            <a:xfrm>
              <a:off x="1209500" y="3250738"/>
              <a:ext cx="48425" cy="39175"/>
            </a:xfrm>
            <a:custGeom>
              <a:avLst/>
              <a:gdLst/>
              <a:ahLst/>
              <a:cxnLst/>
              <a:rect l="l" t="t" r="r" b="b"/>
              <a:pathLst>
                <a:path w="1937" h="1567" extrusionOk="0">
                  <a:moveTo>
                    <a:pt x="931" y="109"/>
                  </a:moveTo>
                  <a:cubicBezTo>
                    <a:pt x="976" y="109"/>
                    <a:pt x="1023" y="124"/>
                    <a:pt x="1070" y="152"/>
                  </a:cubicBezTo>
                  <a:cubicBezTo>
                    <a:pt x="1271" y="294"/>
                    <a:pt x="1473" y="455"/>
                    <a:pt x="1674" y="596"/>
                  </a:cubicBezTo>
                  <a:cubicBezTo>
                    <a:pt x="1775" y="656"/>
                    <a:pt x="1775" y="757"/>
                    <a:pt x="1695" y="838"/>
                  </a:cubicBezTo>
                  <a:cubicBezTo>
                    <a:pt x="1614" y="919"/>
                    <a:pt x="1513" y="1019"/>
                    <a:pt x="1412" y="1100"/>
                  </a:cubicBezTo>
                  <a:cubicBezTo>
                    <a:pt x="1332" y="1201"/>
                    <a:pt x="1231" y="1281"/>
                    <a:pt x="1150" y="1382"/>
                  </a:cubicBezTo>
                  <a:cubicBezTo>
                    <a:pt x="1094" y="1428"/>
                    <a:pt x="1037" y="1454"/>
                    <a:pt x="984" y="1454"/>
                  </a:cubicBezTo>
                  <a:cubicBezTo>
                    <a:pt x="942" y="1454"/>
                    <a:pt x="903" y="1438"/>
                    <a:pt x="868" y="1402"/>
                  </a:cubicBezTo>
                  <a:cubicBezTo>
                    <a:pt x="646" y="1261"/>
                    <a:pt x="444" y="1120"/>
                    <a:pt x="243" y="959"/>
                  </a:cubicBezTo>
                  <a:cubicBezTo>
                    <a:pt x="142" y="898"/>
                    <a:pt x="142" y="818"/>
                    <a:pt x="223" y="737"/>
                  </a:cubicBezTo>
                  <a:cubicBezTo>
                    <a:pt x="404" y="556"/>
                    <a:pt x="586" y="354"/>
                    <a:pt x="787" y="173"/>
                  </a:cubicBezTo>
                  <a:cubicBezTo>
                    <a:pt x="830" y="129"/>
                    <a:pt x="879" y="109"/>
                    <a:pt x="931" y="109"/>
                  </a:cubicBezTo>
                  <a:close/>
                  <a:moveTo>
                    <a:pt x="924" y="1"/>
                  </a:moveTo>
                  <a:cubicBezTo>
                    <a:pt x="835" y="1"/>
                    <a:pt x="752" y="36"/>
                    <a:pt x="686" y="112"/>
                  </a:cubicBezTo>
                  <a:cubicBezTo>
                    <a:pt x="586" y="193"/>
                    <a:pt x="505" y="294"/>
                    <a:pt x="404" y="374"/>
                  </a:cubicBezTo>
                  <a:cubicBezTo>
                    <a:pt x="303" y="475"/>
                    <a:pt x="223" y="556"/>
                    <a:pt x="122" y="656"/>
                  </a:cubicBezTo>
                  <a:cubicBezTo>
                    <a:pt x="1" y="798"/>
                    <a:pt x="1" y="939"/>
                    <a:pt x="142" y="1060"/>
                  </a:cubicBezTo>
                  <a:cubicBezTo>
                    <a:pt x="364" y="1201"/>
                    <a:pt x="565" y="1342"/>
                    <a:pt x="767" y="1503"/>
                  </a:cubicBezTo>
                  <a:cubicBezTo>
                    <a:pt x="834" y="1545"/>
                    <a:pt x="905" y="1566"/>
                    <a:pt x="975" y="1566"/>
                  </a:cubicBezTo>
                  <a:cubicBezTo>
                    <a:pt x="1073" y="1566"/>
                    <a:pt x="1169" y="1525"/>
                    <a:pt x="1251" y="1443"/>
                  </a:cubicBezTo>
                  <a:cubicBezTo>
                    <a:pt x="1432" y="1261"/>
                    <a:pt x="1614" y="1100"/>
                    <a:pt x="1795" y="919"/>
                  </a:cubicBezTo>
                  <a:cubicBezTo>
                    <a:pt x="1937" y="777"/>
                    <a:pt x="1916" y="616"/>
                    <a:pt x="1775" y="515"/>
                  </a:cubicBezTo>
                  <a:cubicBezTo>
                    <a:pt x="1574" y="354"/>
                    <a:pt x="1352" y="213"/>
                    <a:pt x="1150" y="72"/>
                  </a:cubicBezTo>
                  <a:cubicBezTo>
                    <a:pt x="1076" y="26"/>
                    <a:pt x="998" y="1"/>
                    <a:pt x="9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983;p72"/>
            <p:cNvSpPr/>
            <p:nvPr/>
          </p:nvSpPr>
          <p:spPr>
            <a:xfrm>
              <a:off x="1222625" y="3262038"/>
              <a:ext cx="21700" cy="16675"/>
            </a:xfrm>
            <a:custGeom>
              <a:avLst/>
              <a:gdLst/>
              <a:ahLst/>
              <a:cxnLst/>
              <a:rect l="l" t="t" r="r" b="b"/>
              <a:pathLst>
                <a:path w="868" h="667" extrusionOk="0">
                  <a:moveTo>
                    <a:pt x="448" y="113"/>
                  </a:moveTo>
                  <a:cubicBezTo>
                    <a:pt x="505" y="113"/>
                    <a:pt x="561" y="129"/>
                    <a:pt x="605" y="164"/>
                  </a:cubicBezTo>
                  <a:cubicBezTo>
                    <a:pt x="706" y="245"/>
                    <a:pt x="726" y="386"/>
                    <a:pt x="625" y="467"/>
                  </a:cubicBezTo>
                  <a:cubicBezTo>
                    <a:pt x="568" y="523"/>
                    <a:pt x="492" y="548"/>
                    <a:pt x="419" y="548"/>
                  </a:cubicBezTo>
                  <a:cubicBezTo>
                    <a:pt x="362" y="548"/>
                    <a:pt x="306" y="533"/>
                    <a:pt x="262" y="507"/>
                  </a:cubicBezTo>
                  <a:cubicBezTo>
                    <a:pt x="161" y="426"/>
                    <a:pt x="141" y="285"/>
                    <a:pt x="242" y="184"/>
                  </a:cubicBezTo>
                  <a:cubicBezTo>
                    <a:pt x="299" y="139"/>
                    <a:pt x="374" y="113"/>
                    <a:pt x="448" y="113"/>
                  </a:cubicBezTo>
                  <a:close/>
                  <a:moveTo>
                    <a:pt x="468" y="0"/>
                  </a:moveTo>
                  <a:cubicBezTo>
                    <a:pt x="347" y="0"/>
                    <a:pt x="224" y="41"/>
                    <a:pt x="141" y="124"/>
                  </a:cubicBezTo>
                  <a:cubicBezTo>
                    <a:pt x="0" y="265"/>
                    <a:pt x="20" y="467"/>
                    <a:pt x="161" y="588"/>
                  </a:cubicBezTo>
                  <a:cubicBezTo>
                    <a:pt x="233" y="641"/>
                    <a:pt x="324" y="667"/>
                    <a:pt x="416" y="667"/>
                  </a:cubicBezTo>
                  <a:cubicBezTo>
                    <a:pt x="531" y="667"/>
                    <a:pt x="647" y="626"/>
                    <a:pt x="726" y="547"/>
                  </a:cubicBezTo>
                  <a:cubicBezTo>
                    <a:pt x="867" y="406"/>
                    <a:pt x="867" y="184"/>
                    <a:pt x="706" y="63"/>
                  </a:cubicBezTo>
                  <a:cubicBezTo>
                    <a:pt x="639" y="21"/>
                    <a:pt x="554" y="0"/>
                    <a:pt x="4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984;p72"/>
            <p:cNvSpPr/>
            <p:nvPr/>
          </p:nvSpPr>
          <p:spPr>
            <a:xfrm>
              <a:off x="1245300" y="3267263"/>
              <a:ext cx="5575" cy="3800"/>
            </a:xfrm>
            <a:custGeom>
              <a:avLst/>
              <a:gdLst/>
              <a:ahLst/>
              <a:cxnLst/>
              <a:rect l="l" t="t" r="r" b="b"/>
              <a:pathLst>
                <a:path w="223" h="152" extrusionOk="0">
                  <a:moveTo>
                    <a:pt x="121" y="0"/>
                  </a:moveTo>
                  <a:cubicBezTo>
                    <a:pt x="101" y="0"/>
                    <a:pt x="81" y="6"/>
                    <a:pt x="61" y="16"/>
                  </a:cubicBezTo>
                  <a:cubicBezTo>
                    <a:pt x="21" y="56"/>
                    <a:pt x="0" y="96"/>
                    <a:pt x="61" y="137"/>
                  </a:cubicBezTo>
                  <a:cubicBezTo>
                    <a:pt x="71" y="147"/>
                    <a:pt x="91" y="152"/>
                    <a:pt x="114" y="152"/>
                  </a:cubicBezTo>
                  <a:cubicBezTo>
                    <a:pt x="137" y="152"/>
                    <a:pt x="162" y="147"/>
                    <a:pt x="182" y="137"/>
                  </a:cubicBezTo>
                  <a:cubicBezTo>
                    <a:pt x="222" y="96"/>
                    <a:pt x="222" y="56"/>
                    <a:pt x="182" y="16"/>
                  </a:cubicBezTo>
                  <a:cubicBezTo>
                    <a:pt x="162" y="6"/>
                    <a:pt x="142" y="0"/>
                    <a:pt x="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985;p72"/>
            <p:cNvSpPr/>
            <p:nvPr/>
          </p:nvSpPr>
          <p:spPr>
            <a:xfrm>
              <a:off x="1148025" y="3293788"/>
              <a:ext cx="69575" cy="52850"/>
            </a:xfrm>
            <a:custGeom>
              <a:avLst/>
              <a:gdLst/>
              <a:ahLst/>
              <a:cxnLst/>
              <a:rect l="l" t="t" r="r" b="b"/>
              <a:pathLst>
                <a:path w="2783" h="2114" extrusionOk="0">
                  <a:moveTo>
                    <a:pt x="1446" y="0"/>
                  </a:moveTo>
                  <a:cubicBezTo>
                    <a:pt x="1083" y="0"/>
                    <a:pt x="715" y="135"/>
                    <a:pt x="464" y="386"/>
                  </a:cubicBezTo>
                  <a:cubicBezTo>
                    <a:pt x="0" y="850"/>
                    <a:pt x="40" y="1515"/>
                    <a:pt x="565" y="1878"/>
                  </a:cubicBezTo>
                  <a:cubicBezTo>
                    <a:pt x="783" y="2035"/>
                    <a:pt x="1058" y="2113"/>
                    <a:pt x="1336" y="2113"/>
                  </a:cubicBezTo>
                  <a:cubicBezTo>
                    <a:pt x="1699" y="2113"/>
                    <a:pt x="2067" y="1980"/>
                    <a:pt x="2319" y="1717"/>
                  </a:cubicBezTo>
                  <a:cubicBezTo>
                    <a:pt x="2783" y="1273"/>
                    <a:pt x="2742" y="608"/>
                    <a:pt x="2218" y="245"/>
                  </a:cubicBezTo>
                  <a:cubicBezTo>
                    <a:pt x="1999" y="79"/>
                    <a:pt x="1724" y="0"/>
                    <a:pt x="1446" y="0"/>
                  </a:cubicBezTo>
                  <a:close/>
                </a:path>
              </a:pathLst>
            </a:custGeom>
            <a:solidFill>
              <a:srgbClr val="EC9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986;p72"/>
            <p:cNvSpPr/>
            <p:nvPr/>
          </p:nvSpPr>
          <p:spPr>
            <a:xfrm>
              <a:off x="1148025" y="3290313"/>
              <a:ext cx="69575" cy="59525"/>
            </a:xfrm>
            <a:custGeom>
              <a:avLst/>
              <a:gdLst/>
              <a:ahLst/>
              <a:cxnLst/>
              <a:rect l="l" t="t" r="r" b="b"/>
              <a:pathLst>
                <a:path w="2783" h="2381" fill="none" extrusionOk="0">
                  <a:moveTo>
                    <a:pt x="2319" y="1856"/>
                  </a:moveTo>
                  <a:cubicBezTo>
                    <a:pt x="1875" y="2320"/>
                    <a:pt x="1069" y="2380"/>
                    <a:pt x="565" y="2017"/>
                  </a:cubicBezTo>
                  <a:cubicBezTo>
                    <a:pt x="40" y="1654"/>
                    <a:pt x="0" y="989"/>
                    <a:pt x="464" y="525"/>
                  </a:cubicBezTo>
                  <a:cubicBezTo>
                    <a:pt x="907" y="82"/>
                    <a:pt x="1714" y="1"/>
                    <a:pt x="2218" y="384"/>
                  </a:cubicBezTo>
                  <a:cubicBezTo>
                    <a:pt x="2742" y="747"/>
                    <a:pt x="2783" y="1412"/>
                    <a:pt x="2319" y="1856"/>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987;p72"/>
            <p:cNvSpPr/>
            <p:nvPr/>
          </p:nvSpPr>
          <p:spPr>
            <a:xfrm>
              <a:off x="1160100" y="3307963"/>
              <a:ext cx="41875" cy="24525"/>
            </a:xfrm>
            <a:custGeom>
              <a:avLst/>
              <a:gdLst/>
              <a:ahLst/>
              <a:cxnLst/>
              <a:rect l="l" t="t" r="r" b="b"/>
              <a:pathLst>
                <a:path w="1675" h="981" extrusionOk="0">
                  <a:moveTo>
                    <a:pt x="1453" y="1"/>
                  </a:moveTo>
                  <a:lnTo>
                    <a:pt x="727" y="726"/>
                  </a:lnTo>
                  <a:cubicBezTo>
                    <a:pt x="684" y="770"/>
                    <a:pt x="617" y="790"/>
                    <a:pt x="549" y="790"/>
                  </a:cubicBezTo>
                  <a:cubicBezTo>
                    <a:pt x="491" y="790"/>
                    <a:pt x="431" y="775"/>
                    <a:pt x="384" y="747"/>
                  </a:cubicBezTo>
                  <a:cubicBezTo>
                    <a:pt x="283" y="666"/>
                    <a:pt x="263" y="545"/>
                    <a:pt x="364" y="444"/>
                  </a:cubicBezTo>
                  <a:cubicBezTo>
                    <a:pt x="409" y="399"/>
                    <a:pt x="480" y="373"/>
                    <a:pt x="551" y="373"/>
                  </a:cubicBezTo>
                  <a:cubicBezTo>
                    <a:pt x="607" y="373"/>
                    <a:pt x="662" y="389"/>
                    <a:pt x="707" y="424"/>
                  </a:cubicBezTo>
                  <a:cubicBezTo>
                    <a:pt x="707" y="424"/>
                    <a:pt x="707" y="444"/>
                    <a:pt x="727" y="444"/>
                  </a:cubicBezTo>
                  <a:lnTo>
                    <a:pt x="868" y="283"/>
                  </a:lnTo>
                  <a:cubicBezTo>
                    <a:pt x="868" y="283"/>
                    <a:pt x="868" y="283"/>
                    <a:pt x="848" y="263"/>
                  </a:cubicBezTo>
                  <a:cubicBezTo>
                    <a:pt x="772" y="204"/>
                    <a:pt x="675" y="176"/>
                    <a:pt x="574" y="176"/>
                  </a:cubicBezTo>
                  <a:cubicBezTo>
                    <a:pt x="435" y="176"/>
                    <a:pt x="288" y="229"/>
                    <a:pt x="182" y="323"/>
                  </a:cubicBezTo>
                  <a:cubicBezTo>
                    <a:pt x="1" y="505"/>
                    <a:pt x="21" y="747"/>
                    <a:pt x="223" y="888"/>
                  </a:cubicBezTo>
                  <a:cubicBezTo>
                    <a:pt x="311" y="950"/>
                    <a:pt x="418" y="980"/>
                    <a:pt x="525" y="980"/>
                  </a:cubicBezTo>
                  <a:cubicBezTo>
                    <a:pt x="662" y="980"/>
                    <a:pt x="797" y="929"/>
                    <a:pt x="888" y="827"/>
                  </a:cubicBezTo>
                  <a:lnTo>
                    <a:pt x="1332" y="404"/>
                  </a:lnTo>
                  <a:lnTo>
                    <a:pt x="1332" y="404"/>
                  </a:lnTo>
                  <a:cubicBezTo>
                    <a:pt x="1312" y="525"/>
                    <a:pt x="1352" y="646"/>
                    <a:pt x="1453" y="726"/>
                  </a:cubicBezTo>
                  <a:cubicBezTo>
                    <a:pt x="1473" y="726"/>
                    <a:pt x="1473" y="747"/>
                    <a:pt x="1493" y="747"/>
                  </a:cubicBezTo>
                  <a:lnTo>
                    <a:pt x="1674" y="565"/>
                  </a:lnTo>
                  <a:cubicBezTo>
                    <a:pt x="1533" y="464"/>
                    <a:pt x="1513" y="263"/>
                    <a:pt x="1634" y="122"/>
                  </a:cubicBezTo>
                  <a:lnTo>
                    <a:pt x="14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988;p72"/>
            <p:cNvSpPr/>
            <p:nvPr/>
          </p:nvSpPr>
          <p:spPr>
            <a:xfrm>
              <a:off x="1154575" y="3388538"/>
              <a:ext cx="69575" cy="53075"/>
            </a:xfrm>
            <a:custGeom>
              <a:avLst/>
              <a:gdLst/>
              <a:ahLst/>
              <a:cxnLst/>
              <a:rect l="l" t="t" r="r" b="b"/>
              <a:pathLst>
                <a:path w="2783" h="2123" extrusionOk="0">
                  <a:moveTo>
                    <a:pt x="1445" y="1"/>
                  </a:moveTo>
                  <a:cubicBezTo>
                    <a:pt x="1079" y="1"/>
                    <a:pt x="706" y="135"/>
                    <a:pt x="444" y="387"/>
                  </a:cubicBezTo>
                  <a:cubicBezTo>
                    <a:pt x="0" y="850"/>
                    <a:pt x="41" y="1516"/>
                    <a:pt x="545" y="1879"/>
                  </a:cubicBezTo>
                  <a:cubicBezTo>
                    <a:pt x="769" y="2043"/>
                    <a:pt x="1043" y="2122"/>
                    <a:pt x="1318" y="2122"/>
                  </a:cubicBezTo>
                  <a:cubicBezTo>
                    <a:pt x="1684" y="2122"/>
                    <a:pt x="2054" y="1982"/>
                    <a:pt x="2319" y="1717"/>
                  </a:cubicBezTo>
                  <a:cubicBezTo>
                    <a:pt x="2783" y="1274"/>
                    <a:pt x="2742" y="609"/>
                    <a:pt x="2218" y="246"/>
                  </a:cubicBezTo>
                  <a:cubicBezTo>
                    <a:pt x="2000" y="80"/>
                    <a:pt x="1724" y="1"/>
                    <a:pt x="1445" y="1"/>
                  </a:cubicBezTo>
                  <a:close/>
                </a:path>
              </a:pathLst>
            </a:custGeom>
            <a:solidFill>
              <a:srgbClr val="EC9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989;p72"/>
            <p:cNvSpPr/>
            <p:nvPr/>
          </p:nvSpPr>
          <p:spPr>
            <a:xfrm>
              <a:off x="1154575" y="3385088"/>
              <a:ext cx="69575" cy="60000"/>
            </a:xfrm>
            <a:custGeom>
              <a:avLst/>
              <a:gdLst/>
              <a:ahLst/>
              <a:cxnLst/>
              <a:rect l="l" t="t" r="r" b="b"/>
              <a:pathLst>
                <a:path w="2783" h="2400" fill="none" extrusionOk="0">
                  <a:moveTo>
                    <a:pt x="2319" y="1855"/>
                  </a:moveTo>
                  <a:cubicBezTo>
                    <a:pt x="1855" y="2319"/>
                    <a:pt x="1069" y="2400"/>
                    <a:pt x="545" y="2017"/>
                  </a:cubicBezTo>
                  <a:cubicBezTo>
                    <a:pt x="41" y="1654"/>
                    <a:pt x="0" y="988"/>
                    <a:pt x="444" y="525"/>
                  </a:cubicBezTo>
                  <a:cubicBezTo>
                    <a:pt x="907" y="81"/>
                    <a:pt x="1714" y="0"/>
                    <a:pt x="2218" y="384"/>
                  </a:cubicBezTo>
                  <a:cubicBezTo>
                    <a:pt x="2742" y="747"/>
                    <a:pt x="2783" y="1412"/>
                    <a:pt x="2319" y="1855"/>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990;p72"/>
            <p:cNvSpPr/>
            <p:nvPr/>
          </p:nvSpPr>
          <p:spPr>
            <a:xfrm>
              <a:off x="988225" y="3356288"/>
              <a:ext cx="69575" cy="52850"/>
            </a:xfrm>
            <a:custGeom>
              <a:avLst/>
              <a:gdLst/>
              <a:ahLst/>
              <a:cxnLst/>
              <a:rect l="l" t="t" r="r" b="b"/>
              <a:pathLst>
                <a:path w="2783" h="2114" extrusionOk="0">
                  <a:moveTo>
                    <a:pt x="1447" y="0"/>
                  </a:moveTo>
                  <a:cubicBezTo>
                    <a:pt x="1083" y="0"/>
                    <a:pt x="716" y="135"/>
                    <a:pt x="464" y="386"/>
                  </a:cubicBezTo>
                  <a:cubicBezTo>
                    <a:pt x="1" y="850"/>
                    <a:pt x="41" y="1515"/>
                    <a:pt x="565" y="1878"/>
                  </a:cubicBezTo>
                  <a:cubicBezTo>
                    <a:pt x="783" y="2036"/>
                    <a:pt x="1058" y="2113"/>
                    <a:pt x="1336" y="2113"/>
                  </a:cubicBezTo>
                  <a:cubicBezTo>
                    <a:pt x="1700" y="2113"/>
                    <a:pt x="2068" y="1980"/>
                    <a:pt x="2319" y="1717"/>
                  </a:cubicBezTo>
                  <a:cubicBezTo>
                    <a:pt x="2783" y="1273"/>
                    <a:pt x="2743" y="608"/>
                    <a:pt x="2218" y="245"/>
                  </a:cubicBezTo>
                  <a:cubicBezTo>
                    <a:pt x="2000" y="79"/>
                    <a:pt x="1725" y="0"/>
                    <a:pt x="14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991;p72"/>
            <p:cNvSpPr/>
            <p:nvPr/>
          </p:nvSpPr>
          <p:spPr>
            <a:xfrm>
              <a:off x="988225" y="3352838"/>
              <a:ext cx="69575" cy="59500"/>
            </a:xfrm>
            <a:custGeom>
              <a:avLst/>
              <a:gdLst/>
              <a:ahLst/>
              <a:cxnLst/>
              <a:rect l="l" t="t" r="r" b="b"/>
              <a:pathLst>
                <a:path w="2783" h="2380" fill="none" extrusionOk="0">
                  <a:moveTo>
                    <a:pt x="2319" y="1855"/>
                  </a:moveTo>
                  <a:cubicBezTo>
                    <a:pt x="1876" y="2319"/>
                    <a:pt x="1069" y="2379"/>
                    <a:pt x="565" y="2016"/>
                  </a:cubicBezTo>
                  <a:cubicBezTo>
                    <a:pt x="41" y="1653"/>
                    <a:pt x="1" y="988"/>
                    <a:pt x="464" y="524"/>
                  </a:cubicBezTo>
                  <a:cubicBezTo>
                    <a:pt x="908" y="81"/>
                    <a:pt x="1714" y="0"/>
                    <a:pt x="2218" y="383"/>
                  </a:cubicBezTo>
                  <a:cubicBezTo>
                    <a:pt x="2743" y="746"/>
                    <a:pt x="2783" y="1411"/>
                    <a:pt x="2319" y="1855"/>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992;p72"/>
            <p:cNvSpPr/>
            <p:nvPr/>
          </p:nvSpPr>
          <p:spPr>
            <a:xfrm>
              <a:off x="1038625" y="3306288"/>
              <a:ext cx="70100" cy="52950"/>
            </a:xfrm>
            <a:custGeom>
              <a:avLst/>
              <a:gdLst/>
              <a:ahLst/>
              <a:cxnLst/>
              <a:rect l="l" t="t" r="r" b="b"/>
              <a:pathLst>
                <a:path w="2804" h="2118" extrusionOk="0">
                  <a:moveTo>
                    <a:pt x="1472" y="0"/>
                  </a:moveTo>
                  <a:cubicBezTo>
                    <a:pt x="1104" y="0"/>
                    <a:pt x="731" y="135"/>
                    <a:pt x="465" y="390"/>
                  </a:cubicBezTo>
                  <a:cubicBezTo>
                    <a:pt x="1" y="854"/>
                    <a:pt x="41" y="1519"/>
                    <a:pt x="565" y="1882"/>
                  </a:cubicBezTo>
                  <a:cubicBezTo>
                    <a:pt x="792" y="2039"/>
                    <a:pt x="1069" y="2117"/>
                    <a:pt x="1346" y="2117"/>
                  </a:cubicBezTo>
                  <a:cubicBezTo>
                    <a:pt x="1710" y="2117"/>
                    <a:pt x="2077" y="1984"/>
                    <a:pt x="2340" y="1721"/>
                  </a:cubicBezTo>
                  <a:cubicBezTo>
                    <a:pt x="2803" y="1277"/>
                    <a:pt x="2763" y="612"/>
                    <a:pt x="2239" y="229"/>
                  </a:cubicBezTo>
                  <a:cubicBezTo>
                    <a:pt x="2016" y="74"/>
                    <a:pt x="1745" y="0"/>
                    <a:pt x="14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993;p72"/>
            <p:cNvSpPr/>
            <p:nvPr/>
          </p:nvSpPr>
          <p:spPr>
            <a:xfrm>
              <a:off x="1038625" y="3302913"/>
              <a:ext cx="70100" cy="59525"/>
            </a:xfrm>
            <a:custGeom>
              <a:avLst/>
              <a:gdLst/>
              <a:ahLst/>
              <a:cxnLst/>
              <a:rect l="l" t="t" r="r" b="b"/>
              <a:pathLst>
                <a:path w="2804" h="2381" fill="none" extrusionOk="0">
                  <a:moveTo>
                    <a:pt x="2340" y="1856"/>
                  </a:moveTo>
                  <a:cubicBezTo>
                    <a:pt x="1876" y="2320"/>
                    <a:pt x="1090" y="2380"/>
                    <a:pt x="565" y="2017"/>
                  </a:cubicBezTo>
                  <a:cubicBezTo>
                    <a:pt x="41" y="1654"/>
                    <a:pt x="1" y="989"/>
                    <a:pt x="465" y="525"/>
                  </a:cubicBezTo>
                  <a:cubicBezTo>
                    <a:pt x="928" y="82"/>
                    <a:pt x="1715" y="1"/>
                    <a:pt x="2239" y="364"/>
                  </a:cubicBezTo>
                  <a:cubicBezTo>
                    <a:pt x="2763" y="747"/>
                    <a:pt x="2803" y="1412"/>
                    <a:pt x="2340" y="1856"/>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994;p72"/>
            <p:cNvSpPr/>
            <p:nvPr/>
          </p:nvSpPr>
          <p:spPr>
            <a:xfrm>
              <a:off x="1047200" y="3318863"/>
              <a:ext cx="44375" cy="34000"/>
            </a:xfrm>
            <a:custGeom>
              <a:avLst/>
              <a:gdLst/>
              <a:ahLst/>
              <a:cxnLst/>
              <a:rect l="l" t="t" r="r" b="b"/>
              <a:pathLst>
                <a:path w="1775" h="1360" extrusionOk="0">
                  <a:moveTo>
                    <a:pt x="1330" y="0"/>
                  </a:moveTo>
                  <a:cubicBezTo>
                    <a:pt x="1236" y="0"/>
                    <a:pt x="1142" y="36"/>
                    <a:pt x="1069" y="109"/>
                  </a:cubicBezTo>
                  <a:cubicBezTo>
                    <a:pt x="1009" y="149"/>
                    <a:pt x="948" y="210"/>
                    <a:pt x="888" y="250"/>
                  </a:cubicBezTo>
                  <a:cubicBezTo>
                    <a:pt x="888" y="270"/>
                    <a:pt x="868" y="290"/>
                    <a:pt x="847" y="290"/>
                  </a:cubicBezTo>
                  <a:lnTo>
                    <a:pt x="646" y="149"/>
                  </a:lnTo>
                  <a:lnTo>
                    <a:pt x="444" y="351"/>
                  </a:lnTo>
                  <a:lnTo>
                    <a:pt x="646" y="512"/>
                  </a:lnTo>
                  <a:lnTo>
                    <a:pt x="1" y="1157"/>
                  </a:lnTo>
                  <a:cubicBezTo>
                    <a:pt x="41" y="1238"/>
                    <a:pt x="122" y="1299"/>
                    <a:pt x="202" y="1359"/>
                  </a:cubicBezTo>
                  <a:lnTo>
                    <a:pt x="888" y="674"/>
                  </a:lnTo>
                  <a:cubicBezTo>
                    <a:pt x="948" y="714"/>
                    <a:pt x="1009" y="754"/>
                    <a:pt x="1069" y="795"/>
                  </a:cubicBezTo>
                  <a:cubicBezTo>
                    <a:pt x="1089" y="815"/>
                    <a:pt x="1109" y="815"/>
                    <a:pt x="1109" y="815"/>
                  </a:cubicBezTo>
                  <a:cubicBezTo>
                    <a:pt x="1190" y="754"/>
                    <a:pt x="1251" y="694"/>
                    <a:pt x="1331" y="633"/>
                  </a:cubicBezTo>
                  <a:lnTo>
                    <a:pt x="1109" y="472"/>
                  </a:lnTo>
                  <a:cubicBezTo>
                    <a:pt x="1170" y="411"/>
                    <a:pt x="1210" y="371"/>
                    <a:pt x="1271" y="311"/>
                  </a:cubicBezTo>
                  <a:cubicBezTo>
                    <a:pt x="1294" y="287"/>
                    <a:pt x="1318" y="277"/>
                    <a:pt x="1342" y="277"/>
                  </a:cubicBezTo>
                  <a:cubicBezTo>
                    <a:pt x="1358" y="277"/>
                    <a:pt x="1375" y="282"/>
                    <a:pt x="1392" y="290"/>
                  </a:cubicBezTo>
                  <a:cubicBezTo>
                    <a:pt x="1432" y="311"/>
                    <a:pt x="1452" y="331"/>
                    <a:pt x="1493" y="351"/>
                  </a:cubicBezTo>
                  <a:cubicBezTo>
                    <a:pt x="1513" y="371"/>
                    <a:pt x="1553" y="391"/>
                    <a:pt x="1573" y="411"/>
                  </a:cubicBezTo>
                  <a:lnTo>
                    <a:pt x="1775" y="230"/>
                  </a:lnTo>
                  <a:cubicBezTo>
                    <a:pt x="1674" y="169"/>
                    <a:pt x="1614" y="89"/>
                    <a:pt x="1513" y="49"/>
                  </a:cubicBezTo>
                  <a:cubicBezTo>
                    <a:pt x="1456" y="16"/>
                    <a:pt x="1393" y="0"/>
                    <a:pt x="13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995;p72"/>
            <p:cNvSpPr/>
            <p:nvPr/>
          </p:nvSpPr>
          <p:spPr>
            <a:xfrm>
              <a:off x="1104150" y="3437388"/>
              <a:ext cx="70100" cy="54075"/>
            </a:xfrm>
            <a:custGeom>
              <a:avLst/>
              <a:gdLst/>
              <a:ahLst/>
              <a:cxnLst/>
              <a:rect l="l" t="t" r="r" b="b"/>
              <a:pathLst>
                <a:path w="2804" h="2163" extrusionOk="0">
                  <a:moveTo>
                    <a:pt x="1499" y="0"/>
                  </a:moveTo>
                  <a:cubicBezTo>
                    <a:pt x="1126" y="0"/>
                    <a:pt x="745" y="140"/>
                    <a:pt x="465" y="409"/>
                  </a:cubicBezTo>
                  <a:cubicBezTo>
                    <a:pt x="1" y="872"/>
                    <a:pt x="21" y="1558"/>
                    <a:pt x="545" y="1921"/>
                  </a:cubicBezTo>
                  <a:cubicBezTo>
                    <a:pt x="768" y="2084"/>
                    <a:pt x="1038" y="2163"/>
                    <a:pt x="1312" y="2163"/>
                  </a:cubicBezTo>
                  <a:cubicBezTo>
                    <a:pt x="1683" y="2163"/>
                    <a:pt x="2061" y="2018"/>
                    <a:pt x="2340" y="1739"/>
                  </a:cubicBezTo>
                  <a:cubicBezTo>
                    <a:pt x="2804" y="1276"/>
                    <a:pt x="2783" y="610"/>
                    <a:pt x="2259" y="227"/>
                  </a:cubicBezTo>
                  <a:cubicBezTo>
                    <a:pt x="2038" y="74"/>
                    <a:pt x="1771" y="0"/>
                    <a:pt x="14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996;p72"/>
            <p:cNvSpPr/>
            <p:nvPr/>
          </p:nvSpPr>
          <p:spPr>
            <a:xfrm>
              <a:off x="1104150" y="3433988"/>
              <a:ext cx="70100" cy="61000"/>
            </a:xfrm>
            <a:custGeom>
              <a:avLst/>
              <a:gdLst/>
              <a:ahLst/>
              <a:cxnLst/>
              <a:rect l="l" t="t" r="r" b="b"/>
              <a:pathLst>
                <a:path w="2804" h="2440" fill="none" extrusionOk="0">
                  <a:moveTo>
                    <a:pt x="2340" y="1875"/>
                  </a:moveTo>
                  <a:cubicBezTo>
                    <a:pt x="1856" y="2359"/>
                    <a:pt x="1070" y="2440"/>
                    <a:pt x="545" y="2057"/>
                  </a:cubicBezTo>
                  <a:cubicBezTo>
                    <a:pt x="21" y="1694"/>
                    <a:pt x="1" y="1008"/>
                    <a:pt x="465" y="545"/>
                  </a:cubicBezTo>
                  <a:cubicBezTo>
                    <a:pt x="949" y="81"/>
                    <a:pt x="1735" y="0"/>
                    <a:pt x="2259" y="363"/>
                  </a:cubicBezTo>
                  <a:cubicBezTo>
                    <a:pt x="2783" y="746"/>
                    <a:pt x="2804" y="1412"/>
                    <a:pt x="2340" y="1875"/>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997;p72"/>
            <p:cNvSpPr/>
            <p:nvPr/>
          </p:nvSpPr>
          <p:spPr>
            <a:xfrm>
              <a:off x="1116250" y="3448088"/>
              <a:ext cx="46900" cy="30050"/>
            </a:xfrm>
            <a:custGeom>
              <a:avLst/>
              <a:gdLst/>
              <a:ahLst/>
              <a:cxnLst/>
              <a:rect l="l" t="t" r="r" b="b"/>
              <a:pathLst>
                <a:path w="1876" h="1202" extrusionOk="0">
                  <a:moveTo>
                    <a:pt x="807" y="1"/>
                  </a:moveTo>
                  <a:cubicBezTo>
                    <a:pt x="666" y="41"/>
                    <a:pt x="586" y="162"/>
                    <a:pt x="586" y="344"/>
                  </a:cubicBezTo>
                  <a:cubicBezTo>
                    <a:pt x="545" y="303"/>
                    <a:pt x="525" y="283"/>
                    <a:pt x="505" y="243"/>
                  </a:cubicBezTo>
                  <a:cubicBezTo>
                    <a:pt x="404" y="364"/>
                    <a:pt x="404" y="485"/>
                    <a:pt x="465" y="586"/>
                  </a:cubicBezTo>
                  <a:cubicBezTo>
                    <a:pt x="444" y="565"/>
                    <a:pt x="404" y="545"/>
                    <a:pt x="364" y="525"/>
                  </a:cubicBezTo>
                  <a:lnTo>
                    <a:pt x="364" y="525"/>
                  </a:lnTo>
                  <a:cubicBezTo>
                    <a:pt x="323" y="626"/>
                    <a:pt x="344" y="686"/>
                    <a:pt x="444" y="827"/>
                  </a:cubicBezTo>
                  <a:cubicBezTo>
                    <a:pt x="263" y="827"/>
                    <a:pt x="122" y="787"/>
                    <a:pt x="1" y="686"/>
                  </a:cubicBezTo>
                  <a:lnTo>
                    <a:pt x="1" y="686"/>
                  </a:lnTo>
                  <a:cubicBezTo>
                    <a:pt x="1" y="707"/>
                    <a:pt x="1" y="707"/>
                    <a:pt x="21" y="707"/>
                  </a:cubicBezTo>
                  <a:cubicBezTo>
                    <a:pt x="81" y="868"/>
                    <a:pt x="182" y="989"/>
                    <a:pt x="344" y="1069"/>
                  </a:cubicBezTo>
                  <a:cubicBezTo>
                    <a:pt x="496" y="1158"/>
                    <a:pt x="671" y="1201"/>
                    <a:pt x="847" y="1201"/>
                  </a:cubicBezTo>
                  <a:cubicBezTo>
                    <a:pt x="1112" y="1201"/>
                    <a:pt x="1379" y="1102"/>
                    <a:pt x="1574" y="908"/>
                  </a:cubicBezTo>
                  <a:cubicBezTo>
                    <a:pt x="1594" y="888"/>
                    <a:pt x="1614" y="868"/>
                    <a:pt x="1654" y="868"/>
                  </a:cubicBezTo>
                  <a:cubicBezTo>
                    <a:pt x="1715" y="868"/>
                    <a:pt x="1775" y="868"/>
                    <a:pt x="1815" y="848"/>
                  </a:cubicBezTo>
                  <a:cubicBezTo>
                    <a:pt x="1775" y="827"/>
                    <a:pt x="1735" y="807"/>
                    <a:pt x="1674" y="787"/>
                  </a:cubicBezTo>
                  <a:lnTo>
                    <a:pt x="1694" y="787"/>
                  </a:lnTo>
                  <a:cubicBezTo>
                    <a:pt x="1755" y="787"/>
                    <a:pt x="1815" y="787"/>
                    <a:pt x="1876" y="747"/>
                  </a:cubicBezTo>
                  <a:cubicBezTo>
                    <a:pt x="1836" y="727"/>
                    <a:pt x="1775" y="707"/>
                    <a:pt x="1735" y="707"/>
                  </a:cubicBezTo>
                  <a:cubicBezTo>
                    <a:pt x="1694" y="686"/>
                    <a:pt x="1694" y="686"/>
                    <a:pt x="1694" y="646"/>
                  </a:cubicBezTo>
                  <a:cubicBezTo>
                    <a:pt x="1674" y="545"/>
                    <a:pt x="1594" y="465"/>
                    <a:pt x="1453" y="444"/>
                  </a:cubicBezTo>
                  <a:cubicBezTo>
                    <a:pt x="1416" y="434"/>
                    <a:pt x="1382" y="429"/>
                    <a:pt x="1351" y="429"/>
                  </a:cubicBezTo>
                  <a:cubicBezTo>
                    <a:pt x="1259" y="429"/>
                    <a:pt x="1185" y="470"/>
                    <a:pt x="1110" y="545"/>
                  </a:cubicBezTo>
                  <a:cubicBezTo>
                    <a:pt x="1090" y="565"/>
                    <a:pt x="1090" y="565"/>
                    <a:pt x="1069" y="586"/>
                  </a:cubicBezTo>
                  <a:cubicBezTo>
                    <a:pt x="888" y="424"/>
                    <a:pt x="807" y="243"/>
                    <a:pt x="8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998;p72"/>
            <p:cNvSpPr/>
            <p:nvPr/>
          </p:nvSpPr>
          <p:spPr>
            <a:xfrm>
              <a:off x="1095600" y="3346713"/>
              <a:ext cx="70075" cy="53100"/>
            </a:xfrm>
            <a:custGeom>
              <a:avLst/>
              <a:gdLst/>
              <a:ahLst/>
              <a:cxnLst/>
              <a:rect l="l" t="t" r="r" b="b"/>
              <a:pathLst>
                <a:path w="2803" h="2124" extrusionOk="0">
                  <a:moveTo>
                    <a:pt x="1456" y="0"/>
                  </a:moveTo>
                  <a:cubicBezTo>
                    <a:pt x="1093" y="0"/>
                    <a:pt x="727" y="135"/>
                    <a:pt x="464" y="386"/>
                  </a:cubicBezTo>
                  <a:cubicBezTo>
                    <a:pt x="0" y="850"/>
                    <a:pt x="40" y="1515"/>
                    <a:pt x="565" y="1878"/>
                  </a:cubicBezTo>
                  <a:cubicBezTo>
                    <a:pt x="792" y="2044"/>
                    <a:pt x="1068" y="2123"/>
                    <a:pt x="1347" y="2123"/>
                  </a:cubicBezTo>
                  <a:cubicBezTo>
                    <a:pt x="1710" y="2123"/>
                    <a:pt x="2076" y="1988"/>
                    <a:pt x="2339" y="1737"/>
                  </a:cubicBezTo>
                  <a:cubicBezTo>
                    <a:pt x="2803" y="1273"/>
                    <a:pt x="2742" y="608"/>
                    <a:pt x="2238" y="245"/>
                  </a:cubicBezTo>
                  <a:cubicBezTo>
                    <a:pt x="2011" y="79"/>
                    <a:pt x="1734" y="0"/>
                    <a:pt x="14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999;p72"/>
            <p:cNvSpPr/>
            <p:nvPr/>
          </p:nvSpPr>
          <p:spPr>
            <a:xfrm>
              <a:off x="1095600" y="3343238"/>
              <a:ext cx="70075" cy="60025"/>
            </a:xfrm>
            <a:custGeom>
              <a:avLst/>
              <a:gdLst/>
              <a:ahLst/>
              <a:cxnLst/>
              <a:rect l="l" t="t" r="r" b="b"/>
              <a:pathLst>
                <a:path w="2803" h="2401" fill="none" extrusionOk="0">
                  <a:moveTo>
                    <a:pt x="2339" y="1876"/>
                  </a:moveTo>
                  <a:cubicBezTo>
                    <a:pt x="1875" y="2320"/>
                    <a:pt x="1089" y="2400"/>
                    <a:pt x="565" y="2017"/>
                  </a:cubicBezTo>
                  <a:cubicBezTo>
                    <a:pt x="40" y="1654"/>
                    <a:pt x="0" y="989"/>
                    <a:pt x="464" y="525"/>
                  </a:cubicBezTo>
                  <a:cubicBezTo>
                    <a:pt x="928" y="82"/>
                    <a:pt x="1714" y="1"/>
                    <a:pt x="2238" y="384"/>
                  </a:cubicBezTo>
                  <a:cubicBezTo>
                    <a:pt x="2742" y="747"/>
                    <a:pt x="2803" y="1412"/>
                    <a:pt x="2339" y="1876"/>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00;p72"/>
            <p:cNvSpPr/>
            <p:nvPr/>
          </p:nvSpPr>
          <p:spPr>
            <a:xfrm>
              <a:off x="913125" y="3453163"/>
              <a:ext cx="160825" cy="116900"/>
            </a:xfrm>
            <a:custGeom>
              <a:avLst/>
              <a:gdLst/>
              <a:ahLst/>
              <a:cxnLst/>
              <a:rect l="l" t="t" r="r" b="b"/>
              <a:pathLst>
                <a:path w="6433" h="4676" extrusionOk="0">
                  <a:moveTo>
                    <a:pt x="623" y="1"/>
                  </a:moveTo>
                  <a:cubicBezTo>
                    <a:pt x="475" y="1"/>
                    <a:pt x="328" y="63"/>
                    <a:pt x="222" y="181"/>
                  </a:cubicBezTo>
                  <a:cubicBezTo>
                    <a:pt x="0" y="403"/>
                    <a:pt x="41" y="745"/>
                    <a:pt x="283" y="907"/>
                  </a:cubicBezTo>
                  <a:lnTo>
                    <a:pt x="5525" y="4576"/>
                  </a:lnTo>
                  <a:cubicBezTo>
                    <a:pt x="5609" y="4644"/>
                    <a:pt x="5714" y="4676"/>
                    <a:pt x="5822" y="4676"/>
                  </a:cubicBezTo>
                  <a:cubicBezTo>
                    <a:pt x="5971" y="4676"/>
                    <a:pt x="6125" y="4613"/>
                    <a:pt x="6231" y="4496"/>
                  </a:cubicBezTo>
                  <a:cubicBezTo>
                    <a:pt x="6432" y="4274"/>
                    <a:pt x="6412" y="3931"/>
                    <a:pt x="6150" y="3770"/>
                  </a:cubicBezTo>
                  <a:lnTo>
                    <a:pt x="928" y="100"/>
                  </a:lnTo>
                  <a:cubicBezTo>
                    <a:pt x="835" y="33"/>
                    <a:pt x="729" y="1"/>
                    <a:pt x="6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01;p72"/>
            <p:cNvSpPr/>
            <p:nvPr/>
          </p:nvSpPr>
          <p:spPr>
            <a:xfrm>
              <a:off x="1229175" y="3338588"/>
              <a:ext cx="95800" cy="101550"/>
            </a:xfrm>
            <a:custGeom>
              <a:avLst/>
              <a:gdLst/>
              <a:ahLst/>
              <a:cxnLst/>
              <a:rect l="l" t="t" r="r" b="b"/>
              <a:pathLst>
                <a:path w="3832" h="4062" extrusionOk="0">
                  <a:moveTo>
                    <a:pt x="745" y="0"/>
                  </a:moveTo>
                  <a:cubicBezTo>
                    <a:pt x="686" y="0"/>
                    <a:pt x="626" y="8"/>
                    <a:pt x="565" y="26"/>
                  </a:cubicBezTo>
                  <a:cubicBezTo>
                    <a:pt x="303" y="127"/>
                    <a:pt x="141" y="409"/>
                    <a:pt x="81" y="671"/>
                  </a:cubicBezTo>
                  <a:cubicBezTo>
                    <a:pt x="0" y="1175"/>
                    <a:pt x="182" y="1699"/>
                    <a:pt x="504" y="2102"/>
                  </a:cubicBezTo>
                  <a:cubicBezTo>
                    <a:pt x="827" y="2526"/>
                    <a:pt x="1311" y="2768"/>
                    <a:pt x="1734" y="3070"/>
                  </a:cubicBezTo>
                  <a:cubicBezTo>
                    <a:pt x="1754" y="3070"/>
                    <a:pt x="1754" y="3070"/>
                    <a:pt x="1754" y="3090"/>
                  </a:cubicBezTo>
                  <a:cubicBezTo>
                    <a:pt x="1775" y="3111"/>
                    <a:pt x="1754" y="3131"/>
                    <a:pt x="1754" y="3131"/>
                  </a:cubicBezTo>
                  <a:cubicBezTo>
                    <a:pt x="1674" y="3312"/>
                    <a:pt x="1311" y="3836"/>
                    <a:pt x="1210" y="3978"/>
                  </a:cubicBezTo>
                  <a:cubicBezTo>
                    <a:pt x="1162" y="4039"/>
                    <a:pt x="1168" y="4061"/>
                    <a:pt x="1206" y="4061"/>
                  </a:cubicBezTo>
                  <a:cubicBezTo>
                    <a:pt x="1281" y="4061"/>
                    <a:pt x="1480" y="3977"/>
                    <a:pt x="1654" y="3937"/>
                  </a:cubicBezTo>
                  <a:cubicBezTo>
                    <a:pt x="1754" y="3897"/>
                    <a:pt x="1840" y="3882"/>
                    <a:pt x="1928" y="3882"/>
                  </a:cubicBezTo>
                  <a:cubicBezTo>
                    <a:pt x="2017" y="3882"/>
                    <a:pt x="2107" y="3897"/>
                    <a:pt x="2218" y="3917"/>
                  </a:cubicBezTo>
                  <a:cubicBezTo>
                    <a:pt x="2251" y="3922"/>
                    <a:pt x="2287" y="3924"/>
                    <a:pt x="2324" y="3924"/>
                  </a:cubicBezTo>
                  <a:cubicBezTo>
                    <a:pt x="2602" y="3924"/>
                    <a:pt x="2970" y="3800"/>
                    <a:pt x="3166" y="3675"/>
                  </a:cubicBezTo>
                  <a:cubicBezTo>
                    <a:pt x="3307" y="3594"/>
                    <a:pt x="3428" y="3494"/>
                    <a:pt x="3488" y="3353"/>
                  </a:cubicBezTo>
                  <a:cubicBezTo>
                    <a:pt x="3710" y="2848"/>
                    <a:pt x="3831" y="2002"/>
                    <a:pt x="3448" y="1578"/>
                  </a:cubicBezTo>
                  <a:cubicBezTo>
                    <a:pt x="3367" y="1477"/>
                    <a:pt x="3246" y="1377"/>
                    <a:pt x="3125" y="1296"/>
                  </a:cubicBezTo>
                  <a:cubicBezTo>
                    <a:pt x="3085" y="1276"/>
                    <a:pt x="3025" y="1235"/>
                    <a:pt x="2984" y="1195"/>
                  </a:cubicBezTo>
                  <a:cubicBezTo>
                    <a:pt x="2561" y="933"/>
                    <a:pt x="2117" y="671"/>
                    <a:pt x="1674" y="429"/>
                  </a:cubicBezTo>
                  <a:cubicBezTo>
                    <a:pt x="1398" y="274"/>
                    <a:pt x="1092" y="0"/>
                    <a:pt x="7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002;p72"/>
            <p:cNvSpPr/>
            <p:nvPr/>
          </p:nvSpPr>
          <p:spPr>
            <a:xfrm>
              <a:off x="1152050" y="3419938"/>
              <a:ext cx="120000" cy="84500"/>
            </a:xfrm>
            <a:custGeom>
              <a:avLst/>
              <a:gdLst/>
              <a:ahLst/>
              <a:cxnLst/>
              <a:rect l="l" t="t" r="r" b="b"/>
              <a:pathLst>
                <a:path w="4800" h="3380" extrusionOk="0">
                  <a:moveTo>
                    <a:pt x="622" y="1"/>
                  </a:moveTo>
                  <a:cubicBezTo>
                    <a:pt x="581" y="1"/>
                    <a:pt x="542" y="5"/>
                    <a:pt x="504" y="18"/>
                  </a:cubicBezTo>
                  <a:cubicBezTo>
                    <a:pt x="363" y="58"/>
                    <a:pt x="262" y="199"/>
                    <a:pt x="202" y="320"/>
                  </a:cubicBezTo>
                  <a:cubicBezTo>
                    <a:pt x="0" y="804"/>
                    <a:pt x="182" y="1369"/>
                    <a:pt x="504" y="1772"/>
                  </a:cubicBezTo>
                  <a:cubicBezTo>
                    <a:pt x="847" y="2155"/>
                    <a:pt x="1331" y="2397"/>
                    <a:pt x="1795" y="2619"/>
                  </a:cubicBezTo>
                  <a:cubicBezTo>
                    <a:pt x="2279" y="2820"/>
                    <a:pt x="2924" y="3083"/>
                    <a:pt x="2984" y="3325"/>
                  </a:cubicBezTo>
                  <a:cubicBezTo>
                    <a:pt x="2996" y="3364"/>
                    <a:pt x="3016" y="3380"/>
                    <a:pt x="3042" y="3380"/>
                  </a:cubicBezTo>
                  <a:cubicBezTo>
                    <a:pt x="3149" y="3380"/>
                    <a:pt x="3355" y="3096"/>
                    <a:pt x="3468" y="2982"/>
                  </a:cubicBezTo>
                  <a:cubicBezTo>
                    <a:pt x="3912" y="2558"/>
                    <a:pt x="4799" y="1490"/>
                    <a:pt x="4073" y="945"/>
                  </a:cubicBezTo>
                  <a:cubicBezTo>
                    <a:pt x="3690" y="663"/>
                    <a:pt x="2984" y="603"/>
                    <a:pt x="2541" y="482"/>
                  </a:cubicBezTo>
                  <a:cubicBezTo>
                    <a:pt x="2319" y="421"/>
                    <a:pt x="2077" y="361"/>
                    <a:pt x="1855" y="300"/>
                  </a:cubicBezTo>
                  <a:cubicBezTo>
                    <a:pt x="1533" y="220"/>
                    <a:pt x="1210" y="139"/>
                    <a:pt x="908" y="38"/>
                  </a:cubicBezTo>
                  <a:cubicBezTo>
                    <a:pt x="810" y="24"/>
                    <a:pt x="713" y="1"/>
                    <a:pt x="6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003;p72"/>
            <p:cNvSpPr/>
            <p:nvPr/>
          </p:nvSpPr>
          <p:spPr>
            <a:xfrm>
              <a:off x="1109700" y="3489163"/>
              <a:ext cx="99825" cy="86025"/>
            </a:xfrm>
            <a:custGeom>
              <a:avLst/>
              <a:gdLst/>
              <a:ahLst/>
              <a:cxnLst/>
              <a:rect l="l" t="t" r="r" b="b"/>
              <a:pathLst>
                <a:path w="3993" h="3441" extrusionOk="0">
                  <a:moveTo>
                    <a:pt x="1095" y="1"/>
                  </a:moveTo>
                  <a:cubicBezTo>
                    <a:pt x="568" y="1"/>
                    <a:pt x="1" y="202"/>
                    <a:pt x="1" y="838"/>
                  </a:cubicBezTo>
                  <a:cubicBezTo>
                    <a:pt x="1" y="1140"/>
                    <a:pt x="162" y="1402"/>
                    <a:pt x="384" y="1584"/>
                  </a:cubicBezTo>
                  <a:cubicBezTo>
                    <a:pt x="606" y="1765"/>
                    <a:pt x="868" y="1866"/>
                    <a:pt x="1130" y="1987"/>
                  </a:cubicBezTo>
                  <a:cubicBezTo>
                    <a:pt x="1452" y="2128"/>
                    <a:pt x="1956" y="2229"/>
                    <a:pt x="2178" y="2531"/>
                  </a:cubicBezTo>
                  <a:cubicBezTo>
                    <a:pt x="2461" y="2874"/>
                    <a:pt x="2481" y="3398"/>
                    <a:pt x="3065" y="3439"/>
                  </a:cubicBezTo>
                  <a:cubicBezTo>
                    <a:pt x="3078" y="3440"/>
                    <a:pt x="3091" y="3440"/>
                    <a:pt x="3104" y="3440"/>
                  </a:cubicBezTo>
                  <a:cubicBezTo>
                    <a:pt x="3392" y="3440"/>
                    <a:pt x="3657" y="3226"/>
                    <a:pt x="3811" y="2975"/>
                  </a:cubicBezTo>
                  <a:cubicBezTo>
                    <a:pt x="3953" y="2713"/>
                    <a:pt x="3993" y="2390"/>
                    <a:pt x="3973" y="2088"/>
                  </a:cubicBezTo>
                  <a:cubicBezTo>
                    <a:pt x="3973" y="1644"/>
                    <a:pt x="3892" y="1181"/>
                    <a:pt x="3690" y="797"/>
                  </a:cubicBezTo>
                  <a:cubicBezTo>
                    <a:pt x="3469" y="374"/>
                    <a:pt x="2461" y="193"/>
                    <a:pt x="2017" y="112"/>
                  </a:cubicBezTo>
                  <a:cubicBezTo>
                    <a:pt x="1836" y="92"/>
                    <a:pt x="1654" y="51"/>
                    <a:pt x="1452" y="31"/>
                  </a:cubicBezTo>
                  <a:cubicBezTo>
                    <a:pt x="1341" y="12"/>
                    <a:pt x="1219" y="1"/>
                    <a:pt x="1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4;p72"/>
            <p:cNvSpPr/>
            <p:nvPr/>
          </p:nvSpPr>
          <p:spPr>
            <a:xfrm>
              <a:off x="1045175" y="3397013"/>
              <a:ext cx="69600" cy="52950"/>
            </a:xfrm>
            <a:custGeom>
              <a:avLst/>
              <a:gdLst/>
              <a:ahLst/>
              <a:cxnLst/>
              <a:rect l="l" t="t" r="r" b="b"/>
              <a:pathLst>
                <a:path w="2784" h="2118" extrusionOk="0">
                  <a:moveTo>
                    <a:pt x="1472" y="1"/>
                  </a:moveTo>
                  <a:cubicBezTo>
                    <a:pt x="1104" y="1"/>
                    <a:pt x="731" y="136"/>
                    <a:pt x="465" y="390"/>
                  </a:cubicBezTo>
                  <a:cubicBezTo>
                    <a:pt x="1" y="854"/>
                    <a:pt x="41" y="1520"/>
                    <a:pt x="565" y="1883"/>
                  </a:cubicBezTo>
                  <a:cubicBezTo>
                    <a:pt x="784" y="2040"/>
                    <a:pt x="1059" y="2117"/>
                    <a:pt x="1338" y="2117"/>
                  </a:cubicBezTo>
                  <a:cubicBezTo>
                    <a:pt x="1704" y="2117"/>
                    <a:pt x="2077" y="1984"/>
                    <a:pt x="2340" y="1721"/>
                  </a:cubicBezTo>
                  <a:cubicBezTo>
                    <a:pt x="2783" y="1278"/>
                    <a:pt x="2743" y="612"/>
                    <a:pt x="2239" y="229"/>
                  </a:cubicBezTo>
                  <a:cubicBezTo>
                    <a:pt x="2016" y="75"/>
                    <a:pt x="1745" y="1"/>
                    <a:pt x="1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005;p72"/>
            <p:cNvSpPr/>
            <p:nvPr/>
          </p:nvSpPr>
          <p:spPr>
            <a:xfrm>
              <a:off x="1045175" y="3393663"/>
              <a:ext cx="69600" cy="59500"/>
            </a:xfrm>
            <a:custGeom>
              <a:avLst/>
              <a:gdLst/>
              <a:ahLst/>
              <a:cxnLst/>
              <a:rect l="l" t="t" r="r" b="b"/>
              <a:pathLst>
                <a:path w="2784" h="2380" fill="none" extrusionOk="0">
                  <a:moveTo>
                    <a:pt x="2340" y="1855"/>
                  </a:moveTo>
                  <a:cubicBezTo>
                    <a:pt x="1876" y="2319"/>
                    <a:pt x="1070" y="2379"/>
                    <a:pt x="565" y="2017"/>
                  </a:cubicBezTo>
                  <a:cubicBezTo>
                    <a:pt x="41" y="1654"/>
                    <a:pt x="1" y="988"/>
                    <a:pt x="465" y="524"/>
                  </a:cubicBezTo>
                  <a:cubicBezTo>
                    <a:pt x="928" y="81"/>
                    <a:pt x="1715" y="0"/>
                    <a:pt x="2239" y="363"/>
                  </a:cubicBezTo>
                  <a:cubicBezTo>
                    <a:pt x="2743" y="746"/>
                    <a:pt x="2783" y="1412"/>
                    <a:pt x="2340" y="1855"/>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006;p72"/>
            <p:cNvSpPr/>
            <p:nvPr/>
          </p:nvSpPr>
          <p:spPr>
            <a:xfrm>
              <a:off x="1060300" y="3408613"/>
              <a:ext cx="39350" cy="29625"/>
            </a:xfrm>
            <a:custGeom>
              <a:avLst/>
              <a:gdLst/>
              <a:ahLst/>
              <a:cxnLst/>
              <a:rect l="l" t="t" r="r" b="b"/>
              <a:pathLst>
                <a:path w="1574" h="1185" extrusionOk="0">
                  <a:moveTo>
                    <a:pt x="817" y="92"/>
                  </a:moveTo>
                  <a:cubicBezTo>
                    <a:pt x="862" y="92"/>
                    <a:pt x="907" y="98"/>
                    <a:pt x="948" y="108"/>
                  </a:cubicBezTo>
                  <a:cubicBezTo>
                    <a:pt x="948" y="128"/>
                    <a:pt x="928" y="289"/>
                    <a:pt x="888" y="451"/>
                  </a:cubicBezTo>
                  <a:cubicBezTo>
                    <a:pt x="666" y="350"/>
                    <a:pt x="485" y="229"/>
                    <a:pt x="444" y="209"/>
                  </a:cubicBezTo>
                  <a:cubicBezTo>
                    <a:pt x="549" y="134"/>
                    <a:pt x="687" y="92"/>
                    <a:pt x="817" y="92"/>
                  </a:cubicBezTo>
                  <a:close/>
                  <a:moveTo>
                    <a:pt x="1069" y="148"/>
                  </a:moveTo>
                  <a:cubicBezTo>
                    <a:pt x="1110" y="168"/>
                    <a:pt x="1150" y="189"/>
                    <a:pt x="1190" y="209"/>
                  </a:cubicBezTo>
                  <a:cubicBezTo>
                    <a:pt x="1291" y="289"/>
                    <a:pt x="1372" y="390"/>
                    <a:pt x="1372" y="511"/>
                  </a:cubicBezTo>
                  <a:cubicBezTo>
                    <a:pt x="1360" y="511"/>
                    <a:pt x="1309" y="524"/>
                    <a:pt x="1230" y="524"/>
                  </a:cubicBezTo>
                  <a:cubicBezTo>
                    <a:pt x="1171" y="524"/>
                    <a:pt x="1095" y="517"/>
                    <a:pt x="1009" y="491"/>
                  </a:cubicBezTo>
                  <a:cubicBezTo>
                    <a:pt x="1049" y="330"/>
                    <a:pt x="1069" y="168"/>
                    <a:pt x="1069" y="148"/>
                  </a:cubicBezTo>
                  <a:close/>
                  <a:moveTo>
                    <a:pt x="364" y="269"/>
                  </a:moveTo>
                  <a:cubicBezTo>
                    <a:pt x="424" y="310"/>
                    <a:pt x="626" y="451"/>
                    <a:pt x="868" y="531"/>
                  </a:cubicBezTo>
                  <a:cubicBezTo>
                    <a:pt x="868" y="572"/>
                    <a:pt x="848" y="592"/>
                    <a:pt x="848" y="632"/>
                  </a:cubicBezTo>
                  <a:cubicBezTo>
                    <a:pt x="827" y="632"/>
                    <a:pt x="827" y="612"/>
                    <a:pt x="827" y="612"/>
                  </a:cubicBezTo>
                  <a:cubicBezTo>
                    <a:pt x="727" y="585"/>
                    <a:pt x="628" y="576"/>
                    <a:pt x="540" y="576"/>
                  </a:cubicBezTo>
                  <a:cubicBezTo>
                    <a:pt x="364" y="576"/>
                    <a:pt x="229" y="612"/>
                    <a:pt x="202" y="612"/>
                  </a:cubicBezTo>
                  <a:cubicBezTo>
                    <a:pt x="202" y="491"/>
                    <a:pt x="243" y="370"/>
                    <a:pt x="344" y="269"/>
                  </a:cubicBezTo>
                  <a:close/>
                  <a:moveTo>
                    <a:pt x="989" y="572"/>
                  </a:moveTo>
                  <a:cubicBezTo>
                    <a:pt x="1090" y="602"/>
                    <a:pt x="1180" y="612"/>
                    <a:pt x="1251" y="612"/>
                  </a:cubicBezTo>
                  <a:cubicBezTo>
                    <a:pt x="1321" y="612"/>
                    <a:pt x="1372" y="602"/>
                    <a:pt x="1392" y="592"/>
                  </a:cubicBezTo>
                  <a:lnTo>
                    <a:pt x="1392" y="592"/>
                  </a:lnTo>
                  <a:cubicBezTo>
                    <a:pt x="1372" y="713"/>
                    <a:pt x="1332" y="814"/>
                    <a:pt x="1251" y="914"/>
                  </a:cubicBezTo>
                  <a:cubicBezTo>
                    <a:pt x="1231" y="894"/>
                    <a:pt x="1150" y="814"/>
                    <a:pt x="1049" y="733"/>
                  </a:cubicBezTo>
                  <a:cubicBezTo>
                    <a:pt x="1029" y="713"/>
                    <a:pt x="989" y="693"/>
                    <a:pt x="948" y="673"/>
                  </a:cubicBezTo>
                  <a:cubicBezTo>
                    <a:pt x="948" y="673"/>
                    <a:pt x="948" y="652"/>
                    <a:pt x="948" y="652"/>
                  </a:cubicBezTo>
                  <a:cubicBezTo>
                    <a:pt x="969" y="632"/>
                    <a:pt x="969" y="592"/>
                    <a:pt x="989" y="572"/>
                  </a:cubicBezTo>
                  <a:close/>
                  <a:moveTo>
                    <a:pt x="490" y="663"/>
                  </a:moveTo>
                  <a:cubicBezTo>
                    <a:pt x="581" y="663"/>
                    <a:pt x="689" y="676"/>
                    <a:pt x="807" y="713"/>
                  </a:cubicBezTo>
                  <a:cubicBezTo>
                    <a:pt x="727" y="894"/>
                    <a:pt x="626" y="1035"/>
                    <a:pt x="606" y="1076"/>
                  </a:cubicBezTo>
                  <a:cubicBezTo>
                    <a:pt x="525" y="1056"/>
                    <a:pt x="465" y="1035"/>
                    <a:pt x="404" y="995"/>
                  </a:cubicBezTo>
                  <a:cubicBezTo>
                    <a:pt x="283" y="914"/>
                    <a:pt x="223" y="814"/>
                    <a:pt x="202" y="713"/>
                  </a:cubicBezTo>
                  <a:cubicBezTo>
                    <a:pt x="228" y="700"/>
                    <a:pt x="334" y="663"/>
                    <a:pt x="490" y="663"/>
                  </a:cubicBezTo>
                  <a:close/>
                  <a:moveTo>
                    <a:pt x="908" y="753"/>
                  </a:moveTo>
                  <a:cubicBezTo>
                    <a:pt x="948" y="773"/>
                    <a:pt x="969" y="793"/>
                    <a:pt x="1009" y="814"/>
                  </a:cubicBezTo>
                  <a:cubicBezTo>
                    <a:pt x="1090" y="894"/>
                    <a:pt x="1150" y="955"/>
                    <a:pt x="1170" y="975"/>
                  </a:cubicBezTo>
                  <a:cubicBezTo>
                    <a:pt x="1048" y="1045"/>
                    <a:pt x="910" y="1100"/>
                    <a:pt x="770" y="1100"/>
                  </a:cubicBezTo>
                  <a:cubicBezTo>
                    <a:pt x="749" y="1100"/>
                    <a:pt x="728" y="1099"/>
                    <a:pt x="706" y="1096"/>
                  </a:cubicBezTo>
                  <a:cubicBezTo>
                    <a:pt x="747" y="1056"/>
                    <a:pt x="827" y="935"/>
                    <a:pt x="908" y="753"/>
                  </a:cubicBezTo>
                  <a:close/>
                  <a:moveTo>
                    <a:pt x="831" y="1"/>
                  </a:moveTo>
                  <a:cubicBezTo>
                    <a:pt x="625" y="1"/>
                    <a:pt x="414" y="78"/>
                    <a:pt x="263" y="229"/>
                  </a:cubicBezTo>
                  <a:cubicBezTo>
                    <a:pt x="1" y="471"/>
                    <a:pt x="41" y="854"/>
                    <a:pt x="323" y="1056"/>
                  </a:cubicBezTo>
                  <a:cubicBezTo>
                    <a:pt x="445" y="1143"/>
                    <a:pt x="598" y="1185"/>
                    <a:pt x="752" y="1185"/>
                  </a:cubicBezTo>
                  <a:cubicBezTo>
                    <a:pt x="955" y="1185"/>
                    <a:pt x="1163" y="1112"/>
                    <a:pt x="1311" y="975"/>
                  </a:cubicBezTo>
                  <a:cubicBezTo>
                    <a:pt x="1573" y="713"/>
                    <a:pt x="1553" y="330"/>
                    <a:pt x="1251" y="128"/>
                  </a:cubicBezTo>
                  <a:cubicBezTo>
                    <a:pt x="1131" y="43"/>
                    <a:pt x="982" y="1"/>
                    <a:pt x="8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007;p72"/>
            <p:cNvSpPr/>
            <p:nvPr/>
          </p:nvSpPr>
          <p:spPr>
            <a:xfrm>
              <a:off x="987225" y="3217113"/>
              <a:ext cx="197100" cy="106775"/>
            </a:xfrm>
            <a:custGeom>
              <a:avLst/>
              <a:gdLst/>
              <a:ahLst/>
              <a:cxnLst/>
              <a:rect l="l" t="t" r="r" b="b"/>
              <a:pathLst>
                <a:path w="7884" h="4271" extrusionOk="0">
                  <a:moveTo>
                    <a:pt x="4074" y="0"/>
                  </a:moveTo>
                  <a:cubicBezTo>
                    <a:pt x="3870" y="0"/>
                    <a:pt x="3667" y="26"/>
                    <a:pt x="3468" y="106"/>
                  </a:cubicBezTo>
                  <a:cubicBezTo>
                    <a:pt x="2944" y="328"/>
                    <a:pt x="2379" y="489"/>
                    <a:pt x="1855" y="731"/>
                  </a:cubicBezTo>
                  <a:cubicBezTo>
                    <a:pt x="1371" y="953"/>
                    <a:pt x="827" y="1155"/>
                    <a:pt x="383" y="1457"/>
                  </a:cubicBezTo>
                  <a:cubicBezTo>
                    <a:pt x="0" y="1719"/>
                    <a:pt x="202" y="2344"/>
                    <a:pt x="282" y="2727"/>
                  </a:cubicBezTo>
                  <a:cubicBezTo>
                    <a:pt x="383" y="3231"/>
                    <a:pt x="565" y="3695"/>
                    <a:pt x="807" y="4139"/>
                  </a:cubicBezTo>
                  <a:cubicBezTo>
                    <a:pt x="827" y="4199"/>
                    <a:pt x="867" y="4239"/>
                    <a:pt x="928" y="4260"/>
                  </a:cubicBezTo>
                  <a:cubicBezTo>
                    <a:pt x="943" y="4267"/>
                    <a:pt x="958" y="4271"/>
                    <a:pt x="974" y="4271"/>
                  </a:cubicBezTo>
                  <a:cubicBezTo>
                    <a:pt x="1038" y="4271"/>
                    <a:pt x="1101" y="4212"/>
                    <a:pt x="1149" y="4179"/>
                  </a:cubicBezTo>
                  <a:cubicBezTo>
                    <a:pt x="1351" y="3977"/>
                    <a:pt x="1553" y="3796"/>
                    <a:pt x="1754" y="3635"/>
                  </a:cubicBezTo>
                  <a:cubicBezTo>
                    <a:pt x="2158" y="3332"/>
                    <a:pt x="2581" y="3010"/>
                    <a:pt x="3025" y="2808"/>
                  </a:cubicBezTo>
                  <a:cubicBezTo>
                    <a:pt x="3307" y="2667"/>
                    <a:pt x="3771" y="2445"/>
                    <a:pt x="4073" y="2445"/>
                  </a:cubicBezTo>
                  <a:cubicBezTo>
                    <a:pt x="4255" y="2445"/>
                    <a:pt x="4416" y="2506"/>
                    <a:pt x="4577" y="2546"/>
                  </a:cubicBezTo>
                  <a:cubicBezTo>
                    <a:pt x="4843" y="2624"/>
                    <a:pt x="5119" y="2662"/>
                    <a:pt x="5394" y="2662"/>
                  </a:cubicBezTo>
                  <a:cubicBezTo>
                    <a:pt x="5977" y="2662"/>
                    <a:pt x="6558" y="2491"/>
                    <a:pt x="7037" y="2163"/>
                  </a:cubicBezTo>
                  <a:cubicBezTo>
                    <a:pt x="7319" y="1981"/>
                    <a:pt x="7581" y="1739"/>
                    <a:pt x="7722" y="1437"/>
                  </a:cubicBezTo>
                  <a:cubicBezTo>
                    <a:pt x="7864" y="1114"/>
                    <a:pt x="7884" y="751"/>
                    <a:pt x="7722" y="449"/>
                  </a:cubicBezTo>
                  <a:cubicBezTo>
                    <a:pt x="7535" y="121"/>
                    <a:pt x="7252" y="38"/>
                    <a:pt x="6945" y="38"/>
                  </a:cubicBezTo>
                  <a:cubicBezTo>
                    <a:pt x="6724" y="38"/>
                    <a:pt x="6490" y="81"/>
                    <a:pt x="6271" y="106"/>
                  </a:cubicBezTo>
                  <a:cubicBezTo>
                    <a:pt x="6123" y="128"/>
                    <a:pt x="5972" y="137"/>
                    <a:pt x="5819" y="137"/>
                  </a:cubicBezTo>
                  <a:cubicBezTo>
                    <a:pt x="5556" y="137"/>
                    <a:pt x="5288" y="112"/>
                    <a:pt x="5021" y="86"/>
                  </a:cubicBezTo>
                  <a:cubicBezTo>
                    <a:pt x="4704" y="62"/>
                    <a:pt x="4387" y="0"/>
                    <a:pt x="40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008;p72"/>
            <p:cNvSpPr/>
            <p:nvPr/>
          </p:nvSpPr>
          <p:spPr>
            <a:xfrm>
              <a:off x="1197425" y="3485388"/>
              <a:ext cx="24200" cy="7600"/>
            </a:xfrm>
            <a:custGeom>
              <a:avLst/>
              <a:gdLst/>
              <a:ahLst/>
              <a:cxnLst/>
              <a:rect l="l" t="t" r="r" b="b"/>
              <a:pathLst>
                <a:path w="968" h="304" fill="none" extrusionOk="0">
                  <a:moveTo>
                    <a:pt x="0" y="1"/>
                  </a:moveTo>
                  <a:cubicBezTo>
                    <a:pt x="343" y="162"/>
                    <a:pt x="605" y="223"/>
                    <a:pt x="968" y="303"/>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009;p72"/>
            <p:cNvSpPr/>
            <p:nvPr/>
          </p:nvSpPr>
          <p:spPr>
            <a:xfrm>
              <a:off x="1157075" y="3425413"/>
              <a:ext cx="38350" cy="21700"/>
            </a:xfrm>
            <a:custGeom>
              <a:avLst/>
              <a:gdLst/>
              <a:ahLst/>
              <a:cxnLst/>
              <a:rect l="l" t="t" r="r" b="b"/>
              <a:pathLst>
                <a:path w="1534" h="868" fill="none" extrusionOk="0">
                  <a:moveTo>
                    <a:pt x="61" y="1"/>
                  </a:moveTo>
                  <a:cubicBezTo>
                    <a:pt x="1" y="142"/>
                    <a:pt x="82" y="323"/>
                    <a:pt x="162" y="444"/>
                  </a:cubicBezTo>
                  <a:cubicBezTo>
                    <a:pt x="263" y="565"/>
                    <a:pt x="384" y="646"/>
                    <a:pt x="525" y="706"/>
                  </a:cubicBezTo>
                  <a:cubicBezTo>
                    <a:pt x="525" y="706"/>
                    <a:pt x="525" y="706"/>
                    <a:pt x="525" y="706"/>
                  </a:cubicBezTo>
                  <a:cubicBezTo>
                    <a:pt x="908" y="867"/>
                    <a:pt x="1372" y="666"/>
                    <a:pt x="1493" y="283"/>
                  </a:cubicBezTo>
                  <a:cubicBezTo>
                    <a:pt x="1513" y="222"/>
                    <a:pt x="1513" y="162"/>
                    <a:pt x="1533" y="101"/>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010;p72"/>
            <p:cNvSpPr/>
            <p:nvPr/>
          </p:nvSpPr>
          <p:spPr>
            <a:xfrm>
              <a:off x="1125825" y="3493963"/>
              <a:ext cx="30775" cy="19675"/>
            </a:xfrm>
            <a:custGeom>
              <a:avLst/>
              <a:gdLst/>
              <a:ahLst/>
              <a:cxnLst/>
              <a:rect l="l" t="t" r="r" b="b"/>
              <a:pathLst>
                <a:path w="1231" h="787" fill="none" extrusionOk="0">
                  <a:moveTo>
                    <a:pt x="1211" y="1"/>
                  </a:moveTo>
                  <a:cubicBezTo>
                    <a:pt x="1231" y="303"/>
                    <a:pt x="1049" y="585"/>
                    <a:pt x="787" y="686"/>
                  </a:cubicBezTo>
                  <a:cubicBezTo>
                    <a:pt x="525" y="787"/>
                    <a:pt x="182" y="726"/>
                    <a:pt x="1" y="505"/>
                  </a:cubicBezTo>
                </a:path>
              </a:pathLst>
            </a:custGeom>
            <a:noFill/>
            <a:ln w="4025"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011;p72"/>
            <p:cNvSpPr/>
            <p:nvPr/>
          </p:nvSpPr>
          <p:spPr>
            <a:xfrm>
              <a:off x="1240250" y="3346788"/>
              <a:ext cx="36325" cy="17650"/>
            </a:xfrm>
            <a:custGeom>
              <a:avLst/>
              <a:gdLst/>
              <a:ahLst/>
              <a:cxnLst/>
              <a:rect l="l" t="t" r="r" b="b"/>
              <a:pathLst>
                <a:path w="1453" h="706" fill="none" extrusionOk="0">
                  <a:moveTo>
                    <a:pt x="1453" y="282"/>
                  </a:moveTo>
                  <a:cubicBezTo>
                    <a:pt x="1412" y="504"/>
                    <a:pt x="1211" y="666"/>
                    <a:pt x="1009" y="686"/>
                  </a:cubicBezTo>
                  <a:cubicBezTo>
                    <a:pt x="787" y="706"/>
                    <a:pt x="565" y="625"/>
                    <a:pt x="404" y="484"/>
                  </a:cubicBezTo>
                  <a:cubicBezTo>
                    <a:pt x="243" y="363"/>
                    <a:pt x="102" y="182"/>
                    <a:pt x="1" y="0"/>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012;p72"/>
            <p:cNvSpPr/>
            <p:nvPr/>
          </p:nvSpPr>
          <p:spPr>
            <a:xfrm>
              <a:off x="1261425" y="3407763"/>
              <a:ext cx="20200" cy="11125"/>
            </a:xfrm>
            <a:custGeom>
              <a:avLst/>
              <a:gdLst/>
              <a:ahLst/>
              <a:cxnLst/>
              <a:rect l="l" t="t" r="r" b="b"/>
              <a:pathLst>
                <a:path w="808" h="445" fill="none" extrusionOk="0">
                  <a:moveTo>
                    <a:pt x="1" y="1"/>
                  </a:moveTo>
                  <a:cubicBezTo>
                    <a:pt x="243" y="162"/>
                    <a:pt x="525" y="323"/>
                    <a:pt x="807" y="444"/>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013;p72"/>
            <p:cNvSpPr/>
            <p:nvPr/>
          </p:nvSpPr>
          <p:spPr>
            <a:xfrm>
              <a:off x="1138425" y="3220763"/>
              <a:ext cx="38850" cy="7075"/>
            </a:xfrm>
            <a:custGeom>
              <a:avLst/>
              <a:gdLst/>
              <a:ahLst/>
              <a:cxnLst/>
              <a:rect l="l" t="t" r="r" b="b"/>
              <a:pathLst>
                <a:path w="1554" h="283" fill="none" extrusionOk="0">
                  <a:moveTo>
                    <a:pt x="1553" y="121"/>
                  </a:moveTo>
                  <a:cubicBezTo>
                    <a:pt x="1291" y="202"/>
                    <a:pt x="1009" y="283"/>
                    <a:pt x="747" y="283"/>
                  </a:cubicBezTo>
                  <a:cubicBezTo>
                    <a:pt x="465" y="283"/>
                    <a:pt x="182" y="202"/>
                    <a:pt x="1" y="0"/>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014;p72"/>
            <p:cNvSpPr/>
            <p:nvPr/>
          </p:nvSpPr>
          <p:spPr>
            <a:xfrm>
              <a:off x="1229175" y="3336188"/>
              <a:ext cx="92775" cy="143175"/>
            </a:xfrm>
            <a:custGeom>
              <a:avLst/>
              <a:gdLst/>
              <a:ahLst/>
              <a:cxnLst/>
              <a:rect l="l" t="t" r="r" b="b"/>
              <a:pathLst>
                <a:path w="3711" h="5727" fill="none" extrusionOk="0">
                  <a:moveTo>
                    <a:pt x="1472" y="5727"/>
                  </a:moveTo>
                  <a:cubicBezTo>
                    <a:pt x="1512" y="5727"/>
                    <a:pt x="1553" y="5727"/>
                    <a:pt x="1593" y="5727"/>
                  </a:cubicBezTo>
                  <a:cubicBezTo>
                    <a:pt x="1916" y="5707"/>
                    <a:pt x="2218" y="5646"/>
                    <a:pt x="2521" y="5566"/>
                  </a:cubicBezTo>
                  <a:cubicBezTo>
                    <a:pt x="3146" y="5384"/>
                    <a:pt x="3307" y="4598"/>
                    <a:pt x="3448" y="4053"/>
                  </a:cubicBezTo>
                  <a:cubicBezTo>
                    <a:pt x="3589" y="3509"/>
                    <a:pt x="3710" y="2965"/>
                    <a:pt x="3690" y="2400"/>
                  </a:cubicBezTo>
                  <a:cubicBezTo>
                    <a:pt x="3690" y="2380"/>
                    <a:pt x="3690" y="2360"/>
                    <a:pt x="3690" y="2340"/>
                  </a:cubicBezTo>
                  <a:cubicBezTo>
                    <a:pt x="3690" y="2319"/>
                    <a:pt x="3690" y="2299"/>
                    <a:pt x="3690" y="2279"/>
                  </a:cubicBezTo>
                  <a:lnTo>
                    <a:pt x="3690" y="2259"/>
                  </a:lnTo>
                  <a:cubicBezTo>
                    <a:pt x="3670" y="2037"/>
                    <a:pt x="3589" y="1836"/>
                    <a:pt x="3448" y="1674"/>
                  </a:cubicBezTo>
                  <a:cubicBezTo>
                    <a:pt x="3408" y="1614"/>
                    <a:pt x="3367" y="1573"/>
                    <a:pt x="3307" y="1533"/>
                  </a:cubicBezTo>
                  <a:cubicBezTo>
                    <a:pt x="2823" y="1130"/>
                    <a:pt x="2238" y="827"/>
                    <a:pt x="1674" y="525"/>
                  </a:cubicBezTo>
                  <a:cubicBezTo>
                    <a:pt x="1351" y="343"/>
                    <a:pt x="988" y="1"/>
                    <a:pt x="565" y="122"/>
                  </a:cubicBezTo>
                  <a:cubicBezTo>
                    <a:pt x="303" y="223"/>
                    <a:pt x="141" y="505"/>
                    <a:pt x="81" y="767"/>
                  </a:cubicBezTo>
                  <a:cubicBezTo>
                    <a:pt x="0" y="1271"/>
                    <a:pt x="182" y="1795"/>
                    <a:pt x="504" y="2198"/>
                  </a:cubicBezTo>
                  <a:cubicBezTo>
                    <a:pt x="726" y="2501"/>
                    <a:pt x="1049" y="2703"/>
                    <a:pt x="1351" y="2904"/>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015;p72"/>
            <p:cNvSpPr/>
            <p:nvPr/>
          </p:nvSpPr>
          <p:spPr>
            <a:xfrm>
              <a:off x="1152050" y="3419363"/>
              <a:ext cx="115950" cy="130575"/>
            </a:xfrm>
            <a:custGeom>
              <a:avLst/>
              <a:gdLst/>
              <a:ahLst/>
              <a:cxnLst/>
              <a:rect l="l" t="t" r="r" b="b"/>
              <a:pathLst>
                <a:path w="4638" h="5223" fill="none" extrusionOk="0">
                  <a:moveTo>
                    <a:pt x="4436" y="3872"/>
                  </a:moveTo>
                  <a:cubicBezTo>
                    <a:pt x="4557" y="3085"/>
                    <a:pt x="4638" y="2138"/>
                    <a:pt x="4355" y="1372"/>
                  </a:cubicBezTo>
                  <a:cubicBezTo>
                    <a:pt x="4235" y="1049"/>
                    <a:pt x="3952" y="787"/>
                    <a:pt x="3589" y="747"/>
                  </a:cubicBezTo>
                  <a:cubicBezTo>
                    <a:pt x="3247" y="626"/>
                    <a:pt x="2843" y="585"/>
                    <a:pt x="2541" y="505"/>
                  </a:cubicBezTo>
                  <a:cubicBezTo>
                    <a:pt x="2319" y="444"/>
                    <a:pt x="2077" y="384"/>
                    <a:pt x="1855" y="323"/>
                  </a:cubicBezTo>
                  <a:cubicBezTo>
                    <a:pt x="1533" y="243"/>
                    <a:pt x="1210" y="162"/>
                    <a:pt x="908" y="61"/>
                  </a:cubicBezTo>
                  <a:cubicBezTo>
                    <a:pt x="767" y="41"/>
                    <a:pt x="625" y="1"/>
                    <a:pt x="504" y="41"/>
                  </a:cubicBezTo>
                  <a:cubicBezTo>
                    <a:pt x="363" y="81"/>
                    <a:pt x="262" y="222"/>
                    <a:pt x="202" y="343"/>
                  </a:cubicBezTo>
                  <a:cubicBezTo>
                    <a:pt x="0" y="827"/>
                    <a:pt x="182" y="1392"/>
                    <a:pt x="504" y="1795"/>
                  </a:cubicBezTo>
                  <a:cubicBezTo>
                    <a:pt x="847" y="2178"/>
                    <a:pt x="1311" y="2420"/>
                    <a:pt x="1775" y="2622"/>
                  </a:cubicBezTo>
                  <a:cubicBezTo>
                    <a:pt x="1613" y="2985"/>
                    <a:pt x="1472" y="3368"/>
                    <a:pt x="1311" y="3731"/>
                  </a:cubicBezTo>
                  <a:cubicBezTo>
                    <a:pt x="1230" y="3952"/>
                    <a:pt x="1129" y="4194"/>
                    <a:pt x="1190" y="4436"/>
                  </a:cubicBezTo>
                  <a:cubicBezTo>
                    <a:pt x="1271" y="4799"/>
                    <a:pt x="1674" y="5021"/>
                    <a:pt x="2037" y="5102"/>
                  </a:cubicBezTo>
                  <a:cubicBezTo>
                    <a:pt x="2561" y="5223"/>
                    <a:pt x="3126" y="5182"/>
                    <a:pt x="3650" y="4981"/>
                  </a:cubicBezTo>
                  <a:cubicBezTo>
                    <a:pt x="3851" y="4900"/>
                    <a:pt x="4053" y="4799"/>
                    <a:pt x="4194" y="4618"/>
                  </a:cubicBezTo>
                  <a:cubicBezTo>
                    <a:pt x="4355" y="4416"/>
                    <a:pt x="4396" y="4134"/>
                    <a:pt x="4436" y="3872"/>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016;p72"/>
            <p:cNvSpPr/>
            <p:nvPr/>
          </p:nvSpPr>
          <p:spPr>
            <a:xfrm>
              <a:off x="1107700" y="3487338"/>
              <a:ext cx="101825" cy="87850"/>
            </a:xfrm>
            <a:custGeom>
              <a:avLst/>
              <a:gdLst/>
              <a:ahLst/>
              <a:cxnLst/>
              <a:rect l="l" t="t" r="r" b="b"/>
              <a:pathLst>
                <a:path w="4073" h="3514" extrusionOk="0">
                  <a:moveTo>
                    <a:pt x="723" y="0"/>
                  </a:moveTo>
                  <a:cubicBezTo>
                    <a:pt x="664" y="0"/>
                    <a:pt x="604" y="7"/>
                    <a:pt x="544" y="24"/>
                  </a:cubicBezTo>
                  <a:cubicBezTo>
                    <a:pt x="383" y="84"/>
                    <a:pt x="242" y="245"/>
                    <a:pt x="182" y="407"/>
                  </a:cubicBezTo>
                  <a:cubicBezTo>
                    <a:pt x="0" y="870"/>
                    <a:pt x="81" y="1334"/>
                    <a:pt x="464" y="1657"/>
                  </a:cubicBezTo>
                  <a:cubicBezTo>
                    <a:pt x="686" y="1838"/>
                    <a:pt x="948" y="1939"/>
                    <a:pt x="1210" y="2060"/>
                  </a:cubicBezTo>
                  <a:cubicBezTo>
                    <a:pt x="1532" y="2201"/>
                    <a:pt x="2036" y="2302"/>
                    <a:pt x="2258" y="2604"/>
                  </a:cubicBezTo>
                  <a:cubicBezTo>
                    <a:pt x="2541" y="2947"/>
                    <a:pt x="2561" y="3471"/>
                    <a:pt x="3145" y="3512"/>
                  </a:cubicBezTo>
                  <a:cubicBezTo>
                    <a:pt x="3158" y="3513"/>
                    <a:pt x="3171" y="3513"/>
                    <a:pt x="3184" y="3513"/>
                  </a:cubicBezTo>
                  <a:cubicBezTo>
                    <a:pt x="3472" y="3513"/>
                    <a:pt x="3737" y="3299"/>
                    <a:pt x="3891" y="3048"/>
                  </a:cubicBezTo>
                  <a:cubicBezTo>
                    <a:pt x="4033" y="2786"/>
                    <a:pt x="4073" y="2463"/>
                    <a:pt x="4053" y="2161"/>
                  </a:cubicBezTo>
                  <a:cubicBezTo>
                    <a:pt x="4053" y="1717"/>
                    <a:pt x="3972" y="1254"/>
                    <a:pt x="3770" y="870"/>
                  </a:cubicBezTo>
                  <a:cubicBezTo>
                    <a:pt x="3549" y="447"/>
                    <a:pt x="2541" y="266"/>
                    <a:pt x="2097" y="185"/>
                  </a:cubicBezTo>
                  <a:cubicBezTo>
                    <a:pt x="1734" y="124"/>
                    <a:pt x="1351" y="84"/>
                    <a:pt x="968" y="24"/>
                  </a:cubicBezTo>
                  <a:cubicBezTo>
                    <a:pt x="886" y="12"/>
                    <a:pt x="805" y="0"/>
                    <a:pt x="7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017;p72"/>
            <p:cNvSpPr/>
            <p:nvPr/>
          </p:nvSpPr>
          <p:spPr>
            <a:xfrm>
              <a:off x="1109700" y="3486913"/>
              <a:ext cx="99825" cy="76650"/>
            </a:xfrm>
            <a:custGeom>
              <a:avLst/>
              <a:gdLst/>
              <a:ahLst/>
              <a:cxnLst/>
              <a:rect l="l" t="t" r="r" b="b"/>
              <a:pathLst>
                <a:path w="3993" h="3066" fill="none" extrusionOk="0">
                  <a:moveTo>
                    <a:pt x="3811" y="3065"/>
                  </a:moveTo>
                  <a:cubicBezTo>
                    <a:pt x="3953" y="2803"/>
                    <a:pt x="3993" y="2480"/>
                    <a:pt x="3973" y="2178"/>
                  </a:cubicBezTo>
                  <a:cubicBezTo>
                    <a:pt x="3973" y="1734"/>
                    <a:pt x="3892" y="1271"/>
                    <a:pt x="3690" y="887"/>
                  </a:cubicBezTo>
                  <a:cubicBezTo>
                    <a:pt x="3469" y="464"/>
                    <a:pt x="2461" y="283"/>
                    <a:pt x="2017" y="202"/>
                  </a:cubicBezTo>
                  <a:cubicBezTo>
                    <a:pt x="1614" y="141"/>
                    <a:pt x="1190" y="61"/>
                    <a:pt x="747" y="21"/>
                  </a:cubicBezTo>
                  <a:cubicBezTo>
                    <a:pt x="666" y="21"/>
                    <a:pt x="585" y="0"/>
                    <a:pt x="505" y="21"/>
                  </a:cubicBezTo>
                  <a:cubicBezTo>
                    <a:pt x="384" y="61"/>
                    <a:pt x="263" y="162"/>
                    <a:pt x="202" y="283"/>
                  </a:cubicBezTo>
                  <a:cubicBezTo>
                    <a:pt x="81" y="464"/>
                    <a:pt x="1" y="726"/>
                    <a:pt x="1" y="928"/>
                  </a:cubicBezTo>
                  <a:cubicBezTo>
                    <a:pt x="1" y="1230"/>
                    <a:pt x="162" y="1492"/>
                    <a:pt x="384" y="1674"/>
                  </a:cubicBezTo>
                  <a:cubicBezTo>
                    <a:pt x="606" y="1855"/>
                    <a:pt x="868" y="1956"/>
                    <a:pt x="1130" y="2077"/>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018;p72"/>
            <p:cNvSpPr/>
            <p:nvPr/>
          </p:nvSpPr>
          <p:spPr>
            <a:xfrm>
              <a:off x="461475" y="3271663"/>
              <a:ext cx="738975" cy="712775"/>
            </a:xfrm>
            <a:custGeom>
              <a:avLst/>
              <a:gdLst/>
              <a:ahLst/>
              <a:cxnLst/>
              <a:rect l="l" t="t" r="r" b="b"/>
              <a:pathLst>
                <a:path w="29559" h="28511" fill="none" extrusionOk="0">
                  <a:moveTo>
                    <a:pt x="29559" y="11957"/>
                  </a:moveTo>
                  <a:cubicBezTo>
                    <a:pt x="29418" y="12139"/>
                    <a:pt x="29337" y="12199"/>
                    <a:pt x="29136" y="12320"/>
                  </a:cubicBezTo>
                  <a:cubicBezTo>
                    <a:pt x="27986" y="13046"/>
                    <a:pt x="26716" y="13591"/>
                    <a:pt x="25486" y="14216"/>
                  </a:cubicBezTo>
                  <a:cubicBezTo>
                    <a:pt x="24176" y="14881"/>
                    <a:pt x="22623" y="15123"/>
                    <a:pt x="21232" y="15587"/>
                  </a:cubicBezTo>
                  <a:cubicBezTo>
                    <a:pt x="19901" y="16010"/>
                    <a:pt x="18832" y="16877"/>
                    <a:pt x="17784" y="17804"/>
                  </a:cubicBezTo>
                  <a:cubicBezTo>
                    <a:pt x="15506" y="19861"/>
                    <a:pt x="13631" y="22301"/>
                    <a:pt x="11614" y="24619"/>
                  </a:cubicBezTo>
                  <a:cubicBezTo>
                    <a:pt x="10525" y="25870"/>
                    <a:pt x="9316" y="27120"/>
                    <a:pt x="7743" y="27704"/>
                  </a:cubicBezTo>
                  <a:cubicBezTo>
                    <a:pt x="5626" y="28511"/>
                    <a:pt x="3045" y="27805"/>
                    <a:pt x="1593" y="26051"/>
                  </a:cubicBezTo>
                  <a:cubicBezTo>
                    <a:pt x="162" y="24297"/>
                    <a:pt x="1" y="21615"/>
                    <a:pt x="1190" y="19700"/>
                  </a:cubicBezTo>
                  <a:cubicBezTo>
                    <a:pt x="1896" y="18551"/>
                    <a:pt x="2985" y="17724"/>
                    <a:pt x="4053" y="16917"/>
                  </a:cubicBezTo>
                  <a:cubicBezTo>
                    <a:pt x="4638" y="16917"/>
                    <a:pt x="6150" y="15345"/>
                    <a:pt x="6634" y="14962"/>
                  </a:cubicBezTo>
                  <a:cubicBezTo>
                    <a:pt x="7562" y="14276"/>
                    <a:pt x="8469" y="13591"/>
                    <a:pt x="9376" y="12885"/>
                  </a:cubicBezTo>
                  <a:cubicBezTo>
                    <a:pt x="11130" y="11574"/>
                    <a:pt x="12925" y="10324"/>
                    <a:pt x="14518" y="8832"/>
                  </a:cubicBezTo>
                  <a:cubicBezTo>
                    <a:pt x="15304" y="8106"/>
                    <a:pt x="16090" y="7562"/>
                    <a:pt x="16473" y="6534"/>
                  </a:cubicBezTo>
                  <a:cubicBezTo>
                    <a:pt x="16655" y="6009"/>
                    <a:pt x="16736" y="5465"/>
                    <a:pt x="16917" y="4961"/>
                  </a:cubicBezTo>
                  <a:cubicBezTo>
                    <a:pt x="17139" y="4356"/>
                    <a:pt x="17482" y="3832"/>
                    <a:pt x="17845" y="3308"/>
                  </a:cubicBezTo>
                  <a:cubicBezTo>
                    <a:pt x="18127" y="2864"/>
                    <a:pt x="18409" y="2441"/>
                    <a:pt x="18691" y="1997"/>
                  </a:cubicBezTo>
                  <a:cubicBezTo>
                    <a:pt x="19175" y="1271"/>
                    <a:pt x="19679" y="525"/>
                    <a:pt x="20365" y="1"/>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019;p72"/>
            <p:cNvSpPr/>
            <p:nvPr/>
          </p:nvSpPr>
          <p:spPr>
            <a:xfrm>
              <a:off x="994275" y="3215713"/>
              <a:ext cx="190050" cy="69100"/>
            </a:xfrm>
            <a:custGeom>
              <a:avLst/>
              <a:gdLst/>
              <a:ahLst/>
              <a:cxnLst/>
              <a:rect l="l" t="t" r="r" b="b"/>
              <a:pathLst>
                <a:path w="7602" h="2764" fill="none" extrusionOk="0">
                  <a:moveTo>
                    <a:pt x="0" y="1614"/>
                  </a:moveTo>
                  <a:cubicBezTo>
                    <a:pt x="81" y="1574"/>
                    <a:pt x="162" y="1533"/>
                    <a:pt x="242" y="1493"/>
                  </a:cubicBezTo>
                  <a:cubicBezTo>
                    <a:pt x="242" y="1493"/>
                    <a:pt x="263" y="1473"/>
                    <a:pt x="263" y="1473"/>
                  </a:cubicBezTo>
                  <a:cubicBezTo>
                    <a:pt x="505" y="1311"/>
                    <a:pt x="787" y="1170"/>
                    <a:pt x="1069" y="1049"/>
                  </a:cubicBezTo>
                  <a:cubicBezTo>
                    <a:pt x="1392" y="908"/>
                    <a:pt x="1694" y="747"/>
                    <a:pt x="2037" y="626"/>
                  </a:cubicBezTo>
                  <a:cubicBezTo>
                    <a:pt x="2158" y="565"/>
                    <a:pt x="2299" y="525"/>
                    <a:pt x="2460" y="485"/>
                  </a:cubicBezTo>
                  <a:cubicBezTo>
                    <a:pt x="2722" y="384"/>
                    <a:pt x="3005" y="283"/>
                    <a:pt x="3287" y="182"/>
                  </a:cubicBezTo>
                  <a:cubicBezTo>
                    <a:pt x="3771" y="1"/>
                    <a:pt x="4295" y="142"/>
                    <a:pt x="4799" y="182"/>
                  </a:cubicBezTo>
                  <a:cubicBezTo>
                    <a:pt x="5223" y="223"/>
                    <a:pt x="5626" y="263"/>
                    <a:pt x="6029" y="202"/>
                  </a:cubicBezTo>
                  <a:cubicBezTo>
                    <a:pt x="6533" y="142"/>
                    <a:pt x="7138" y="1"/>
                    <a:pt x="7440" y="525"/>
                  </a:cubicBezTo>
                  <a:cubicBezTo>
                    <a:pt x="7602" y="828"/>
                    <a:pt x="7602" y="1190"/>
                    <a:pt x="7461" y="1473"/>
                  </a:cubicBezTo>
                  <a:cubicBezTo>
                    <a:pt x="7199" y="2037"/>
                    <a:pt x="6573" y="2420"/>
                    <a:pt x="6009" y="2602"/>
                  </a:cubicBezTo>
                  <a:cubicBezTo>
                    <a:pt x="5525" y="2763"/>
                    <a:pt x="5021" y="2723"/>
                    <a:pt x="4517" y="2682"/>
                  </a:cubicBezTo>
                  <a:cubicBezTo>
                    <a:pt x="4114" y="2642"/>
                    <a:pt x="3771" y="2481"/>
                    <a:pt x="3368" y="2521"/>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020;p72"/>
            <p:cNvSpPr/>
            <p:nvPr/>
          </p:nvSpPr>
          <p:spPr>
            <a:xfrm>
              <a:off x="1137425" y="3538313"/>
              <a:ext cx="32300" cy="10125"/>
            </a:xfrm>
            <a:custGeom>
              <a:avLst/>
              <a:gdLst/>
              <a:ahLst/>
              <a:cxnLst/>
              <a:rect l="l" t="t" r="r" b="b"/>
              <a:pathLst>
                <a:path w="1292" h="405" fill="none" extrusionOk="0">
                  <a:moveTo>
                    <a:pt x="1" y="1"/>
                  </a:moveTo>
                  <a:cubicBezTo>
                    <a:pt x="404" y="203"/>
                    <a:pt x="847" y="404"/>
                    <a:pt x="1291" y="324"/>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021;p72"/>
            <p:cNvSpPr/>
            <p:nvPr/>
          </p:nvSpPr>
          <p:spPr>
            <a:xfrm>
              <a:off x="1111725" y="3490438"/>
              <a:ext cx="38325" cy="20175"/>
            </a:xfrm>
            <a:custGeom>
              <a:avLst/>
              <a:gdLst/>
              <a:ahLst/>
              <a:cxnLst/>
              <a:rect l="l" t="t" r="r" b="b"/>
              <a:pathLst>
                <a:path w="1533" h="807" fill="none" extrusionOk="0">
                  <a:moveTo>
                    <a:pt x="1533" y="0"/>
                  </a:moveTo>
                  <a:cubicBezTo>
                    <a:pt x="1492" y="121"/>
                    <a:pt x="1452" y="242"/>
                    <a:pt x="1412" y="384"/>
                  </a:cubicBezTo>
                  <a:cubicBezTo>
                    <a:pt x="1392" y="444"/>
                    <a:pt x="1351" y="525"/>
                    <a:pt x="1311" y="605"/>
                  </a:cubicBezTo>
                  <a:cubicBezTo>
                    <a:pt x="1210" y="706"/>
                    <a:pt x="1069" y="767"/>
                    <a:pt x="928" y="767"/>
                  </a:cubicBezTo>
                  <a:cubicBezTo>
                    <a:pt x="605" y="807"/>
                    <a:pt x="283" y="646"/>
                    <a:pt x="0" y="505"/>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022;p72"/>
            <p:cNvSpPr/>
            <p:nvPr/>
          </p:nvSpPr>
          <p:spPr>
            <a:xfrm>
              <a:off x="1065350" y="3273188"/>
              <a:ext cx="27750" cy="11625"/>
            </a:xfrm>
            <a:custGeom>
              <a:avLst/>
              <a:gdLst/>
              <a:ahLst/>
              <a:cxnLst/>
              <a:rect l="l" t="t" r="r" b="b"/>
              <a:pathLst>
                <a:path w="1110" h="465" fill="none" extrusionOk="0">
                  <a:moveTo>
                    <a:pt x="1109" y="0"/>
                  </a:moveTo>
                  <a:lnTo>
                    <a:pt x="0" y="464"/>
                  </a:ln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023;p72"/>
            <p:cNvSpPr/>
            <p:nvPr/>
          </p:nvSpPr>
          <p:spPr>
            <a:xfrm>
              <a:off x="944875" y="3661813"/>
              <a:ext cx="20200" cy="11125"/>
            </a:xfrm>
            <a:custGeom>
              <a:avLst/>
              <a:gdLst/>
              <a:ahLst/>
              <a:cxnLst/>
              <a:rect l="l" t="t" r="r" b="b"/>
              <a:pathLst>
                <a:path w="808" h="445" fill="none" extrusionOk="0">
                  <a:moveTo>
                    <a:pt x="807" y="1"/>
                  </a:moveTo>
                  <a:lnTo>
                    <a:pt x="1" y="444"/>
                  </a:ln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024;p72"/>
            <p:cNvSpPr/>
            <p:nvPr/>
          </p:nvSpPr>
          <p:spPr>
            <a:xfrm>
              <a:off x="882875" y="3681488"/>
              <a:ext cx="48925" cy="40350"/>
            </a:xfrm>
            <a:custGeom>
              <a:avLst/>
              <a:gdLst/>
              <a:ahLst/>
              <a:cxnLst/>
              <a:rect l="l" t="t" r="r" b="b"/>
              <a:pathLst>
                <a:path w="1957" h="1614" fill="none" extrusionOk="0">
                  <a:moveTo>
                    <a:pt x="1956" y="0"/>
                  </a:moveTo>
                  <a:cubicBezTo>
                    <a:pt x="1251" y="484"/>
                    <a:pt x="605" y="1028"/>
                    <a:pt x="1" y="1613"/>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025;p72"/>
            <p:cNvSpPr/>
            <p:nvPr/>
          </p:nvSpPr>
          <p:spPr>
            <a:xfrm>
              <a:off x="928750" y="3665863"/>
              <a:ext cx="14125" cy="8075"/>
            </a:xfrm>
            <a:custGeom>
              <a:avLst/>
              <a:gdLst/>
              <a:ahLst/>
              <a:cxnLst/>
              <a:rect l="l" t="t" r="r" b="b"/>
              <a:pathLst>
                <a:path w="565" h="323" fill="none" extrusionOk="0">
                  <a:moveTo>
                    <a:pt x="565" y="0"/>
                  </a:moveTo>
                  <a:cubicBezTo>
                    <a:pt x="363" y="81"/>
                    <a:pt x="162" y="202"/>
                    <a:pt x="0" y="323"/>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026;p72"/>
            <p:cNvSpPr/>
            <p:nvPr/>
          </p:nvSpPr>
          <p:spPr>
            <a:xfrm>
              <a:off x="802725" y="3509088"/>
              <a:ext cx="25225" cy="19675"/>
            </a:xfrm>
            <a:custGeom>
              <a:avLst/>
              <a:gdLst/>
              <a:ahLst/>
              <a:cxnLst/>
              <a:rect l="l" t="t" r="r" b="b"/>
              <a:pathLst>
                <a:path w="1009" h="787" fill="none" extrusionOk="0">
                  <a:moveTo>
                    <a:pt x="1009" y="0"/>
                  </a:moveTo>
                  <a:cubicBezTo>
                    <a:pt x="666" y="263"/>
                    <a:pt x="343" y="525"/>
                    <a:pt x="1" y="787"/>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027;p72"/>
            <p:cNvSpPr/>
            <p:nvPr/>
          </p:nvSpPr>
          <p:spPr>
            <a:xfrm>
              <a:off x="1250350" y="3452138"/>
              <a:ext cx="7575" cy="20675"/>
            </a:xfrm>
            <a:custGeom>
              <a:avLst/>
              <a:gdLst/>
              <a:ahLst/>
              <a:cxnLst/>
              <a:rect l="l" t="t" r="r" b="b"/>
              <a:pathLst>
                <a:path w="303" h="827" fill="none" extrusionOk="0">
                  <a:moveTo>
                    <a:pt x="0" y="0"/>
                  </a:moveTo>
                  <a:cubicBezTo>
                    <a:pt x="202" y="202"/>
                    <a:pt x="303" y="524"/>
                    <a:pt x="242" y="827"/>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028;p72"/>
            <p:cNvSpPr/>
            <p:nvPr/>
          </p:nvSpPr>
          <p:spPr>
            <a:xfrm>
              <a:off x="979150" y="3260588"/>
              <a:ext cx="8600" cy="5575"/>
            </a:xfrm>
            <a:custGeom>
              <a:avLst/>
              <a:gdLst/>
              <a:ahLst/>
              <a:cxnLst/>
              <a:rect l="l" t="t" r="r" b="b"/>
              <a:pathLst>
                <a:path w="344" h="223" fill="none" extrusionOk="0">
                  <a:moveTo>
                    <a:pt x="343" y="0"/>
                  </a:moveTo>
                  <a:cubicBezTo>
                    <a:pt x="222" y="81"/>
                    <a:pt x="122" y="141"/>
                    <a:pt x="1" y="222"/>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029;p72"/>
            <p:cNvSpPr/>
            <p:nvPr/>
          </p:nvSpPr>
          <p:spPr>
            <a:xfrm>
              <a:off x="962025" y="3274688"/>
              <a:ext cx="21175" cy="15650"/>
            </a:xfrm>
            <a:custGeom>
              <a:avLst/>
              <a:gdLst/>
              <a:ahLst/>
              <a:cxnLst/>
              <a:rect l="l" t="t" r="r" b="b"/>
              <a:pathLst>
                <a:path w="847" h="626" fill="none" extrusionOk="0">
                  <a:moveTo>
                    <a:pt x="847" y="1"/>
                  </a:moveTo>
                  <a:cubicBezTo>
                    <a:pt x="524" y="182"/>
                    <a:pt x="242" y="384"/>
                    <a:pt x="0" y="626"/>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030;p72"/>
            <p:cNvSpPr/>
            <p:nvPr/>
          </p:nvSpPr>
          <p:spPr>
            <a:xfrm>
              <a:off x="950425" y="3297388"/>
              <a:ext cx="4550" cy="5050"/>
            </a:xfrm>
            <a:custGeom>
              <a:avLst/>
              <a:gdLst/>
              <a:ahLst/>
              <a:cxnLst/>
              <a:rect l="l" t="t" r="r" b="b"/>
              <a:pathLst>
                <a:path w="182" h="202" fill="none" extrusionOk="0">
                  <a:moveTo>
                    <a:pt x="182" y="0"/>
                  </a:moveTo>
                  <a:cubicBezTo>
                    <a:pt x="121" y="61"/>
                    <a:pt x="61" y="141"/>
                    <a:pt x="0" y="202"/>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031;p72"/>
            <p:cNvSpPr/>
            <p:nvPr/>
          </p:nvSpPr>
          <p:spPr>
            <a:xfrm>
              <a:off x="1138950" y="3225813"/>
              <a:ext cx="9600" cy="4050"/>
            </a:xfrm>
            <a:custGeom>
              <a:avLst/>
              <a:gdLst/>
              <a:ahLst/>
              <a:cxnLst/>
              <a:rect l="l" t="t" r="r" b="b"/>
              <a:pathLst>
                <a:path w="384" h="162" fill="none" extrusionOk="0">
                  <a:moveTo>
                    <a:pt x="0" y="0"/>
                  </a:moveTo>
                  <a:cubicBezTo>
                    <a:pt x="101" y="81"/>
                    <a:pt x="242" y="121"/>
                    <a:pt x="383" y="161"/>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032;p72"/>
            <p:cNvSpPr/>
            <p:nvPr/>
          </p:nvSpPr>
          <p:spPr>
            <a:xfrm>
              <a:off x="1307800" y="3386088"/>
              <a:ext cx="7600" cy="4575"/>
            </a:xfrm>
            <a:custGeom>
              <a:avLst/>
              <a:gdLst/>
              <a:ahLst/>
              <a:cxnLst/>
              <a:rect l="l" t="t" r="r" b="b"/>
              <a:pathLst>
                <a:path w="304" h="183" fill="none" extrusionOk="0">
                  <a:moveTo>
                    <a:pt x="303" y="1"/>
                  </a:moveTo>
                  <a:cubicBezTo>
                    <a:pt x="202" y="41"/>
                    <a:pt x="101" y="102"/>
                    <a:pt x="1" y="182"/>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033;p72"/>
            <p:cNvSpPr/>
            <p:nvPr/>
          </p:nvSpPr>
          <p:spPr>
            <a:xfrm>
              <a:off x="1311325" y="3390638"/>
              <a:ext cx="4075" cy="2550"/>
            </a:xfrm>
            <a:custGeom>
              <a:avLst/>
              <a:gdLst/>
              <a:ahLst/>
              <a:cxnLst/>
              <a:rect l="l" t="t" r="r" b="b"/>
              <a:pathLst>
                <a:path w="163" h="102" fill="none" extrusionOk="0">
                  <a:moveTo>
                    <a:pt x="162" y="0"/>
                  </a:moveTo>
                  <a:cubicBezTo>
                    <a:pt x="102" y="20"/>
                    <a:pt x="41" y="61"/>
                    <a:pt x="1" y="101"/>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034;p72"/>
            <p:cNvSpPr/>
            <p:nvPr/>
          </p:nvSpPr>
          <p:spPr>
            <a:xfrm>
              <a:off x="1256400" y="3478838"/>
              <a:ext cx="25" cy="6075"/>
            </a:xfrm>
            <a:custGeom>
              <a:avLst/>
              <a:gdLst/>
              <a:ahLst/>
              <a:cxnLst/>
              <a:rect l="l" t="t" r="r" b="b"/>
              <a:pathLst>
                <a:path w="1" h="243" fill="none" extrusionOk="0">
                  <a:moveTo>
                    <a:pt x="0" y="1"/>
                  </a:moveTo>
                  <a:lnTo>
                    <a:pt x="0" y="243"/>
                  </a:ln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035;p72"/>
            <p:cNvSpPr/>
            <p:nvPr/>
          </p:nvSpPr>
          <p:spPr>
            <a:xfrm>
              <a:off x="917150" y="3678463"/>
              <a:ext cx="4050" cy="3050"/>
            </a:xfrm>
            <a:custGeom>
              <a:avLst/>
              <a:gdLst/>
              <a:ahLst/>
              <a:cxnLst/>
              <a:rect l="l" t="t" r="r" b="b"/>
              <a:pathLst>
                <a:path w="162" h="122" fill="none" extrusionOk="0">
                  <a:moveTo>
                    <a:pt x="162" y="0"/>
                  </a:moveTo>
                  <a:cubicBezTo>
                    <a:pt x="101" y="40"/>
                    <a:pt x="61" y="81"/>
                    <a:pt x="1" y="121"/>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036;p72"/>
            <p:cNvSpPr/>
            <p:nvPr/>
          </p:nvSpPr>
          <p:spPr>
            <a:xfrm>
              <a:off x="1078950" y="3564038"/>
              <a:ext cx="13650" cy="14625"/>
            </a:xfrm>
            <a:custGeom>
              <a:avLst/>
              <a:gdLst/>
              <a:ahLst/>
              <a:cxnLst/>
              <a:rect l="l" t="t" r="r" b="b"/>
              <a:pathLst>
                <a:path w="546" h="585" fill="none" extrusionOk="0">
                  <a:moveTo>
                    <a:pt x="1" y="585"/>
                  </a:moveTo>
                  <a:cubicBezTo>
                    <a:pt x="182" y="383"/>
                    <a:pt x="364" y="202"/>
                    <a:pt x="545" y="0"/>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037;p72"/>
            <p:cNvSpPr/>
            <p:nvPr/>
          </p:nvSpPr>
          <p:spPr>
            <a:xfrm>
              <a:off x="888925" y="3482363"/>
              <a:ext cx="24225" cy="17175"/>
            </a:xfrm>
            <a:custGeom>
              <a:avLst/>
              <a:gdLst/>
              <a:ahLst/>
              <a:cxnLst/>
              <a:rect l="l" t="t" r="r" b="b"/>
              <a:pathLst>
                <a:path w="969" h="687" fill="none" extrusionOk="0">
                  <a:moveTo>
                    <a:pt x="0" y="1"/>
                  </a:moveTo>
                  <a:cubicBezTo>
                    <a:pt x="323" y="223"/>
                    <a:pt x="646" y="465"/>
                    <a:pt x="968" y="686"/>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038;p72"/>
            <p:cNvSpPr/>
            <p:nvPr/>
          </p:nvSpPr>
          <p:spPr>
            <a:xfrm>
              <a:off x="917650" y="3502538"/>
              <a:ext cx="5575" cy="4550"/>
            </a:xfrm>
            <a:custGeom>
              <a:avLst/>
              <a:gdLst/>
              <a:ahLst/>
              <a:cxnLst/>
              <a:rect l="l" t="t" r="r" b="b"/>
              <a:pathLst>
                <a:path w="223" h="182" fill="none" extrusionOk="0">
                  <a:moveTo>
                    <a:pt x="1" y="0"/>
                  </a:moveTo>
                  <a:cubicBezTo>
                    <a:pt x="61" y="81"/>
                    <a:pt x="142" y="142"/>
                    <a:pt x="223" y="182"/>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039;p72"/>
            <p:cNvSpPr/>
            <p:nvPr/>
          </p:nvSpPr>
          <p:spPr>
            <a:xfrm>
              <a:off x="906075" y="3500013"/>
              <a:ext cx="5550" cy="4050"/>
            </a:xfrm>
            <a:custGeom>
              <a:avLst/>
              <a:gdLst/>
              <a:ahLst/>
              <a:cxnLst/>
              <a:rect l="l" t="t" r="r" b="b"/>
              <a:pathLst>
                <a:path w="222" h="162" fill="none" extrusionOk="0">
                  <a:moveTo>
                    <a:pt x="0" y="1"/>
                  </a:moveTo>
                  <a:cubicBezTo>
                    <a:pt x="81" y="61"/>
                    <a:pt x="141" y="122"/>
                    <a:pt x="222" y="162"/>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040;p72"/>
            <p:cNvSpPr/>
            <p:nvPr/>
          </p:nvSpPr>
          <p:spPr>
            <a:xfrm>
              <a:off x="1388450" y="3241938"/>
              <a:ext cx="6575" cy="18675"/>
            </a:xfrm>
            <a:custGeom>
              <a:avLst/>
              <a:gdLst/>
              <a:ahLst/>
              <a:cxnLst/>
              <a:rect l="l" t="t" r="r" b="b"/>
              <a:pathLst>
                <a:path w="263" h="747" fill="none" extrusionOk="0">
                  <a:moveTo>
                    <a:pt x="1" y="0"/>
                  </a:moveTo>
                  <a:cubicBezTo>
                    <a:pt x="101" y="81"/>
                    <a:pt x="222" y="202"/>
                    <a:pt x="243" y="343"/>
                  </a:cubicBezTo>
                  <a:cubicBezTo>
                    <a:pt x="263" y="484"/>
                    <a:pt x="182" y="625"/>
                    <a:pt x="81" y="746"/>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TextBox 140"/>
          <p:cNvSpPr txBox="1"/>
          <p:nvPr/>
        </p:nvSpPr>
        <p:spPr>
          <a:xfrm>
            <a:off x="1803665" y="1237506"/>
            <a:ext cx="5750550" cy="1600438"/>
          </a:xfrm>
          <a:prstGeom prst="rect">
            <a:avLst/>
          </a:prstGeom>
          <a:noFill/>
        </p:spPr>
        <p:txBody>
          <a:bodyPr wrap="square" rtlCol="0">
            <a:spAutoFit/>
          </a:bodyPr>
          <a:lstStyle/>
          <a:p>
            <a:r>
              <a:rPr lang="vi-VN" dirty="0">
                <a:latin typeface="Quicksand" pitchFamily="2" charset="0"/>
                <a:cs typeface="Times New Roman" panose="02020603050405020304" charset="0"/>
                <a:sym typeface="+mn-ea"/>
              </a:rPr>
              <a:t>Một người du lịch muốn đi tham quan N thành</a:t>
            </a:r>
            <a:r>
              <a:rPr lang="en-US" dirty="0">
                <a:latin typeface="Quicksand" pitchFamily="2" charset="0"/>
                <a:cs typeface="Times New Roman" panose="02020603050405020304" charset="0"/>
                <a:sym typeface="+mn-ea"/>
              </a:rPr>
              <a:t> </a:t>
            </a:r>
            <a:r>
              <a:rPr lang="vi-VN" dirty="0">
                <a:latin typeface="Quicksand" pitchFamily="2" charset="0"/>
                <a:cs typeface="Times New Roman" panose="02020603050405020304" charset="0"/>
                <a:sym typeface="+mn-ea"/>
              </a:rPr>
              <a:t>phố T</a:t>
            </a:r>
            <a:r>
              <a:rPr lang="vi-VN" baseline="-25000" dirty="0">
                <a:latin typeface="Quicksand" pitchFamily="2" charset="0"/>
                <a:cs typeface="Times New Roman" panose="02020603050405020304" charset="0"/>
                <a:sym typeface="+mn-ea"/>
              </a:rPr>
              <a:t>1</a:t>
            </a:r>
            <a:r>
              <a:rPr lang="vi-VN" dirty="0">
                <a:latin typeface="Quicksand" pitchFamily="2" charset="0"/>
                <a:cs typeface="Times New Roman" panose="02020603050405020304" charset="0"/>
                <a:sym typeface="+mn-ea"/>
              </a:rPr>
              <a:t>, T</a:t>
            </a:r>
            <a:r>
              <a:rPr lang="vi-VN" baseline="-25000" dirty="0">
                <a:latin typeface="Quicksand" pitchFamily="2" charset="0"/>
                <a:cs typeface="Times New Roman" panose="02020603050405020304" charset="0"/>
                <a:sym typeface="+mn-ea"/>
              </a:rPr>
              <a:t>2</a:t>
            </a:r>
            <a:r>
              <a:rPr lang="vi-VN" dirty="0">
                <a:latin typeface="Quicksand" pitchFamily="2" charset="0"/>
                <a:cs typeface="Times New Roman" panose="02020603050405020304" charset="0"/>
                <a:sym typeface="+mn-ea"/>
              </a:rPr>
              <a:t>,..,T</a:t>
            </a:r>
            <a:r>
              <a:rPr lang="vi-VN" baseline="-25000" dirty="0">
                <a:latin typeface="Quicksand" pitchFamily="2" charset="0"/>
                <a:cs typeface="Times New Roman" panose="02020603050405020304" charset="0"/>
                <a:sym typeface="+mn-ea"/>
              </a:rPr>
              <a:t>n</a:t>
            </a:r>
            <a:r>
              <a:rPr lang="vi-VN" dirty="0">
                <a:latin typeface="Quicksand" pitchFamily="2" charset="0"/>
                <a:cs typeface="Times New Roman" panose="02020603050405020304" charset="0"/>
                <a:sym typeface="+mn-ea"/>
              </a:rPr>
              <a:t>. Xuất phát tại một thành phố nào</a:t>
            </a:r>
            <a:r>
              <a:rPr lang="en-US" dirty="0">
                <a:latin typeface="Quicksand" pitchFamily="2" charset="0"/>
                <a:cs typeface="Times New Roman" panose="02020603050405020304" charset="0"/>
                <a:sym typeface="+mn-ea"/>
              </a:rPr>
              <a:t> </a:t>
            </a:r>
            <a:r>
              <a:rPr lang="vi-VN" dirty="0">
                <a:latin typeface="Quicksand" pitchFamily="2" charset="0"/>
                <a:cs typeface="Times New Roman" panose="02020603050405020304" charset="0"/>
                <a:sym typeface="+mn-ea"/>
              </a:rPr>
              <a:t>đó, người du lịch muốn qua tất cả các thành phố</a:t>
            </a:r>
            <a:r>
              <a:rPr lang="en-US" dirty="0">
                <a:latin typeface="Quicksand" pitchFamily="2" charset="0"/>
                <a:cs typeface="Times New Roman" panose="02020603050405020304" charset="0"/>
                <a:sym typeface="+mn-ea"/>
              </a:rPr>
              <a:t> </a:t>
            </a:r>
            <a:r>
              <a:rPr lang="vi-VN" dirty="0">
                <a:latin typeface="Quicksand" pitchFamily="2" charset="0"/>
                <a:cs typeface="Times New Roman" panose="02020603050405020304" charset="0"/>
                <a:sym typeface="+mn-ea"/>
              </a:rPr>
              <a:t>còn lại mỗi thành phố đúng một lần rồi trở lại</a:t>
            </a:r>
            <a:r>
              <a:rPr lang="en-US" dirty="0">
                <a:latin typeface="Quicksand" pitchFamily="2" charset="0"/>
                <a:cs typeface="Times New Roman" panose="02020603050405020304" charset="0"/>
                <a:sym typeface="+mn-ea"/>
              </a:rPr>
              <a:t> </a:t>
            </a:r>
            <a:r>
              <a:rPr lang="vi-VN" dirty="0">
                <a:latin typeface="Quicksand" pitchFamily="2" charset="0"/>
                <a:cs typeface="Times New Roman" panose="02020603050405020304" charset="0"/>
                <a:sym typeface="+mn-ea"/>
              </a:rPr>
              <a:t>thành phố ban đầu.Biết cij là chi phí đi lại từ thành phố T</a:t>
            </a:r>
            <a:r>
              <a:rPr lang="vi-VN" baseline="-25000" dirty="0">
                <a:latin typeface="Quicksand" pitchFamily="2" charset="0"/>
                <a:cs typeface="Times New Roman" panose="02020603050405020304" charset="0"/>
                <a:sym typeface="+mn-ea"/>
              </a:rPr>
              <a:t>i</a:t>
            </a:r>
            <a:r>
              <a:rPr lang="vi-VN" dirty="0">
                <a:latin typeface="Quicksand" pitchFamily="2" charset="0"/>
                <a:cs typeface="Times New Roman" panose="02020603050405020304" charset="0"/>
                <a:sym typeface="+mn-ea"/>
              </a:rPr>
              <a:t> đến</a:t>
            </a:r>
            <a:r>
              <a:rPr lang="en-US" dirty="0">
                <a:latin typeface="Quicksand" pitchFamily="2" charset="0"/>
                <a:cs typeface="Times New Roman" panose="02020603050405020304" charset="0"/>
                <a:sym typeface="+mn-ea"/>
              </a:rPr>
              <a:t> </a:t>
            </a:r>
            <a:r>
              <a:rPr lang="vi-VN" dirty="0">
                <a:latin typeface="Quicksand" pitchFamily="2" charset="0"/>
                <a:cs typeface="Times New Roman" panose="02020603050405020304" charset="0"/>
                <a:sym typeface="+mn-ea"/>
              </a:rPr>
              <a:t>thành phố T</a:t>
            </a:r>
            <a:r>
              <a:rPr lang="vi-VN" baseline="-25000" dirty="0">
                <a:latin typeface="Quicksand" pitchFamily="2" charset="0"/>
                <a:cs typeface="Times New Roman" panose="02020603050405020304" charset="0"/>
                <a:sym typeface="+mn-ea"/>
              </a:rPr>
              <a:t>j</a:t>
            </a:r>
            <a:r>
              <a:rPr lang="en-US" dirty="0">
                <a:latin typeface="Quicksand" pitchFamily="2" charset="0"/>
                <a:cs typeface="Times New Roman" panose="02020603050405020304" charset="0"/>
                <a:sym typeface="+mn-ea"/>
              </a:rPr>
              <a:t>. </a:t>
            </a:r>
            <a:r>
              <a:rPr lang="vi-VN" dirty="0">
                <a:latin typeface="Quicksand" pitchFamily="2" charset="0"/>
                <a:cs typeface="Times New Roman" panose="02020603050405020304" charset="0"/>
                <a:sym typeface="+mn-ea"/>
              </a:rPr>
              <a:t>Hãy tìm một hành trình cho người đi du lịch</a:t>
            </a:r>
            <a:r>
              <a:rPr lang="en-US" dirty="0">
                <a:latin typeface="Quicksand" pitchFamily="2" charset="0"/>
                <a:cs typeface="Times New Roman" panose="02020603050405020304" charset="0"/>
                <a:sym typeface="+mn-ea"/>
              </a:rPr>
              <a:t> </a:t>
            </a:r>
            <a:r>
              <a:rPr lang="vi-VN" dirty="0">
                <a:latin typeface="Quicksand" pitchFamily="2" charset="0"/>
                <a:cs typeface="Times New Roman" panose="02020603050405020304" charset="0"/>
                <a:sym typeface="+mn-ea"/>
              </a:rPr>
              <a:t>có tổng chi phí là nhỏ nhất.</a:t>
            </a:r>
            <a:br>
              <a:rPr lang="en-US" dirty="0">
                <a:latin typeface="Quicksand" pitchFamily="2" charset="0"/>
                <a:cs typeface="Times New Roman" panose="02020603050405020304" charset="0"/>
              </a:rPr>
            </a:br>
            <a:endParaRPr lang="en-US" dirty="0">
              <a:latin typeface="Quicksand" pitchFamily="2" charset="0"/>
            </a:endParaRPr>
          </a:p>
        </p:txBody>
      </p:sp>
    </p:spTree>
    <p:extLst>
      <p:ext uri="{BB962C8B-B14F-4D97-AF65-F5344CB8AC3E}">
        <p14:creationId xmlns:p14="http://schemas.microsoft.com/office/powerpoint/2010/main" val="161091299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05345" y="249382"/>
            <a:ext cx="2791691" cy="584775"/>
          </a:xfrm>
          <a:prstGeom prst="rect">
            <a:avLst/>
          </a:prstGeom>
          <a:noFill/>
        </p:spPr>
        <p:txBody>
          <a:bodyPr wrap="square" rtlCol="0">
            <a:spAutoFit/>
          </a:bodyPr>
          <a:lstStyle/>
          <a:p>
            <a:r>
              <a:rPr lang="en-US" sz="3200" b="1" dirty="0">
                <a:solidFill>
                  <a:srgbClr val="7030A0"/>
                </a:solidFill>
                <a:latin typeface="Quicksand" pitchFamily="2" charset="0"/>
              </a:rPr>
              <a:t>SOLUTION :</a:t>
            </a:r>
          </a:p>
        </p:txBody>
      </p:sp>
      <p:sp>
        <p:nvSpPr>
          <p:cNvPr id="5" name="TextBox 4"/>
          <p:cNvSpPr txBox="1"/>
          <p:nvPr/>
        </p:nvSpPr>
        <p:spPr>
          <a:xfrm>
            <a:off x="1101436" y="928255"/>
            <a:ext cx="6712528" cy="1600438"/>
          </a:xfrm>
          <a:prstGeom prst="rect">
            <a:avLst/>
          </a:prstGeom>
          <a:noFill/>
        </p:spPr>
        <p:txBody>
          <a:bodyPr wrap="square" rtlCol="0">
            <a:spAutoFit/>
          </a:bodyPr>
          <a:lstStyle/>
          <a:p>
            <a:r>
              <a:rPr lang="en-US" sz="1800" b="1" dirty="0">
                <a:solidFill>
                  <a:srgbClr val="7030A0"/>
                </a:solidFill>
                <a:latin typeface="Quicksand" pitchFamily="2" charset="0"/>
                <a:cs typeface="Times New Roman" panose="02020603050405020304" charset="0"/>
                <a:sym typeface="+mn-ea"/>
              </a:rPr>
              <a:t>1.</a:t>
            </a:r>
            <a:r>
              <a:rPr lang="vi-VN" sz="1800" b="1" dirty="0">
                <a:solidFill>
                  <a:srgbClr val="7030A0"/>
                </a:solidFill>
                <a:latin typeface="Quicksand" pitchFamily="2" charset="0"/>
                <a:cs typeface="Times New Roman" panose="02020603050405020304" charset="0"/>
                <a:sym typeface="+mn-ea"/>
              </a:rPr>
              <a:t>Tập phương </a:t>
            </a:r>
            <a:r>
              <a:rPr lang="en-US" altLang="vi-VN" sz="1800" b="1" dirty="0" err="1">
                <a:solidFill>
                  <a:srgbClr val="7030A0"/>
                </a:solidFill>
                <a:latin typeface="Quicksand" pitchFamily="2" charset="0"/>
                <a:cs typeface="Times New Roman" panose="02020603050405020304" charset="0"/>
                <a:sym typeface="+mn-ea"/>
              </a:rPr>
              <a:t>án</a:t>
            </a:r>
            <a:r>
              <a:rPr lang="vi-VN" sz="1800" b="1" dirty="0">
                <a:solidFill>
                  <a:srgbClr val="7030A0"/>
                </a:solidFill>
                <a:latin typeface="Quicksand" pitchFamily="2" charset="0"/>
                <a:cs typeface="Times New Roman" panose="02020603050405020304" charset="0"/>
                <a:sym typeface="+mn-ea"/>
              </a:rPr>
              <a:t> của </a:t>
            </a:r>
            <a:r>
              <a:rPr lang="en-US" altLang="vi-VN" sz="1800" b="1" dirty="0" err="1">
                <a:solidFill>
                  <a:srgbClr val="7030A0"/>
                </a:solidFill>
                <a:latin typeface="Quicksand" pitchFamily="2" charset="0"/>
                <a:cs typeface="Times New Roman" panose="02020603050405020304" charset="0"/>
                <a:sym typeface="+mn-ea"/>
              </a:rPr>
              <a:t>bài</a:t>
            </a:r>
            <a:r>
              <a:rPr lang="en-US" altLang="vi-VN" sz="1800" b="1" dirty="0">
                <a:solidFill>
                  <a:srgbClr val="7030A0"/>
                </a:solidFill>
                <a:latin typeface="Quicksand" pitchFamily="2" charset="0"/>
                <a:cs typeface="Times New Roman" panose="02020603050405020304" charset="0"/>
                <a:sym typeface="+mn-ea"/>
              </a:rPr>
              <a:t> </a:t>
            </a:r>
            <a:r>
              <a:rPr lang="en-US" altLang="vi-VN" sz="1800" b="1" dirty="0" err="1">
                <a:solidFill>
                  <a:srgbClr val="7030A0"/>
                </a:solidFill>
                <a:latin typeface="Quicksand" pitchFamily="2" charset="0"/>
                <a:cs typeface="Times New Roman" panose="02020603050405020304" charset="0"/>
                <a:sym typeface="+mn-ea"/>
              </a:rPr>
              <a:t>toán</a:t>
            </a:r>
            <a:r>
              <a:rPr lang="en-US" altLang="vi-VN" sz="1800" b="1" dirty="0">
                <a:solidFill>
                  <a:srgbClr val="7030A0"/>
                </a:solidFill>
                <a:latin typeface="Quicksand" pitchFamily="2" charset="0"/>
                <a:cs typeface="Times New Roman" panose="02020603050405020304" charset="0"/>
                <a:sym typeface="+mn-ea"/>
              </a:rPr>
              <a:t> </a:t>
            </a:r>
            <a:r>
              <a:rPr lang="en-US" sz="1800" b="1" dirty="0">
                <a:solidFill>
                  <a:srgbClr val="7030A0"/>
                </a:solidFill>
                <a:latin typeface="Quicksand" pitchFamily="2" charset="0"/>
                <a:cs typeface="Times New Roman" panose="02020603050405020304" charset="0"/>
                <a:sym typeface="+mn-ea"/>
              </a:rPr>
              <a:t>:</a:t>
            </a:r>
            <a:endParaRPr lang="en-US" sz="1800" b="1" dirty="0">
              <a:solidFill>
                <a:srgbClr val="7030A0"/>
              </a:solidFill>
              <a:latin typeface="Quicksand" pitchFamily="2" charset="0"/>
              <a:cs typeface="Times New Roman" panose="02020603050405020304" charset="0"/>
            </a:endParaRPr>
          </a:p>
          <a:p>
            <a:pPr marL="0" indent="0">
              <a:buNone/>
            </a:pPr>
            <a:r>
              <a:rPr lang="en-US" dirty="0">
                <a:latin typeface="Times New Roman" panose="02020603050405020304" charset="0"/>
                <a:cs typeface="Times New Roman" panose="02020603050405020304" charset="0"/>
                <a:sym typeface="+mn-ea"/>
              </a:rPr>
              <a:t>	</a:t>
            </a:r>
            <a:r>
              <a:rPr lang="vi-VN" sz="1600" dirty="0">
                <a:latin typeface="Quicksand" pitchFamily="2" charset="0"/>
                <a:cs typeface="Times New Roman" panose="02020603050405020304" charset="0"/>
                <a:sym typeface="+mn-ea"/>
              </a:rPr>
              <a:t>Mỗi hành trình của người du lịch T</a:t>
            </a:r>
            <a:r>
              <a:rPr lang="vi-VN" sz="1600" baseline="-25000" dirty="0">
                <a:latin typeface="Quicksand" pitchFamily="2" charset="0"/>
                <a:cs typeface="Times New Roman" panose="02020603050405020304" charset="0"/>
                <a:sym typeface="+mn-ea"/>
              </a:rPr>
              <a:t>1</a:t>
            </a:r>
            <a:r>
              <a:rPr lang="vi-VN" sz="1600" dirty="0">
                <a:latin typeface="Quicksand" pitchFamily="2" charset="0"/>
                <a:cs typeface="Times New Roman" panose="02020603050405020304" charset="0"/>
                <a:sym typeface="+mn-ea"/>
              </a:rPr>
              <a:t>→T</a:t>
            </a:r>
            <a:r>
              <a:rPr lang="vi-VN" sz="1600" baseline="-25000" dirty="0">
                <a:latin typeface="Quicksand" pitchFamily="2" charset="0"/>
                <a:cs typeface="Times New Roman" panose="02020603050405020304" charset="0"/>
                <a:sym typeface="+mn-ea"/>
              </a:rPr>
              <a:t>2</a:t>
            </a:r>
            <a:r>
              <a:rPr lang="vi-VN" sz="1600" dirty="0">
                <a:latin typeface="Quicksand" pitchFamily="2" charset="0"/>
                <a:cs typeface="Times New Roman" panose="02020603050405020304" charset="0"/>
                <a:sym typeface="+mn-ea"/>
              </a:rPr>
              <a:t> →.</a:t>
            </a:r>
            <a:r>
              <a:rPr lang="en-US" sz="1600" dirty="0">
                <a:latin typeface="Quicksand" pitchFamily="2" charset="0"/>
                <a:cs typeface="Times New Roman" panose="02020603050405020304" charset="0"/>
                <a:sym typeface="+mn-ea"/>
              </a:rPr>
              <a:t>.</a:t>
            </a:r>
            <a:r>
              <a:rPr lang="vi-VN" sz="1600" dirty="0">
                <a:latin typeface="Quicksand" pitchFamily="2" charset="0"/>
                <a:cs typeface="Times New Roman" panose="02020603050405020304" charset="0"/>
                <a:sym typeface="+mn-ea"/>
              </a:rPr>
              <a:t>.→T</a:t>
            </a:r>
            <a:r>
              <a:rPr lang="vi-VN" sz="1600" baseline="-25000" dirty="0">
                <a:latin typeface="Quicksand" pitchFamily="2" charset="0"/>
                <a:cs typeface="Times New Roman" panose="02020603050405020304" charset="0"/>
                <a:sym typeface="+mn-ea"/>
              </a:rPr>
              <a:t>n</a:t>
            </a:r>
            <a:r>
              <a:rPr lang="vi-VN" sz="1600" dirty="0">
                <a:latin typeface="Quicksand" pitchFamily="2" charset="0"/>
                <a:cs typeface="Times New Roman" panose="02020603050405020304" charset="0"/>
                <a:sym typeface="+mn-ea"/>
              </a:rPr>
              <a:t> →T</a:t>
            </a:r>
            <a:r>
              <a:rPr lang="vi-VN" sz="1600" baseline="-25000" dirty="0">
                <a:latin typeface="Quicksand" pitchFamily="2" charset="0"/>
                <a:cs typeface="Times New Roman" panose="02020603050405020304" charset="0"/>
                <a:sym typeface="+mn-ea"/>
              </a:rPr>
              <a:t>1</a:t>
            </a:r>
            <a:r>
              <a:rPr lang="vi-VN" sz="1600" dirty="0">
                <a:latin typeface="Quicksand" pitchFamily="2" charset="0"/>
                <a:cs typeface="Times New Roman" panose="02020603050405020304" charset="0"/>
                <a:sym typeface="+mn-ea"/>
              </a:rPr>
              <a:t> </a:t>
            </a:r>
            <a:endParaRPr lang="en-US" sz="1600" dirty="0">
              <a:latin typeface="Quicksand" pitchFamily="2" charset="0"/>
              <a:cs typeface="Times New Roman" panose="02020603050405020304" charset="0"/>
            </a:endParaRPr>
          </a:p>
          <a:p>
            <a:pPr marL="0" indent="0">
              <a:buNone/>
            </a:pPr>
            <a:r>
              <a:rPr lang="en-US" sz="1600" dirty="0">
                <a:latin typeface="Quicksand" pitchFamily="2" charset="0"/>
                <a:cs typeface="Times New Roman" panose="02020603050405020304" charset="0"/>
                <a:sym typeface="Wingdings" panose="05000000000000000000" pitchFamily="2" charset="2"/>
              </a:rPr>
              <a:t>	</a:t>
            </a:r>
            <a:r>
              <a:rPr lang="vi-VN" sz="1600" dirty="0">
                <a:latin typeface="Quicksand" pitchFamily="2" charset="0"/>
                <a:cs typeface="Times New Roman" panose="02020603050405020304" charset="0"/>
                <a:sym typeface="+mn-ea"/>
              </a:rPr>
              <a:t> một hoán vị của 2,.., n là X =(x</a:t>
            </a:r>
            <a:r>
              <a:rPr lang="vi-VN" sz="1600" baseline="-25000" dirty="0">
                <a:latin typeface="Quicksand" pitchFamily="2" charset="0"/>
                <a:cs typeface="Times New Roman" panose="02020603050405020304" charset="0"/>
                <a:sym typeface="+mn-ea"/>
              </a:rPr>
              <a:t>1</a:t>
            </a:r>
            <a:r>
              <a:rPr lang="vi-VN" sz="1600" dirty="0">
                <a:latin typeface="Quicksand" pitchFamily="2" charset="0"/>
                <a:cs typeface="Times New Roman" panose="02020603050405020304" charset="0"/>
                <a:sym typeface="+mn-ea"/>
              </a:rPr>
              <a:t>, x</a:t>
            </a:r>
            <a:r>
              <a:rPr lang="vi-VN" sz="1600" baseline="-25000" dirty="0">
                <a:latin typeface="Quicksand" pitchFamily="2" charset="0"/>
                <a:cs typeface="Times New Roman" panose="02020603050405020304" charset="0"/>
                <a:sym typeface="+mn-ea"/>
              </a:rPr>
              <a:t>2</a:t>
            </a:r>
            <a:r>
              <a:rPr lang="vi-VN" sz="1600" dirty="0">
                <a:latin typeface="Quicksand" pitchFamily="2" charset="0"/>
                <a:cs typeface="Times New Roman" panose="02020603050405020304" charset="0"/>
                <a:sym typeface="+mn-ea"/>
              </a:rPr>
              <a:t>,…, x</a:t>
            </a:r>
            <a:r>
              <a:rPr lang="vi-VN" sz="1600" baseline="-25000" dirty="0">
                <a:latin typeface="Quicksand" pitchFamily="2" charset="0"/>
                <a:cs typeface="Times New Roman" panose="02020603050405020304" charset="0"/>
                <a:sym typeface="+mn-ea"/>
              </a:rPr>
              <a:t>n</a:t>
            </a:r>
            <a:r>
              <a:rPr lang="vi-VN" sz="1600" dirty="0">
                <a:latin typeface="Quicksand" pitchFamily="2" charset="0"/>
                <a:cs typeface="Times New Roman" panose="02020603050405020304" charset="0"/>
                <a:sym typeface="+mn-ea"/>
              </a:rPr>
              <a:t>), trong đó x</a:t>
            </a:r>
            <a:r>
              <a:rPr lang="vi-VN" sz="1600" baseline="-25000" dirty="0">
                <a:latin typeface="Quicksand" pitchFamily="2" charset="0"/>
                <a:cs typeface="Times New Roman" panose="02020603050405020304" charset="0"/>
                <a:sym typeface="+mn-ea"/>
              </a:rPr>
              <a:t>1</a:t>
            </a:r>
            <a:r>
              <a:rPr lang="vi-VN" sz="1600" dirty="0">
                <a:latin typeface="Quicksand" pitchFamily="2" charset="0"/>
                <a:cs typeface="Times New Roman" panose="02020603050405020304" charset="0"/>
                <a:sym typeface="+mn-ea"/>
              </a:rPr>
              <a:t> =1.</a:t>
            </a:r>
            <a:endParaRPr lang="en-US" sz="1600" dirty="0">
              <a:latin typeface="Quicksand" pitchFamily="2" charset="0"/>
              <a:cs typeface="Times New Roman" panose="02020603050405020304" charset="0"/>
            </a:endParaRPr>
          </a:p>
          <a:p>
            <a:pPr marL="0" indent="0">
              <a:buNone/>
            </a:pPr>
            <a:r>
              <a:rPr lang="en-US" sz="1600" dirty="0">
                <a:latin typeface="Quicksand" pitchFamily="2" charset="0"/>
                <a:cs typeface="Times New Roman" panose="02020603050405020304" charset="0"/>
                <a:sym typeface="+mn-ea"/>
              </a:rPr>
              <a:t>	=&gt;</a:t>
            </a:r>
            <a:r>
              <a:rPr lang="vi-VN" sz="1600" dirty="0">
                <a:latin typeface="Quicksand" pitchFamily="2" charset="0"/>
                <a:cs typeface="Times New Roman" panose="02020603050405020304" charset="0"/>
                <a:sym typeface="+mn-ea"/>
              </a:rPr>
              <a:t> Tập phương án D của bài toán là tập các</a:t>
            </a:r>
            <a:r>
              <a:rPr lang="en-US" sz="1600" dirty="0">
                <a:latin typeface="Quicksand" pitchFamily="2" charset="0"/>
                <a:cs typeface="Times New Roman" panose="02020603050405020304" charset="0"/>
                <a:sym typeface="+mn-ea"/>
              </a:rPr>
              <a:t> </a:t>
            </a:r>
            <a:r>
              <a:rPr lang="vi-VN" sz="1600" dirty="0">
                <a:latin typeface="Quicksand" pitchFamily="2" charset="0"/>
                <a:cs typeface="Times New Roman" panose="02020603050405020304" charset="0"/>
                <a:sym typeface="+mn-ea"/>
              </a:rPr>
              <a:t>hoán vị X = (x</a:t>
            </a:r>
            <a:r>
              <a:rPr lang="vi-VN" sz="1600" baseline="-25000" dirty="0">
                <a:latin typeface="Quicksand" pitchFamily="2" charset="0"/>
                <a:cs typeface="Times New Roman" panose="02020603050405020304" charset="0"/>
                <a:sym typeface="+mn-ea"/>
              </a:rPr>
              <a:t>1</a:t>
            </a:r>
            <a:r>
              <a:rPr lang="vi-VN" sz="1600" dirty="0">
                <a:latin typeface="Quicksand" pitchFamily="2" charset="0"/>
                <a:cs typeface="Times New Roman" panose="02020603050405020304" charset="0"/>
                <a:sym typeface="+mn-ea"/>
              </a:rPr>
              <a:t>,x</a:t>
            </a:r>
            <a:r>
              <a:rPr lang="vi-VN" sz="1600" baseline="-25000" dirty="0">
                <a:latin typeface="Quicksand" pitchFamily="2" charset="0"/>
                <a:cs typeface="Times New Roman" panose="02020603050405020304" charset="0"/>
                <a:sym typeface="+mn-ea"/>
              </a:rPr>
              <a:t>2</a:t>
            </a:r>
            <a:r>
              <a:rPr lang="vi-VN" sz="1600" dirty="0">
                <a:latin typeface="Quicksand" pitchFamily="2" charset="0"/>
                <a:cs typeface="Times New Roman" panose="02020603050405020304" charset="0"/>
                <a:sym typeface="+mn-ea"/>
              </a:rPr>
              <a:t>,</a:t>
            </a:r>
            <a:r>
              <a:rPr lang="en-US" sz="1600" dirty="0">
                <a:latin typeface="Quicksand" pitchFamily="2" charset="0"/>
                <a:cs typeface="Times New Roman" panose="02020603050405020304" charset="0"/>
                <a:sym typeface="+mn-ea"/>
              </a:rPr>
              <a:t>.</a:t>
            </a:r>
            <a:r>
              <a:rPr lang="vi-VN" sz="1600" dirty="0">
                <a:latin typeface="Quicksand" pitchFamily="2" charset="0"/>
                <a:cs typeface="Times New Roman" panose="02020603050405020304" charset="0"/>
                <a:sym typeface="+mn-ea"/>
              </a:rPr>
              <a:t>..,</a:t>
            </a:r>
            <a:r>
              <a:rPr lang="en-US" sz="1600" dirty="0">
                <a:latin typeface="Quicksand" pitchFamily="2" charset="0"/>
                <a:cs typeface="Times New Roman" panose="02020603050405020304" charset="0"/>
                <a:sym typeface="+mn-ea"/>
              </a:rPr>
              <a:t> 	</a:t>
            </a:r>
            <a:r>
              <a:rPr lang="vi-VN" sz="1600" dirty="0">
                <a:latin typeface="Quicksand" pitchFamily="2" charset="0"/>
                <a:cs typeface="Times New Roman" panose="02020603050405020304" charset="0"/>
                <a:sym typeface="+mn-ea"/>
              </a:rPr>
              <a:t>xn) với x</a:t>
            </a:r>
            <a:r>
              <a:rPr lang="vi-VN" sz="1600" baseline="-25000" dirty="0">
                <a:latin typeface="Quicksand" pitchFamily="2" charset="0"/>
                <a:cs typeface="Times New Roman" panose="02020603050405020304" charset="0"/>
                <a:sym typeface="+mn-ea"/>
              </a:rPr>
              <a:t>1</a:t>
            </a:r>
            <a:r>
              <a:rPr lang="vi-VN" sz="1600" dirty="0">
                <a:latin typeface="Quicksand" pitchFamily="2" charset="0"/>
                <a:cs typeface="Times New Roman" panose="02020603050405020304" charset="0"/>
                <a:sym typeface="+mn-ea"/>
              </a:rPr>
              <a:t> = 1.</a:t>
            </a:r>
            <a:endParaRPr lang="en-US" sz="1600" dirty="0">
              <a:latin typeface="Quicksand" pitchFamily="2" charset="0"/>
              <a:cs typeface="Times New Roman" panose="02020603050405020304" charset="0"/>
            </a:endParaRPr>
          </a:p>
          <a:p>
            <a:endParaRPr lang="en-US" sz="1600" dirty="0"/>
          </a:p>
        </p:txBody>
      </p:sp>
      <p:sp>
        <p:nvSpPr>
          <p:cNvPr id="8" name="TextBox 7"/>
          <p:cNvSpPr txBox="1"/>
          <p:nvPr/>
        </p:nvSpPr>
        <p:spPr>
          <a:xfrm>
            <a:off x="1170708" y="2902527"/>
            <a:ext cx="6026727" cy="1631216"/>
          </a:xfrm>
          <a:prstGeom prst="rect">
            <a:avLst/>
          </a:prstGeom>
          <a:noFill/>
        </p:spPr>
        <p:txBody>
          <a:bodyPr wrap="square" rtlCol="0">
            <a:spAutoFit/>
          </a:bodyPr>
          <a:lstStyle/>
          <a:p>
            <a:r>
              <a:rPr lang="en-US" sz="1800" b="1" dirty="0">
                <a:solidFill>
                  <a:srgbClr val="7030A0"/>
                </a:solidFill>
                <a:latin typeface="Quicksand" pitchFamily="2" charset="0"/>
                <a:cs typeface="Times New Roman" panose="02020603050405020304" charset="0"/>
                <a:sym typeface="+mn-ea"/>
              </a:rPr>
              <a:t>2.Hàm </a:t>
            </a:r>
            <a:r>
              <a:rPr lang="en-US" sz="1800" b="1" dirty="0" err="1">
                <a:solidFill>
                  <a:srgbClr val="7030A0"/>
                </a:solidFill>
                <a:latin typeface="Quicksand" pitchFamily="2" charset="0"/>
                <a:cs typeface="Times New Roman" panose="02020603050405020304" charset="0"/>
                <a:sym typeface="+mn-ea"/>
              </a:rPr>
              <a:t>mục</a:t>
            </a:r>
            <a:r>
              <a:rPr lang="en-US" sz="1800" b="1" dirty="0">
                <a:solidFill>
                  <a:srgbClr val="7030A0"/>
                </a:solidFill>
                <a:latin typeface="Quicksand" pitchFamily="2" charset="0"/>
                <a:cs typeface="Times New Roman" panose="02020603050405020304" charset="0"/>
                <a:sym typeface="+mn-ea"/>
              </a:rPr>
              <a:t> </a:t>
            </a:r>
            <a:r>
              <a:rPr lang="en-US" sz="1800" b="1" dirty="0" err="1">
                <a:solidFill>
                  <a:srgbClr val="7030A0"/>
                </a:solidFill>
                <a:latin typeface="Quicksand" pitchFamily="2" charset="0"/>
                <a:cs typeface="Times New Roman" panose="02020603050405020304" charset="0"/>
                <a:sym typeface="+mn-ea"/>
              </a:rPr>
              <a:t>tiêu</a:t>
            </a:r>
            <a:r>
              <a:rPr lang="en-US" sz="1800" b="1" dirty="0">
                <a:solidFill>
                  <a:srgbClr val="7030A0"/>
                </a:solidFill>
                <a:latin typeface="Quicksand" pitchFamily="2" charset="0"/>
                <a:cs typeface="Times New Roman" panose="02020603050405020304" charset="0"/>
                <a:sym typeface="+mn-ea"/>
              </a:rPr>
              <a:t>:</a:t>
            </a:r>
            <a:endParaRPr lang="en-US" sz="1800" b="1" dirty="0">
              <a:solidFill>
                <a:srgbClr val="7030A0"/>
              </a:solidFill>
              <a:latin typeface="Quicksand" pitchFamily="2" charset="0"/>
              <a:cs typeface="Times New Roman" panose="02020603050405020304" charset="0"/>
            </a:endParaRPr>
          </a:p>
          <a:p>
            <a:r>
              <a:rPr lang="en-US" sz="1800" b="1" dirty="0">
                <a:solidFill>
                  <a:schemeClr val="tx2">
                    <a:lumMod val="75000"/>
                  </a:schemeClr>
                </a:solidFill>
                <a:latin typeface="Quicksand" pitchFamily="2" charset="0"/>
                <a:cs typeface="Times New Roman" panose="02020603050405020304" charset="0"/>
                <a:sym typeface="+mn-ea"/>
              </a:rPr>
              <a:t>  </a:t>
            </a:r>
            <a:r>
              <a:rPr lang="vi-VN" sz="1600" dirty="0">
                <a:latin typeface="Quicksand" pitchFamily="2" charset="0"/>
                <a:cs typeface="Times New Roman" panose="02020603050405020304" charset="0"/>
                <a:sym typeface="+mn-ea"/>
              </a:rPr>
              <a:t>Ứng với mỗi phương án</a:t>
            </a:r>
            <a:r>
              <a:rPr lang="en-US" sz="1600" dirty="0">
                <a:latin typeface="Quicksand" pitchFamily="2" charset="0"/>
                <a:cs typeface="Times New Roman" panose="02020603050405020304" charset="0"/>
                <a:sym typeface="+mn-ea"/>
              </a:rPr>
              <a:t> </a:t>
            </a:r>
            <a:r>
              <a:rPr lang="vi-VN" sz="1600" dirty="0">
                <a:latin typeface="Quicksand" pitchFamily="2" charset="0"/>
                <a:cs typeface="Times New Roman" panose="02020603050405020304" charset="0"/>
                <a:sym typeface="+mn-ea"/>
              </a:rPr>
              <a:t>X=(x</a:t>
            </a:r>
            <a:r>
              <a:rPr lang="vi-VN" sz="1600" baseline="-25000" dirty="0">
                <a:latin typeface="Quicksand" pitchFamily="2" charset="0"/>
                <a:cs typeface="Times New Roman" panose="02020603050405020304" charset="0"/>
                <a:sym typeface="+mn-ea"/>
              </a:rPr>
              <a:t>1</a:t>
            </a:r>
            <a:r>
              <a:rPr lang="en-US" sz="1600" dirty="0">
                <a:latin typeface="Quicksand" pitchFamily="2" charset="0"/>
                <a:cs typeface="Times New Roman" panose="02020603050405020304" charset="0"/>
                <a:sym typeface="+mn-ea"/>
              </a:rPr>
              <a:t> </a:t>
            </a:r>
            <a:r>
              <a:rPr lang="vi-VN" sz="1600" dirty="0">
                <a:latin typeface="Quicksand" pitchFamily="2" charset="0"/>
                <a:cs typeface="Times New Roman" panose="02020603050405020304" charset="0"/>
                <a:sym typeface="+mn-ea"/>
              </a:rPr>
              <a:t>,..,x</a:t>
            </a:r>
            <a:r>
              <a:rPr lang="vi-VN" sz="1600" baseline="-25000" dirty="0">
                <a:latin typeface="Quicksand" pitchFamily="2" charset="0"/>
                <a:cs typeface="Times New Roman" panose="02020603050405020304" charset="0"/>
                <a:sym typeface="+mn-ea"/>
              </a:rPr>
              <a:t>N</a:t>
            </a:r>
            <a:r>
              <a:rPr lang="vi-VN" sz="1600" dirty="0">
                <a:latin typeface="Quicksand" pitchFamily="2" charset="0"/>
                <a:cs typeface="Times New Roman" panose="02020603050405020304" charset="0"/>
                <a:sym typeface="+mn-ea"/>
              </a:rPr>
              <a:t>)</a:t>
            </a:r>
            <a:r>
              <a:rPr lang="en-US" sz="1600" dirty="0">
                <a:latin typeface="Quicksand" pitchFamily="2" charset="0"/>
                <a:cs typeface="Times New Roman" panose="02020603050405020304" charset="0"/>
                <a:sym typeface="+mn-ea"/>
              </a:rPr>
              <a:t> ∈ </a:t>
            </a:r>
            <a:r>
              <a:rPr lang="vi-VN" sz="1600" dirty="0">
                <a:latin typeface="Quicksand" pitchFamily="2" charset="0"/>
                <a:cs typeface="Times New Roman" panose="02020603050405020304" charset="0"/>
                <a:sym typeface="+mn-ea"/>
              </a:rPr>
              <a:t>D, chi phí đi lại từ thành phố thứ i đến</a:t>
            </a:r>
            <a:r>
              <a:rPr lang="en-US" sz="1600" dirty="0">
                <a:latin typeface="Quicksand" pitchFamily="2" charset="0"/>
                <a:cs typeface="Times New Roman" panose="02020603050405020304" charset="0"/>
                <a:sym typeface="+mn-ea"/>
              </a:rPr>
              <a:t> </a:t>
            </a:r>
            <a:r>
              <a:rPr lang="vi-VN" sz="1600" dirty="0">
                <a:latin typeface="Quicksand" pitchFamily="2" charset="0"/>
                <a:cs typeface="Times New Roman" panose="02020603050405020304" charset="0"/>
                <a:sym typeface="+mn-ea"/>
              </a:rPr>
              <a:t>thành phố j là C</a:t>
            </a:r>
            <a:r>
              <a:rPr lang="vi-VN" sz="1600" baseline="-25000" dirty="0">
                <a:latin typeface="Quicksand" pitchFamily="2" charset="0"/>
                <a:cs typeface="Times New Roman" panose="02020603050405020304" charset="0"/>
                <a:sym typeface="+mn-ea"/>
              </a:rPr>
              <a:t>[X[</a:t>
            </a:r>
            <a:r>
              <a:rPr lang="en-US" sz="1600" baseline="-25000" dirty="0" err="1">
                <a:latin typeface="Quicksand" pitchFamily="2" charset="0"/>
                <a:cs typeface="Times New Roman" panose="02020603050405020304" charset="0"/>
                <a:sym typeface="+mn-ea"/>
              </a:rPr>
              <a:t>i</a:t>
            </a:r>
            <a:r>
              <a:rPr lang="vi-VN" sz="1600" baseline="-25000" dirty="0">
                <a:latin typeface="Quicksand" pitchFamily="2" charset="0"/>
                <a:cs typeface="Times New Roman" panose="02020603050405020304" charset="0"/>
                <a:sym typeface="+mn-ea"/>
              </a:rPr>
              <a:t>]][X[i+1</a:t>
            </a:r>
            <a:r>
              <a:rPr lang="en-US" sz="1600" baseline="-25000" dirty="0">
                <a:latin typeface="Quicksand" pitchFamily="2" charset="0"/>
                <a:cs typeface="Times New Roman" panose="02020603050405020304" charset="0"/>
                <a:sym typeface="+mn-ea"/>
              </a:rPr>
              <a:t>]</a:t>
            </a:r>
            <a:r>
              <a:rPr lang="en-US" sz="1600" dirty="0">
                <a:latin typeface="Quicksand" pitchFamily="2" charset="0"/>
                <a:cs typeface="Times New Roman" panose="02020603050405020304" charset="0"/>
                <a:sym typeface="+mn-ea"/>
              </a:rPr>
              <a:t> </a:t>
            </a:r>
            <a:r>
              <a:rPr lang="vi-VN" sz="1600" dirty="0">
                <a:latin typeface="Quicksand" pitchFamily="2" charset="0"/>
                <a:cs typeface="Times New Roman" panose="02020603050405020304" charset="0"/>
                <a:sym typeface="+mn-ea"/>
              </a:rPr>
              <a:t> (i=1, 2,.., N-1). Sau đó</a:t>
            </a:r>
            <a:r>
              <a:rPr lang="en-US" sz="1600" dirty="0">
                <a:latin typeface="Quicksand" pitchFamily="2" charset="0"/>
                <a:cs typeface="Times New Roman" panose="02020603050405020304" charset="0"/>
                <a:sym typeface="+mn-ea"/>
              </a:rPr>
              <a:t> </a:t>
            </a:r>
            <a:r>
              <a:rPr lang="vi-VN" sz="1600" dirty="0">
                <a:latin typeface="Quicksand" pitchFamily="2" charset="0"/>
                <a:cs typeface="Times New Roman" panose="02020603050405020304" charset="0"/>
                <a:sym typeface="+mn-ea"/>
              </a:rPr>
              <a:t>quay lại thành phố ban đầu với chi phí là C</a:t>
            </a:r>
            <a:r>
              <a:rPr lang="vi-VN" sz="1600" baseline="-25000" dirty="0">
                <a:latin typeface="Quicksand" pitchFamily="2" charset="0"/>
                <a:cs typeface="Times New Roman" panose="02020603050405020304" charset="0"/>
                <a:sym typeface="+mn-ea"/>
              </a:rPr>
              <a:t>[X[N]][X[</a:t>
            </a:r>
            <a:r>
              <a:rPr lang="en-US" sz="1600" baseline="-25000" dirty="0">
                <a:latin typeface="Quicksand" pitchFamily="2" charset="0"/>
                <a:cs typeface="Times New Roman" panose="02020603050405020304" charset="0"/>
                <a:sym typeface="+mn-ea"/>
              </a:rPr>
              <a:t>1]] </a:t>
            </a:r>
            <a:br>
              <a:rPr lang="en-US" sz="1600" baseline="-25000" dirty="0">
                <a:latin typeface="Quicksand" pitchFamily="2" charset="0"/>
                <a:cs typeface="Times New Roman" panose="02020603050405020304" charset="0"/>
              </a:rPr>
            </a:br>
            <a:r>
              <a:rPr lang="en-US" sz="1600" dirty="0">
                <a:latin typeface="Quicksand" pitchFamily="2" charset="0"/>
                <a:cs typeface="Times New Roman" panose="02020603050405020304" charset="0"/>
                <a:sym typeface="+mn-ea"/>
              </a:rPr>
              <a:t>=&gt;</a:t>
            </a:r>
            <a:r>
              <a:rPr lang="vi-VN" sz="1600" dirty="0">
                <a:latin typeface="Quicksand" pitchFamily="2" charset="0"/>
                <a:cs typeface="Times New Roman" panose="02020603050405020304" charset="0"/>
                <a:sym typeface="+mn-ea"/>
              </a:rPr>
              <a:t> tổng chi phí của toàn bộ hành trình:</a:t>
            </a:r>
            <a:br>
              <a:rPr lang="en-US" sz="1600" dirty="0">
                <a:latin typeface="Quicksand" pitchFamily="2" charset="0"/>
                <a:cs typeface="Times New Roman" panose="02020603050405020304" charset="0"/>
              </a:rPr>
            </a:br>
            <a:endParaRPr lang="en-US" sz="1600" dirty="0">
              <a:latin typeface="Quicksand" pitchFamily="2" charset="0"/>
            </a:endParaRPr>
          </a:p>
        </p:txBody>
      </p:sp>
      <p:pic>
        <p:nvPicPr>
          <p:cNvPr id="10" name="Picture 9"/>
          <p:cNvPicPr>
            <a:picLocks noChangeAspect="1"/>
          </p:cNvPicPr>
          <p:nvPr/>
        </p:nvPicPr>
        <p:blipFill>
          <a:blip r:embed="rId2"/>
          <a:stretch>
            <a:fillRect/>
          </a:stretch>
        </p:blipFill>
        <p:spPr>
          <a:xfrm>
            <a:off x="1473030" y="2265813"/>
            <a:ext cx="5730426" cy="636714"/>
          </a:xfrm>
          <a:prstGeom prst="rect">
            <a:avLst/>
          </a:prstGeom>
        </p:spPr>
      </p:pic>
      <p:pic>
        <p:nvPicPr>
          <p:cNvPr id="11" name="Picture 10"/>
          <p:cNvPicPr>
            <a:picLocks noChangeAspect="1"/>
          </p:cNvPicPr>
          <p:nvPr/>
        </p:nvPicPr>
        <p:blipFill>
          <a:blip r:embed="rId3"/>
          <a:stretch>
            <a:fillRect/>
          </a:stretch>
        </p:blipFill>
        <p:spPr>
          <a:xfrm>
            <a:off x="2507240" y="4433609"/>
            <a:ext cx="2796466" cy="640080"/>
          </a:xfrm>
          <a:prstGeom prst="rect">
            <a:avLst/>
          </a:prstGeom>
        </p:spPr>
      </p:pic>
    </p:spTree>
    <p:extLst>
      <p:ext uri="{BB962C8B-B14F-4D97-AF65-F5344CB8AC3E}">
        <p14:creationId xmlns:p14="http://schemas.microsoft.com/office/powerpoint/2010/main" val="242451013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heckerboard(across)">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879763" y="429490"/>
                <a:ext cx="7682346" cy="2149691"/>
              </a:xfrm>
              <a:prstGeom prst="rect">
                <a:avLst/>
              </a:prstGeom>
              <a:noFill/>
            </p:spPr>
            <p:txBody>
              <a:bodyPr wrap="square" rtlCol="0">
                <a:spAutoFit/>
              </a:bodyPr>
              <a:lstStyle/>
              <a:p>
                <a:r>
                  <a:rPr lang="en-US" sz="1800" b="1" dirty="0">
                    <a:solidFill>
                      <a:srgbClr val="7030A0"/>
                    </a:solidFill>
                    <a:latin typeface="Quicksand" pitchFamily="2" charset="0"/>
                    <a:cs typeface="Times New Roman" panose="02020603050405020304" charset="0"/>
                    <a:sym typeface="+mn-ea"/>
                  </a:rPr>
                  <a:t>3.Mô </a:t>
                </a:r>
                <a:r>
                  <a:rPr lang="en-US" sz="1800" b="1" dirty="0" err="1">
                    <a:solidFill>
                      <a:srgbClr val="7030A0"/>
                    </a:solidFill>
                    <a:latin typeface="Quicksand" pitchFamily="2" charset="0"/>
                    <a:cs typeface="Times New Roman" panose="02020603050405020304" charset="0"/>
                    <a:sym typeface="+mn-ea"/>
                  </a:rPr>
                  <a:t>tả</a:t>
                </a:r>
                <a:r>
                  <a:rPr lang="en-US" sz="1800" b="1" dirty="0">
                    <a:solidFill>
                      <a:srgbClr val="7030A0"/>
                    </a:solidFill>
                    <a:latin typeface="Quicksand" pitchFamily="2" charset="0"/>
                    <a:cs typeface="Times New Roman" panose="02020603050405020304" charset="0"/>
                    <a:sym typeface="+mn-ea"/>
                  </a:rPr>
                  <a:t> </a:t>
                </a:r>
                <a:r>
                  <a:rPr lang="en-US" sz="1800" b="1" dirty="0" err="1">
                    <a:solidFill>
                      <a:srgbClr val="7030A0"/>
                    </a:solidFill>
                    <a:latin typeface="Quicksand" pitchFamily="2" charset="0"/>
                    <a:cs typeface="Times New Roman" panose="02020603050405020304" charset="0"/>
                    <a:sym typeface="+mn-ea"/>
                  </a:rPr>
                  <a:t>bài</a:t>
                </a:r>
                <a:r>
                  <a:rPr lang="en-US" sz="1800" b="1" dirty="0">
                    <a:solidFill>
                      <a:srgbClr val="7030A0"/>
                    </a:solidFill>
                    <a:latin typeface="Quicksand" pitchFamily="2" charset="0"/>
                    <a:cs typeface="Times New Roman" panose="02020603050405020304" charset="0"/>
                    <a:sym typeface="+mn-ea"/>
                  </a:rPr>
                  <a:t> </a:t>
                </a:r>
                <a:r>
                  <a:rPr lang="en-US" sz="1800" b="1" dirty="0" err="1">
                    <a:solidFill>
                      <a:srgbClr val="7030A0"/>
                    </a:solidFill>
                    <a:latin typeface="Quicksand" pitchFamily="2" charset="0"/>
                    <a:cs typeface="Times New Roman" panose="02020603050405020304" charset="0"/>
                    <a:sym typeface="+mn-ea"/>
                  </a:rPr>
                  <a:t>toán</a:t>
                </a:r>
                <a:r>
                  <a:rPr lang="en-US" sz="1800" b="1" dirty="0">
                    <a:solidFill>
                      <a:srgbClr val="7030A0"/>
                    </a:solidFill>
                    <a:latin typeface="Quicksand" pitchFamily="2" charset="0"/>
                    <a:cs typeface="Times New Roman" panose="02020603050405020304" charset="0"/>
                    <a:sym typeface="+mn-ea"/>
                  </a:rPr>
                  <a:t>:</a:t>
                </a:r>
                <a:endParaRPr lang="en-US" sz="1800" b="1" dirty="0">
                  <a:solidFill>
                    <a:srgbClr val="7030A0"/>
                  </a:solidFill>
                  <a:latin typeface="Quicksand" pitchFamily="2" charset="0"/>
                  <a:cs typeface="Times New Roman" panose="02020603050405020304" charset="0"/>
                </a:endParaRPr>
              </a:p>
              <a:p>
                <a:pPr marL="457200" lvl="1" indent="0">
                  <a:buNone/>
                </a:pPr>
                <a:r>
                  <a:rPr lang="en-US" sz="1600" dirty="0">
                    <a:latin typeface="Quicksand" pitchFamily="2" charset="0"/>
                    <a:cs typeface="Times New Roman" panose="02020603050405020304" charset="0"/>
                    <a:sym typeface="+mn-ea"/>
                  </a:rPr>
                  <a:t>Input:</a:t>
                </a:r>
                <a:endParaRPr lang="en-US" sz="1600" dirty="0">
                  <a:latin typeface="Quicksand" pitchFamily="2" charset="0"/>
                  <a:cs typeface="Times New Roman" panose="02020603050405020304" charset="0"/>
                </a:endParaRPr>
              </a:p>
              <a:p>
                <a:pPr marL="457200" lvl="1" indent="0">
                  <a:buNone/>
                </a:pPr>
                <a:r>
                  <a:rPr lang="en-US" sz="1600" dirty="0">
                    <a:latin typeface="Quicksand" pitchFamily="2" charset="0"/>
                    <a:cs typeface="Times New Roman" panose="02020603050405020304" charset="0"/>
                    <a:sym typeface="+mn-ea"/>
                  </a:rPr>
                  <a:t>	</a:t>
                </a:r>
                <a:r>
                  <a:rPr lang="en-US" sz="1600" dirty="0" err="1">
                    <a:latin typeface="Quicksand" pitchFamily="2" charset="0"/>
                    <a:cs typeface="Times New Roman" panose="02020603050405020304" charset="0"/>
                    <a:sym typeface="+mn-ea"/>
                  </a:rPr>
                  <a:t>Số</a:t>
                </a:r>
                <a:r>
                  <a:rPr lang="en-US" sz="1600" dirty="0">
                    <a:latin typeface="Quicksand" pitchFamily="2" charset="0"/>
                    <a:cs typeface="Times New Roman" panose="02020603050405020304" charset="0"/>
                    <a:sym typeface="+mn-ea"/>
                  </a:rPr>
                  <a:t> </a:t>
                </a:r>
                <a:r>
                  <a:rPr lang="en-US" sz="1600" dirty="0" err="1">
                    <a:latin typeface="Quicksand" pitchFamily="2" charset="0"/>
                    <a:cs typeface="Times New Roman" panose="02020603050405020304" charset="0"/>
                    <a:sym typeface="+mn-ea"/>
                  </a:rPr>
                  <a:t>lượng</a:t>
                </a:r>
                <a:r>
                  <a:rPr lang="en-US" sz="1600" dirty="0">
                    <a:latin typeface="Quicksand" pitchFamily="2" charset="0"/>
                    <a:cs typeface="Times New Roman" panose="02020603050405020304" charset="0"/>
                    <a:sym typeface="+mn-ea"/>
                  </a:rPr>
                  <a:t> </a:t>
                </a:r>
                <a:r>
                  <a:rPr lang="en-US" sz="1600" dirty="0" err="1">
                    <a:latin typeface="Quicksand" pitchFamily="2" charset="0"/>
                    <a:cs typeface="Times New Roman" panose="02020603050405020304" charset="0"/>
                    <a:sym typeface="+mn-ea"/>
                  </a:rPr>
                  <a:t>thành</a:t>
                </a:r>
                <a:r>
                  <a:rPr lang="en-US" sz="1600" dirty="0">
                    <a:latin typeface="Quicksand" pitchFamily="2" charset="0"/>
                    <a:cs typeface="Times New Roman" panose="02020603050405020304" charset="0"/>
                    <a:sym typeface="+mn-ea"/>
                  </a:rPr>
                  <a:t> </a:t>
                </a:r>
                <a:r>
                  <a:rPr lang="en-US" sz="1600" dirty="0" err="1">
                    <a:latin typeface="Quicksand" pitchFamily="2" charset="0"/>
                    <a:cs typeface="Times New Roman" panose="02020603050405020304" charset="0"/>
                    <a:sym typeface="+mn-ea"/>
                  </a:rPr>
                  <a:t>phố</a:t>
                </a:r>
                <a:r>
                  <a:rPr lang="en-US" sz="1600" dirty="0">
                    <a:latin typeface="Quicksand" pitchFamily="2" charset="0"/>
                    <a:cs typeface="Times New Roman" panose="02020603050405020304" charset="0"/>
                    <a:sym typeface="+mn-ea"/>
                  </a:rPr>
                  <a:t>: N</a:t>
                </a:r>
                <a:endParaRPr lang="en-US" sz="1600" dirty="0">
                  <a:latin typeface="Quicksand" pitchFamily="2" charset="0"/>
                  <a:cs typeface="Times New Roman" panose="02020603050405020304" charset="0"/>
                </a:endParaRPr>
              </a:p>
              <a:p>
                <a:pPr marL="457200" lvl="1" indent="0">
                  <a:buNone/>
                </a:pPr>
                <a:r>
                  <a:rPr lang="en-US" sz="1600" dirty="0">
                    <a:latin typeface="Quicksand" pitchFamily="2" charset="0"/>
                    <a:cs typeface="Times New Roman" panose="02020603050405020304" charset="0"/>
                    <a:sym typeface="+mn-ea"/>
                  </a:rPr>
                  <a:t>	Ma </a:t>
                </a:r>
                <a:r>
                  <a:rPr lang="en-US" sz="1600" dirty="0" err="1">
                    <a:latin typeface="Quicksand" pitchFamily="2" charset="0"/>
                    <a:cs typeface="Times New Roman" panose="02020603050405020304" charset="0"/>
                    <a:sym typeface="+mn-ea"/>
                  </a:rPr>
                  <a:t>trận</a:t>
                </a:r>
                <a:r>
                  <a:rPr lang="en-US" sz="1600" dirty="0">
                    <a:latin typeface="Quicksand" pitchFamily="2" charset="0"/>
                    <a:cs typeface="Times New Roman" panose="02020603050405020304" charset="0"/>
                    <a:sym typeface="+mn-ea"/>
                  </a:rPr>
                  <a:t> </a:t>
                </a:r>
                <a:r>
                  <a:rPr lang="en-US" sz="1600" dirty="0" err="1">
                    <a:latin typeface="Quicksand" pitchFamily="2" charset="0"/>
                    <a:cs typeface="Times New Roman" panose="02020603050405020304" charset="0"/>
                    <a:sym typeface="+mn-ea"/>
                  </a:rPr>
                  <a:t>cấp</a:t>
                </a:r>
                <a:r>
                  <a:rPr lang="en-US" sz="1600" dirty="0">
                    <a:latin typeface="Quicksand" pitchFamily="2" charset="0"/>
                    <a:cs typeface="Times New Roman" panose="02020603050405020304" charset="0"/>
                    <a:sym typeface="+mn-ea"/>
                  </a:rPr>
                  <a:t> chi </a:t>
                </a:r>
                <a:r>
                  <a:rPr lang="en-US" sz="1600" dirty="0" err="1">
                    <a:latin typeface="Quicksand" pitchFamily="2" charset="0"/>
                    <a:cs typeface="Times New Roman" panose="02020603050405020304" charset="0"/>
                    <a:sym typeface="+mn-ea"/>
                  </a:rPr>
                  <a:t>phí</a:t>
                </a:r>
                <a:r>
                  <a:rPr lang="en-US" sz="1600" dirty="0">
                    <a:latin typeface="Quicksand" pitchFamily="2" charset="0"/>
                    <a:cs typeface="Times New Roman" panose="02020603050405020304" charset="0"/>
                    <a:sym typeface="+mn-ea"/>
                  </a:rPr>
                  <a:t>: </a:t>
                </a:r>
                <a14:m>
                  <m:oMath xmlns:m="http://schemas.openxmlformats.org/officeDocument/2006/math">
                    <m:r>
                      <a:rPr lang="en-US" sz="1600" i="1">
                        <a:latin typeface="Cambria Math" panose="02040503050406030204" pitchFamily="18" charset="0"/>
                      </a:rPr>
                      <m:t>𝐶𝑖𝑗</m:t>
                    </m:r>
                    <m:r>
                      <a:rPr lang="en-US" sz="1600" i="1">
                        <a:latin typeface="Cambria Math" panose="02040503050406030204" pitchFamily="18" charset="0"/>
                      </a:rPr>
                      <m:t>= </m:t>
                    </m:r>
                    <m:d>
                      <m:dPr>
                        <m:begChr m:val="{"/>
                        <m:endChr m:val=""/>
                        <m:ctrlPr>
                          <a:rPr lang="en-US" sz="1600" i="1">
                            <a:latin typeface="Cambria Math" panose="02040503050406030204" pitchFamily="18" charset="0"/>
                          </a:rPr>
                        </m:ctrlPr>
                      </m:dPr>
                      <m:e>
                        <m:eqArr>
                          <m:eqArrPr>
                            <m:ctrlPr>
                              <a:rPr lang="en-US" sz="1600" i="1">
                                <a:latin typeface="Cambria Math" panose="02040503050406030204" pitchFamily="18" charset="0"/>
                              </a:rPr>
                            </m:ctrlPr>
                          </m:eqArrPr>
                          <m:e>
                            <m:r>
                              <a:rPr lang="en-US" sz="1600" i="1">
                                <a:latin typeface="Cambria Math" panose="02040503050406030204" pitchFamily="18" charset="0"/>
                              </a:rPr>
                              <m:t> </m:t>
                            </m:r>
                            <m:r>
                              <a:rPr lang="en-US" sz="1600" i="1">
                                <a:latin typeface="Cambria Math" panose="02040503050406030204" pitchFamily="18" charset="0"/>
                              </a:rPr>
                              <m:t>𝐶𝑖𝑗</m:t>
                            </m:r>
                            <m:r>
                              <a:rPr lang="en-US" sz="1600" i="1">
                                <a:latin typeface="Cambria Math" panose="02040503050406030204" pitchFamily="18" charset="0"/>
                              </a:rPr>
                              <m:t>       </m:t>
                            </m:r>
                            <m:r>
                              <a:rPr lang="en-US" sz="1600" i="1">
                                <a:latin typeface="Cambria Math" panose="02040503050406030204" pitchFamily="18" charset="0"/>
                              </a:rPr>
                              <m:t>𝑖𝑓</m:t>
                            </m:r>
                            <m:r>
                              <a:rPr lang="en-US" sz="1600" i="1">
                                <a:latin typeface="Cambria Math" panose="02040503050406030204" pitchFamily="18" charset="0"/>
                              </a:rPr>
                              <m:t>       </m:t>
                            </m:r>
                            <m:r>
                              <a:rPr lang="en-US" sz="1600" i="1">
                                <a:latin typeface="Cambria Math" panose="02040503050406030204" pitchFamily="18" charset="0"/>
                              </a:rPr>
                              <m:t>𝑖</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𝑗</m:t>
                            </m:r>
                          </m:e>
                          <m:e>
                            <m:r>
                              <a:rPr lang="en-US" sz="1600" i="1">
                                <a:latin typeface="Cambria Math" panose="02040503050406030204" pitchFamily="18" charset="0"/>
                              </a:rPr>
                              <m:t>0         </m:t>
                            </m:r>
                            <m:r>
                              <a:rPr lang="en-US" sz="1600" i="1">
                                <a:latin typeface="Cambria Math" panose="02040503050406030204" pitchFamily="18" charset="0"/>
                              </a:rPr>
                              <m:t>𝑜𝑡h𝑒𝑟𝑤𝑖𝑠𝑒</m:t>
                            </m:r>
                          </m:e>
                        </m:eqArr>
                      </m:e>
                    </m:d>
                  </m:oMath>
                </a14:m>
                <a:endParaRPr lang="en-US" sz="1600" dirty="0">
                  <a:latin typeface="Quicksand" pitchFamily="2" charset="0"/>
                  <a:cs typeface="Times New Roman" panose="02020603050405020304" charset="0"/>
                </a:endParaRPr>
              </a:p>
              <a:p>
                <a:pPr marL="457200" lvl="1" indent="0">
                  <a:buNone/>
                </a:pPr>
                <a:r>
                  <a:rPr lang="en-US" sz="1600" dirty="0">
                    <a:latin typeface="Quicksand" pitchFamily="2" charset="0"/>
                    <a:cs typeface="Times New Roman" panose="02020603050405020304" charset="0"/>
                    <a:sym typeface="+mn-ea"/>
                  </a:rPr>
                  <a:t>Output:</a:t>
                </a:r>
                <a:endParaRPr lang="en-US" sz="1600" dirty="0">
                  <a:latin typeface="Quicksand" pitchFamily="2" charset="0"/>
                  <a:cs typeface="Times New Roman" panose="02020603050405020304" charset="0"/>
                </a:endParaRPr>
              </a:p>
              <a:p>
                <a:pPr marL="457200" lvl="1" indent="0">
                  <a:buNone/>
                </a:pPr>
                <a:r>
                  <a:rPr lang="en-US" sz="1600" dirty="0">
                    <a:latin typeface="Quicksand" pitchFamily="2" charset="0"/>
                    <a:cs typeface="Times New Roman" panose="02020603050405020304" charset="0"/>
                    <a:sym typeface="+mn-ea"/>
                  </a:rPr>
                  <a:t>	</a:t>
                </a:r>
                <a:r>
                  <a:rPr lang="en-US" sz="1600" dirty="0" err="1">
                    <a:latin typeface="Quicksand" pitchFamily="2" charset="0"/>
                    <a:cs typeface="Times New Roman" panose="02020603050405020304" charset="0"/>
                    <a:sym typeface="+mn-ea"/>
                  </a:rPr>
                  <a:t>Phương</a:t>
                </a:r>
                <a:r>
                  <a:rPr lang="en-US" sz="1600" dirty="0">
                    <a:latin typeface="Quicksand" pitchFamily="2" charset="0"/>
                    <a:cs typeface="Times New Roman" panose="02020603050405020304" charset="0"/>
                    <a:sym typeface="+mn-ea"/>
                  </a:rPr>
                  <a:t> </a:t>
                </a:r>
                <a:r>
                  <a:rPr lang="en-US" sz="1600" dirty="0" err="1">
                    <a:latin typeface="Quicksand" pitchFamily="2" charset="0"/>
                    <a:cs typeface="Times New Roman" panose="02020603050405020304" charset="0"/>
                    <a:sym typeface="+mn-ea"/>
                  </a:rPr>
                  <a:t>án</a:t>
                </a:r>
                <a:r>
                  <a:rPr lang="en-US" sz="1600" dirty="0">
                    <a:latin typeface="Quicksand" pitchFamily="2" charset="0"/>
                    <a:cs typeface="Times New Roman" panose="02020603050405020304" charset="0"/>
                    <a:sym typeface="+mn-ea"/>
                  </a:rPr>
                  <a:t> </a:t>
                </a:r>
                <a:r>
                  <a:rPr lang="en-US" sz="1600" dirty="0" err="1">
                    <a:latin typeface="Quicksand" pitchFamily="2" charset="0"/>
                    <a:cs typeface="Times New Roman" panose="02020603050405020304" charset="0"/>
                    <a:sym typeface="+mn-ea"/>
                  </a:rPr>
                  <a:t>tối</a:t>
                </a:r>
                <a:r>
                  <a:rPr lang="en-US" sz="1600" dirty="0">
                    <a:latin typeface="Quicksand" pitchFamily="2" charset="0"/>
                    <a:cs typeface="Times New Roman" panose="02020603050405020304" charset="0"/>
                    <a:sym typeface="+mn-ea"/>
                  </a:rPr>
                  <a:t> </a:t>
                </a:r>
                <a:r>
                  <a:rPr lang="en-US" sz="1600" dirty="0" err="1">
                    <a:latin typeface="Quicksand" pitchFamily="2" charset="0"/>
                    <a:cs typeface="Times New Roman" panose="02020603050405020304" charset="0"/>
                    <a:sym typeface="+mn-ea"/>
                  </a:rPr>
                  <a:t>ưu</a:t>
                </a:r>
                <a:r>
                  <a:rPr lang="en-US" sz="1600" dirty="0">
                    <a:latin typeface="Quicksand" pitchFamily="2" charset="0"/>
                    <a:cs typeface="Times New Roman" panose="02020603050405020304" charset="0"/>
                    <a:sym typeface="+mn-ea"/>
                  </a:rPr>
                  <a:t>: X*=(x</a:t>
                </a:r>
                <a:r>
                  <a:rPr lang="en-US" sz="1600" baseline="-25000" dirty="0">
                    <a:latin typeface="Quicksand" pitchFamily="2" charset="0"/>
                    <a:cs typeface="Times New Roman" panose="02020603050405020304" charset="0"/>
                    <a:sym typeface="+mn-ea"/>
                  </a:rPr>
                  <a:t>1</a:t>
                </a:r>
                <a:r>
                  <a:rPr lang="en-US" sz="1600" dirty="0">
                    <a:latin typeface="Quicksand" pitchFamily="2" charset="0"/>
                    <a:cs typeface="Times New Roman" panose="02020603050405020304" charset="0"/>
                    <a:sym typeface="+mn-ea"/>
                  </a:rPr>
                  <a:t>*,…, </a:t>
                </a:r>
                <a:r>
                  <a:rPr lang="en-US" sz="1600" dirty="0" err="1">
                    <a:latin typeface="Quicksand" pitchFamily="2" charset="0"/>
                    <a:cs typeface="Times New Roman" panose="02020603050405020304" charset="0"/>
                    <a:sym typeface="+mn-ea"/>
                  </a:rPr>
                  <a:t>x</a:t>
                </a:r>
                <a:r>
                  <a:rPr lang="en-US" sz="1600" baseline="-25000" dirty="0" err="1">
                    <a:latin typeface="Quicksand" pitchFamily="2" charset="0"/>
                    <a:cs typeface="Times New Roman" panose="02020603050405020304" charset="0"/>
                    <a:sym typeface="+mn-ea"/>
                  </a:rPr>
                  <a:t>N</a:t>
                </a:r>
                <a:r>
                  <a:rPr lang="en-US" sz="1600" dirty="0">
                    <a:latin typeface="Quicksand" pitchFamily="2" charset="0"/>
                    <a:cs typeface="Times New Roman" panose="02020603050405020304" charset="0"/>
                    <a:sym typeface="+mn-ea"/>
                  </a:rPr>
                  <a:t>*) ∈ D </a:t>
                </a:r>
                <a:r>
                  <a:rPr lang="en-US" sz="1600" dirty="0" err="1">
                    <a:latin typeface="Quicksand" pitchFamily="2" charset="0"/>
                    <a:cs typeface="Times New Roman" panose="02020603050405020304" charset="0"/>
                    <a:sym typeface="+mn-ea"/>
                  </a:rPr>
                  <a:t>để</a:t>
                </a:r>
                <a:r>
                  <a:rPr lang="en-US" sz="1600" dirty="0">
                    <a:latin typeface="Quicksand" pitchFamily="2" charset="0"/>
                    <a:cs typeface="Times New Roman" panose="02020603050405020304" charset="0"/>
                    <a:sym typeface="+mn-ea"/>
                  </a:rPr>
                  <a:t> f(X*) </a:t>
                </a:r>
                <a:r>
                  <a:rPr lang="en-US" sz="1600" dirty="0" err="1">
                    <a:latin typeface="Quicksand" pitchFamily="2" charset="0"/>
                    <a:cs typeface="Times New Roman" panose="02020603050405020304" charset="0"/>
                    <a:sym typeface="+mn-ea"/>
                  </a:rPr>
                  <a:t>nhỏ</a:t>
                </a:r>
                <a:r>
                  <a:rPr lang="en-US" sz="1600" dirty="0">
                    <a:latin typeface="Quicksand" pitchFamily="2" charset="0"/>
                    <a:cs typeface="Times New Roman" panose="02020603050405020304" charset="0"/>
                    <a:sym typeface="+mn-ea"/>
                  </a:rPr>
                  <a:t> </a:t>
                </a:r>
                <a:r>
                  <a:rPr lang="en-US" sz="1600" dirty="0" err="1">
                    <a:latin typeface="Quicksand" pitchFamily="2" charset="0"/>
                    <a:cs typeface="Times New Roman" panose="02020603050405020304" charset="0"/>
                    <a:sym typeface="+mn-ea"/>
                  </a:rPr>
                  <a:t>nhất</a:t>
                </a:r>
                <a:endParaRPr lang="en-US" sz="1600" dirty="0">
                  <a:latin typeface="Quicksand" pitchFamily="2" charset="0"/>
                  <a:cs typeface="Times New Roman" panose="02020603050405020304" charset="0"/>
                </a:endParaRPr>
              </a:p>
              <a:p>
                <a:pPr marL="457200" lvl="1" indent="0">
                  <a:buNone/>
                </a:pPr>
                <a:r>
                  <a:rPr lang="en-US" sz="1600" dirty="0">
                    <a:latin typeface="Quicksand" pitchFamily="2" charset="0"/>
                    <a:cs typeface="Times New Roman" panose="02020603050405020304" charset="0"/>
                    <a:sym typeface="+mn-ea"/>
                  </a:rPr>
                  <a:t>	</a:t>
                </a:r>
                <a:r>
                  <a:rPr lang="en-US" sz="1600" dirty="0" err="1">
                    <a:latin typeface="Quicksand" pitchFamily="2" charset="0"/>
                    <a:cs typeface="Times New Roman" panose="02020603050405020304" charset="0"/>
                    <a:sym typeface="+mn-ea"/>
                  </a:rPr>
                  <a:t>Giá</a:t>
                </a:r>
                <a:r>
                  <a:rPr lang="en-US" sz="1600" dirty="0">
                    <a:latin typeface="Quicksand" pitchFamily="2" charset="0"/>
                    <a:cs typeface="Times New Roman" panose="02020603050405020304" charset="0"/>
                    <a:sym typeface="+mn-ea"/>
                  </a:rPr>
                  <a:t> </a:t>
                </a:r>
                <a:r>
                  <a:rPr lang="en-US" sz="1600" dirty="0" err="1">
                    <a:latin typeface="Quicksand" pitchFamily="2" charset="0"/>
                    <a:cs typeface="Times New Roman" panose="02020603050405020304" charset="0"/>
                    <a:sym typeface="+mn-ea"/>
                  </a:rPr>
                  <a:t>trị</a:t>
                </a:r>
                <a:r>
                  <a:rPr lang="en-US" sz="1600" dirty="0">
                    <a:latin typeface="Quicksand" pitchFamily="2" charset="0"/>
                    <a:cs typeface="Times New Roman" panose="02020603050405020304" charset="0"/>
                    <a:sym typeface="+mn-ea"/>
                  </a:rPr>
                  <a:t> </a:t>
                </a:r>
                <a:r>
                  <a:rPr lang="en-US" sz="1600" dirty="0" err="1">
                    <a:latin typeface="Quicksand" pitchFamily="2" charset="0"/>
                    <a:cs typeface="Times New Roman" panose="02020603050405020304" charset="0"/>
                    <a:sym typeface="+mn-ea"/>
                  </a:rPr>
                  <a:t>tối</a:t>
                </a:r>
                <a:r>
                  <a:rPr lang="en-US" sz="1600" dirty="0">
                    <a:latin typeface="Quicksand" pitchFamily="2" charset="0"/>
                    <a:cs typeface="Times New Roman" panose="02020603050405020304" charset="0"/>
                    <a:sym typeface="+mn-ea"/>
                  </a:rPr>
                  <a:t> </a:t>
                </a:r>
                <a:r>
                  <a:rPr lang="en-US" sz="1600" dirty="0" err="1">
                    <a:latin typeface="Quicksand" pitchFamily="2" charset="0"/>
                    <a:cs typeface="Times New Roman" panose="02020603050405020304" charset="0"/>
                    <a:sym typeface="+mn-ea"/>
                  </a:rPr>
                  <a:t>ưu</a:t>
                </a:r>
                <a:r>
                  <a:rPr lang="en-US" sz="1600" dirty="0">
                    <a:latin typeface="Quicksand" pitchFamily="2" charset="0"/>
                    <a:cs typeface="Times New Roman" panose="02020603050405020304" charset="0"/>
                    <a:sym typeface="+mn-ea"/>
                  </a:rPr>
                  <a:t> </a:t>
                </a:r>
                <a:r>
                  <a:rPr lang="en-US" sz="1600" dirty="0" err="1">
                    <a:latin typeface="Quicksand" pitchFamily="2" charset="0"/>
                    <a:cs typeface="Times New Roman" panose="02020603050405020304" charset="0"/>
                    <a:sym typeface="+mn-ea"/>
                  </a:rPr>
                  <a:t>của</a:t>
                </a:r>
                <a:r>
                  <a:rPr lang="en-US" sz="1600" dirty="0">
                    <a:latin typeface="Quicksand" pitchFamily="2" charset="0"/>
                    <a:cs typeface="Times New Roman" panose="02020603050405020304" charset="0"/>
                    <a:sym typeface="+mn-ea"/>
                  </a:rPr>
                  <a:t> </a:t>
                </a:r>
                <a:r>
                  <a:rPr lang="en-US" sz="1600" dirty="0" err="1">
                    <a:latin typeface="Quicksand" pitchFamily="2" charset="0"/>
                    <a:cs typeface="Times New Roman" panose="02020603050405020304" charset="0"/>
                    <a:sym typeface="+mn-ea"/>
                  </a:rPr>
                  <a:t>bài</a:t>
                </a:r>
                <a:r>
                  <a:rPr lang="en-US" sz="1600" dirty="0">
                    <a:latin typeface="Quicksand" pitchFamily="2" charset="0"/>
                    <a:cs typeface="Times New Roman" panose="02020603050405020304" charset="0"/>
                    <a:sym typeface="+mn-ea"/>
                  </a:rPr>
                  <a:t> </a:t>
                </a:r>
                <a:r>
                  <a:rPr lang="en-US" sz="1600" dirty="0" err="1">
                    <a:latin typeface="Quicksand" pitchFamily="2" charset="0"/>
                    <a:cs typeface="Times New Roman" panose="02020603050405020304" charset="0"/>
                    <a:sym typeface="+mn-ea"/>
                  </a:rPr>
                  <a:t>toán</a:t>
                </a:r>
                <a:r>
                  <a:rPr lang="en-US" sz="1600" dirty="0">
                    <a:latin typeface="Quicksand" pitchFamily="2" charset="0"/>
                    <a:cs typeface="Times New Roman" panose="02020603050405020304" charset="0"/>
                    <a:sym typeface="+mn-ea"/>
                  </a:rPr>
                  <a:t>: f(X*)</a:t>
                </a:r>
                <a:endParaRPr lang="en-US" dirty="0">
                  <a:latin typeface="Quicksand" pitchFamily="2" charset="0"/>
                  <a:cs typeface="Times New Roman" panose="02020603050405020304"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879763" y="429490"/>
                <a:ext cx="7682346" cy="2149691"/>
              </a:xfrm>
              <a:prstGeom prst="rect">
                <a:avLst/>
              </a:prstGeom>
              <a:blipFill>
                <a:blip r:embed="rId2"/>
                <a:stretch>
                  <a:fillRect l="-634" t="-1133" b="-2550"/>
                </a:stretch>
              </a:blipFill>
            </p:spPr>
            <p:txBody>
              <a:bodyPr/>
              <a:lstStyle/>
              <a:p>
                <a:r>
                  <a:rPr lang="en-US">
                    <a:noFill/>
                  </a:rPr>
                  <a:t> </a:t>
                </a:r>
              </a:p>
            </p:txBody>
          </p:sp>
        </mc:Fallback>
      </mc:AlternateContent>
      <p:sp>
        <p:nvSpPr>
          <p:cNvPr id="5" name="TextBox 4"/>
          <p:cNvSpPr txBox="1"/>
          <p:nvPr/>
        </p:nvSpPr>
        <p:spPr>
          <a:xfrm>
            <a:off x="879763" y="2590800"/>
            <a:ext cx="5313219" cy="1107996"/>
          </a:xfrm>
          <a:prstGeom prst="rect">
            <a:avLst/>
          </a:prstGeom>
          <a:noFill/>
        </p:spPr>
        <p:txBody>
          <a:bodyPr wrap="square" rtlCol="0">
            <a:spAutoFit/>
          </a:bodyPr>
          <a:lstStyle/>
          <a:p>
            <a:r>
              <a:rPr lang="en-US" sz="1800" b="1" dirty="0">
                <a:solidFill>
                  <a:srgbClr val="7030A0"/>
                </a:solidFill>
                <a:latin typeface="Quicksand" pitchFamily="2" charset="0"/>
              </a:rPr>
              <a:t>4.Phương </a:t>
            </a:r>
            <a:r>
              <a:rPr lang="en-US" sz="1800" b="1" dirty="0" err="1">
                <a:solidFill>
                  <a:srgbClr val="7030A0"/>
                </a:solidFill>
                <a:latin typeface="Quicksand" pitchFamily="2" charset="0"/>
              </a:rPr>
              <a:t>pháp</a:t>
            </a:r>
            <a:r>
              <a:rPr lang="en-US" sz="1800" b="1" dirty="0">
                <a:solidFill>
                  <a:srgbClr val="7030A0"/>
                </a:solidFill>
                <a:latin typeface="Quicksand" pitchFamily="2" charset="0"/>
              </a:rPr>
              <a:t> </a:t>
            </a:r>
            <a:r>
              <a:rPr lang="en-US" sz="1800" b="1" dirty="0" err="1">
                <a:solidFill>
                  <a:srgbClr val="7030A0"/>
                </a:solidFill>
                <a:latin typeface="Quicksand" pitchFamily="2" charset="0"/>
              </a:rPr>
              <a:t>duyệt</a:t>
            </a:r>
            <a:r>
              <a:rPr lang="en-US" sz="1800" b="1" dirty="0">
                <a:solidFill>
                  <a:srgbClr val="7030A0"/>
                </a:solidFill>
                <a:latin typeface="Quicksand" pitchFamily="2" charset="0"/>
              </a:rPr>
              <a:t> </a:t>
            </a:r>
            <a:r>
              <a:rPr lang="en-US" sz="1800" b="1" dirty="0" err="1">
                <a:solidFill>
                  <a:srgbClr val="7030A0"/>
                </a:solidFill>
                <a:latin typeface="Quicksand" pitchFamily="2" charset="0"/>
              </a:rPr>
              <a:t>toàn</a:t>
            </a:r>
            <a:r>
              <a:rPr lang="en-US" sz="1800" b="1" dirty="0">
                <a:solidFill>
                  <a:srgbClr val="7030A0"/>
                </a:solidFill>
                <a:latin typeface="Quicksand" pitchFamily="2" charset="0"/>
              </a:rPr>
              <a:t> </a:t>
            </a:r>
            <a:r>
              <a:rPr lang="en-US" sz="1800" b="1" dirty="0" err="1">
                <a:solidFill>
                  <a:srgbClr val="7030A0"/>
                </a:solidFill>
                <a:latin typeface="Quicksand" pitchFamily="2" charset="0"/>
              </a:rPr>
              <a:t>bộ</a:t>
            </a:r>
            <a:r>
              <a:rPr lang="en-US" sz="1800" b="1" dirty="0">
                <a:solidFill>
                  <a:srgbClr val="7030A0"/>
                </a:solidFill>
                <a:latin typeface="Quicksand" pitchFamily="2" charset="0"/>
              </a:rPr>
              <a:t> :</a:t>
            </a:r>
          </a:p>
          <a:p>
            <a:pPr marL="457200" lvl="1"/>
            <a:r>
              <a:rPr lang="en-US" sz="1600" b="1" dirty="0" err="1">
                <a:latin typeface="Quicksand" pitchFamily="2" charset="0"/>
              </a:rPr>
              <a:t>Ví</a:t>
            </a:r>
            <a:r>
              <a:rPr lang="en-US" sz="1600" b="1" dirty="0">
                <a:latin typeface="Quicksand" pitchFamily="2" charset="0"/>
              </a:rPr>
              <a:t> </a:t>
            </a:r>
            <a:r>
              <a:rPr lang="en-US" sz="1600" b="1" dirty="0" err="1">
                <a:latin typeface="Quicksand" pitchFamily="2" charset="0"/>
              </a:rPr>
              <a:t>dụ</a:t>
            </a:r>
            <a:r>
              <a:rPr lang="en-US" sz="1600" b="1" dirty="0">
                <a:latin typeface="Quicksand" pitchFamily="2" charset="0"/>
              </a:rPr>
              <a:t>: </a:t>
            </a:r>
          </a:p>
          <a:p>
            <a:pPr marL="457200" lvl="1"/>
            <a:r>
              <a:rPr lang="en-US" sz="1800" dirty="0" err="1">
                <a:latin typeface="Quicksand" pitchFamily="2" charset="0"/>
                <a:cs typeface="Times New Roman" panose="02020603050405020304" charset="0"/>
                <a:sym typeface="+mn-ea"/>
              </a:rPr>
              <a:t>Có</a:t>
            </a:r>
            <a:r>
              <a:rPr lang="en-US" sz="1800" dirty="0">
                <a:latin typeface="Quicksand" pitchFamily="2" charset="0"/>
                <a:cs typeface="Times New Roman" panose="02020603050405020304" charset="0"/>
                <a:sym typeface="+mn-ea"/>
              </a:rPr>
              <a:t> 4 </a:t>
            </a:r>
            <a:r>
              <a:rPr lang="en-US" sz="1800" dirty="0" err="1">
                <a:latin typeface="Quicksand" pitchFamily="2" charset="0"/>
                <a:cs typeface="Times New Roman" panose="02020603050405020304" charset="0"/>
                <a:sym typeface="+mn-ea"/>
              </a:rPr>
              <a:t>thành</a:t>
            </a:r>
            <a:r>
              <a:rPr lang="en-US" sz="1800" dirty="0">
                <a:latin typeface="Quicksand" pitchFamily="2" charset="0"/>
                <a:cs typeface="Times New Roman" panose="02020603050405020304" charset="0"/>
                <a:sym typeface="+mn-ea"/>
              </a:rPr>
              <a:t> </a:t>
            </a:r>
            <a:r>
              <a:rPr lang="en-US" sz="1800" dirty="0" err="1">
                <a:latin typeface="Quicksand" pitchFamily="2" charset="0"/>
                <a:cs typeface="Times New Roman" panose="02020603050405020304" charset="0"/>
                <a:sym typeface="+mn-ea"/>
              </a:rPr>
              <a:t>phố</a:t>
            </a:r>
            <a:r>
              <a:rPr lang="en-US" sz="1800" dirty="0">
                <a:latin typeface="Quicksand" pitchFamily="2" charset="0"/>
                <a:cs typeface="Times New Roman" panose="02020603050405020304" charset="0"/>
                <a:sym typeface="+mn-ea"/>
              </a:rPr>
              <a:t> {1,2,3,4} </a:t>
            </a:r>
            <a:r>
              <a:rPr lang="en-US" sz="1800" dirty="0" err="1">
                <a:latin typeface="Quicksand" pitchFamily="2" charset="0"/>
                <a:cs typeface="Times New Roman" panose="02020603050405020304" charset="0"/>
                <a:sym typeface="+mn-ea"/>
              </a:rPr>
              <a:t>và</a:t>
            </a:r>
            <a:r>
              <a:rPr lang="en-US" sz="1800" dirty="0">
                <a:latin typeface="Quicksand" pitchFamily="2" charset="0"/>
                <a:cs typeface="Times New Roman" panose="02020603050405020304" charset="0"/>
                <a:sym typeface="+mn-ea"/>
              </a:rPr>
              <a:t> </a:t>
            </a:r>
            <a:r>
              <a:rPr lang="en-US" sz="1800" dirty="0" err="1">
                <a:latin typeface="Quicksand" pitchFamily="2" charset="0"/>
                <a:cs typeface="Times New Roman" panose="02020603050405020304" charset="0"/>
                <a:sym typeface="+mn-ea"/>
              </a:rPr>
              <a:t>bảng</a:t>
            </a:r>
            <a:r>
              <a:rPr lang="en-US" sz="1800" dirty="0">
                <a:latin typeface="Quicksand" pitchFamily="2" charset="0"/>
                <a:cs typeface="Times New Roman" panose="02020603050405020304" charset="0"/>
                <a:sym typeface="+mn-ea"/>
              </a:rPr>
              <a:t> chi </a:t>
            </a:r>
            <a:r>
              <a:rPr lang="en-US" sz="1800" dirty="0" err="1">
                <a:latin typeface="Quicksand" pitchFamily="2" charset="0"/>
                <a:cs typeface="Times New Roman" panose="02020603050405020304" charset="0"/>
                <a:sym typeface="+mn-ea"/>
              </a:rPr>
              <a:t>phí</a:t>
            </a:r>
            <a:r>
              <a:rPr lang="en-US" sz="1800" dirty="0">
                <a:latin typeface="Quicksand" pitchFamily="2" charset="0"/>
                <a:cs typeface="Times New Roman" panose="02020603050405020304" charset="0"/>
                <a:sym typeface="+mn-ea"/>
              </a:rPr>
              <a:t> </a:t>
            </a:r>
            <a:r>
              <a:rPr lang="en-US" sz="1800" dirty="0" err="1">
                <a:latin typeface="Quicksand" pitchFamily="2" charset="0"/>
                <a:cs typeface="Times New Roman" panose="02020603050405020304" charset="0"/>
                <a:sym typeface="+mn-ea"/>
              </a:rPr>
              <a:t>sau</a:t>
            </a:r>
            <a:r>
              <a:rPr lang="en-US" sz="1800" dirty="0">
                <a:latin typeface="Quicksand" pitchFamily="2" charset="0"/>
                <a:cs typeface="Times New Roman" panose="02020603050405020304" charset="0"/>
                <a:sym typeface="+mn-ea"/>
              </a:rPr>
              <a:t>:</a:t>
            </a:r>
          </a:p>
          <a:p>
            <a:endParaRPr lang="en-US" dirty="0">
              <a:latin typeface="Quicksand" pitchFamily="2" charset="0"/>
            </a:endParaRPr>
          </a:p>
        </p:txBody>
      </p:sp>
      <p:graphicFrame>
        <p:nvGraphicFramePr>
          <p:cNvPr id="6" name="Table 5"/>
          <p:cNvGraphicFramePr>
            <a:graphicFrameLocks noGrp="1"/>
          </p:cNvGraphicFramePr>
          <p:nvPr>
            <p:extLst>
              <p:ext uri="{D42A27DB-BD31-4B8C-83A1-F6EECF244321}">
                <p14:modId xmlns:p14="http://schemas.microsoft.com/office/powerpoint/2010/main" val="505421599"/>
              </p:ext>
            </p:extLst>
          </p:nvPr>
        </p:nvGraphicFramePr>
        <p:xfrm>
          <a:off x="2095297" y="3546762"/>
          <a:ext cx="2324304" cy="1524000"/>
        </p:xfrm>
        <a:graphic>
          <a:graphicData uri="http://schemas.openxmlformats.org/drawingml/2006/table">
            <a:tbl>
              <a:tblPr firstRow="1" bandRow="1">
                <a:tableStyleId>{5C22544A-7EE6-4342-B048-85BDC9FD1C3A}</a:tableStyleId>
              </a:tblPr>
              <a:tblGrid>
                <a:gridCol w="488011">
                  <a:extLst>
                    <a:ext uri="{9D8B030D-6E8A-4147-A177-3AD203B41FA5}">
                      <a16:colId xmlns:a16="http://schemas.microsoft.com/office/drawing/2014/main" val="20000"/>
                    </a:ext>
                  </a:extLst>
                </a:gridCol>
                <a:gridCol w="443993">
                  <a:extLst>
                    <a:ext uri="{9D8B030D-6E8A-4147-A177-3AD203B41FA5}">
                      <a16:colId xmlns:a16="http://schemas.microsoft.com/office/drawing/2014/main" val="20001"/>
                    </a:ext>
                  </a:extLst>
                </a:gridCol>
                <a:gridCol w="464100">
                  <a:extLst>
                    <a:ext uri="{9D8B030D-6E8A-4147-A177-3AD203B41FA5}">
                      <a16:colId xmlns:a16="http://schemas.microsoft.com/office/drawing/2014/main" val="20002"/>
                    </a:ext>
                  </a:extLst>
                </a:gridCol>
                <a:gridCol w="464100">
                  <a:extLst>
                    <a:ext uri="{9D8B030D-6E8A-4147-A177-3AD203B41FA5}">
                      <a16:colId xmlns:a16="http://schemas.microsoft.com/office/drawing/2014/main" val="20003"/>
                    </a:ext>
                  </a:extLst>
                </a:gridCol>
                <a:gridCol w="464100">
                  <a:extLst>
                    <a:ext uri="{9D8B030D-6E8A-4147-A177-3AD203B41FA5}">
                      <a16:colId xmlns:a16="http://schemas.microsoft.com/office/drawing/2014/main" val="20004"/>
                    </a:ext>
                  </a:extLst>
                </a:gridCol>
              </a:tblGrid>
              <a:tr h="0">
                <a:tc>
                  <a:txBody>
                    <a:bodyPr/>
                    <a:lstStyle/>
                    <a:p>
                      <a:endParaRPr lang="en-US" b="0" dirty="0">
                        <a:solidFill>
                          <a:schemeClr val="tx1"/>
                        </a:solidFill>
                        <a:latin typeface="Quicksand" pitchFamily="2"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1" dirty="0">
                          <a:solidFill>
                            <a:schemeClr val="tx1"/>
                          </a:solidFill>
                          <a:latin typeface="Quicksand" pitchFamily="2" charset="0"/>
                          <a:cs typeface="Times New Roman" panose="0202060305040502030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1" dirty="0">
                          <a:solidFill>
                            <a:schemeClr val="tx1"/>
                          </a:solidFill>
                          <a:latin typeface="Quicksand" pitchFamily="2" charset="0"/>
                          <a:cs typeface="Times New Roman" panose="0202060305040502030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1" dirty="0">
                          <a:solidFill>
                            <a:schemeClr val="tx1"/>
                          </a:solidFill>
                          <a:latin typeface="Quicksand" pitchFamily="2" charset="0"/>
                          <a:cs typeface="Times New Roman" panose="0202060305040502030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1" dirty="0">
                          <a:solidFill>
                            <a:schemeClr val="tx1"/>
                          </a:solidFill>
                          <a:latin typeface="Quicksand" pitchFamily="2" charset="0"/>
                          <a:cs typeface="Times New Roman" panose="0202060305040502030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7737">
                <a:tc>
                  <a:txBody>
                    <a:bodyPr/>
                    <a:lstStyle/>
                    <a:p>
                      <a:r>
                        <a:rPr lang="en-US" b="1" dirty="0">
                          <a:latin typeface="Quicksand" pitchFamily="2" charset="0"/>
                          <a:cs typeface="Times New Roman" panose="0202060305040502030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latin typeface="Quicksand" pitchFamily="2" charset="0"/>
                          <a:cs typeface="Times New Roman" panose="0202060305040502030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latin typeface="Quicksand" pitchFamily="2" charset="0"/>
                          <a:cs typeface="Times New Roman" panose="0202060305040502030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latin typeface="Quicksand" pitchFamily="2" charset="0"/>
                          <a:cs typeface="Times New Roman" panose="0202060305040502030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latin typeface="Quicksand" pitchFamily="2" charset="0"/>
                          <a:cs typeface="Times New Roman" panose="0202060305040502030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77737">
                <a:tc>
                  <a:txBody>
                    <a:bodyPr/>
                    <a:lstStyle/>
                    <a:p>
                      <a:r>
                        <a:rPr lang="en-US" b="1" dirty="0">
                          <a:latin typeface="Quicksand" pitchFamily="2" charset="0"/>
                          <a:cs typeface="Times New Roman" panose="0202060305040502030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latin typeface="Quicksand" pitchFamily="2" charset="0"/>
                          <a:cs typeface="Times New Roman" panose="0202060305040502030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latin typeface="Quicksand" pitchFamily="2" charset="0"/>
                          <a:cs typeface="Times New Roman" panose="0202060305040502030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latin typeface="Quicksand" pitchFamily="2" charset="0"/>
                          <a:cs typeface="Times New Roman" panose="0202060305040502030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latin typeface="Quicksand" pitchFamily="2" charset="0"/>
                          <a:cs typeface="Times New Roman" panose="0202060305040502030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7737">
                <a:tc>
                  <a:txBody>
                    <a:bodyPr/>
                    <a:lstStyle/>
                    <a:p>
                      <a:r>
                        <a:rPr lang="en-US" b="1" dirty="0">
                          <a:latin typeface="Quicksand" pitchFamily="2" charset="0"/>
                          <a:cs typeface="Times New Roman" panose="0202060305040502030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latin typeface="Quicksand" pitchFamily="2" charset="0"/>
                          <a:cs typeface="Times New Roman" panose="0202060305040502030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latin typeface="Quicksand" pitchFamily="2" charset="0"/>
                          <a:cs typeface="Times New Roman" panose="0202060305040502030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latin typeface="Quicksand" pitchFamily="2" charset="0"/>
                          <a:cs typeface="Times New Roman" panose="0202060305040502030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latin typeface="Quicksand" pitchFamily="2" charset="0"/>
                          <a:cs typeface="Times New Roman" panose="0202060305040502030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77737">
                <a:tc>
                  <a:txBody>
                    <a:bodyPr/>
                    <a:lstStyle/>
                    <a:p>
                      <a:r>
                        <a:rPr lang="en-US" b="1" dirty="0">
                          <a:latin typeface="Quicksand" pitchFamily="2" charset="0"/>
                          <a:cs typeface="Times New Roman" panose="0202060305040502030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latin typeface="Quicksand" pitchFamily="2" charset="0"/>
                          <a:cs typeface="Times New Roman" panose="0202060305040502030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latin typeface="Quicksand" pitchFamily="2" charset="0"/>
                          <a:cs typeface="Times New Roman" panose="0202060305040502030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latin typeface="Quicksand" pitchFamily="2" charset="0"/>
                          <a:cs typeface="Times New Roman" panose="0202060305040502030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latin typeface="Quicksand" pitchFamily="2" charset="0"/>
                          <a:cs typeface="Times New Roman" panose="0202060305040502030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3376979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
                                        <p:tgtEl>
                                          <p:spTgt spid="6"/>
                                        </p:tgtEl>
                                      </p:cBhvr>
                                    </p:animEffect>
                                    <p:anim calcmode="lin" valueType="num">
                                      <p:cBhvr>
                                        <p:cTn id="8" dur="400" fill="hold"/>
                                        <p:tgtEl>
                                          <p:spTgt spid="6"/>
                                        </p:tgtEl>
                                        <p:attrNameLst>
                                          <p:attrName>ppt_x</p:attrName>
                                        </p:attrNameLst>
                                      </p:cBhvr>
                                      <p:tavLst>
                                        <p:tav tm="0">
                                          <p:val>
                                            <p:strVal val="#ppt_x"/>
                                          </p:val>
                                        </p:tav>
                                        <p:tav tm="100000">
                                          <p:val>
                                            <p:strVal val="#ppt_x"/>
                                          </p:val>
                                        </p:tav>
                                      </p:tavLst>
                                    </p:anim>
                                    <p:anim calcmode="lin" valueType="num">
                                      <p:cBhvr>
                                        <p:cTn id="9" dur="400" fill="hold"/>
                                        <p:tgtEl>
                                          <p:spTgt spid="6"/>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42657668"/>
              </p:ext>
            </p:extLst>
          </p:nvPr>
        </p:nvGraphicFramePr>
        <p:xfrm>
          <a:off x="6182879" y="1456377"/>
          <a:ext cx="2715895" cy="1727200"/>
        </p:xfrm>
        <a:graphic>
          <a:graphicData uri="http://schemas.openxmlformats.org/drawingml/2006/table">
            <a:tbl>
              <a:tblPr firstRow="1" bandRow="1">
                <a:tableStyleId>{5C22544A-7EE6-4342-B048-85BDC9FD1C3A}</a:tableStyleId>
              </a:tblPr>
              <a:tblGrid>
                <a:gridCol w="570230">
                  <a:extLst>
                    <a:ext uri="{9D8B030D-6E8A-4147-A177-3AD203B41FA5}">
                      <a16:colId xmlns:a16="http://schemas.microsoft.com/office/drawing/2014/main" val="20000"/>
                    </a:ext>
                  </a:extLst>
                </a:gridCol>
                <a:gridCol w="518795">
                  <a:extLst>
                    <a:ext uri="{9D8B030D-6E8A-4147-A177-3AD203B41FA5}">
                      <a16:colId xmlns:a16="http://schemas.microsoft.com/office/drawing/2014/main" val="20001"/>
                    </a:ext>
                  </a:extLst>
                </a:gridCol>
                <a:gridCol w="542290">
                  <a:extLst>
                    <a:ext uri="{9D8B030D-6E8A-4147-A177-3AD203B41FA5}">
                      <a16:colId xmlns:a16="http://schemas.microsoft.com/office/drawing/2014/main" val="20002"/>
                    </a:ext>
                  </a:extLst>
                </a:gridCol>
                <a:gridCol w="542290">
                  <a:extLst>
                    <a:ext uri="{9D8B030D-6E8A-4147-A177-3AD203B41FA5}">
                      <a16:colId xmlns:a16="http://schemas.microsoft.com/office/drawing/2014/main" val="20003"/>
                    </a:ext>
                  </a:extLst>
                </a:gridCol>
                <a:gridCol w="542290">
                  <a:extLst>
                    <a:ext uri="{9D8B030D-6E8A-4147-A177-3AD203B41FA5}">
                      <a16:colId xmlns:a16="http://schemas.microsoft.com/office/drawing/2014/main" val="20004"/>
                    </a:ext>
                  </a:extLst>
                </a:gridCol>
              </a:tblGrid>
              <a:tr h="345440">
                <a:tc>
                  <a:txBody>
                    <a:bodyPr/>
                    <a:lstStyle/>
                    <a:p>
                      <a:endParaRPr lang="en-US" b="0" dirty="0">
                        <a:solidFill>
                          <a:schemeClr val="tx1"/>
                        </a:solidFill>
                        <a:latin typeface="Quicksand" pitchFamily="2"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1" dirty="0">
                          <a:solidFill>
                            <a:schemeClr val="tx1"/>
                          </a:solidFill>
                          <a:latin typeface="Quicksand" pitchFamily="2" charset="0"/>
                          <a:cs typeface="Times New Roman" panose="0202060305040502030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1" dirty="0">
                          <a:solidFill>
                            <a:schemeClr val="tx1"/>
                          </a:solidFill>
                          <a:latin typeface="Quicksand" pitchFamily="2" charset="0"/>
                          <a:cs typeface="Times New Roman" panose="0202060305040502030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1" dirty="0">
                          <a:solidFill>
                            <a:schemeClr val="tx1"/>
                          </a:solidFill>
                          <a:latin typeface="Quicksand" pitchFamily="2" charset="0"/>
                          <a:cs typeface="Times New Roman" panose="0202060305040502030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1" dirty="0">
                          <a:solidFill>
                            <a:schemeClr val="tx1"/>
                          </a:solidFill>
                          <a:latin typeface="Quicksand" pitchFamily="2" charset="0"/>
                          <a:cs typeface="Times New Roman" panose="0202060305040502030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45440">
                <a:tc>
                  <a:txBody>
                    <a:bodyPr/>
                    <a:lstStyle/>
                    <a:p>
                      <a:r>
                        <a:rPr lang="en-US" b="1" dirty="0">
                          <a:latin typeface="Quicksand" pitchFamily="2" charset="0"/>
                          <a:cs typeface="Times New Roman" panose="0202060305040502030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latin typeface="Quicksand" pitchFamily="2" charset="0"/>
                          <a:cs typeface="Times New Roman" panose="0202060305040502030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latin typeface="Quicksand" pitchFamily="2" charset="0"/>
                          <a:cs typeface="Times New Roman" panose="0202060305040502030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latin typeface="Quicksand" pitchFamily="2" charset="0"/>
                          <a:cs typeface="Times New Roman" panose="0202060305040502030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latin typeface="Quicksand" pitchFamily="2" charset="0"/>
                          <a:cs typeface="Times New Roman" panose="0202060305040502030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45440">
                <a:tc>
                  <a:txBody>
                    <a:bodyPr/>
                    <a:lstStyle/>
                    <a:p>
                      <a:r>
                        <a:rPr lang="en-US" b="1" dirty="0">
                          <a:latin typeface="Quicksand" pitchFamily="2" charset="0"/>
                          <a:cs typeface="Times New Roman" panose="0202060305040502030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latin typeface="Quicksand" pitchFamily="2" charset="0"/>
                          <a:cs typeface="Times New Roman" panose="0202060305040502030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latin typeface="Quicksand" pitchFamily="2" charset="0"/>
                          <a:cs typeface="Times New Roman" panose="0202060305040502030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latin typeface="Quicksand" pitchFamily="2" charset="0"/>
                          <a:cs typeface="Times New Roman" panose="0202060305040502030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latin typeface="Quicksand" pitchFamily="2" charset="0"/>
                          <a:cs typeface="Times New Roman" panose="0202060305040502030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45440">
                <a:tc>
                  <a:txBody>
                    <a:bodyPr/>
                    <a:lstStyle/>
                    <a:p>
                      <a:r>
                        <a:rPr lang="en-US" b="1" dirty="0">
                          <a:latin typeface="Quicksand" pitchFamily="2" charset="0"/>
                          <a:cs typeface="Times New Roman" panose="0202060305040502030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latin typeface="Quicksand" pitchFamily="2" charset="0"/>
                          <a:cs typeface="Times New Roman" panose="0202060305040502030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latin typeface="Quicksand" pitchFamily="2" charset="0"/>
                          <a:cs typeface="Times New Roman" panose="0202060305040502030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latin typeface="Quicksand" pitchFamily="2" charset="0"/>
                          <a:cs typeface="Times New Roman" panose="0202060305040502030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latin typeface="Quicksand" pitchFamily="2" charset="0"/>
                          <a:cs typeface="Times New Roman" panose="0202060305040502030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45440">
                <a:tc>
                  <a:txBody>
                    <a:bodyPr/>
                    <a:lstStyle/>
                    <a:p>
                      <a:r>
                        <a:rPr lang="en-US" b="1" dirty="0">
                          <a:latin typeface="Quicksand" pitchFamily="2" charset="0"/>
                          <a:cs typeface="Times New Roman" panose="0202060305040502030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latin typeface="Quicksand" pitchFamily="2" charset="0"/>
                          <a:cs typeface="Times New Roman" panose="0202060305040502030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latin typeface="Quicksand" pitchFamily="2" charset="0"/>
                          <a:cs typeface="Times New Roman" panose="0202060305040502030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latin typeface="Quicksand" pitchFamily="2" charset="0"/>
                          <a:cs typeface="Times New Roman" panose="0202060305040502030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latin typeface="Quicksand" pitchFamily="2" charset="0"/>
                          <a:cs typeface="Times New Roman" panose="0202060305040502030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3" name="TextBox 2"/>
          <p:cNvSpPr txBox="1"/>
          <p:nvPr/>
        </p:nvSpPr>
        <p:spPr>
          <a:xfrm>
            <a:off x="886691" y="318654"/>
            <a:ext cx="3747654" cy="584775"/>
          </a:xfrm>
          <a:prstGeom prst="rect">
            <a:avLst/>
          </a:prstGeom>
          <a:noFill/>
        </p:spPr>
        <p:txBody>
          <a:bodyPr wrap="square" rtlCol="0">
            <a:spAutoFit/>
          </a:bodyPr>
          <a:lstStyle/>
          <a:p>
            <a:r>
              <a:rPr lang="en-US" sz="3200" b="1" dirty="0" err="1">
                <a:solidFill>
                  <a:srgbClr val="7030A0"/>
                </a:solidFill>
                <a:latin typeface="Quicksand" pitchFamily="2" charset="0"/>
              </a:rPr>
              <a:t>Chạy</a:t>
            </a:r>
            <a:r>
              <a:rPr lang="en-US" sz="3200" b="1" dirty="0">
                <a:solidFill>
                  <a:srgbClr val="7030A0"/>
                </a:solidFill>
                <a:latin typeface="Quicksand" pitchFamily="2" charset="0"/>
              </a:rPr>
              <a:t> </a:t>
            </a:r>
            <a:r>
              <a:rPr lang="en-US" sz="3200" b="1" dirty="0" err="1">
                <a:solidFill>
                  <a:srgbClr val="7030A0"/>
                </a:solidFill>
                <a:latin typeface="Quicksand" pitchFamily="2" charset="0"/>
              </a:rPr>
              <a:t>bằng</a:t>
            </a:r>
            <a:r>
              <a:rPr lang="en-US" sz="3200" b="1" dirty="0">
                <a:solidFill>
                  <a:srgbClr val="7030A0"/>
                </a:solidFill>
                <a:latin typeface="Quicksand" pitchFamily="2" charset="0"/>
              </a:rPr>
              <a:t> </a:t>
            </a:r>
            <a:r>
              <a:rPr lang="en-US" sz="3200" b="1" dirty="0" err="1">
                <a:solidFill>
                  <a:srgbClr val="7030A0"/>
                </a:solidFill>
                <a:latin typeface="Quicksand" pitchFamily="2" charset="0"/>
              </a:rPr>
              <a:t>cơm</a:t>
            </a:r>
            <a:r>
              <a:rPr lang="en-US" sz="3200" b="1" dirty="0">
                <a:solidFill>
                  <a:srgbClr val="7030A0"/>
                </a:solidFill>
                <a:latin typeface="Quicksand" pitchFamily="2" charset="0"/>
              </a:rPr>
              <a:t> …</a:t>
            </a:r>
          </a:p>
        </p:txBody>
      </p:sp>
      <p:sp>
        <p:nvSpPr>
          <p:cNvPr id="4" name="TextBox 3"/>
          <p:cNvSpPr txBox="1"/>
          <p:nvPr/>
        </p:nvSpPr>
        <p:spPr>
          <a:xfrm>
            <a:off x="1198419" y="983672"/>
            <a:ext cx="4620490" cy="3970318"/>
          </a:xfrm>
          <a:prstGeom prst="rect">
            <a:avLst/>
          </a:prstGeom>
          <a:noFill/>
        </p:spPr>
        <p:txBody>
          <a:bodyPr wrap="square" rtlCol="0">
            <a:spAutoFit/>
          </a:bodyPr>
          <a:lstStyle/>
          <a:p>
            <a:pPr marL="0" indent="0">
              <a:buNone/>
            </a:pPr>
            <a:r>
              <a:rPr lang="vi-VN" sz="1600" dirty="0">
                <a:latin typeface="Quicksand" pitchFamily="2" charset="0"/>
                <a:cs typeface="Times New Roman" panose="02020603050405020304" charset="0"/>
                <a:sym typeface="+mn-ea"/>
              </a:rPr>
              <a:t>Có 3! = 6 hành trình được duyệt, lần lượt như sau:</a:t>
            </a:r>
            <a:endParaRPr lang="vi-VN" sz="1600" dirty="0">
              <a:latin typeface="Quicksand" pitchFamily="2" charset="0"/>
              <a:cs typeface="Times New Roman" panose="02020603050405020304" charset="0"/>
            </a:endParaRPr>
          </a:p>
          <a:p>
            <a:pPr marL="0" indent="0">
              <a:buNone/>
            </a:pPr>
            <a:r>
              <a:rPr lang="en-US" sz="1600" dirty="0">
                <a:latin typeface="Quicksand" pitchFamily="2" charset="0"/>
                <a:cs typeface="Times New Roman" panose="02020603050405020304" charset="0"/>
                <a:sym typeface="+mn-ea"/>
              </a:rPr>
              <a:t>   </a:t>
            </a:r>
            <a:r>
              <a:rPr lang="vi-VN" sz="1600" dirty="0">
                <a:latin typeface="Quicksand" pitchFamily="2" charset="0"/>
                <a:cs typeface="Times New Roman" panose="02020603050405020304" charset="0"/>
                <a:sym typeface="+mn-ea"/>
              </a:rPr>
              <a:t>1) 2 1 3 4 2 chi phí 5 + 3 + 3 + 3 = 14 ghi nhận kỷ lục</a:t>
            </a:r>
            <a:endParaRPr lang="vi-VN" sz="1600" dirty="0">
              <a:latin typeface="Quicksand" pitchFamily="2" charset="0"/>
              <a:cs typeface="Times New Roman" panose="02020603050405020304" charset="0"/>
            </a:endParaRPr>
          </a:p>
          <a:p>
            <a:pPr marL="0" indent="0">
              <a:buNone/>
            </a:pPr>
            <a:r>
              <a:rPr lang="en-US" sz="1600" dirty="0">
                <a:latin typeface="Quicksand" pitchFamily="2" charset="0"/>
                <a:cs typeface="Times New Roman" panose="02020603050405020304" charset="0"/>
                <a:sym typeface="+mn-ea"/>
              </a:rPr>
              <a:t>   </a:t>
            </a:r>
            <a:r>
              <a:rPr lang="vi-VN" sz="1600" dirty="0">
                <a:latin typeface="Quicksand" pitchFamily="2" charset="0"/>
                <a:cs typeface="Times New Roman" panose="02020603050405020304" charset="0"/>
                <a:sym typeface="+mn-ea"/>
              </a:rPr>
              <a:t>2) 2 1 4 3 2 chi phí 5 + 5 + 2 + 2 = 14</a:t>
            </a:r>
            <a:endParaRPr lang="vi-VN" sz="1600" dirty="0">
              <a:latin typeface="Quicksand" pitchFamily="2" charset="0"/>
              <a:cs typeface="Times New Roman" panose="02020603050405020304" charset="0"/>
            </a:endParaRPr>
          </a:p>
          <a:p>
            <a:pPr marL="0" indent="0">
              <a:buNone/>
            </a:pPr>
            <a:r>
              <a:rPr lang="en-US" sz="1600" dirty="0">
                <a:latin typeface="Quicksand" pitchFamily="2" charset="0"/>
                <a:cs typeface="Times New Roman" panose="02020603050405020304" charset="0"/>
                <a:sym typeface="+mn-ea"/>
              </a:rPr>
              <a:t>   </a:t>
            </a:r>
            <a:r>
              <a:rPr lang="vi-VN" sz="1600" dirty="0">
                <a:latin typeface="Quicksand" pitchFamily="2" charset="0"/>
                <a:cs typeface="Times New Roman" panose="02020603050405020304" charset="0"/>
                <a:sym typeface="+mn-ea"/>
              </a:rPr>
              <a:t>3) 2 3 1 4 2 chi phí 1 + 2 + 5 + 3 = 11 ghi nhận kỷ lục</a:t>
            </a:r>
            <a:endParaRPr lang="vi-VN" sz="1600" dirty="0">
              <a:latin typeface="Quicksand" pitchFamily="2" charset="0"/>
              <a:cs typeface="Times New Roman" panose="02020603050405020304" charset="0"/>
            </a:endParaRPr>
          </a:p>
          <a:p>
            <a:pPr marL="0" indent="0">
              <a:buNone/>
            </a:pPr>
            <a:r>
              <a:rPr lang="en-US" sz="1600" dirty="0">
                <a:latin typeface="Quicksand" pitchFamily="2" charset="0"/>
                <a:cs typeface="Times New Roman" panose="02020603050405020304" charset="0"/>
                <a:sym typeface="+mn-ea"/>
              </a:rPr>
              <a:t>   </a:t>
            </a:r>
            <a:r>
              <a:rPr lang="vi-VN" sz="1600" dirty="0">
                <a:latin typeface="Quicksand" pitchFamily="2" charset="0"/>
                <a:cs typeface="Times New Roman" panose="02020603050405020304" charset="0"/>
                <a:sym typeface="+mn-ea"/>
              </a:rPr>
              <a:t>4) 2 3 4 1 2 chi phí 1 + 3 + 4 + 3 = 11</a:t>
            </a:r>
            <a:endParaRPr lang="vi-VN" sz="1600" dirty="0">
              <a:latin typeface="Quicksand" pitchFamily="2" charset="0"/>
              <a:cs typeface="Times New Roman" panose="02020603050405020304" charset="0"/>
            </a:endParaRPr>
          </a:p>
          <a:p>
            <a:pPr marL="0" indent="0">
              <a:buNone/>
            </a:pPr>
            <a:r>
              <a:rPr lang="en-US" sz="1600" dirty="0">
                <a:latin typeface="Quicksand" pitchFamily="2" charset="0"/>
                <a:cs typeface="Times New Roman" panose="02020603050405020304" charset="0"/>
                <a:sym typeface="+mn-ea"/>
              </a:rPr>
              <a:t>   </a:t>
            </a:r>
            <a:r>
              <a:rPr lang="vi-VN" sz="1600" dirty="0">
                <a:latin typeface="Quicksand" pitchFamily="2" charset="0"/>
                <a:cs typeface="Times New Roman" panose="02020603050405020304" charset="0"/>
                <a:sym typeface="+mn-ea"/>
              </a:rPr>
              <a:t>5) 2 4 1 3 2 chi phí 3 + 4 + 3 + 2 = 12</a:t>
            </a:r>
            <a:endParaRPr lang="vi-VN" sz="1600" dirty="0">
              <a:latin typeface="Quicksand" pitchFamily="2" charset="0"/>
              <a:cs typeface="Times New Roman" panose="02020603050405020304" charset="0"/>
            </a:endParaRPr>
          </a:p>
          <a:p>
            <a:pPr marL="0" indent="0">
              <a:buNone/>
            </a:pPr>
            <a:r>
              <a:rPr lang="en-US" sz="1600" dirty="0">
                <a:latin typeface="Quicksand" pitchFamily="2" charset="0"/>
                <a:cs typeface="Times New Roman" panose="02020603050405020304" charset="0"/>
                <a:sym typeface="+mn-ea"/>
              </a:rPr>
              <a:t>   </a:t>
            </a:r>
            <a:r>
              <a:rPr lang="vi-VN" sz="1600" dirty="0">
                <a:latin typeface="Quicksand" pitchFamily="2" charset="0"/>
                <a:cs typeface="Times New Roman" panose="02020603050405020304" charset="0"/>
                <a:sym typeface="+mn-ea"/>
              </a:rPr>
              <a:t>6) 2 4 3 1 2 chi phí 3 + 2 + 2 + 3 = 10 ghi nhận kỷ lục</a:t>
            </a:r>
            <a:endParaRPr lang="vi-VN" sz="1600" dirty="0">
              <a:latin typeface="Quicksand" pitchFamily="2" charset="0"/>
              <a:cs typeface="Times New Roman" panose="02020603050405020304" charset="0"/>
            </a:endParaRPr>
          </a:p>
          <a:p>
            <a:pPr marL="0" indent="0">
              <a:buNone/>
            </a:pPr>
            <a:r>
              <a:rPr lang="en-US" sz="1600" dirty="0">
                <a:latin typeface="Quicksand" pitchFamily="2" charset="0"/>
                <a:cs typeface="Times New Roman" panose="02020603050405020304" charset="0"/>
                <a:sym typeface="+mn-ea"/>
              </a:rPr>
              <a:t>      </a:t>
            </a:r>
            <a:r>
              <a:rPr lang="vi-VN" sz="1600" dirty="0">
                <a:latin typeface="Quicksand" pitchFamily="2" charset="0"/>
                <a:cs typeface="Times New Roman" panose="02020603050405020304" charset="0"/>
                <a:sym typeface="+mn-ea"/>
              </a:rPr>
              <a:t>Hành trình ứng với lần ghi kỷ lục cuối cùng là phương án tối ưu 2→4→3→1→2 với chi phí thấp nhất là 10.</a:t>
            </a:r>
            <a:endParaRPr lang="vi-VN" sz="1600" dirty="0">
              <a:latin typeface="Quicksand" pitchFamily="2" charset="0"/>
              <a:cs typeface="Times New Roman" panose="02020603050405020304" charset="0"/>
            </a:endParaRPr>
          </a:p>
          <a:p>
            <a:endParaRPr lang="en-US" dirty="0"/>
          </a:p>
          <a:p>
            <a:endParaRPr lang="en-US" dirty="0"/>
          </a:p>
        </p:txBody>
      </p:sp>
    </p:spTree>
    <p:extLst>
      <p:ext uri="{BB962C8B-B14F-4D97-AF65-F5344CB8AC3E}">
        <p14:creationId xmlns:p14="http://schemas.microsoft.com/office/powerpoint/2010/main" val="34782029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
                                        <p:tgtEl>
                                          <p:spTgt spid="2"/>
                                        </p:tgtEl>
                                      </p:cBhvr>
                                    </p:animEffect>
                                    <p:anim calcmode="lin" valueType="num">
                                      <p:cBhvr>
                                        <p:cTn id="8" dur="400" fill="hold"/>
                                        <p:tgtEl>
                                          <p:spTgt spid="2"/>
                                        </p:tgtEl>
                                        <p:attrNameLst>
                                          <p:attrName>ppt_x</p:attrName>
                                        </p:attrNameLst>
                                      </p:cBhvr>
                                      <p:tavLst>
                                        <p:tav tm="0">
                                          <p:val>
                                            <p:strVal val="#ppt_x"/>
                                          </p:val>
                                        </p:tav>
                                        <p:tav tm="100000">
                                          <p:val>
                                            <p:strVal val="#ppt_x"/>
                                          </p:val>
                                        </p:tav>
                                      </p:tavLst>
                                    </p:anim>
                                    <p:anim calcmode="lin" valueType="num">
                                      <p:cBhvr>
                                        <p:cTn id="9" dur="400" fill="hold"/>
                                        <p:tgtEl>
                                          <p:spTgt spid="2"/>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50422" y="132615"/>
            <a:ext cx="6675530" cy="523220"/>
          </a:xfrm>
          <a:prstGeom prst="rect">
            <a:avLst/>
          </a:prstGeom>
          <a:noFill/>
        </p:spPr>
        <p:txBody>
          <a:bodyPr wrap="square" rtlCol="0">
            <a:spAutoFit/>
          </a:bodyPr>
          <a:lstStyle/>
          <a:p>
            <a:r>
              <a:rPr lang="en-US" sz="2800" b="1" dirty="0">
                <a:solidFill>
                  <a:srgbClr val="FFC000"/>
                </a:solidFill>
                <a:latin typeface="Quicksand" pitchFamily="2" charset="0"/>
              </a:rPr>
              <a:t>BÀI TOÁN 3: Cho </a:t>
            </a:r>
            <a:r>
              <a:rPr lang="en-US" sz="2800" b="1" dirty="0" err="1">
                <a:solidFill>
                  <a:srgbClr val="FFC000"/>
                </a:solidFill>
                <a:latin typeface="Quicksand" pitchFamily="2" charset="0"/>
              </a:rPr>
              <a:t>Thuê</a:t>
            </a:r>
            <a:r>
              <a:rPr lang="en-US" sz="2800" b="1" dirty="0">
                <a:solidFill>
                  <a:srgbClr val="FFC000"/>
                </a:solidFill>
                <a:latin typeface="Quicksand" pitchFamily="2" charset="0"/>
              </a:rPr>
              <a:t> </a:t>
            </a:r>
            <a:r>
              <a:rPr lang="en-US" sz="2800" b="1" dirty="0" err="1">
                <a:solidFill>
                  <a:srgbClr val="FFC000"/>
                </a:solidFill>
                <a:latin typeface="Quicksand" pitchFamily="2" charset="0"/>
              </a:rPr>
              <a:t>Máy</a:t>
            </a:r>
            <a:endParaRPr lang="en-US" sz="2800" b="1" dirty="0">
              <a:solidFill>
                <a:srgbClr val="FFC000"/>
              </a:solidFill>
              <a:latin typeface="Quicksand" pitchFamily="2" charset="0"/>
            </a:endParaRPr>
          </a:p>
        </p:txBody>
      </p:sp>
      <p:grpSp>
        <p:nvGrpSpPr>
          <p:cNvPr id="3" name="Group 2"/>
          <p:cNvGrpSpPr/>
          <p:nvPr/>
        </p:nvGrpSpPr>
        <p:grpSpPr>
          <a:xfrm>
            <a:off x="1130044" y="733329"/>
            <a:ext cx="6874871" cy="2995621"/>
            <a:chOff x="1878965" y="1539772"/>
            <a:chExt cx="4893671" cy="1565042"/>
          </a:xfrm>
        </p:grpSpPr>
        <p:grpSp>
          <p:nvGrpSpPr>
            <p:cNvPr id="4" name="Group 3"/>
            <p:cNvGrpSpPr/>
            <p:nvPr/>
          </p:nvGrpSpPr>
          <p:grpSpPr>
            <a:xfrm>
              <a:off x="1878965" y="1539772"/>
              <a:ext cx="4893671" cy="1565042"/>
              <a:chOff x="679627" y="2242441"/>
              <a:chExt cx="3858900" cy="1817531"/>
            </a:xfrm>
          </p:grpSpPr>
          <p:sp>
            <p:nvSpPr>
              <p:cNvPr id="6" name="Google Shape;2768;p70"/>
              <p:cNvSpPr/>
              <p:nvPr/>
            </p:nvSpPr>
            <p:spPr>
              <a:xfrm>
                <a:off x="679627" y="2242441"/>
                <a:ext cx="3858900" cy="1817531"/>
              </a:xfrm>
              <a:prstGeom prst="roundRect">
                <a:avLst>
                  <a:gd name="adj" fmla="val 4290"/>
                </a:avLst>
              </a:prstGeom>
              <a:solidFill>
                <a:srgbClr val="FF993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2769;p70"/>
              <p:cNvGrpSpPr/>
              <p:nvPr/>
            </p:nvGrpSpPr>
            <p:grpSpPr>
              <a:xfrm>
                <a:off x="972587" y="3586408"/>
                <a:ext cx="3328711" cy="309442"/>
                <a:chOff x="4830658" y="3904631"/>
                <a:chExt cx="3322731" cy="308884"/>
              </a:xfrm>
            </p:grpSpPr>
            <p:grpSp>
              <p:nvGrpSpPr>
                <p:cNvPr id="8" name="Google Shape;2770;p70"/>
                <p:cNvGrpSpPr/>
                <p:nvPr/>
              </p:nvGrpSpPr>
              <p:grpSpPr>
                <a:xfrm>
                  <a:off x="4830658" y="3904631"/>
                  <a:ext cx="3322731" cy="98666"/>
                  <a:chOff x="5228784" y="4079611"/>
                  <a:chExt cx="2877821" cy="85455"/>
                </a:xfrm>
              </p:grpSpPr>
              <p:sp>
                <p:nvSpPr>
                  <p:cNvPr id="45" name="Google Shape;2771;p70"/>
                  <p:cNvSpPr/>
                  <p:nvPr/>
                </p:nvSpPr>
                <p:spPr>
                  <a:xfrm>
                    <a:off x="5238825" y="4091082"/>
                    <a:ext cx="2867780" cy="73984"/>
                  </a:xfrm>
                  <a:custGeom>
                    <a:avLst/>
                    <a:gdLst/>
                    <a:ahLst/>
                    <a:cxnLst/>
                    <a:rect l="l" t="t" r="r" b="b"/>
                    <a:pathLst>
                      <a:path w="214976" h="1150" extrusionOk="0">
                        <a:moveTo>
                          <a:pt x="0" y="1"/>
                        </a:moveTo>
                        <a:lnTo>
                          <a:pt x="0" y="1149"/>
                        </a:lnTo>
                        <a:lnTo>
                          <a:pt x="214975" y="1149"/>
                        </a:lnTo>
                        <a:lnTo>
                          <a:pt x="2149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72;p70"/>
                  <p:cNvSpPr/>
                  <p:nvPr/>
                </p:nvSpPr>
                <p:spPr>
                  <a:xfrm>
                    <a:off x="5228784" y="4089898"/>
                    <a:ext cx="2265329" cy="72116"/>
                  </a:xfrm>
                  <a:custGeom>
                    <a:avLst/>
                    <a:gdLst/>
                    <a:ahLst/>
                    <a:cxnLst/>
                    <a:rect l="l" t="t" r="r" b="b"/>
                    <a:pathLst>
                      <a:path w="109110" h="1150" extrusionOk="0">
                        <a:moveTo>
                          <a:pt x="0" y="1"/>
                        </a:moveTo>
                        <a:lnTo>
                          <a:pt x="0" y="1149"/>
                        </a:lnTo>
                        <a:lnTo>
                          <a:pt x="109109" y="1149"/>
                        </a:lnTo>
                        <a:lnTo>
                          <a:pt x="1091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73;p70"/>
                  <p:cNvSpPr/>
                  <p:nvPr/>
                </p:nvSpPr>
                <p:spPr>
                  <a:xfrm>
                    <a:off x="7494113" y="4079611"/>
                    <a:ext cx="82693" cy="82719"/>
                  </a:xfrm>
                  <a:custGeom>
                    <a:avLst/>
                    <a:gdLst/>
                    <a:ahLst/>
                    <a:cxnLst/>
                    <a:rect l="l" t="t" r="r" b="b"/>
                    <a:pathLst>
                      <a:path w="3255" h="3256" extrusionOk="0">
                        <a:moveTo>
                          <a:pt x="1625" y="1"/>
                        </a:moveTo>
                        <a:cubicBezTo>
                          <a:pt x="728" y="1"/>
                          <a:pt x="1" y="729"/>
                          <a:pt x="1" y="1626"/>
                        </a:cubicBezTo>
                        <a:cubicBezTo>
                          <a:pt x="1" y="2527"/>
                          <a:pt x="728" y="3255"/>
                          <a:pt x="1625" y="3255"/>
                        </a:cubicBezTo>
                        <a:cubicBezTo>
                          <a:pt x="2527" y="3255"/>
                          <a:pt x="3254" y="2527"/>
                          <a:pt x="3254" y="1626"/>
                        </a:cubicBezTo>
                        <a:cubicBezTo>
                          <a:pt x="3254" y="729"/>
                          <a:pt x="2527" y="1"/>
                          <a:pt x="1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2774;p70"/>
                <p:cNvGrpSpPr/>
                <p:nvPr/>
              </p:nvGrpSpPr>
              <p:grpSpPr>
                <a:xfrm>
                  <a:off x="4841943" y="4088524"/>
                  <a:ext cx="1580463" cy="119299"/>
                  <a:chOff x="950116" y="4374618"/>
                  <a:chExt cx="1885769" cy="142345"/>
                </a:xfrm>
              </p:grpSpPr>
              <p:sp>
                <p:nvSpPr>
                  <p:cNvPr id="27" name="Google Shape;2775;p70"/>
                  <p:cNvSpPr/>
                  <p:nvPr/>
                </p:nvSpPr>
                <p:spPr>
                  <a:xfrm>
                    <a:off x="950116" y="4382213"/>
                    <a:ext cx="127190" cy="127190"/>
                  </a:xfrm>
                  <a:custGeom>
                    <a:avLst/>
                    <a:gdLst/>
                    <a:ahLst/>
                    <a:cxnLst/>
                    <a:rect l="l" t="t" r="r" b="b"/>
                    <a:pathLst>
                      <a:path w="3634" h="3634" extrusionOk="0">
                        <a:moveTo>
                          <a:pt x="1" y="1"/>
                        </a:moveTo>
                        <a:lnTo>
                          <a:pt x="1" y="3633"/>
                        </a:lnTo>
                        <a:lnTo>
                          <a:pt x="3634" y="1815"/>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76;p70"/>
                  <p:cNvSpPr/>
                  <p:nvPr/>
                </p:nvSpPr>
                <p:spPr>
                  <a:xfrm>
                    <a:off x="1239222" y="4399819"/>
                    <a:ext cx="91980" cy="91945"/>
                  </a:xfrm>
                  <a:custGeom>
                    <a:avLst/>
                    <a:gdLst/>
                    <a:ahLst/>
                    <a:cxnLst/>
                    <a:rect l="l" t="t" r="r" b="b"/>
                    <a:pathLst>
                      <a:path w="2628" h="2627" extrusionOk="0">
                        <a:moveTo>
                          <a:pt x="1" y="0"/>
                        </a:moveTo>
                        <a:lnTo>
                          <a:pt x="1" y="2627"/>
                        </a:lnTo>
                        <a:lnTo>
                          <a:pt x="2628" y="1312"/>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77;p70"/>
                  <p:cNvSpPr/>
                  <p:nvPr/>
                </p:nvSpPr>
                <p:spPr>
                  <a:xfrm>
                    <a:off x="1335509" y="4399819"/>
                    <a:ext cx="11830" cy="91945"/>
                  </a:xfrm>
                  <a:custGeom>
                    <a:avLst/>
                    <a:gdLst/>
                    <a:ahLst/>
                    <a:cxnLst/>
                    <a:rect l="l" t="t" r="r" b="b"/>
                    <a:pathLst>
                      <a:path w="338" h="2627" extrusionOk="0">
                        <a:moveTo>
                          <a:pt x="0" y="0"/>
                        </a:moveTo>
                        <a:lnTo>
                          <a:pt x="0" y="2627"/>
                        </a:lnTo>
                        <a:lnTo>
                          <a:pt x="337" y="2627"/>
                        </a:lnTo>
                        <a:lnTo>
                          <a:pt x="3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78;p70"/>
                  <p:cNvSpPr/>
                  <p:nvPr/>
                </p:nvSpPr>
                <p:spPr>
                  <a:xfrm>
                    <a:off x="1509218" y="4374618"/>
                    <a:ext cx="96355" cy="142345"/>
                  </a:xfrm>
                  <a:custGeom>
                    <a:avLst/>
                    <a:gdLst/>
                    <a:ahLst/>
                    <a:cxnLst/>
                    <a:rect l="l" t="t" r="r" b="b"/>
                    <a:pathLst>
                      <a:path w="2753" h="4067" extrusionOk="0">
                        <a:moveTo>
                          <a:pt x="2752" y="1"/>
                        </a:moveTo>
                        <a:lnTo>
                          <a:pt x="1" y="2032"/>
                        </a:lnTo>
                        <a:lnTo>
                          <a:pt x="2752" y="4066"/>
                        </a:lnTo>
                        <a:lnTo>
                          <a:pt x="27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79;p70"/>
                  <p:cNvSpPr/>
                  <p:nvPr/>
                </p:nvSpPr>
                <p:spPr>
                  <a:xfrm>
                    <a:off x="1509218" y="4410494"/>
                    <a:ext cx="48545" cy="70455"/>
                  </a:xfrm>
                  <a:custGeom>
                    <a:avLst/>
                    <a:gdLst/>
                    <a:ahLst/>
                    <a:cxnLst/>
                    <a:rect l="l" t="t" r="r" b="b"/>
                    <a:pathLst>
                      <a:path w="1387" h="2013" extrusionOk="0">
                        <a:moveTo>
                          <a:pt x="1" y="1"/>
                        </a:moveTo>
                        <a:lnTo>
                          <a:pt x="1" y="2013"/>
                        </a:lnTo>
                        <a:lnTo>
                          <a:pt x="1386" y="2013"/>
                        </a:lnTo>
                        <a:lnTo>
                          <a:pt x="13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80;p70"/>
                  <p:cNvSpPr/>
                  <p:nvPr/>
                </p:nvSpPr>
                <p:spPr>
                  <a:xfrm>
                    <a:off x="1619855" y="4378013"/>
                    <a:ext cx="54880" cy="135450"/>
                  </a:xfrm>
                  <a:custGeom>
                    <a:avLst/>
                    <a:gdLst/>
                    <a:ahLst/>
                    <a:cxnLst/>
                    <a:rect l="l" t="t" r="r" b="b"/>
                    <a:pathLst>
                      <a:path w="1568" h="3870" extrusionOk="0">
                        <a:moveTo>
                          <a:pt x="1" y="0"/>
                        </a:moveTo>
                        <a:lnTo>
                          <a:pt x="1" y="426"/>
                        </a:lnTo>
                        <a:cubicBezTo>
                          <a:pt x="666" y="604"/>
                          <a:pt x="1161" y="1212"/>
                          <a:pt x="1161" y="1935"/>
                        </a:cubicBezTo>
                        <a:cubicBezTo>
                          <a:pt x="1161" y="2658"/>
                          <a:pt x="666" y="3266"/>
                          <a:pt x="1" y="3448"/>
                        </a:cubicBezTo>
                        <a:lnTo>
                          <a:pt x="1" y="3869"/>
                        </a:lnTo>
                        <a:cubicBezTo>
                          <a:pt x="895" y="3680"/>
                          <a:pt x="1568" y="2887"/>
                          <a:pt x="1568" y="1935"/>
                        </a:cubicBezTo>
                        <a:cubicBezTo>
                          <a:pt x="1568" y="983"/>
                          <a:pt x="895" y="19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81;p70"/>
                  <p:cNvSpPr/>
                  <p:nvPr/>
                </p:nvSpPr>
                <p:spPr>
                  <a:xfrm>
                    <a:off x="1619855" y="4411859"/>
                    <a:ext cx="27545" cy="67725"/>
                  </a:xfrm>
                  <a:custGeom>
                    <a:avLst/>
                    <a:gdLst/>
                    <a:ahLst/>
                    <a:cxnLst/>
                    <a:rect l="l" t="t" r="r" b="b"/>
                    <a:pathLst>
                      <a:path w="787" h="1935" extrusionOk="0">
                        <a:moveTo>
                          <a:pt x="1" y="1"/>
                        </a:moveTo>
                        <a:lnTo>
                          <a:pt x="1" y="1935"/>
                        </a:lnTo>
                        <a:cubicBezTo>
                          <a:pt x="450" y="1842"/>
                          <a:pt x="786" y="1444"/>
                          <a:pt x="786" y="968"/>
                        </a:cubicBezTo>
                        <a:cubicBezTo>
                          <a:pt x="786" y="492"/>
                          <a:pt x="450" y="97"/>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82;p70"/>
                  <p:cNvSpPr/>
                  <p:nvPr/>
                </p:nvSpPr>
                <p:spPr>
                  <a:xfrm>
                    <a:off x="1708302" y="4429849"/>
                    <a:ext cx="397845" cy="31745"/>
                  </a:xfrm>
                  <a:custGeom>
                    <a:avLst/>
                    <a:gdLst/>
                    <a:ahLst/>
                    <a:cxnLst/>
                    <a:rect l="l" t="t" r="r" b="b"/>
                    <a:pathLst>
                      <a:path w="11367" h="907" extrusionOk="0">
                        <a:moveTo>
                          <a:pt x="0" y="1"/>
                        </a:moveTo>
                        <a:lnTo>
                          <a:pt x="0" y="906"/>
                        </a:lnTo>
                        <a:lnTo>
                          <a:pt x="11367" y="906"/>
                        </a:lnTo>
                        <a:lnTo>
                          <a:pt x="113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83;p70"/>
                  <p:cNvSpPr/>
                  <p:nvPr/>
                </p:nvSpPr>
                <p:spPr>
                  <a:xfrm>
                    <a:off x="2061320" y="4400904"/>
                    <a:ext cx="89670" cy="89670"/>
                  </a:xfrm>
                  <a:custGeom>
                    <a:avLst/>
                    <a:gdLst/>
                    <a:ahLst/>
                    <a:cxnLst/>
                    <a:rect l="l" t="t" r="r" b="b"/>
                    <a:pathLst>
                      <a:path w="2562" h="2562" extrusionOk="0">
                        <a:moveTo>
                          <a:pt x="1281" y="1"/>
                        </a:moveTo>
                        <a:cubicBezTo>
                          <a:pt x="573" y="1"/>
                          <a:pt x="1" y="576"/>
                          <a:pt x="1" y="1281"/>
                        </a:cubicBezTo>
                        <a:cubicBezTo>
                          <a:pt x="1" y="1989"/>
                          <a:pt x="573" y="2562"/>
                          <a:pt x="1281" y="2562"/>
                        </a:cubicBezTo>
                        <a:cubicBezTo>
                          <a:pt x="1989" y="2562"/>
                          <a:pt x="2561" y="1989"/>
                          <a:pt x="2561" y="1281"/>
                        </a:cubicBezTo>
                        <a:cubicBezTo>
                          <a:pt x="2561" y="576"/>
                          <a:pt x="1989" y="1"/>
                          <a:pt x="12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84;p70"/>
                  <p:cNvSpPr/>
                  <p:nvPr/>
                </p:nvSpPr>
                <p:spPr>
                  <a:xfrm>
                    <a:off x="2317245" y="4405769"/>
                    <a:ext cx="54740" cy="83300"/>
                  </a:xfrm>
                  <a:custGeom>
                    <a:avLst/>
                    <a:gdLst/>
                    <a:ahLst/>
                    <a:cxnLst/>
                    <a:rect l="l" t="t" r="r" b="b"/>
                    <a:pathLst>
                      <a:path w="1564" h="2380" extrusionOk="0">
                        <a:moveTo>
                          <a:pt x="786" y="241"/>
                        </a:moveTo>
                        <a:cubicBezTo>
                          <a:pt x="1107" y="241"/>
                          <a:pt x="1250" y="616"/>
                          <a:pt x="1250" y="1180"/>
                        </a:cubicBezTo>
                        <a:cubicBezTo>
                          <a:pt x="1250" y="1769"/>
                          <a:pt x="1099" y="2140"/>
                          <a:pt x="782" y="2140"/>
                        </a:cubicBezTo>
                        <a:cubicBezTo>
                          <a:pt x="496" y="2140"/>
                          <a:pt x="314" y="1799"/>
                          <a:pt x="314" y="1200"/>
                        </a:cubicBezTo>
                        <a:cubicBezTo>
                          <a:pt x="314" y="573"/>
                          <a:pt x="511" y="241"/>
                          <a:pt x="786" y="241"/>
                        </a:cubicBezTo>
                        <a:close/>
                        <a:moveTo>
                          <a:pt x="801" y="1"/>
                        </a:moveTo>
                        <a:cubicBezTo>
                          <a:pt x="333" y="1"/>
                          <a:pt x="1" y="426"/>
                          <a:pt x="1" y="1196"/>
                        </a:cubicBezTo>
                        <a:cubicBezTo>
                          <a:pt x="8" y="1958"/>
                          <a:pt x="314" y="2380"/>
                          <a:pt x="763" y="2380"/>
                        </a:cubicBezTo>
                        <a:cubicBezTo>
                          <a:pt x="1274" y="2380"/>
                          <a:pt x="1563" y="1946"/>
                          <a:pt x="1563" y="1165"/>
                        </a:cubicBezTo>
                        <a:cubicBezTo>
                          <a:pt x="1563" y="434"/>
                          <a:pt x="1285" y="1"/>
                          <a:pt x="8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85;p70"/>
                  <p:cNvSpPr/>
                  <p:nvPr/>
                </p:nvSpPr>
                <p:spPr>
                  <a:xfrm>
                    <a:off x="2382767" y="4429849"/>
                    <a:ext cx="14840" cy="59220"/>
                  </a:xfrm>
                  <a:custGeom>
                    <a:avLst/>
                    <a:gdLst/>
                    <a:ahLst/>
                    <a:cxnLst/>
                    <a:rect l="l" t="t" r="r" b="b"/>
                    <a:pathLst>
                      <a:path w="424" h="1692" extrusionOk="0">
                        <a:moveTo>
                          <a:pt x="214" y="1"/>
                        </a:moveTo>
                        <a:cubicBezTo>
                          <a:pt x="90" y="1"/>
                          <a:pt x="1" y="94"/>
                          <a:pt x="1" y="222"/>
                        </a:cubicBezTo>
                        <a:cubicBezTo>
                          <a:pt x="1" y="345"/>
                          <a:pt x="86" y="442"/>
                          <a:pt x="209" y="442"/>
                        </a:cubicBezTo>
                        <a:cubicBezTo>
                          <a:pt x="341" y="442"/>
                          <a:pt x="423" y="345"/>
                          <a:pt x="423" y="222"/>
                        </a:cubicBezTo>
                        <a:cubicBezTo>
                          <a:pt x="418" y="94"/>
                          <a:pt x="338" y="1"/>
                          <a:pt x="214" y="1"/>
                        </a:cubicBezTo>
                        <a:close/>
                        <a:moveTo>
                          <a:pt x="214" y="1251"/>
                        </a:moveTo>
                        <a:cubicBezTo>
                          <a:pt x="90" y="1251"/>
                          <a:pt x="1" y="1340"/>
                          <a:pt x="1" y="1472"/>
                        </a:cubicBezTo>
                        <a:cubicBezTo>
                          <a:pt x="1" y="1595"/>
                          <a:pt x="86" y="1692"/>
                          <a:pt x="209" y="1692"/>
                        </a:cubicBezTo>
                        <a:cubicBezTo>
                          <a:pt x="341" y="1692"/>
                          <a:pt x="423" y="1595"/>
                          <a:pt x="423" y="1472"/>
                        </a:cubicBezTo>
                        <a:cubicBezTo>
                          <a:pt x="418" y="1340"/>
                          <a:pt x="338" y="1251"/>
                          <a:pt x="214" y="125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86;p70"/>
                  <p:cNvSpPr/>
                  <p:nvPr/>
                </p:nvSpPr>
                <p:spPr>
                  <a:xfrm>
                    <a:off x="2407127" y="4407134"/>
                    <a:ext cx="50155" cy="81935"/>
                  </a:xfrm>
                  <a:custGeom>
                    <a:avLst/>
                    <a:gdLst/>
                    <a:ahLst/>
                    <a:cxnLst/>
                    <a:rect l="l" t="t" r="r" b="b"/>
                    <a:pathLst>
                      <a:path w="1433" h="2341" extrusionOk="0">
                        <a:moveTo>
                          <a:pt x="288" y="0"/>
                        </a:moveTo>
                        <a:lnTo>
                          <a:pt x="136" y="1107"/>
                        </a:lnTo>
                        <a:cubicBezTo>
                          <a:pt x="222" y="1095"/>
                          <a:pt x="326" y="1080"/>
                          <a:pt x="458" y="1080"/>
                        </a:cubicBezTo>
                        <a:cubicBezTo>
                          <a:pt x="915" y="1080"/>
                          <a:pt x="1115" y="1293"/>
                          <a:pt x="1120" y="1591"/>
                        </a:cubicBezTo>
                        <a:cubicBezTo>
                          <a:pt x="1120" y="1900"/>
                          <a:pt x="868" y="2089"/>
                          <a:pt x="574" y="2089"/>
                        </a:cubicBezTo>
                        <a:cubicBezTo>
                          <a:pt x="365" y="2089"/>
                          <a:pt x="175" y="2020"/>
                          <a:pt x="83" y="1962"/>
                        </a:cubicBezTo>
                        <a:lnTo>
                          <a:pt x="1" y="2198"/>
                        </a:lnTo>
                        <a:cubicBezTo>
                          <a:pt x="113" y="2271"/>
                          <a:pt x="326" y="2341"/>
                          <a:pt x="578" y="2341"/>
                        </a:cubicBezTo>
                        <a:cubicBezTo>
                          <a:pt x="1077" y="2341"/>
                          <a:pt x="1433" y="2005"/>
                          <a:pt x="1433" y="1555"/>
                        </a:cubicBezTo>
                        <a:cubicBezTo>
                          <a:pt x="1433" y="1266"/>
                          <a:pt x="1286" y="1068"/>
                          <a:pt x="1104" y="964"/>
                        </a:cubicBezTo>
                        <a:cubicBezTo>
                          <a:pt x="961" y="878"/>
                          <a:pt x="786" y="839"/>
                          <a:pt x="609" y="839"/>
                        </a:cubicBezTo>
                        <a:cubicBezTo>
                          <a:pt x="524" y="839"/>
                          <a:pt x="474" y="848"/>
                          <a:pt x="419" y="855"/>
                        </a:cubicBezTo>
                        <a:lnTo>
                          <a:pt x="508" y="264"/>
                        </a:lnTo>
                        <a:lnTo>
                          <a:pt x="1386" y="264"/>
                        </a:lnTo>
                        <a:lnTo>
                          <a:pt x="13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87;p70"/>
                  <p:cNvSpPr/>
                  <p:nvPr/>
                </p:nvSpPr>
                <p:spPr>
                  <a:xfrm>
                    <a:off x="2469988" y="4405769"/>
                    <a:ext cx="54740" cy="83300"/>
                  </a:xfrm>
                  <a:custGeom>
                    <a:avLst/>
                    <a:gdLst/>
                    <a:ahLst/>
                    <a:cxnLst/>
                    <a:rect l="l" t="t" r="r" b="b"/>
                    <a:pathLst>
                      <a:path w="1564" h="2380" extrusionOk="0">
                        <a:moveTo>
                          <a:pt x="782" y="241"/>
                        </a:moveTo>
                        <a:cubicBezTo>
                          <a:pt x="1107" y="241"/>
                          <a:pt x="1250" y="616"/>
                          <a:pt x="1250" y="1180"/>
                        </a:cubicBezTo>
                        <a:cubicBezTo>
                          <a:pt x="1250" y="1769"/>
                          <a:pt x="1099" y="2140"/>
                          <a:pt x="778" y="2140"/>
                        </a:cubicBezTo>
                        <a:cubicBezTo>
                          <a:pt x="496" y="2140"/>
                          <a:pt x="314" y="1799"/>
                          <a:pt x="314" y="1200"/>
                        </a:cubicBezTo>
                        <a:cubicBezTo>
                          <a:pt x="314" y="573"/>
                          <a:pt x="511" y="241"/>
                          <a:pt x="782" y="241"/>
                        </a:cubicBezTo>
                        <a:close/>
                        <a:moveTo>
                          <a:pt x="801" y="1"/>
                        </a:moveTo>
                        <a:cubicBezTo>
                          <a:pt x="333" y="1"/>
                          <a:pt x="1" y="426"/>
                          <a:pt x="1" y="1196"/>
                        </a:cubicBezTo>
                        <a:cubicBezTo>
                          <a:pt x="8" y="1958"/>
                          <a:pt x="314" y="2380"/>
                          <a:pt x="763" y="2380"/>
                        </a:cubicBezTo>
                        <a:cubicBezTo>
                          <a:pt x="1274" y="2380"/>
                          <a:pt x="1563" y="1946"/>
                          <a:pt x="1563" y="1165"/>
                        </a:cubicBezTo>
                        <a:cubicBezTo>
                          <a:pt x="1563" y="434"/>
                          <a:pt x="1285" y="1"/>
                          <a:pt x="8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88;p70"/>
                  <p:cNvSpPr/>
                  <p:nvPr/>
                </p:nvSpPr>
                <p:spPr>
                  <a:xfrm>
                    <a:off x="2555180" y="4402794"/>
                    <a:ext cx="43085" cy="89950"/>
                  </a:xfrm>
                  <a:custGeom>
                    <a:avLst/>
                    <a:gdLst/>
                    <a:ahLst/>
                    <a:cxnLst/>
                    <a:rect l="l" t="t" r="r" b="b"/>
                    <a:pathLst>
                      <a:path w="1231" h="2570" extrusionOk="0">
                        <a:moveTo>
                          <a:pt x="990" y="1"/>
                        </a:moveTo>
                        <a:lnTo>
                          <a:pt x="0" y="2570"/>
                        </a:lnTo>
                        <a:lnTo>
                          <a:pt x="240" y="2570"/>
                        </a:lnTo>
                        <a:lnTo>
                          <a:pt x="12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89;p70"/>
                  <p:cNvSpPr/>
                  <p:nvPr/>
                </p:nvSpPr>
                <p:spPr>
                  <a:xfrm>
                    <a:off x="2629627" y="4405769"/>
                    <a:ext cx="51520" cy="81935"/>
                  </a:xfrm>
                  <a:custGeom>
                    <a:avLst/>
                    <a:gdLst/>
                    <a:ahLst/>
                    <a:cxnLst/>
                    <a:rect l="l" t="t" r="r" b="b"/>
                    <a:pathLst>
                      <a:path w="1472" h="2341" extrusionOk="0">
                        <a:moveTo>
                          <a:pt x="709" y="1"/>
                        </a:moveTo>
                        <a:cubicBezTo>
                          <a:pt x="445" y="1"/>
                          <a:pt x="218" y="101"/>
                          <a:pt x="59" y="237"/>
                        </a:cubicBezTo>
                        <a:lnTo>
                          <a:pt x="156" y="453"/>
                        </a:lnTo>
                        <a:cubicBezTo>
                          <a:pt x="264" y="364"/>
                          <a:pt x="438" y="260"/>
                          <a:pt x="647" y="260"/>
                        </a:cubicBezTo>
                        <a:cubicBezTo>
                          <a:pt x="988" y="260"/>
                          <a:pt x="1104" y="476"/>
                          <a:pt x="1104" y="708"/>
                        </a:cubicBezTo>
                        <a:cubicBezTo>
                          <a:pt x="1100" y="1057"/>
                          <a:pt x="833" y="1355"/>
                          <a:pt x="245" y="1912"/>
                        </a:cubicBezTo>
                        <a:lnTo>
                          <a:pt x="1" y="2151"/>
                        </a:lnTo>
                        <a:lnTo>
                          <a:pt x="1" y="2341"/>
                        </a:lnTo>
                        <a:lnTo>
                          <a:pt x="1471" y="2341"/>
                        </a:lnTo>
                        <a:lnTo>
                          <a:pt x="1471" y="2082"/>
                        </a:lnTo>
                        <a:lnTo>
                          <a:pt x="438" y="2082"/>
                        </a:lnTo>
                        <a:lnTo>
                          <a:pt x="438" y="2074"/>
                        </a:lnTo>
                        <a:lnTo>
                          <a:pt x="620" y="1904"/>
                        </a:lnTo>
                        <a:cubicBezTo>
                          <a:pt x="1107" y="1440"/>
                          <a:pt x="1413" y="1096"/>
                          <a:pt x="1413" y="669"/>
                        </a:cubicBezTo>
                        <a:cubicBezTo>
                          <a:pt x="1413" y="341"/>
                          <a:pt x="1204" y="1"/>
                          <a:pt x="7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90;p70"/>
                  <p:cNvSpPr/>
                  <p:nvPr/>
                </p:nvSpPr>
                <p:spPr>
                  <a:xfrm>
                    <a:off x="2694098" y="4429849"/>
                    <a:ext cx="14805" cy="59220"/>
                  </a:xfrm>
                  <a:custGeom>
                    <a:avLst/>
                    <a:gdLst/>
                    <a:ahLst/>
                    <a:cxnLst/>
                    <a:rect l="l" t="t" r="r" b="b"/>
                    <a:pathLst>
                      <a:path w="423" h="1692" extrusionOk="0">
                        <a:moveTo>
                          <a:pt x="213" y="1"/>
                        </a:moveTo>
                        <a:cubicBezTo>
                          <a:pt x="89" y="1"/>
                          <a:pt x="1" y="94"/>
                          <a:pt x="1" y="222"/>
                        </a:cubicBezTo>
                        <a:cubicBezTo>
                          <a:pt x="1" y="345"/>
                          <a:pt x="85" y="442"/>
                          <a:pt x="210" y="442"/>
                        </a:cubicBezTo>
                        <a:cubicBezTo>
                          <a:pt x="341" y="442"/>
                          <a:pt x="422" y="345"/>
                          <a:pt x="422" y="222"/>
                        </a:cubicBezTo>
                        <a:cubicBezTo>
                          <a:pt x="419" y="94"/>
                          <a:pt x="337" y="1"/>
                          <a:pt x="213" y="1"/>
                        </a:cubicBezTo>
                        <a:close/>
                        <a:moveTo>
                          <a:pt x="213" y="1251"/>
                        </a:moveTo>
                        <a:cubicBezTo>
                          <a:pt x="89" y="1251"/>
                          <a:pt x="1" y="1340"/>
                          <a:pt x="1" y="1472"/>
                        </a:cubicBezTo>
                        <a:cubicBezTo>
                          <a:pt x="1" y="1595"/>
                          <a:pt x="85" y="1692"/>
                          <a:pt x="210" y="1692"/>
                        </a:cubicBezTo>
                        <a:cubicBezTo>
                          <a:pt x="341" y="1692"/>
                          <a:pt x="422" y="1595"/>
                          <a:pt x="422" y="1472"/>
                        </a:cubicBezTo>
                        <a:cubicBezTo>
                          <a:pt x="419" y="1340"/>
                          <a:pt x="337" y="1251"/>
                          <a:pt x="213" y="125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91;p70"/>
                  <p:cNvSpPr/>
                  <p:nvPr/>
                </p:nvSpPr>
                <p:spPr>
                  <a:xfrm>
                    <a:off x="2718494" y="4407134"/>
                    <a:ext cx="50085" cy="81935"/>
                  </a:xfrm>
                  <a:custGeom>
                    <a:avLst/>
                    <a:gdLst/>
                    <a:ahLst/>
                    <a:cxnLst/>
                    <a:rect l="l" t="t" r="r" b="b"/>
                    <a:pathLst>
                      <a:path w="1431" h="2341" extrusionOk="0">
                        <a:moveTo>
                          <a:pt x="282" y="0"/>
                        </a:moveTo>
                        <a:lnTo>
                          <a:pt x="135" y="1107"/>
                        </a:lnTo>
                        <a:cubicBezTo>
                          <a:pt x="220" y="1095"/>
                          <a:pt x="320" y="1080"/>
                          <a:pt x="452" y="1080"/>
                        </a:cubicBezTo>
                        <a:cubicBezTo>
                          <a:pt x="913" y="1080"/>
                          <a:pt x="1110" y="1293"/>
                          <a:pt x="1114" y="1591"/>
                        </a:cubicBezTo>
                        <a:cubicBezTo>
                          <a:pt x="1114" y="1900"/>
                          <a:pt x="863" y="2089"/>
                          <a:pt x="568" y="2089"/>
                        </a:cubicBezTo>
                        <a:cubicBezTo>
                          <a:pt x="359" y="2089"/>
                          <a:pt x="174" y="2020"/>
                          <a:pt x="77" y="1962"/>
                        </a:cubicBezTo>
                        <a:lnTo>
                          <a:pt x="0" y="2198"/>
                        </a:lnTo>
                        <a:cubicBezTo>
                          <a:pt x="108" y="2271"/>
                          <a:pt x="320" y="2341"/>
                          <a:pt x="572" y="2341"/>
                        </a:cubicBezTo>
                        <a:cubicBezTo>
                          <a:pt x="1072" y="2341"/>
                          <a:pt x="1431" y="2005"/>
                          <a:pt x="1431" y="1555"/>
                        </a:cubicBezTo>
                        <a:cubicBezTo>
                          <a:pt x="1431" y="1266"/>
                          <a:pt x="1281" y="1068"/>
                          <a:pt x="1099" y="964"/>
                        </a:cubicBezTo>
                        <a:cubicBezTo>
                          <a:pt x="959" y="878"/>
                          <a:pt x="781" y="839"/>
                          <a:pt x="604" y="839"/>
                        </a:cubicBezTo>
                        <a:cubicBezTo>
                          <a:pt x="518" y="839"/>
                          <a:pt x="472" y="848"/>
                          <a:pt x="418" y="855"/>
                        </a:cubicBezTo>
                        <a:lnTo>
                          <a:pt x="506" y="264"/>
                        </a:lnTo>
                        <a:lnTo>
                          <a:pt x="1385" y="264"/>
                        </a:lnTo>
                        <a:lnTo>
                          <a:pt x="13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92;p70"/>
                  <p:cNvSpPr/>
                  <p:nvPr/>
                </p:nvSpPr>
                <p:spPr>
                  <a:xfrm>
                    <a:off x="2781285" y="4405769"/>
                    <a:ext cx="54600" cy="83300"/>
                  </a:xfrm>
                  <a:custGeom>
                    <a:avLst/>
                    <a:gdLst/>
                    <a:ahLst/>
                    <a:cxnLst/>
                    <a:rect l="l" t="t" r="r" b="b"/>
                    <a:pathLst>
                      <a:path w="1560" h="2380" extrusionOk="0">
                        <a:moveTo>
                          <a:pt x="783" y="241"/>
                        </a:moveTo>
                        <a:cubicBezTo>
                          <a:pt x="1103" y="241"/>
                          <a:pt x="1251" y="616"/>
                          <a:pt x="1251" y="1180"/>
                        </a:cubicBezTo>
                        <a:cubicBezTo>
                          <a:pt x="1251" y="1769"/>
                          <a:pt x="1096" y="2140"/>
                          <a:pt x="778" y="2140"/>
                        </a:cubicBezTo>
                        <a:cubicBezTo>
                          <a:pt x="496" y="2140"/>
                          <a:pt x="310" y="1799"/>
                          <a:pt x="310" y="1200"/>
                        </a:cubicBezTo>
                        <a:cubicBezTo>
                          <a:pt x="310" y="573"/>
                          <a:pt x="508" y="241"/>
                          <a:pt x="783" y="241"/>
                        </a:cubicBezTo>
                        <a:close/>
                        <a:moveTo>
                          <a:pt x="798" y="1"/>
                        </a:moveTo>
                        <a:cubicBezTo>
                          <a:pt x="333" y="1"/>
                          <a:pt x="1" y="426"/>
                          <a:pt x="1" y="1196"/>
                        </a:cubicBezTo>
                        <a:cubicBezTo>
                          <a:pt x="8" y="1958"/>
                          <a:pt x="310" y="2380"/>
                          <a:pt x="760" y="2380"/>
                        </a:cubicBezTo>
                        <a:cubicBezTo>
                          <a:pt x="1270" y="2380"/>
                          <a:pt x="1560" y="1946"/>
                          <a:pt x="1560" y="1165"/>
                        </a:cubicBezTo>
                        <a:cubicBezTo>
                          <a:pt x="1560" y="434"/>
                          <a:pt x="1285" y="1"/>
                          <a:pt x="7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2793;p70"/>
                <p:cNvGrpSpPr/>
                <p:nvPr/>
              </p:nvGrpSpPr>
              <p:grpSpPr>
                <a:xfrm>
                  <a:off x="6740408" y="4082745"/>
                  <a:ext cx="1412936" cy="130770"/>
                  <a:chOff x="2935989" y="4367723"/>
                  <a:chExt cx="1685879" cy="156032"/>
                </a:xfrm>
              </p:grpSpPr>
              <p:sp>
                <p:nvSpPr>
                  <p:cNvPr id="11" name="Google Shape;2794;p70"/>
                  <p:cNvSpPr/>
                  <p:nvPr/>
                </p:nvSpPr>
                <p:spPr>
                  <a:xfrm>
                    <a:off x="2935989" y="4376368"/>
                    <a:ext cx="179165" cy="138705"/>
                  </a:xfrm>
                  <a:custGeom>
                    <a:avLst/>
                    <a:gdLst/>
                    <a:ahLst/>
                    <a:cxnLst/>
                    <a:rect l="l" t="t" r="r" b="b"/>
                    <a:pathLst>
                      <a:path w="5119" h="3963" extrusionOk="0">
                        <a:moveTo>
                          <a:pt x="1323" y="1761"/>
                        </a:moveTo>
                        <a:lnTo>
                          <a:pt x="1323" y="2202"/>
                        </a:lnTo>
                        <a:lnTo>
                          <a:pt x="495" y="2202"/>
                        </a:lnTo>
                        <a:lnTo>
                          <a:pt x="495" y="1761"/>
                        </a:lnTo>
                        <a:close/>
                        <a:moveTo>
                          <a:pt x="4515" y="1761"/>
                        </a:moveTo>
                        <a:lnTo>
                          <a:pt x="4515" y="2202"/>
                        </a:lnTo>
                        <a:lnTo>
                          <a:pt x="1872" y="2202"/>
                        </a:lnTo>
                        <a:lnTo>
                          <a:pt x="1872" y="1761"/>
                        </a:lnTo>
                        <a:close/>
                        <a:moveTo>
                          <a:pt x="3191" y="2698"/>
                        </a:moveTo>
                        <a:lnTo>
                          <a:pt x="3191" y="3139"/>
                        </a:lnTo>
                        <a:lnTo>
                          <a:pt x="549" y="3139"/>
                        </a:lnTo>
                        <a:lnTo>
                          <a:pt x="549" y="2698"/>
                        </a:lnTo>
                        <a:close/>
                        <a:moveTo>
                          <a:pt x="4569" y="2698"/>
                        </a:moveTo>
                        <a:lnTo>
                          <a:pt x="4569" y="3139"/>
                        </a:lnTo>
                        <a:lnTo>
                          <a:pt x="3745" y="3139"/>
                        </a:lnTo>
                        <a:lnTo>
                          <a:pt x="3745" y="2698"/>
                        </a:lnTo>
                        <a:close/>
                        <a:moveTo>
                          <a:pt x="538" y="1"/>
                        </a:moveTo>
                        <a:cubicBezTo>
                          <a:pt x="240" y="1"/>
                          <a:pt x="0" y="241"/>
                          <a:pt x="0" y="539"/>
                        </a:cubicBezTo>
                        <a:lnTo>
                          <a:pt x="0" y="3429"/>
                        </a:lnTo>
                        <a:cubicBezTo>
                          <a:pt x="0" y="3723"/>
                          <a:pt x="240" y="3963"/>
                          <a:pt x="538" y="3963"/>
                        </a:cubicBezTo>
                        <a:lnTo>
                          <a:pt x="4584" y="3963"/>
                        </a:lnTo>
                        <a:cubicBezTo>
                          <a:pt x="4878" y="3963"/>
                          <a:pt x="5118" y="3723"/>
                          <a:pt x="5118" y="3429"/>
                        </a:cubicBezTo>
                        <a:lnTo>
                          <a:pt x="5118" y="539"/>
                        </a:lnTo>
                        <a:cubicBezTo>
                          <a:pt x="5118" y="241"/>
                          <a:pt x="4878" y="1"/>
                          <a:pt x="4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95;p70"/>
                  <p:cNvSpPr/>
                  <p:nvPr/>
                </p:nvSpPr>
                <p:spPr>
                  <a:xfrm>
                    <a:off x="3835089" y="4383858"/>
                    <a:ext cx="196525" cy="123760"/>
                  </a:xfrm>
                  <a:custGeom>
                    <a:avLst/>
                    <a:gdLst/>
                    <a:ahLst/>
                    <a:cxnLst/>
                    <a:rect l="l" t="t" r="r" b="b"/>
                    <a:pathLst>
                      <a:path w="5615" h="3536" extrusionOk="0">
                        <a:moveTo>
                          <a:pt x="5119" y="495"/>
                        </a:moveTo>
                        <a:lnTo>
                          <a:pt x="5119" y="3041"/>
                        </a:lnTo>
                        <a:lnTo>
                          <a:pt x="496" y="3041"/>
                        </a:lnTo>
                        <a:lnTo>
                          <a:pt x="496" y="495"/>
                        </a:lnTo>
                        <a:close/>
                        <a:moveTo>
                          <a:pt x="248" y="0"/>
                        </a:moveTo>
                        <a:cubicBezTo>
                          <a:pt x="109" y="0"/>
                          <a:pt x="0" y="112"/>
                          <a:pt x="0" y="247"/>
                        </a:cubicBezTo>
                        <a:lnTo>
                          <a:pt x="0" y="3288"/>
                        </a:lnTo>
                        <a:cubicBezTo>
                          <a:pt x="0" y="3424"/>
                          <a:pt x="109" y="3536"/>
                          <a:pt x="248" y="3536"/>
                        </a:cubicBezTo>
                        <a:lnTo>
                          <a:pt x="5367" y="3536"/>
                        </a:lnTo>
                        <a:cubicBezTo>
                          <a:pt x="5502" y="3536"/>
                          <a:pt x="5614" y="3424"/>
                          <a:pt x="5614" y="3288"/>
                        </a:cubicBezTo>
                        <a:lnTo>
                          <a:pt x="5614" y="247"/>
                        </a:lnTo>
                        <a:cubicBezTo>
                          <a:pt x="5614" y="112"/>
                          <a:pt x="5502" y="0"/>
                          <a:pt x="53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96;p70"/>
                  <p:cNvSpPr/>
                  <p:nvPr/>
                </p:nvSpPr>
                <p:spPr>
                  <a:xfrm>
                    <a:off x="3239271" y="4379378"/>
                    <a:ext cx="129115" cy="132720"/>
                  </a:xfrm>
                  <a:custGeom>
                    <a:avLst/>
                    <a:gdLst/>
                    <a:ahLst/>
                    <a:cxnLst/>
                    <a:rect l="l" t="t" r="r" b="b"/>
                    <a:pathLst>
                      <a:path w="3689" h="3792" extrusionOk="0">
                        <a:moveTo>
                          <a:pt x="1847" y="1173"/>
                        </a:moveTo>
                        <a:cubicBezTo>
                          <a:pt x="2245" y="1173"/>
                          <a:pt x="2570" y="1498"/>
                          <a:pt x="2570" y="1896"/>
                        </a:cubicBezTo>
                        <a:cubicBezTo>
                          <a:pt x="2570" y="2298"/>
                          <a:pt x="2245" y="2619"/>
                          <a:pt x="1847" y="2619"/>
                        </a:cubicBezTo>
                        <a:cubicBezTo>
                          <a:pt x="1444" y="2619"/>
                          <a:pt x="1119" y="2298"/>
                          <a:pt x="1119" y="1896"/>
                        </a:cubicBezTo>
                        <a:cubicBezTo>
                          <a:pt x="1119" y="1498"/>
                          <a:pt x="1444" y="1173"/>
                          <a:pt x="1847" y="1173"/>
                        </a:cubicBezTo>
                        <a:close/>
                        <a:moveTo>
                          <a:pt x="1336" y="0"/>
                        </a:moveTo>
                        <a:lnTo>
                          <a:pt x="1258" y="766"/>
                        </a:lnTo>
                        <a:lnTo>
                          <a:pt x="589" y="391"/>
                        </a:lnTo>
                        <a:lnTo>
                          <a:pt x="1" y="1223"/>
                        </a:lnTo>
                        <a:lnTo>
                          <a:pt x="783" y="1896"/>
                        </a:lnTo>
                        <a:lnTo>
                          <a:pt x="1" y="2569"/>
                        </a:lnTo>
                        <a:lnTo>
                          <a:pt x="589" y="3405"/>
                        </a:lnTo>
                        <a:lnTo>
                          <a:pt x="1258" y="3025"/>
                        </a:lnTo>
                        <a:lnTo>
                          <a:pt x="1336" y="3791"/>
                        </a:lnTo>
                        <a:lnTo>
                          <a:pt x="2353" y="3791"/>
                        </a:lnTo>
                        <a:lnTo>
                          <a:pt x="2431" y="3025"/>
                        </a:lnTo>
                        <a:lnTo>
                          <a:pt x="3100" y="3405"/>
                        </a:lnTo>
                        <a:lnTo>
                          <a:pt x="3688" y="2569"/>
                        </a:lnTo>
                        <a:lnTo>
                          <a:pt x="2910" y="1896"/>
                        </a:lnTo>
                        <a:lnTo>
                          <a:pt x="3688" y="1223"/>
                        </a:lnTo>
                        <a:lnTo>
                          <a:pt x="3100" y="391"/>
                        </a:lnTo>
                        <a:lnTo>
                          <a:pt x="2431" y="766"/>
                        </a:lnTo>
                        <a:lnTo>
                          <a:pt x="23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97;p70"/>
                  <p:cNvSpPr/>
                  <p:nvPr/>
                </p:nvSpPr>
                <p:spPr>
                  <a:xfrm>
                    <a:off x="3313227" y="4379378"/>
                    <a:ext cx="82880" cy="58660"/>
                  </a:xfrm>
                  <a:custGeom>
                    <a:avLst/>
                    <a:gdLst/>
                    <a:ahLst/>
                    <a:cxnLst/>
                    <a:rect l="l" t="t" r="r" b="b"/>
                    <a:pathLst>
                      <a:path w="2368" h="1676" extrusionOk="0">
                        <a:moveTo>
                          <a:pt x="0" y="0"/>
                        </a:moveTo>
                        <a:lnTo>
                          <a:pt x="0" y="1675"/>
                        </a:lnTo>
                        <a:lnTo>
                          <a:pt x="2368" y="1675"/>
                        </a:lnTo>
                        <a:lnTo>
                          <a:pt x="23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98;p70"/>
                  <p:cNvSpPr/>
                  <p:nvPr/>
                </p:nvSpPr>
                <p:spPr>
                  <a:xfrm>
                    <a:off x="3329468" y="4393588"/>
                    <a:ext cx="24535" cy="32935"/>
                  </a:xfrm>
                  <a:custGeom>
                    <a:avLst/>
                    <a:gdLst/>
                    <a:ahLst/>
                    <a:cxnLst/>
                    <a:rect l="l" t="t" r="r" b="b"/>
                    <a:pathLst>
                      <a:path w="701" h="941" extrusionOk="0">
                        <a:moveTo>
                          <a:pt x="1" y="1"/>
                        </a:moveTo>
                        <a:lnTo>
                          <a:pt x="1" y="940"/>
                        </a:lnTo>
                        <a:lnTo>
                          <a:pt x="124" y="940"/>
                        </a:lnTo>
                        <a:lnTo>
                          <a:pt x="124" y="499"/>
                        </a:lnTo>
                        <a:lnTo>
                          <a:pt x="577" y="499"/>
                        </a:lnTo>
                        <a:lnTo>
                          <a:pt x="577" y="940"/>
                        </a:lnTo>
                        <a:lnTo>
                          <a:pt x="701" y="940"/>
                        </a:lnTo>
                        <a:lnTo>
                          <a:pt x="701" y="1"/>
                        </a:lnTo>
                        <a:lnTo>
                          <a:pt x="577" y="1"/>
                        </a:lnTo>
                        <a:lnTo>
                          <a:pt x="577" y="395"/>
                        </a:lnTo>
                        <a:lnTo>
                          <a:pt x="124" y="395"/>
                        </a:lnTo>
                        <a:lnTo>
                          <a:pt x="1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99;p70"/>
                  <p:cNvSpPr/>
                  <p:nvPr/>
                </p:nvSpPr>
                <p:spPr>
                  <a:xfrm>
                    <a:off x="3361283" y="4393308"/>
                    <a:ext cx="26985" cy="33460"/>
                  </a:xfrm>
                  <a:custGeom>
                    <a:avLst/>
                    <a:gdLst/>
                    <a:ahLst/>
                    <a:cxnLst/>
                    <a:rect l="l" t="t" r="r" b="b"/>
                    <a:pathLst>
                      <a:path w="771" h="956" extrusionOk="0">
                        <a:moveTo>
                          <a:pt x="264" y="97"/>
                        </a:moveTo>
                        <a:cubicBezTo>
                          <a:pt x="520" y="97"/>
                          <a:pt x="647" y="241"/>
                          <a:pt x="647" y="461"/>
                        </a:cubicBezTo>
                        <a:cubicBezTo>
                          <a:pt x="647" y="713"/>
                          <a:pt x="504" y="859"/>
                          <a:pt x="245" y="859"/>
                        </a:cubicBezTo>
                        <a:cubicBezTo>
                          <a:pt x="198" y="859"/>
                          <a:pt x="152" y="856"/>
                          <a:pt x="120" y="852"/>
                        </a:cubicBezTo>
                        <a:lnTo>
                          <a:pt x="120" y="109"/>
                        </a:lnTo>
                        <a:cubicBezTo>
                          <a:pt x="156" y="105"/>
                          <a:pt x="202" y="97"/>
                          <a:pt x="264" y="97"/>
                        </a:cubicBezTo>
                        <a:close/>
                        <a:moveTo>
                          <a:pt x="260" y="0"/>
                        </a:moveTo>
                        <a:cubicBezTo>
                          <a:pt x="163" y="0"/>
                          <a:pt x="74" y="9"/>
                          <a:pt x="1" y="20"/>
                        </a:cubicBezTo>
                        <a:lnTo>
                          <a:pt x="1" y="945"/>
                        </a:lnTo>
                        <a:cubicBezTo>
                          <a:pt x="63" y="952"/>
                          <a:pt x="136" y="956"/>
                          <a:pt x="222" y="956"/>
                        </a:cubicBezTo>
                        <a:cubicBezTo>
                          <a:pt x="404" y="956"/>
                          <a:pt x="550" y="909"/>
                          <a:pt x="636" y="821"/>
                        </a:cubicBezTo>
                        <a:cubicBezTo>
                          <a:pt x="724" y="736"/>
                          <a:pt x="770" y="608"/>
                          <a:pt x="770" y="457"/>
                        </a:cubicBezTo>
                        <a:cubicBezTo>
                          <a:pt x="770" y="302"/>
                          <a:pt x="724" y="194"/>
                          <a:pt x="639" y="120"/>
                        </a:cubicBezTo>
                        <a:cubicBezTo>
                          <a:pt x="558" y="43"/>
                          <a:pt x="434" y="0"/>
                          <a:pt x="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800;p70"/>
                  <p:cNvSpPr/>
                  <p:nvPr/>
                </p:nvSpPr>
                <p:spPr>
                  <a:xfrm>
                    <a:off x="3520257" y="4370558"/>
                    <a:ext cx="190715" cy="150325"/>
                  </a:xfrm>
                  <a:custGeom>
                    <a:avLst/>
                    <a:gdLst/>
                    <a:ahLst/>
                    <a:cxnLst/>
                    <a:rect l="l" t="t" r="r" b="b"/>
                    <a:pathLst>
                      <a:path w="5449" h="4295" extrusionOk="0">
                        <a:moveTo>
                          <a:pt x="4747" y="334"/>
                        </a:moveTo>
                        <a:cubicBezTo>
                          <a:pt x="4953" y="334"/>
                          <a:pt x="5119" y="500"/>
                          <a:pt x="5119" y="705"/>
                        </a:cubicBezTo>
                        <a:lnTo>
                          <a:pt x="5119" y="3595"/>
                        </a:lnTo>
                        <a:cubicBezTo>
                          <a:pt x="5119" y="3800"/>
                          <a:pt x="4953" y="3966"/>
                          <a:pt x="4747" y="3966"/>
                        </a:cubicBezTo>
                        <a:lnTo>
                          <a:pt x="701" y="3966"/>
                        </a:lnTo>
                        <a:cubicBezTo>
                          <a:pt x="496" y="3966"/>
                          <a:pt x="330" y="3800"/>
                          <a:pt x="330" y="3595"/>
                        </a:cubicBezTo>
                        <a:lnTo>
                          <a:pt x="330" y="705"/>
                        </a:lnTo>
                        <a:cubicBezTo>
                          <a:pt x="330" y="500"/>
                          <a:pt x="496" y="334"/>
                          <a:pt x="701" y="334"/>
                        </a:cubicBezTo>
                        <a:close/>
                        <a:moveTo>
                          <a:pt x="701" y="0"/>
                        </a:moveTo>
                        <a:cubicBezTo>
                          <a:pt x="314" y="0"/>
                          <a:pt x="1" y="318"/>
                          <a:pt x="1" y="705"/>
                        </a:cubicBezTo>
                        <a:lnTo>
                          <a:pt x="1" y="3595"/>
                        </a:lnTo>
                        <a:cubicBezTo>
                          <a:pt x="1" y="3982"/>
                          <a:pt x="314" y="4295"/>
                          <a:pt x="701" y="4295"/>
                        </a:cubicBezTo>
                        <a:lnTo>
                          <a:pt x="4747" y="4295"/>
                        </a:lnTo>
                        <a:cubicBezTo>
                          <a:pt x="5135" y="4295"/>
                          <a:pt x="5448" y="3982"/>
                          <a:pt x="5448" y="3595"/>
                        </a:cubicBezTo>
                        <a:lnTo>
                          <a:pt x="5448" y="705"/>
                        </a:lnTo>
                        <a:cubicBezTo>
                          <a:pt x="5448" y="318"/>
                          <a:pt x="5135" y="0"/>
                          <a:pt x="4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01;p70"/>
                  <p:cNvSpPr/>
                  <p:nvPr/>
                </p:nvSpPr>
                <p:spPr>
                  <a:xfrm>
                    <a:off x="3623579" y="4446544"/>
                    <a:ext cx="59080" cy="45640"/>
                  </a:xfrm>
                  <a:custGeom>
                    <a:avLst/>
                    <a:gdLst/>
                    <a:ahLst/>
                    <a:cxnLst/>
                    <a:rect l="l" t="t" r="r" b="b"/>
                    <a:pathLst>
                      <a:path w="1688" h="1304" extrusionOk="0">
                        <a:moveTo>
                          <a:pt x="179" y="0"/>
                        </a:moveTo>
                        <a:cubicBezTo>
                          <a:pt x="82" y="0"/>
                          <a:pt x="1" y="77"/>
                          <a:pt x="1" y="174"/>
                        </a:cubicBezTo>
                        <a:lnTo>
                          <a:pt x="1" y="1129"/>
                        </a:lnTo>
                        <a:cubicBezTo>
                          <a:pt x="1" y="1227"/>
                          <a:pt x="82" y="1304"/>
                          <a:pt x="179" y="1304"/>
                        </a:cubicBezTo>
                        <a:lnTo>
                          <a:pt x="1513" y="1304"/>
                        </a:lnTo>
                        <a:cubicBezTo>
                          <a:pt x="1610" y="1304"/>
                          <a:pt x="1688" y="1227"/>
                          <a:pt x="1688" y="1129"/>
                        </a:cubicBezTo>
                        <a:lnTo>
                          <a:pt x="1688" y="174"/>
                        </a:lnTo>
                        <a:cubicBezTo>
                          <a:pt x="1688" y="77"/>
                          <a:pt x="1610" y="0"/>
                          <a:pt x="15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802;p70"/>
                  <p:cNvSpPr/>
                  <p:nvPr/>
                </p:nvSpPr>
                <p:spPr>
                  <a:xfrm>
                    <a:off x="4156710" y="4370558"/>
                    <a:ext cx="190680" cy="150325"/>
                  </a:xfrm>
                  <a:custGeom>
                    <a:avLst/>
                    <a:gdLst/>
                    <a:ahLst/>
                    <a:cxnLst/>
                    <a:rect l="l" t="t" r="r" b="b"/>
                    <a:pathLst>
                      <a:path w="5448" h="4295" extrusionOk="0">
                        <a:moveTo>
                          <a:pt x="700" y="0"/>
                        </a:moveTo>
                        <a:cubicBezTo>
                          <a:pt x="314" y="0"/>
                          <a:pt x="0" y="318"/>
                          <a:pt x="0" y="705"/>
                        </a:cubicBezTo>
                        <a:lnTo>
                          <a:pt x="329" y="705"/>
                        </a:lnTo>
                        <a:cubicBezTo>
                          <a:pt x="329" y="500"/>
                          <a:pt x="496" y="334"/>
                          <a:pt x="700" y="334"/>
                        </a:cubicBezTo>
                        <a:lnTo>
                          <a:pt x="4748" y="334"/>
                        </a:lnTo>
                        <a:cubicBezTo>
                          <a:pt x="4953" y="334"/>
                          <a:pt x="5119" y="500"/>
                          <a:pt x="5119" y="705"/>
                        </a:cubicBezTo>
                        <a:lnTo>
                          <a:pt x="5119" y="3595"/>
                        </a:lnTo>
                        <a:cubicBezTo>
                          <a:pt x="5119" y="3800"/>
                          <a:pt x="4953" y="3966"/>
                          <a:pt x="4748" y="3966"/>
                        </a:cubicBezTo>
                        <a:lnTo>
                          <a:pt x="3769" y="3966"/>
                        </a:lnTo>
                        <a:lnTo>
                          <a:pt x="3769" y="4295"/>
                        </a:lnTo>
                        <a:lnTo>
                          <a:pt x="4748" y="4295"/>
                        </a:lnTo>
                        <a:cubicBezTo>
                          <a:pt x="5134" y="4295"/>
                          <a:pt x="5448" y="3982"/>
                          <a:pt x="5448" y="3595"/>
                        </a:cubicBezTo>
                        <a:lnTo>
                          <a:pt x="5448" y="705"/>
                        </a:lnTo>
                        <a:cubicBezTo>
                          <a:pt x="5448" y="318"/>
                          <a:pt x="5134" y="0"/>
                          <a:pt x="47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03;p70"/>
                  <p:cNvSpPr/>
                  <p:nvPr/>
                </p:nvSpPr>
                <p:spPr>
                  <a:xfrm>
                    <a:off x="4155765" y="4407239"/>
                    <a:ext cx="111755" cy="111755"/>
                  </a:xfrm>
                  <a:custGeom>
                    <a:avLst/>
                    <a:gdLst/>
                    <a:ahLst/>
                    <a:cxnLst/>
                    <a:rect l="l" t="t" r="r" b="b"/>
                    <a:pathLst>
                      <a:path w="3193" h="3193" extrusionOk="0">
                        <a:moveTo>
                          <a:pt x="0" y="1"/>
                        </a:moveTo>
                        <a:lnTo>
                          <a:pt x="0" y="477"/>
                        </a:lnTo>
                        <a:cubicBezTo>
                          <a:pt x="1498" y="477"/>
                          <a:pt x="2716" y="1695"/>
                          <a:pt x="2716" y="3193"/>
                        </a:cubicBezTo>
                        <a:lnTo>
                          <a:pt x="3192" y="3193"/>
                        </a:lnTo>
                        <a:cubicBezTo>
                          <a:pt x="3192" y="1433"/>
                          <a:pt x="1761"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04;p70"/>
                  <p:cNvSpPr/>
                  <p:nvPr/>
                </p:nvSpPr>
                <p:spPr>
                  <a:xfrm>
                    <a:off x="4155765" y="4445179"/>
                    <a:ext cx="73815" cy="73815"/>
                  </a:xfrm>
                  <a:custGeom>
                    <a:avLst/>
                    <a:gdLst/>
                    <a:ahLst/>
                    <a:cxnLst/>
                    <a:rect l="l" t="t" r="r" b="b"/>
                    <a:pathLst>
                      <a:path w="2109" h="2109" extrusionOk="0">
                        <a:moveTo>
                          <a:pt x="0" y="0"/>
                        </a:moveTo>
                        <a:lnTo>
                          <a:pt x="0" y="477"/>
                        </a:lnTo>
                        <a:cubicBezTo>
                          <a:pt x="902" y="477"/>
                          <a:pt x="1632" y="1207"/>
                          <a:pt x="1632" y="2109"/>
                        </a:cubicBezTo>
                        <a:lnTo>
                          <a:pt x="2109" y="2109"/>
                        </a:lnTo>
                        <a:cubicBezTo>
                          <a:pt x="2109" y="945"/>
                          <a:pt x="1164"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05;p70"/>
                  <p:cNvSpPr/>
                  <p:nvPr/>
                </p:nvSpPr>
                <p:spPr>
                  <a:xfrm>
                    <a:off x="4155765" y="4487145"/>
                    <a:ext cx="31850" cy="31850"/>
                  </a:xfrm>
                  <a:custGeom>
                    <a:avLst/>
                    <a:gdLst/>
                    <a:ahLst/>
                    <a:cxnLst/>
                    <a:rect l="l" t="t" r="r" b="b"/>
                    <a:pathLst>
                      <a:path w="910" h="910" extrusionOk="0">
                        <a:moveTo>
                          <a:pt x="0" y="1"/>
                        </a:moveTo>
                        <a:lnTo>
                          <a:pt x="0" y="910"/>
                        </a:lnTo>
                        <a:lnTo>
                          <a:pt x="909" y="910"/>
                        </a:lnTo>
                        <a:cubicBezTo>
                          <a:pt x="909" y="407"/>
                          <a:pt x="503"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06;p70"/>
                  <p:cNvSpPr/>
                  <p:nvPr/>
                </p:nvSpPr>
                <p:spPr>
                  <a:xfrm>
                    <a:off x="4471542" y="4367723"/>
                    <a:ext cx="68530" cy="68530"/>
                  </a:xfrm>
                  <a:custGeom>
                    <a:avLst/>
                    <a:gdLst/>
                    <a:ahLst/>
                    <a:cxnLst/>
                    <a:rect l="l" t="t" r="r" b="b"/>
                    <a:pathLst>
                      <a:path w="1958" h="1958" extrusionOk="0">
                        <a:moveTo>
                          <a:pt x="248" y="1"/>
                        </a:moveTo>
                        <a:cubicBezTo>
                          <a:pt x="113" y="1"/>
                          <a:pt x="1" y="113"/>
                          <a:pt x="1" y="248"/>
                        </a:cubicBezTo>
                        <a:lnTo>
                          <a:pt x="1" y="1710"/>
                        </a:lnTo>
                        <a:cubicBezTo>
                          <a:pt x="1" y="1849"/>
                          <a:pt x="113" y="1958"/>
                          <a:pt x="248" y="1958"/>
                        </a:cubicBezTo>
                        <a:cubicBezTo>
                          <a:pt x="383" y="1958"/>
                          <a:pt x="495" y="1849"/>
                          <a:pt x="495" y="1710"/>
                        </a:cubicBezTo>
                        <a:lnTo>
                          <a:pt x="495" y="496"/>
                        </a:lnTo>
                        <a:lnTo>
                          <a:pt x="1710" y="496"/>
                        </a:lnTo>
                        <a:cubicBezTo>
                          <a:pt x="1845" y="496"/>
                          <a:pt x="1958" y="383"/>
                          <a:pt x="1958" y="248"/>
                        </a:cubicBezTo>
                        <a:cubicBezTo>
                          <a:pt x="1958" y="113"/>
                          <a:pt x="1845" y="1"/>
                          <a:pt x="17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07;p70"/>
                  <p:cNvSpPr/>
                  <p:nvPr/>
                </p:nvSpPr>
                <p:spPr>
                  <a:xfrm>
                    <a:off x="4553164" y="4367723"/>
                    <a:ext cx="68705" cy="68530"/>
                  </a:xfrm>
                  <a:custGeom>
                    <a:avLst/>
                    <a:gdLst/>
                    <a:ahLst/>
                    <a:cxnLst/>
                    <a:rect l="l" t="t" r="r" b="b"/>
                    <a:pathLst>
                      <a:path w="1963" h="1958" extrusionOk="0">
                        <a:moveTo>
                          <a:pt x="249" y="1"/>
                        </a:moveTo>
                        <a:cubicBezTo>
                          <a:pt x="113" y="1"/>
                          <a:pt x="1" y="113"/>
                          <a:pt x="1" y="248"/>
                        </a:cubicBezTo>
                        <a:cubicBezTo>
                          <a:pt x="1" y="383"/>
                          <a:pt x="113" y="496"/>
                          <a:pt x="249" y="496"/>
                        </a:cubicBezTo>
                        <a:lnTo>
                          <a:pt x="1467" y="496"/>
                        </a:lnTo>
                        <a:lnTo>
                          <a:pt x="1467" y="1710"/>
                        </a:lnTo>
                        <a:cubicBezTo>
                          <a:pt x="1467" y="1849"/>
                          <a:pt x="1576" y="1958"/>
                          <a:pt x="1715" y="1958"/>
                        </a:cubicBezTo>
                        <a:cubicBezTo>
                          <a:pt x="1851" y="1958"/>
                          <a:pt x="1963" y="1849"/>
                          <a:pt x="1963" y="1710"/>
                        </a:cubicBezTo>
                        <a:lnTo>
                          <a:pt x="1963" y="248"/>
                        </a:lnTo>
                        <a:cubicBezTo>
                          <a:pt x="1963" y="113"/>
                          <a:pt x="1851" y="1"/>
                          <a:pt x="17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08;p70"/>
                  <p:cNvSpPr/>
                  <p:nvPr/>
                </p:nvSpPr>
                <p:spPr>
                  <a:xfrm>
                    <a:off x="4553164" y="4455190"/>
                    <a:ext cx="68705" cy="68565"/>
                  </a:xfrm>
                  <a:custGeom>
                    <a:avLst/>
                    <a:gdLst/>
                    <a:ahLst/>
                    <a:cxnLst/>
                    <a:rect l="l" t="t" r="r" b="b"/>
                    <a:pathLst>
                      <a:path w="1963" h="1959" extrusionOk="0">
                        <a:moveTo>
                          <a:pt x="1715" y="0"/>
                        </a:moveTo>
                        <a:cubicBezTo>
                          <a:pt x="1576" y="0"/>
                          <a:pt x="1467" y="113"/>
                          <a:pt x="1467" y="248"/>
                        </a:cubicBezTo>
                        <a:lnTo>
                          <a:pt x="1467" y="1463"/>
                        </a:lnTo>
                        <a:lnTo>
                          <a:pt x="249" y="1463"/>
                        </a:lnTo>
                        <a:cubicBezTo>
                          <a:pt x="113" y="1463"/>
                          <a:pt x="1" y="1575"/>
                          <a:pt x="1" y="1711"/>
                        </a:cubicBezTo>
                        <a:cubicBezTo>
                          <a:pt x="1" y="1850"/>
                          <a:pt x="113" y="1959"/>
                          <a:pt x="249" y="1959"/>
                        </a:cubicBezTo>
                        <a:lnTo>
                          <a:pt x="1715" y="1959"/>
                        </a:lnTo>
                        <a:cubicBezTo>
                          <a:pt x="1851" y="1959"/>
                          <a:pt x="1963" y="1850"/>
                          <a:pt x="1963" y="1711"/>
                        </a:cubicBezTo>
                        <a:lnTo>
                          <a:pt x="1963" y="248"/>
                        </a:lnTo>
                        <a:cubicBezTo>
                          <a:pt x="1963" y="113"/>
                          <a:pt x="1851" y="0"/>
                          <a:pt x="17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09;p70"/>
                  <p:cNvSpPr/>
                  <p:nvPr/>
                </p:nvSpPr>
                <p:spPr>
                  <a:xfrm>
                    <a:off x="4471542" y="4455190"/>
                    <a:ext cx="68530" cy="68565"/>
                  </a:xfrm>
                  <a:custGeom>
                    <a:avLst/>
                    <a:gdLst/>
                    <a:ahLst/>
                    <a:cxnLst/>
                    <a:rect l="l" t="t" r="r" b="b"/>
                    <a:pathLst>
                      <a:path w="1958" h="1959" extrusionOk="0">
                        <a:moveTo>
                          <a:pt x="248" y="0"/>
                        </a:moveTo>
                        <a:cubicBezTo>
                          <a:pt x="113" y="0"/>
                          <a:pt x="1" y="113"/>
                          <a:pt x="1" y="248"/>
                        </a:cubicBezTo>
                        <a:lnTo>
                          <a:pt x="1" y="1711"/>
                        </a:lnTo>
                        <a:cubicBezTo>
                          <a:pt x="1" y="1850"/>
                          <a:pt x="113" y="1959"/>
                          <a:pt x="248" y="1959"/>
                        </a:cubicBezTo>
                        <a:lnTo>
                          <a:pt x="1710" y="1959"/>
                        </a:lnTo>
                        <a:cubicBezTo>
                          <a:pt x="1845" y="1959"/>
                          <a:pt x="1958" y="1850"/>
                          <a:pt x="1958" y="1711"/>
                        </a:cubicBezTo>
                        <a:cubicBezTo>
                          <a:pt x="1958" y="1575"/>
                          <a:pt x="1845" y="1463"/>
                          <a:pt x="1710" y="1463"/>
                        </a:cubicBezTo>
                        <a:lnTo>
                          <a:pt x="495" y="1463"/>
                        </a:lnTo>
                        <a:lnTo>
                          <a:pt x="495" y="248"/>
                        </a:lnTo>
                        <a:cubicBezTo>
                          <a:pt x="495" y="113"/>
                          <a:pt x="383" y="0"/>
                          <a:pt x="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5" name="Rounded Rectangle 4"/>
            <p:cNvSpPr/>
            <p:nvPr/>
          </p:nvSpPr>
          <p:spPr>
            <a:xfrm>
              <a:off x="2178334" y="1647524"/>
              <a:ext cx="4325178" cy="101627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oogle Shape;2948;p72"/>
          <p:cNvGrpSpPr/>
          <p:nvPr/>
        </p:nvGrpSpPr>
        <p:grpSpPr>
          <a:xfrm>
            <a:off x="-54173" y="3962275"/>
            <a:ext cx="1640085" cy="1495549"/>
            <a:chOff x="461475" y="3119363"/>
            <a:chExt cx="968325" cy="865075"/>
          </a:xfrm>
        </p:grpSpPr>
        <p:sp>
          <p:nvSpPr>
            <p:cNvPr id="49" name="Google Shape;2949;p72"/>
            <p:cNvSpPr/>
            <p:nvPr/>
          </p:nvSpPr>
          <p:spPr>
            <a:xfrm>
              <a:off x="1221600" y="3275313"/>
              <a:ext cx="208200" cy="115675"/>
            </a:xfrm>
            <a:custGeom>
              <a:avLst/>
              <a:gdLst/>
              <a:ahLst/>
              <a:cxnLst/>
              <a:rect l="l" t="t" r="r" b="b"/>
              <a:pathLst>
                <a:path w="8328" h="4627" extrusionOk="0">
                  <a:moveTo>
                    <a:pt x="6254" y="1"/>
                  </a:moveTo>
                  <a:cubicBezTo>
                    <a:pt x="5510" y="1"/>
                    <a:pt x="4714" y="205"/>
                    <a:pt x="4316" y="399"/>
                  </a:cubicBezTo>
                  <a:cubicBezTo>
                    <a:pt x="2884" y="1045"/>
                    <a:pt x="1432" y="1750"/>
                    <a:pt x="444" y="2960"/>
                  </a:cubicBezTo>
                  <a:cubicBezTo>
                    <a:pt x="202" y="3262"/>
                    <a:pt x="1" y="3625"/>
                    <a:pt x="81" y="3988"/>
                  </a:cubicBezTo>
                  <a:cubicBezTo>
                    <a:pt x="220" y="4456"/>
                    <a:pt x="761" y="4626"/>
                    <a:pt x="1269" y="4626"/>
                  </a:cubicBezTo>
                  <a:cubicBezTo>
                    <a:pt x="1352" y="4626"/>
                    <a:pt x="1434" y="4622"/>
                    <a:pt x="1513" y="4613"/>
                  </a:cubicBezTo>
                  <a:cubicBezTo>
                    <a:pt x="2662" y="4512"/>
                    <a:pt x="3751" y="4109"/>
                    <a:pt x="4820" y="3666"/>
                  </a:cubicBezTo>
                  <a:cubicBezTo>
                    <a:pt x="5707" y="3283"/>
                    <a:pt x="8328" y="2153"/>
                    <a:pt x="7864" y="782"/>
                  </a:cubicBezTo>
                  <a:cubicBezTo>
                    <a:pt x="7655" y="195"/>
                    <a:pt x="6979" y="1"/>
                    <a:pt x="62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950;p72"/>
            <p:cNvSpPr/>
            <p:nvPr/>
          </p:nvSpPr>
          <p:spPr>
            <a:xfrm>
              <a:off x="1221600" y="3265113"/>
              <a:ext cx="208200" cy="127050"/>
            </a:xfrm>
            <a:custGeom>
              <a:avLst/>
              <a:gdLst/>
              <a:ahLst/>
              <a:cxnLst/>
              <a:rect l="l" t="t" r="r" b="b"/>
              <a:pathLst>
                <a:path w="8328" h="5082" fill="none" extrusionOk="0">
                  <a:moveTo>
                    <a:pt x="4820" y="4074"/>
                  </a:moveTo>
                  <a:cubicBezTo>
                    <a:pt x="3751" y="4517"/>
                    <a:pt x="2662" y="4920"/>
                    <a:pt x="1513" y="5021"/>
                  </a:cubicBezTo>
                  <a:cubicBezTo>
                    <a:pt x="948" y="5082"/>
                    <a:pt x="243" y="4941"/>
                    <a:pt x="81" y="4396"/>
                  </a:cubicBezTo>
                  <a:cubicBezTo>
                    <a:pt x="1" y="4033"/>
                    <a:pt x="202" y="3670"/>
                    <a:pt x="444" y="3368"/>
                  </a:cubicBezTo>
                  <a:cubicBezTo>
                    <a:pt x="1432" y="2158"/>
                    <a:pt x="2884" y="1453"/>
                    <a:pt x="4316" y="807"/>
                  </a:cubicBezTo>
                  <a:cubicBezTo>
                    <a:pt x="5102" y="424"/>
                    <a:pt x="7441" y="1"/>
                    <a:pt x="7864" y="1190"/>
                  </a:cubicBezTo>
                  <a:cubicBezTo>
                    <a:pt x="8328" y="2561"/>
                    <a:pt x="5707" y="3691"/>
                    <a:pt x="4820" y="4074"/>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951;p72"/>
            <p:cNvSpPr/>
            <p:nvPr/>
          </p:nvSpPr>
          <p:spPr>
            <a:xfrm>
              <a:off x="1230675" y="3365213"/>
              <a:ext cx="91275" cy="114375"/>
            </a:xfrm>
            <a:custGeom>
              <a:avLst/>
              <a:gdLst/>
              <a:ahLst/>
              <a:cxnLst/>
              <a:rect l="l" t="t" r="r" b="b"/>
              <a:pathLst>
                <a:path w="3651" h="4575" extrusionOk="0">
                  <a:moveTo>
                    <a:pt x="2664" y="0"/>
                  </a:moveTo>
                  <a:cubicBezTo>
                    <a:pt x="2623" y="0"/>
                    <a:pt x="2582" y="9"/>
                    <a:pt x="2541" y="29"/>
                  </a:cubicBezTo>
                  <a:cubicBezTo>
                    <a:pt x="2501" y="49"/>
                    <a:pt x="2461" y="90"/>
                    <a:pt x="2420" y="130"/>
                  </a:cubicBezTo>
                  <a:cubicBezTo>
                    <a:pt x="1997" y="594"/>
                    <a:pt x="1513" y="937"/>
                    <a:pt x="1352" y="1582"/>
                  </a:cubicBezTo>
                  <a:cubicBezTo>
                    <a:pt x="1210" y="2086"/>
                    <a:pt x="1110" y="2630"/>
                    <a:pt x="706" y="2973"/>
                  </a:cubicBezTo>
                  <a:cubicBezTo>
                    <a:pt x="525" y="3134"/>
                    <a:pt x="303" y="3235"/>
                    <a:pt x="182" y="3437"/>
                  </a:cubicBezTo>
                  <a:cubicBezTo>
                    <a:pt x="1" y="3759"/>
                    <a:pt x="182" y="4183"/>
                    <a:pt x="485" y="4384"/>
                  </a:cubicBezTo>
                  <a:cubicBezTo>
                    <a:pt x="714" y="4538"/>
                    <a:pt x="991" y="4574"/>
                    <a:pt x="1269" y="4574"/>
                  </a:cubicBezTo>
                  <a:cubicBezTo>
                    <a:pt x="1358" y="4574"/>
                    <a:pt x="1446" y="4571"/>
                    <a:pt x="1533" y="4566"/>
                  </a:cubicBezTo>
                  <a:cubicBezTo>
                    <a:pt x="1856" y="4546"/>
                    <a:pt x="2158" y="4485"/>
                    <a:pt x="2461" y="4405"/>
                  </a:cubicBezTo>
                  <a:cubicBezTo>
                    <a:pt x="3086" y="4223"/>
                    <a:pt x="3247" y="3437"/>
                    <a:pt x="3388" y="2892"/>
                  </a:cubicBezTo>
                  <a:cubicBezTo>
                    <a:pt x="3529" y="2348"/>
                    <a:pt x="3650" y="1804"/>
                    <a:pt x="3630" y="1239"/>
                  </a:cubicBezTo>
                  <a:cubicBezTo>
                    <a:pt x="3630" y="1058"/>
                    <a:pt x="3590" y="876"/>
                    <a:pt x="3509" y="735"/>
                  </a:cubicBezTo>
                  <a:cubicBezTo>
                    <a:pt x="3388" y="493"/>
                    <a:pt x="3207" y="312"/>
                    <a:pt x="3005" y="150"/>
                  </a:cubicBezTo>
                  <a:cubicBezTo>
                    <a:pt x="2900" y="75"/>
                    <a:pt x="2783" y="0"/>
                    <a:pt x="26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952;p72"/>
            <p:cNvSpPr/>
            <p:nvPr/>
          </p:nvSpPr>
          <p:spPr>
            <a:xfrm>
              <a:off x="911600" y="3227163"/>
              <a:ext cx="197125" cy="199750"/>
            </a:xfrm>
            <a:custGeom>
              <a:avLst/>
              <a:gdLst/>
              <a:ahLst/>
              <a:cxnLst/>
              <a:rect l="l" t="t" r="r" b="b"/>
              <a:pathLst>
                <a:path w="7885" h="7990" extrusionOk="0">
                  <a:moveTo>
                    <a:pt x="5856" y="0"/>
                  </a:moveTo>
                  <a:cubicBezTo>
                    <a:pt x="5638" y="0"/>
                    <a:pt x="5420" y="90"/>
                    <a:pt x="5203" y="168"/>
                  </a:cubicBezTo>
                  <a:cubicBezTo>
                    <a:pt x="4497" y="470"/>
                    <a:pt x="3812" y="813"/>
                    <a:pt x="3146" y="1216"/>
                  </a:cubicBezTo>
                  <a:cubicBezTo>
                    <a:pt x="2561" y="1559"/>
                    <a:pt x="2017" y="2003"/>
                    <a:pt x="1715" y="2628"/>
                  </a:cubicBezTo>
                  <a:cubicBezTo>
                    <a:pt x="1291" y="3475"/>
                    <a:pt x="928" y="4342"/>
                    <a:pt x="525" y="5188"/>
                  </a:cubicBezTo>
                  <a:cubicBezTo>
                    <a:pt x="263" y="5733"/>
                    <a:pt x="1" y="6519"/>
                    <a:pt x="586" y="6963"/>
                  </a:cubicBezTo>
                  <a:cubicBezTo>
                    <a:pt x="1505" y="7670"/>
                    <a:pt x="2703" y="7990"/>
                    <a:pt x="3882" y="7990"/>
                  </a:cubicBezTo>
                  <a:cubicBezTo>
                    <a:pt x="4047" y="7990"/>
                    <a:pt x="4212" y="7983"/>
                    <a:pt x="4376" y="7971"/>
                  </a:cubicBezTo>
                  <a:cubicBezTo>
                    <a:pt x="4779" y="7931"/>
                    <a:pt x="5183" y="7850"/>
                    <a:pt x="5546" y="7668"/>
                  </a:cubicBezTo>
                  <a:cubicBezTo>
                    <a:pt x="5949" y="7487"/>
                    <a:pt x="6292" y="7184"/>
                    <a:pt x="6614" y="6882"/>
                  </a:cubicBezTo>
                  <a:cubicBezTo>
                    <a:pt x="6977" y="6539"/>
                    <a:pt x="7340" y="6176"/>
                    <a:pt x="7562" y="5713"/>
                  </a:cubicBezTo>
                  <a:cubicBezTo>
                    <a:pt x="7663" y="5471"/>
                    <a:pt x="7743" y="5188"/>
                    <a:pt x="7763" y="4926"/>
                  </a:cubicBezTo>
                  <a:cubicBezTo>
                    <a:pt x="7884" y="4100"/>
                    <a:pt x="7703" y="3394"/>
                    <a:pt x="7421" y="2648"/>
                  </a:cubicBezTo>
                  <a:cubicBezTo>
                    <a:pt x="7300" y="2305"/>
                    <a:pt x="7280" y="1902"/>
                    <a:pt x="7179" y="1559"/>
                  </a:cubicBezTo>
                  <a:cubicBezTo>
                    <a:pt x="7078" y="1196"/>
                    <a:pt x="6937" y="853"/>
                    <a:pt x="6735" y="551"/>
                  </a:cubicBezTo>
                  <a:cubicBezTo>
                    <a:pt x="6554" y="309"/>
                    <a:pt x="6332" y="87"/>
                    <a:pt x="6050" y="27"/>
                  </a:cubicBezTo>
                  <a:cubicBezTo>
                    <a:pt x="5985" y="8"/>
                    <a:pt x="5920" y="0"/>
                    <a:pt x="58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953;p72"/>
            <p:cNvSpPr/>
            <p:nvPr/>
          </p:nvSpPr>
          <p:spPr>
            <a:xfrm>
              <a:off x="478100" y="3268263"/>
              <a:ext cx="735475" cy="676300"/>
            </a:xfrm>
            <a:custGeom>
              <a:avLst/>
              <a:gdLst/>
              <a:ahLst/>
              <a:cxnLst/>
              <a:rect l="l" t="t" r="r" b="b"/>
              <a:pathLst>
                <a:path w="29419" h="27052" extrusionOk="0">
                  <a:moveTo>
                    <a:pt x="20019" y="1"/>
                  </a:moveTo>
                  <a:cubicBezTo>
                    <a:pt x="19899" y="1"/>
                    <a:pt x="19795" y="69"/>
                    <a:pt x="19700" y="137"/>
                  </a:cubicBezTo>
                  <a:cubicBezTo>
                    <a:pt x="19014" y="661"/>
                    <a:pt x="18510" y="1407"/>
                    <a:pt x="18026" y="2133"/>
                  </a:cubicBezTo>
                  <a:cubicBezTo>
                    <a:pt x="17744" y="2577"/>
                    <a:pt x="17462" y="3000"/>
                    <a:pt x="17180" y="3444"/>
                  </a:cubicBezTo>
                  <a:cubicBezTo>
                    <a:pt x="16817" y="3968"/>
                    <a:pt x="16474" y="4492"/>
                    <a:pt x="16252" y="5097"/>
                  </a:cubicBezTo>
                  <a:cubicBezTo>
                    <a:pt x="16071" y="5601"/>
                    <a:pt x="15990" y="6145"/>
                    <a:pt x="15808" y="6670"/>
                  </a:cubicBezTo>
                  <a:cubicBezTo>
                    <a:pt x="15425" y="7698"/>
                    <a:pt x="14639" y="8242"/>
                    <a:pt x="13853" y="8968"/>
                  </a:cubicBezTo>
                  <a:cubicBezTo>
                    <a:pt x="12078" y="10621"/>
                    <a:pt x="10123" y="12013"/>
                    <a:pt x="8106" y="13364"/>
                  </a:cubicBezTo>
                  <a:cubicBezTo>
                    <a:pt x="6009" y="14755"/>
                    <a:pt x="3792" y="16025"/>
                    <a:pt x="2158" y="17981"/>
                  </a:cubicBezTo>
                  <a:cubicBezTo>
                    <a:pt x="1473" y="18807"/>
                    <a:pt x="928" y="19715"/>
                    <a:pt x="525" y="20683"/>
                  </a:cubicBezTo>
                  <a:cubicBezTo>
                    <a:pt x="344" y="21066"/>
                    <a:pt x="82" y="21570"/>
                    <a:pt x="41" y="21993"/>
                  </a:cubicBezTo>
                  <a:cubicBezTo>
                    <a:pt x="1" y="22457"/>
                    <a:pt x="203" y="23082"/>
                    <a:pt x="404" y="23485"/>
                  </a:cubicBezTo>
                  <a:cubicBezTo>
                    <a:pt x="606" y="23848"/>
                    <a:pt x="888" y="24151"/>
                    <a:pt x="1211" y="24413"/>
                  </a:cubicBezTo>
                  <a:cubicBezTo>
                    <a:pt x="1695" y="24836"/>
                    <a:pt x="2259" y="25199"/>
                    <a:pt x="2804" y="25542"/>
                  </a:cubicBezTo>
                  <a:cubicBezTo>
                    <a:pt x="3852" y="26187"/>
                    <a:pt x="4941" y="26812"/>
                    <a:pt x="6151" y="26994"/>
                  </a:cubicBezTo>
                  <a:cubicBezTo>
                    <a:pt x="6408" y="27032"/>
                    <a:pt x="6665" y="27052"/>
                    <a:pt x="6922" y="27052"/>
                  </a:cubicBezTo>
                  <a:cubicBezTo>
                    <a:pt x="7209" y="27052"/>
                    <a:pt x="7496" y="27027"/>
                    <a:pt x="7784" y="26973"/>
                  </a:cubicBezTo>
                  <a:cubicBezTo>
                    <a:pt x="8126" y="26913"/>
                    <a:pt x="8489" y="26832"/>
                    <a:pt x="8792" y="26651"/>
                  </a:cubicBezTo>
                  <a:cubicBezTo>
                    <a:pt x="9094" y="26489"/>
                    <a:pt x="9336" y="26268"/>
                    <a:pt x="9598" y="26026"/>
                  </a:cubicBezTo>
                  <a:cubicBezTo>
                    <a:pt x="10586" y="25098"/>
                    <a:pt x="11534" y="24070"/>
                    <a:pt x="12381" y="23001"/>
                  </a:cubicBezTo>
                  <a:cubicBezTo>
                    <a:pt x="12764" y="22538"/>
                    <a:pt x="13066" y="21973"/>
                    <a:pt x="13530" y="21590"/>
                  </a:cubicBezTo>
                  <a:cubicBezTo>
                    <a:pt x="14014" y="21187"/>
                    <a:pt x="14478" y="20743"/>
                    <a:pt x="14881" y="20279"/>
                  </a:cubicBezTo>
                  <a:cubicBezTo>
                    <a:pt x="15163" y="19937"/>
                    <a:pt x="15405" y="19594"/>
                    <a:pt x="15687" y="19251"/>
                  </a:cubicBezTo>
                  <a:cubicBezTo>
                    <a:pt x="15990" y="18888"/>
                    <a:pt x="16313" y="18566"/>
                    <a:pt x="16655" y="18243"/>
                  </a:cubicBezTo>
                  <a:cubicBezTo>
                    <a:pt x="17623" y="17356"/>
                    <a:pt x="18732" y="16650"/>
                    <a:pt x="19861" y="15985"/>
                  </a:cubicBezTo>
                  <a:cubicBezTo>
                    <a:pt x="20587" y="15541"/>
                    <a:pt x="21514" y="15400"/>
                    <a:pt x="22341" y="15178"/>
                  </a:cubicBezTo>
                  <a:cubicBezTo>
                    <a:pt x="23188" y="14977"/>
                    <a:pt x="24035" y="14735"/>
                    <a:pt x="24821" y="14352"/>
                  </a:cubicBezTo>
                  <a:cubicBezTo>
                    <a:pt x="26051" y="13727"/>
                    <a:pt x="27321" y="13182"/>
                    <a:pt x="28471" y="12456"/>
                  </a:cubicBezTo>
                  <a:cubicBezTo>
                    <a:pt x="28672" y="12335"/>
                    <a:pt x="28854" y="12214"/>
                    <a:pt x="29015" y="12033"/>
                  </a:cubicBezTo>
                  <a:cubicBezTo>
                    <a:pt x="29418" y="11529"/>
                    <a:pt x="29015" y="10299"/>
                    <a:pt x="28874" y="9795"/>
                  </a:cubicBezTo>
                  <a:cubicBezTo>
                    <a:pt x="28854" y="9674"/>
                    <a:pt x="28813" y="9553"/>
                    <a:pt x="28733" y="9472"/>
                  </a:cubicBezTo>
                  <a:cubicBezTo>
                    <a:pt x="28606" y="9328"/>
                    <a:pt x="28468" y="9269"/>
                    <a:pt x="28326" y="9269"/>
                  </a:cubicBezTo>
                  <a:cubicBezTo>
                    <a:pt x="27815" y="9269"/>
                    <a:pt x="27260" y="10039"/>
                    <a:pt x="27039" y="10339"/>
                  </a:cubicBezTo>
                  <a:cubicBezTo>
                    <a:pt x="26858" y="10601"/>
                    <a:pt x="26636" y="10964"/>
                    <a:pt x="26394" y="11146"/>
                  </a:cubicBezTo>
                  <a:cubicBezTo>
                    <a:pt x="26132" y="11347"/>
                    <a:pt x="25688" y="11367"/>
                    <a:pt x="25386" y="11448"/>
                  </a:cubicBezTo>
                  <a:cubicBezTo>
                    <a:pt x="24778" y="11614"/>
                    <a:pt x="24095" y="11969"/>
                    <a:pt x="23459" y="11969"/>
                  </a:cubicBezTo>
                  <a:cubicBezTo>
                    <a:pt x="23167" y="11969"/>
                    <a:pt x="22884" y="11893"/>
                    <a:pt x="22623" y="11690"/>
                  </a:cubicBezTo>
                  <a:cubicBezTo>
                    <a:pt x="21756" y="11025"/>
                    <a:pt x="21293" y="10138"/>
                    <a:pt x="21051" y="9089"/>
                  </a:cubicBezTo>
                  <a:cubicBezTo>
                    <a:pt x="20869" y="8343"/>
                    <a:pt x="20809" y="7557"/>
                    <a:pt x="20547" y="6851"/>
                  </a:cubicBezTo>
                  <a:cubicBezTo>
                    <a:pt x="20305" y="6186"/>
                    <a:pt x="20184" y="5621"/>
                    <a:pt x="20204" y="4895"/>
                  </a:cubicBezTo>
                  <a:cubicBezTo>
                    <a:pt x="20224" y="4109"/>
                    <a:pt x="20345" y="3323"/>
                    <a:pt x="20406" y="2536"/>
                  </a:cubicBezTo>
                  <a:cubicBezTo>
                    <a:pt x="20466" y="1891"/>
                    <a:pt x="20587" y="923"/>
                    <a:pt x="20385" y="318"/>
                  </a:cubicBezTo>
                  <a:cubicBezTo>
                    <a:pt x="20365" y="197"/>
                    <a:pt x="20285" y="97"/>
                    <a:pt x="20204" y="56"/>
                  </a:cubicBezTo>
                  <a:cubicBezTo>
                    <a:pt x="20138" y="17"/>
                    <a:pt x="20077" y="1"/>
                    <a:pt x="200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954;p72"/>
            <p:cNvSpPr/>
            <p:nvPr/>
          </p:nvSpPr>
          <p:spPr>
            <a:xfrm>
              <a:off x="1180275" y="3438113"/>
              <a:ext cx="87725" cy="110500"/>
            </a:xfrm>
            <a:custGeom>
              <a:avLst/>
              <a:gdLst/>
              <a:ahLst/>
              <a:cxnLst/>
              <a:rect l="l" t="t" r="r" b="b"/>
              <a:pathLst>
                <a:path w="3509" h="4420" extrusionOk="0">
                  <a:moveTo>
                    <a:pt x="2268" y="1"/>
                  </a:moveTo>
                  <a:cubicBezTo>
                    <a:pt x="2200" y="1"/>
                    <a:pt x="2129" y="12"/>
                    <a:pt x="2057" y="37"/>
                  </a:cubicBezTo>
                  <a:cubicBezTo>
                    <a:pt x="1311" y="299"/>
                    <a:pt x="908" y="1186"/>
                    <a:pt x="646" y="1852"/>
                  </a:cubicBezTo>
                  <a:cubicBezTo>
                    <a:pt x="505" y="2235"/>
                    <a:pt x="343" y="2598"/>
                    <a:pt x="182" y="2981"/>
                  </a:cubicBezTo>
                  <a:cubicBezTo>
                    <a:pt x="101" y="3202"/>
                    <a:pt x="0" y="3444"/>
                    <a:pt x="61" y="3686"/>
                  </a:cubicBezTo>
                  <a:cubicBezTo>
                    <a:pt x="142" y="4049"/>
                    <a:pt x="545" y="4271"/>
                    <a:pt x="908" y="4352"/>
                  </a:cubicBezTo>
                  <a:cubicBezTo>
                    <a:pt x="1104" y="4397"/>
                    <a:pt x="1307" y="4420"/>
                    <a:pt x="1510" y="4420"/>
                  </a:cubicBezTo>
                  <a:cubicBezTo>
                    <a:pt x="1850" y="4420"/>
                    <a:pt x="2193" y="4357"/>
                    <a:pt x="2521" y="4231"/>
                  </a:cubicBezTo>
                  <a:cubicBezTo>
                    <a:pt x="2722" y="4150"/>
                    <a:pt x="2924" y="4049"/>
                    <a:pt x="3065" y="3868"/>
                  </a:cubicBezTo>
                  <a:cubicBezTo>
                    <a:pt x="3226" y="3666"/>
                    <a:pt x="3267" y="3384"/>
                    <a:pt x="3307" y="3122"/>
                  </a:cubicBezTo>
                  <a:cubicBezTo>
                    <a:pt x="3408" y="2477"/>
                    <a:pt x="3509" y="1811"/>
                    <a:pt x="3347" y="1186"/>
                  </a:cubicBezTo>
                  <a:cubicBezTo>
                    <a:pt x="3222" y="721"/>
                    <a:pt x="2811" y="1"/>
                    <a:pt x="2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955;p72"/>
            <p:cNvSpPr/>
            <p:nvPr/>
          </p:nvSpPr>
          <p:spPr>
            <a:xfrm>
              <a:off x="860700" y="3125588"/>
              <a:ext cx="557025" cy="507800"/>
            </a:xfrm>
            <a:custGeom>
              <a:avLst/>
              <a:gdLst/>
              <a:ahLst/>
              <a:cxnLst/>
              <a:rect l="l" t="t" r="r" b="b"/>
              <a:pathLst>
                <a:path w="22281" h="20312" extrusionOk="0">
                  <a:moveTo>
                    <a:pt x="14686" y="1"/>
                  </a:moveTo>
                  <a:cubicBezTo>
                    <a:pt x="14240" y="1"/>
                    <a:pt x="13791" y="167"/>
                    <a:pt x="13489" y="481"/>
                  </a:cubicBezTo>
                  <a:lnTo>
                    <a:pt x="545" y="14030"/>
                  </a:lnTo>
                  <a:cubicBezTo>
                    <a:pt x="0" y="14594"/>
                    <a:pt x="101" y="15401"/>
                    <a:pt x="726" y="15865"/>
                  </a:cubicBezTo>
                  <a:lnTo>
                    <a:pt x="6674" y="20018"/>
                  </a:lnTo>
                  <a:cubicBezTo>
                    <a:pt x="6941" y="20216"/>
                    <a:pt x="7270" y="20311"/>
                    <a:pt x="7601" y="20311"/>
                  </a:cubicBezTo>
                  <a:cubicBezTo>
                    <a:pt x="8045" y="20311"/>
                    <a:pt x="8491" y="20140"/>
                    <a:pt x="8791" y="19817"/>
                  </a:cubicBezTo>
                  <a:lnTo>
                    <a:pt x="21736" y="6287"/>
                  </a:lnTo>
                  <a:cubicBezTo>
                    <a:pt x="22280" y="5723"/>
                    <a:pt x="22179" y="4896"/>
                    <a:pt x="21554" y="4453"/>
                  </a:cubicBezTo>
                  <a:lnTo>
                    <a:pt x="15606" y="279"/>
                  </a:lnTo>
                  <a:cubicBezTo>
                    <a:pt x="15341" y="91"/>
                    <a:pt x="15014" y="1"/>
                    <a:pt x="146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956;p72"/>
            <p:cNvSpPr/>
            <p:nvPr/>
          </p:nvSpPr>
          <p:spPr>
            <a:xfrm>
              <a:off x="864725" y="3120888"/>
              <a:ext cx="540900" cy="497375"/>
            </a:xfrm>
            <a:custGeom>
              <a:avLst/>
              <a:gdLst/>
              <a:ahLst/>
              <a:cxnLst/>
              <a:rect l="l" t="t" r="r" b="b"/>
              <a:pathLst>
                <a:path w="21636" h="19895" extrusionOk="0">
                  <a:moveTo>
                    <a:pt x="14333" y="1"/>
                  </a:moveTo>
                  <a:cubicBezTo>
                    <a:pt x="14077" y="1"/>
                    <a:pt x="13817" y="99"/>
                    <a:pt x="13631" y="286"/>
                  </a:cubicBezTo>
                  <a:lnTo>
                    <a:pt x="323" y="14218"/>
                  </a:lnTo>
                  <a:cubicBezTo>
                    <a:pt x="1" y="14541"/>
                    <a:pt x="61" y="15024"/>
                    <a:pt x="424" y="15287"/>
                  </a:cubicBezTo>
                  <a:lnTo>
                    <a:pt x="6775" y="19722"/>
                  </a:lnTo>
                  <a:cubicBezTo>
                    <a:pt x="6935" y="19838"/>
                    <a:pt x="7130" y="19894"/>
                    <a:pt x="7325" y="19894"/>
                  </a:cubicBezTo>
                  <a:cubicBezTo>
                    <a:pt x="7574" y="19894"/>
                    <a:pt x="7825" y="19802"/>
                    <a:pt x="8005" y="19622"/>
                  </a:cubicBezTo>
                  <a:lnTo>
                    <a:pt x="21313" y="5669"/>
                  </a:lnTo>
                  <a:cubicBezTo>
                    <a:pt x="21635" y="5346"/>
                    <a:pt x="21575" y="4883"/>
                    <a:pt x="21212" y="4621"/>
                  </a:cubicBezTo>
                  <a:lnTo>
                    <a:pt x="14861" y="165"/>
                  </a:lnTo>
                  <a:cubicBezTo>
                    <a:pt x="14707" y="54"/>
                    <a:pt x="14521" y="1"/>
                    <a:pt x="14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957;p72"/>
            <p:cNvSpPr/>
            <p:nvPr/>
          </p:nvSpPr>
          <p:spPr>
            <a:xfrm>
              <a:off x="1287125" y="3181913"/>
              <a:ext cx="32800" cy="23500"/>
            </a:xfrm>
            <a:custGeom>
              <a:avLst/>
              <a:gdLst/>
              <a:ahLst/>
              <a:cxnLst/>
              <a:rect l="l" t="t" r="r" b="b"/>
              <a:pathLst>
                <a:path w="1312" h="940" extrusionOk="0">
                  <a:moveTo>
                    <a:pt x="130" y="0"/>
                  </a:moveTo>
                  <a:cubicBezTo>
                    <a:pt x="99" y="0"/>
                    <a:pt x="66" y="17"/>
                    <a:pt x="41" y="42"/>
                  </a:cubicBezTo>
                  <a:cubicBezTo>
                    <a:pt x="1" y="62"/>
                    <a:pt x="21" y="123"/>
                    <a:pt x="61" y="163"/>
                  </a:cubicBezTo>
                  <a:lnTo>
                    <a:pt x="1130" y="909"/>
                  </a:lnTo>
                  <a:cubicBezTo>
                    <a:pt x="1150" y="929"/>
                    <a:pt x="1180" y="940"/>
                    <a:pt x="1211" y="940"/>
                  </a:cubicBezTo>
                  <a:cubicBezTo>
                    <a:pt x="1241" y="940"/>
                    <a:pt x="1271" y="929"/>
                    <a:pt x="1291" y="909"/>
                  </a:cubicBezTo>
                  <a:cubicBezTo>
                    <a:pt x="1312" y="869"/>
                    <a:pt x="1312" y="808"/>
                    <a:pt x="1271" y="768"/>
                  </a:cubicBezTo>
                  <a:lnTo>
                    <a:pt x="182" y="22"/>
                  </a:lnTo>
                  <a:cubicBezTo>
                    <a:pt x="167" y="7"/>
                    <a:pt x="149"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958;p72"/>
            <p:cNvSpPr/>
            <p:nvPr/>
          </p:nvSpPr>
          <p:spPr>
            <a:xfrm>
              <a:off x="1271000" y="3170538"/>
              <a:ext cx="6075" cy="4450"/>
            </a:xfrm>
            <a:custGeom>
              <a:avLst/>
              <a:gdLst/>
              <a:ahLst/>
              <a:cxnLst/>
              <a:rect l="l" t="t" r="r" b="b"/>
              <a:pathLst>
                <a:path w="243" h="178" extrusionOk="0">
                  <a:moveTo>
                    <a:pt x="125" y="0"/>
                  </a:moveTo>
                  <a:cubicBezTo>
                    <a:pt x="95" y="0"/>
                    <a:pt x="65" y="10"/>
                    <a:pt x="41" y="34"/>
                  </a:cubicBezTo>
                  <a:cubicBezTo>
                    <a:pt x="1" y="74"/>
                    <a:pt x="1" y="134"/>
                    <a:pt x="61" y="155"/>
                  </a:cubicBezTo>
                  <a:cubicBezTo>
                    <a:pt x="78" y="172"/>
                    <a:pt x="99" y="178"/>
                    <a:pt x="120" y="178"/>
                  </a:cubicBezTo>
                  <a:cubicBezTo>
                    <a:pt x="149" y="178"/>
                    <a:pt x="179" y="166"/>
                    <a:pt x="202" y="155"/>
                  </a:cubicBezTo>
                  <a:cubicBezTo>
                    <a:pt x="243" y="114"/>
                    <a:pt x="223" y="54"/>
                    <a:pt x="182" y="13"/>
                  </a:cubicBezTo>
                  <a:cubicBezTo>
                    <a:pt x="166" y="5"/>
                    <a:pt x="145" y="0"/>
                    <a:pt x="1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959;p72"/>
            <p:cNvSpPr/>
            <p:nvPr/>
          </p:nvSpPr>
          <p:spPr>
            <a:xfrm>
              <a:off x="1264450" y="3396113"/>
              <a:ext cx="24725" cy="22550"/>
            </a:xfrm>
            <a:custGeom>
              <a:avLst/>
              <a:gdLst/>
              <a:ahLst/>
              <a:cxnLst/>
              <a:rect l="l" t="t" r="r" b="b"/>
              <a:pathLst>
                <a:path w="989" h="902" extrusionOk="0">
                  <a:moveTo>
                    <a:pt x="751" y="0"/>
                  </a:moveTo>
                  <a:cubicBezTo>
                    <a:pt x="693" y="0"/>
                    <a:pt x="638" y="20"/>
                    <a:pt x="606" y="64"/>
                  </a:cubicBezTo>
                  <a:lnTo>
                    <a:pt x="81" y="608"/>
                  </a:lnTo>
                  <a:cubicBezTo>
                    <a:pt x="1" y="689"/>
                    <a:pt x="21" y="789"/>
                    <a:pt x="101" y="850"/>
                  </a:cubicBezTo>
                  <a:cubicBezTo>
                    <a:pt x="137" y="885"/>
                    <a:pt x="184" y="901"/>
                    <a:pt x="231" y="901"/>
                  </a:cubicBezTo>
                  <a:cubicBezTo>
                    <a:pt x="290" y="901"/>
                    <a:pt x="350" y="875"/>
                    <a:pt x="384" y="830"/>
                  </a:cubicBezTo>
                  <a:lnTo>
                    <a:pt x="908" y="285"/>
                  </a:lnTo>
                  <a:cubicBezTo>
                    <a:pt x="989" y="205"/>
                    <a:pt x="968" y="104"/>
                    <a:pt x="888" y="43"/>
                  </a:cubicBezTo>
                  <a:cubicBezTo>
                    <a:pt x="850" y="15"/>
                    <a:pt x="800" y="0"/>
                    <a:pt x="751" y="0"/>
                  </a:cubicBezTo>
                  <a:close/>
                </a:path>
              </a:pathLst>
            </a:custGeom>
            <a:solidFill>
              <a:srgbClr val="537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960;p72"/>
            <p:cNvSpPr/>
            <p:nvPr/>
          </p:nvSpPr>
          <p:spPr>
            <a:xfrm>
              <a:off x="1326450" y="3302863"/>
              <a:ext cx="51950" cy="50875"/>
            </a:xfrm>
            <a:custGeom>
              <a:avLst/>
              <a:gdLst/>
              <a:ahLst/>
              <a:cxnLst/>
              <a:rect l="l" t="t" r="r" b="b"/>
              <a:pathLst>
                <a:path w="2078" h="2035" extrusionOk="0">
                  <a:moveTo>
                    <a:pt x="1829" y="0"/>
                  </a:moveTo>
                  <a:cubicBezTo>
                    <a:pt x="1772" y="0"/>
                    <a:pt x="1717" y="20"/>
                    <a:pt x="1674" y="63"/>
                  </a:cubicBezTo>
                  <a:lnTo>
                    <a:pt x="81" y="1737"/>
                  </a:lnTo>
                  <a:cubicBezTo>
                    <a:pt x="1" y="1818"/>
                    <a:pt x="21" y="1939"/>
                    <a:pt x="101" y="1999"/>
                  </a:cubicBezTo>
                  <a:cubicBezTo>
                    <a:pt x="141" y="2023"/>
                    <a:pt x="184" y="2034"/>
                    <a:pt x="226" y="2034"/>
                  </a:cubicBezTo>
                  <a:cubicBezTo>
                    <a:pt x="291" y="2034"/>
                    <a:pt x="355" y="2008"/>
                    <a:pt x="404" y="1959"/>
                  </a:cubicBezTo>
                  <a:lnTo>
                    <a:pt x="1997" y="285"/>
                  </a:lnTo>
                  <a:cubicBezTo>
                    <a:pt x="2077" y="205"/>
                    <a:pt x="2057" y="104"/>
                    <a:pt x="1977" y="43"/>
                  </a:cubicBezTo>
                  <a:cubicBezTo>
                    <a:pt x="1930" y="15"/>
                    <a:pt x="1879" y="0"/>
                    <a:pt x="18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961;p72"/>
            <p:cNvSpPr/>
            <p:nvPr/>
          </p:nvSpPr>
          <p:spPr>
            <a:xfrm>
              <a:off x="1328975" y="3304363"/>
              <a:ext cx="51450" cy="50875"/>
            </a:xfrm>
            <a:custGeom>
              <a:avLst/>
              <a:gdLst/>
              <a:ahLst/>
              <a:cxnLst/>
              <a:rect l="l" t="t" r="r" b="b"/>
              <a:pathLst>
                <a:path w="2058" h="2035" extrusionOk="0">
                  <a:moveTo>
                    <a:pt x="1819" y="1"/>
                  </a:moveTo>
                  <a:cubicBezTo>
                    <a:pt x="1762" y="1"/>
                    <a:pt x="1706" y="21"/>
                    <a:pt x="1674" y="64"/>
                  </a:cubicBezTo>
                  <a:lnTo>
                    <a:pt x="61" y="1737"/>
                  </a:lnTo>
                  <a:cubicBezTo>
                    <a:pt x="0" y="1818"/>
                    <a:pt x="0" y="1939"/>
                    <a:pt x="81" y="2000"/>
                  </a:cubicBezTo>
                  <a:cubicBezTo>
                    <a:pt x="121" y="2023"/>
                    <a:pt x="164" y="2035"/>
                    <a:pt x="206" y="2035"/>
                  </a:cubicBezTo>
                  <a:cubicBezTo>
                    <a:pt x="271" y="2035"/>
                    <a:pt x="335" y="2008"/>
                    <a:pt x="384" y="1959"/>
                  </a:cubicBezTo>
                  <a:lnTo>
                    <a:pt x="1976" y="286"/>
                  </a:lnTo>
                  <a:cubicBezTo>
                    <a:pt x="2057" y="205"/>
                    <a:pt x="2037" y="104"/>
                    <a:pt x="1956" y="44"/>
                  </a:cubicBezTo>
                  <a:cubicBezTo>
                    <a:pt x="1919" y="16"/>
                    <a:pt x="1868" y="1"/>
                    <a:pt x="18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962;p72"/>
            <p:cNvSpPr/>
            <p:nvPr/>
          </p:nvSpPr>
          <p:spPr>
            <a:xfrm>
              <a:off x="1266475" y="3397613"/>
              <a:ext cx="24725" cy="22550"/>
            </a:xfrm>
            <a:custGeom>
              <a:avLst/>
              <a:gdLst/>
              <a:ahLst/>
              <a:cxnLst/>
              <a:rect l="l" t="t" r="r" b="b"/>
              <a:pathLst>
                <a:path w="989" h="902" extrusionOk="0">
                  <a:moveTo>
                    <a:pt x="757" y="1"/>
                  </a:moveTo>
                  <a:cubicBezTo>
                    <a:pt x="703" y="1"/>
                    <a:pt x="648" y="21"/>
                    <a:pt x="605" y="64"/>
                  </a:cubicBezTo>
                  <a:lnTo>
                    <a:pt x="81" y="608"/>
                  </a:lnTo>
                  <a:cubicBezTo>
                    <a:pt x="0" y="689"/>
                    <a:pt x="20" y="790"/>
                    <a:pt x="101" y="850"/>
                  </a:cubicBezTo>
                  <a:cubicBezTo>
                    <a:pt x="145" y="886"/>
                    <a:pt x="193" y="902"/>
                    <a:pt x="240" y="902"/>
                  </a:cubicBezTo>
                  <a:cubicBezTo>
                    <a:pt x="300" y="902"/>
                    <a:pt x="358" y="876"/>
                    <a:pt x="404" y="830"/>
                  </a:cubicBezTo>
                  <a:lnTo>
                    <a:pt x="928" y="286"/>
                  </a:lnTo>
                  <a:cubicBezTo>
                    <a:pt x="988" y="205"/>
                    <a:pt x="988" y="104"/>
                    <a:pt x="887" y="44"/>
                  </a:cubicBezTo>
                  <a:cubicBezTo>
                    <a:pt x="850" y="16"/>
                    <a:pt x="804" y="1"/>
                    <a:pt x="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963;p72"/>
            <p:cNvSpPr/>
            <p:nvPr/>
          </p:nvSpPr>
          <p:spPr>
            <a:xfrm>
              <a:off x="1241275" y="3420313"/>
              <a:ext cx="24725" cy="22650"/>
            </a:xfrm>
            <a:custGeom>
              <a:avLst/>
              <a:gdLst/>
              <a:ahLst/>
              <a:cxnLst/>
              <a:rect l="l" t="t" r="r" b="b"/>
              <a:pathLst>
                <a:path w="989" h="906" extrusionOk="0">
                  <a:moveTo>
                    <a:pt x="750" y="0"/>
                  </a:moveTo>
                  <a:cubicBezTo>
                    <a:pt x="693" y="0"/>
                    <a:pt x="637" y="20"/>
                    <a:pt x="605" y="63"/>
                  </a:cubicBezTo>
                  <a:lnTo>
                    <a:pt x="81" y="628"/>
                  </a:lnTo>
                  <a:cubicBezTo>
                    <a:pt x="0" y="688"/>
                    <a:pt x="20" y="809"/>
                    <a:pt x="101" y="870"/>
                  </a:cubicBezTo>
                  <a:cubicBezTo>
                    <a:pt x="133" y="894"/>
                    <a:pt x="174" y="905"/>
                    <a:pt x="216" y="905"/>
                  </a:cubicBezTo>
                  <a:cubicBezTo>
                    <a:pt x="280" y="905"/>
                    <a:pt x="347" y="878"/>
                    <a:pt x="383" y="830"/>
                  </a:cubicBezTo>
                  <a:lnTo>
                    <a:pt x="907" y="285"/>
                  </a:lnTo>
                  <a:cubicBezTo>
                    <a:pt x="988" y="205"/>
                    <a:pt x="968" y="104"/>
                    <a:pt x="887" y="43"/>
                  </a:cubicBezTo>
                  <a:cubicBezTo>
                    <a:pt x="850" y="15"/>
                    <a:pt x="799" y="0"/>
                    <a:pt x="750" y="0"/>
                  </a:cubicBezTo>
                  <a:close/>
                </a:path>
              </a:pathLst>
            </a:custGeom>
            <a:solidFill>
              <a:srgbClr val="AFB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964;p72"/>
            <p:cNvSpPr/>
            <p:nvPr/>
          </p:nvSpPr>
          <p:spPr>
            <a:xfrm>
              <a:off x="1243275" y="3421813"/>
              <a:ext cx="24725" cy="22650"/>
            </a:xfrm>
            <a:custGeom>
              <a:avLst/>
              <a:gdLst/>
              <a:ahLst/>
              <a:cxnLst/>
              <a:rect l="l" t="t" r="r" b="b"/>
              <a:pathLst>
                <a:path w="989" h="906" extrusionOk="0">
                  <a:moveTo>
                    <a:pt x="751" y="1"/>
                  </a:moveTo>
                  <a:cubicBezTo>
                    <a:pt x="694" y="1"/>
                    <a:pt x="638" y="21"/>
                    <a:pt x="606" y="64"/>
                  </a:cubicBezTo>
                  <a:lnTo>
                    <a:pt x="81" y="628"/>
                  </a:lnTo>
                  <a:cubicBezTo>
                    <a:pt x="1" y="689"/>
                    <a:pt x="21" y="810"/>
                    <a:pt x="102" y="870"/>
                  </a:cubicBezTo>
                  <a:cubicBezTo>
                    <a:pt x="133" y="894"/>
                    <a:pt x="175" y="906"/>
                    <a:pt x="217" y="906"/>
                  </a:cubicBezTo>
                  <a:cubicBezTo>
                    <a:pt x="281" y="906"/>
                    <a:pt x="347" y="879"/>
                    <a:pt x="384" y="830"/>
                  </a:cubicBezTo>
                  <a:lnTo>
                    <a:pt x="908" y="286"/>
                  </a:lnTo>
                  <a:cubicBezTo>
                    <a:pt x="989" y="205"/>
                    <a:pt x="969" y="104"/>
                    <a:pt x="888" y="44"/>
                  </a:cubicBezTo>
                  <a:cubicBezTo>
                    <a:pt x="851" y="16"/>
                    <a:pt x="800" y="1"/>
                    <a:pt x="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965;p72"/>
            <p:cNvSpPr/>
            <p:nvPr/>
          </p:nvSpPr>
          <p:spPr>
            <a:xfrm>
              <a:off x="878350" y="3137088"/>
              <a:ext cx="510125" cy="467800"/>
            </a:xfrm>
            <a:custGeom>
              <a:avLst/>
              <a:gdLst/>
              <a:ahLst/>
              <a:cxnLst/>
              <a:rect l="l" t="t" r="r" b="b"/>
              <a:pathLst>
                <a:path w="20405" h="18712" extrusionOk="0">
                  <a:moveTo>
                    <a:pt x="12723" y="0"/>
                  </a:moveTo>
                  <a:lnTo>
                    <a:pt x="0" y="13308"/>
                  </a:lnTo>
                  <a:lnTo>
                    <a:pt x="7682" y="18711"/>
                  </a:lnTo>
                  <a:lnTo>
                    <a:pt x="20405" y="5384"/>
                  </a:lnTo>
                  <a:lnTo>
                    <a:pt x="127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966;p72"/>
            <p:cNvSpPr/>
            <p:nvPr/>
          </p:nvSpPr>
          <p:spPr>
            <a:xfrm>
              <a:off x="862725" y="3119363"/>
              <a:ext cx="545400" cy="500275"/>
            </a:xfrm>
            <a:custGeom>
              <a:avLst/>
              <a:gdLst/>
              <a:ahLst/>
              <a:cxnLst/>
              <a:rect l="l" t="t" r="r" b="b"/>
              <a:pathLst>
                <a:path w="21816" h="20011" extrusionOk="0">
                  <a:moveTo>
                    <a:pt x="14427" y="203"/>
                  </a:moveTo>
                  <a:cubicBezTo>
                    <a:pt x="14618" y="203"/>
                    <a:pt x="14807" y="256"/>
                    <a:pt x="14961" y="367"/>
                  </a:cubicBezTo>
                  <a:lnTo>
                    <a:pt x="21110" y="4702"/>
                  </a:lnTo>
                  <a:cubicBezTo>
                    <a:pt x="21493" y="4944"/>
                    <a:pt x="21534" y="5428"/>
                    <a:pt x="21231" y="5750"/>
                  </a:cubicBezTo>
                  <a:lnTo>
                    <a:pt x="8065" y="19521"/>
                  </a:lnTo>
                  <a:cubicBezTo>
                    <a:pt x="7891" y="19707"/>
                    <a:pt x="7629" y="19806"/>
                    <a:pt x="7369" y="19806"/>
                  </a:cubicBezTo>
                  <a:cubicBezTo>
                    <a:pt x="7178" y="19806"/>
                    <a:pt x="6989" y="19753"/>
                    <a:pt x="6835" y="19642"/>
                  </a:cubicBezTo>
                  <a:lnTo>
                    <a:pt x="686" y="15327"/>
                  </a:lnTo>
                  <a:cubicBezTo>
                    <a:pt x="302" y="15065"/>
                    <a:pt x="262" y="14581"/>
                    <a:pt x="565" y="14259"/>
                  </a:cubicBezTo>
                  <a:lnTo>
                    <a:pt x="13731" y="488"/>
                  </a:lnTo>
                  <a:cubicBezTo>
                    <a:pt x="13905" y="302"/>
                    <a:pt x="14167" y="203"/>
                    <a:pt x="14427" y="203"/>
                  </a:cubicBezTo>
                  <a:close/>
                  <a:moveTo>
                    <a:pt x="14431" y="0"/>
                  </a:moveTo>
                  <a:cubicBezTo>
                    <a:pt x="14105" y="0"/>
                    <a:pt x="13781" y="124"/>
                    <a:pt x="13549" y="367"/>
                  </a:cubicBezTo>
                  <a:lnTo>
                    <a:pt x="383" y="14138"/>
                  </a:lnTo>
                  <a:cubicBezTo>
                    <a:pt x="0" y="14541"/>
                    <a:pt x="61" y="15146"/>
                    <a:pt x="524" y="15489"/>
                  </a:cubicBezTo>
                  <a:lnTo>
                    <a:pt x="6674" y="19803"/>
                  </a:lnTo>
                  <a:cubicBezTo>
                    <a:pt x="6882" y="19942"/>
                    <a:pt x="7132" y="20010"/>
                    <a:pt x="7379" y="20010"/>
                  </a:cubicBezTo>
                  <a:cubicBezTo>
                    <a:pt x="7706" y="20010"/>
                    <a:pt x="8028" y="19892"/>
                    <a:pt x="8247" y="19662"/>
                  </a:cubicBezTo>
                  <a:lnTo>
                    <a:pt x="21413" y="5871"/>
                  </a:lnTo>
                  <a:cubicBezTo>
                    <a:pt x="21816" y="5468"/>
                    <a:pt x="21735" y="4863"/>
                    <a:pt x="21272" y="4540"/>
                  </a:cubicBezTo>
                  <a:lnTo>
                    <a:pt x="15122" y="205"/>
                  </a:lnTo>
                  <a:cubicBezTo>
                    <a:pt x="14916" y="68"/>
                    <a:pt x="14673" y="0"/>
                    <a:pt x="144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967;p72"/>
            <p:cNvSpPr/>
            <p:nvPr/>
          </p:nvSpPr>
          <p:spPr>
            <a:xfrm>
              <a:off x="865750" y="3122063"/>
              <a:ext cx="538350" cy="495350"/>
            </a:xfrm>
            <a:custGeom>
              <a:avLst/>
              <a:gdLst/>
              <a:ahLst/>
              <a:cxnLst/>
              <a:rect l="l" t="t" r="r" b="b"/>
              <a:pathLst>
                <a:path w="21534" h="19814" extrusionOk="0">
                  <a:moveTo>
                    <a:pt x="14306" y="83"/>
                  </a:moveTo>
                  <a:cubicBezTo>
                    <a:pt x="14495" y="83"/>
                    <a:pt x="14684" y="135"/>
                    <a:pt x="14840" y="239"/>
                  </a:cubicBezTo>
                  <a:lnTo>
                    <a:pt x="21009" y="4574"/>
                  </a:lnTo>
                  <a:cubicBezTo>
                    <a:pt x="21393" y="4836"/>
                    <a:pt x="21433" y="5299"/>
                    <a:pt x="21130" y="5622"/>
                  </a:cubicBezTo>
                  <a:lnTo>
                    <a:pt x="7904" y="19454"/>
                  </a:lnTo>
                  <a:cubicBezTo>
                    <a:pt x="7729" y="19640"/>
                    <a:pt x="7474" y="19739"/>
                    <a:pt x="7220" y="19739"/>
                  </a:cubicBezTo>
                  <a:cubicBezTo>
                    <a:pt x="7034" y="19739"/>
                    <a:pt x="6848" y="19685"/>
                    <a:pt x="6694" y="19575"/>
                  </a:cubicBezTo>
                  <a:lnTo>
                    <a:pt x="524" y="15240"/>
                  </a:lnTo>
                  <a:cubicBezTo>
                    <a:pt x="161" y="14977"/>
                    <a:pt x="101" y="14514"/>
                    <a:pt x="403" y="14191"/>
                  </a:cubicBezTo>
                  <a:lnTo>
                    <a:pt x="13630" y="360"/>
                  </a:lnTo>
                  <a:cubicBezTo>
                    <a:pt x="13803" y="175"/>
                    <a:pt x="14055" y="83"/>
                    <a:pt x="14306" y="83"/>
                  </a:cubicBezTo>
                  <a:close/>
                  <a:moveTo>
                    <a:pt x="14318" y="1"/>
                  </a:moveTo>
                  <a:cubicBezTo>
                    <a:pt x="14036" y="1"/>
                    <a:pt x="13756" y="110"/>
                    <a:pt x="13569" y="319"/>
                  </a:cubicBezTo>
                  <a:lnTo>
                    <a:pt x="343" y="14151"/>
                  </a:lnTo>
                  <a:cubicBezTo>
                    <a:pt x="0" y="14494"/>
                    <a:pt x="60" y="15018"/>
                    <a:pt x="464" y="15300"/>
                  </a:cubicBezTo>
                  <a:lnTo>
                    <a:pt x="6634" y="19635"/>
                  </a:lnTo>
                  <a:cubicBezTo>
                    <a:pt x="6806" y="19756"/>
                    <a:pt x="7016" y="19814"/>
                    <a:pt x="7224" y="19814"/>
                  </a:cubicBezTo>
                  <a:cubicBezTo>
                    <a:pt x="7503" y="19814"/>
                    <a:pt x="7780" y="19710"/>
                    <a:pt x="7964" y="19514"/>
                  </a:cubicBezTo>
                  <a:lnTo>
                    <a:pt x="21191" y="5662"/>
                  </a:lnTo>
                  <a:cubicBezTo>
                    <a:pt x="21534" y="5320"/>
                    <a:pt x="21473" y="4795"/>
                    <a:pt x="21070" y="4533"/>
                  </a:cubicBezTo>
                  <a:lnTo>
                    <a:pt x="14900" y="178"/>
                  </a:lnTo>
                  <a:cubicBezTo>
                    <a:pt x="14730" y="59"/>
                    <a:pt x="14524" y="1"/>
                    <a:pt x="143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968;p72"/>
            <p:cNvSpPr/>
            <p:nvPr/>
          </p:nvSpPr>
          <p:spPr>
            <a:xfrm>
              <a:off x="1257400" y="3285613"/>
              <a:ext cx="69575" cy="52950"/>
            </a:xfrm>
            <a:custGeom>
              <a:avLst/>
              <a:gdLst/>
              <a:ahLst/>
              <a:cxnLst/>
              <a:rect l="l" t="t" r="r" b="b"/>
              <a:pathLst>
                <a:path w="2783" h="2118" extrusionOk="0">
                  <a:moveTo>
                    <a:pt x="1466" y="1"/>
                  </a:moveTo>
                  <a:cubicBezTo>
                    <a:pt x="1093" y="1"/>
                    <a:pt x="719" y="136"/>
                    <a:pt x="464" y="391"/>
                  </a:cubicBezTo>
                  <a:cubicBezTo>
                    <a:pt x="0" y="854"/>
                    <a:pt x="41" y="1520"/>
                    <a:pt x="565" y="1883"/>
                  </a:cubicBezTo>
                  <a:cubicBezTo>
                    <a:pt x="783" y="2040"/>
                    <a:pt x="1058" y="2118"/>
                    <a:pt x="1337" y="2118"/>
                  </a:cubicBezTo>
                  <a:cubicBezTo>
                    <a:pt x="1703" y="2118"/>
                    <a:pt x="2076" y="1984"/>
                    <a:pt x="2339" y="1721"/>
                  </a:cubicBezTo>
                  <a:cubicBezTo>
                    <a:pt x="2783" y="1278"/>
                    <a:pt x="2742" y="612"/>
                    <a:pt x="2238" y="229"/>
                  </a:cubicBezTo>
                  <a:cubicBezTo>
                    <a:pt x="2015" y="75"/>
                    <a:pt x="1741" y="1"/>
                    <a:pt x="14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969;p72"/>
            <p:cNvSpPr/>
            <p:nvPr/>
          </p:nvSpPr>
          <p:spPr>
            <a:xfrm>
              <a:off x="1257400" y="3282263"/>
              <a:ext cx="69575" cy="59500"/>
            </a:xfrm>
            <a:custGeom>
              <a:avLst/>
              <a:gdLst/>
              <a:ahLst/>
              <a:cxnLst/>
              <a:rect l="l" t="t" r="r" b="b"/>
              <a:pathLst>
                <a:path w="2783" h="2380" fill="none" extrusionOk="0">
                  <a:moveTo>
                    <a:pt x="2339" y="1855"/>
                  </a:moveTo>
                  <a:cubicBezTo>
                    <a:pt x="1875" y="2319"/>
                    <a:pt x="1069" y="2380"/>
                    <a:pt x="565" y="2017"/>
                  </a:cubicBezTo>
                  <a:cubicBezTo>
                    <a:pt x="41" y="1654"/>
                    <a:pt x="0" y="988"/>
                    <a:pt x="464" y="525"/>
                  </a:cubicBezTo>
                  <a:cubicBezTo>
                    <a:pt x="908" y="81"/>
                    <a:pt x="1714" y="0"/>
                    <a:pt x="2238" y="363"/>
                  </a:cubicBezTo>
                  <a:cubicBezTo>
                    <a:pt x="2742" y="746"/>
                    <a:pt x="2783" y="1412"/>
                    <a:pt x="2339" y="1855"/>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970;p72"/>
            <p:cNvSpPr/>
            <p:nvPr/>
          </p:nvSpPr>
          <p:spPr>
            <a:xfrm>
              <a:off x="1274025" y="3309288"/>
              <a:ext cx="20200" cy="17575"/>
            </a:xfrm>
            <a:custGeom>
              <a:avLst/>
              <a:gdLst/>
              <a:ahLst/>
              <a:cxnLst/>
              <a:rect l="l" t="t" r="r" b="b"/>
              <a:pathLst>
                <a:path w="808" h="703" extrusionOk="0">
                  <a:moveTo>
                    <a:pt x="90" y="0"/>
                  </a:moveTo>
                  <a:cubicBezTo>
                    <a:pt x="61" y="0"/>
                    <a:pt x="36" y="19"/>
                    <a:pt x="21" y="48"/>
                  </a:cubicBezTo>
                  <a:cubicBezTo>
                    <a:pt x="1" y="69"/>
                    <a:pt x="21" y="109"/>
                    <a:pt x="61" y="129"/>
                  </a:cubicBezTo>
                  <a:cubicBezTo>
                    <a:pt x="61" y="129"/>
                    <a:pt x="182" y="169"/>
                    <a:pt x="303" y="270"/>
                  </a:cubicBezTo>
                  <a:cubicBezTo>
                    <a:pt x="424" y="351"/>
                    <a:pt x="585" y="472"/>
                    <a:pt x="666" y="653"/>
                  </a:cubicBezTo>
                  <a:cubicBezTo>
                    <a:pt x="666" y="673"/>
                    <a:pt x="666" y="673"/>
                    <a:pt x="686" y="694"/>
                  </a:cubicBezTo>
                  <a:cubicBezTo>
                    <a:pt x="700" y="694"/>
                    <a:pt x="713" y="703"/>
                    <a:pt x="727" y="703"/>
                  </a:cubicBezTo>
                  <a:cubicBezTo>
                    <a:pt x="733" y="703"/>
                    <a:pt x="740" y="700"/>
                    <a:pt x="747" y="694"/>
                  </a:cubicBezTo>
                  <a:cubicBezTo>
                    <a:pt x="787" y="694"/>
                    <a:pt x="807" y="653"/>
                    <a:pt x="807" y="613"/>
                  </a:cubicBezTo>
                  <a:cubicBezTo>
                    <a:pt x="767" y="512"/>
                    <a:pt x="706" y="432"/>
                    <a:pt x="626" y="351"/>
                  </a:cubicBezTo>
                  <a:cubicBezTo>
                    <a:pt x="565" y="270"/>
                    <a:pt x="485" y="210"/>
                    <a:pt x="404" y="149"/>
                  </a:cubicBezTo>
                  <a:cubicBezTo>
                    <a:pt x="263" y="69"/>
                    <a:pt x="122" y="8"/>
                    <a:pt x="122" y="8"/>
                  </a:cubicBezTo>
                  <a:cubicBezTo>
                    <a:pt x="111" y="3"/>
                    <a:pt x="100" y="0"/>
                    <a:pt x="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971;p72"/>
            <p:cNvSpPr/>
            <p:nvPr/>
          </p:nvSpPr>
          <p:spPr>
            <a:xfrm>
              <a:off x="1278075" y="3303238"/>
              <a:ext cx="24200" cy="20750"/>
            </a:xfrm>
            <a:custGeom>
              <a:avLst/>
              <a:gdLst/>
              <a:ahLst/>
              <a:cxnLst/>
              <a:rect l="l" t="t" r="r" b="b"/>
              <a:pathLst>
                <a:path w="968" h="830" extrusionOk="0">
                  <a:moveTo>
                    <a:pt x="106" y="0"/>
                  </a:moveTo>
                  <a:cubicBezTo>
                    <a:pt x="71" y="0"/>
                    <a:pt x="35" y="19"/>
                    <a:pt x="20" y="48"/>
                  </a:cubicBezTo>
                  <a:cubicBezTo>
                    <a:pt x="0" y="89"/>
                    <a:pt x="20" y="129"/>
                    <a:pt x="61" y="149"/>
                  </a:cubicBezTo>
                  <a:cubicBezTo>
                    <a:pt x="61" y="149"/>
                    <a:pt x="202" y="210"/>
                    <a:pt x="363" y="311"/>
                  </a:cubicBezTo>
                  <a:cubicBezTo>
                    <a:pt x="504" y="411"/>
                    <a:pt x="706" y="573"/>
                    <a:pt x="786" y="774"/>
                  </a:cubicBezTo>
                  <a:cubicBezTo>
                    <a:pt x="786" y="794"/>
                    <a:pt x="786" y="794"/>
                    <a:pt x="807" y="815"/>
                  </a:cubicBezTo>
                  <a:cubicBezTo>
                    <a:pt x="817" y="825"/>
                    <a:pt x="832" y="830"/>
                    <a:pt x="847" y="830"/>
                  </a:cubicBezTo>
                  <a:cubicBezTo>
                    <a:pt x="862" y="830"/>
                    <a:pt x="877" y="825"/>
                    <a:pt x="887" y="815"/>
                  </a:cubicBezTo>
                  <a:cubicBezTo>
                    <a:pt x="948" y="815"/>
                    <a:pt x="968" y="774"/>
                    <a:pt x="948" y="734"/>
                  </a:cubicBezTo>
                  <a:cubicBezTo>
                    <a:pt x="907" y="613"/>
                    <a:pt x="847" y="512"/>
                    <a:pt x="746" y="411"/>
                  </a:cubicBezTo>
                  <a:cubicBezTo>
                    <a:pt x="665" y="331"/>
                    <a:pt x="585" y="250"/>
                    <a:pt x="484" y="190"/>
                  </a:cubicBezTo>
                  <a:cubicBezTo>
                    <a:pt x="302" y="69"/>
                    <a:pt x="141" y="8"/>
                    <a:pt x="141" y="8"/>
                  </a:cubicBezTo>
                  <a:cubicBezTo>
                    <a:pt x="130" y="3"/>
                    <a:pt x="118" y="0"/>
                    <a:pt x="1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972;p72"/>
            <p:cNvSpPr/>
            <p:nvPr/>
          </p:nvSpPr>
          <p:spPr>
            <a:xfrm>
              <a:off x="1281600" y="3295663"/>
              <a:ext cx="29750" cy="25425"/>
            </a:xfrm>
            <a:custGeom>
              <a:avLst/>
              <a:gdLst/>
              <a:ahLst/>
              <a:cxnLst/>
              <a:rect l="l" t="t" r="r" b="b"/>
              <a:pathLst>
                <a:path w="1190" h="1017" extrusionOk="0">
                  <a:moveTo>
                    <a:pt x="134" y="1"/>
                  </a:moveTo>
                  <a:cubicBezTo>
                    <a:pt x="92" y="1"/>
                    <a:pt x="55" y="20"/>
                    <a:pt x="40" y="49"/>
                  </a:cubicBezTo>
                  <a:cubicBezTo>
                    <a:pt x="0" y="110"/>
                    <a:pt x="20" y="170"/>
                    <a:pt x="81" y="190"/>
                  </a:cubicBezTo>
                  <a:cubicBezTo>
                    <a:pt x="81" y="190"/>
                    <a:pt x="766" y="452"/>
                    <a:pt x="968" y="956"/>
                  </a:cubicBezTo>
                  <a:cubicBezTo>
                    <a:pt x="968" y="977"/>
                    <a:pt x="988" y="997"/>
                    <a:pt x="988" y="997"/>
                  </a:cubicBezTo>
                  <a:cubicBezTo>
                    <a:pt x="1028" y="1017"/>
                    <a:pt x="1069" y="1017"/>
                    <a:pt x="1109" y="1017"/>
                  </a:cubicBezTo>
                  <a:cubicBezTo>
                    <a:pt x="1170" y="997"/>
                    <a:pt x="1190" y="936"/>
                    <a:pt x="1170" y="896"/>
                  </a:cubicBezTo>
                  <a:cubicBezTo>
                    <a:pt x="1129" y="755"/>
                    <a:pt x="1028" y="614"/>
                    <a:pt x="928" y="493"/>
                  </a:cubicBezTo>
                  <a:cubicBezTo>
                    <a:pt x="827" y="412"/>
                    <a:pt x="706" y="311"/>
                    <a:pt x="585" y="231"/>
                  </a:cubicBezTo>
                  <a:cubicBezTo>
                    <a:pt x="383" y="89"/>
                    <a:pt x="182" y="9"/>
                    <a:pt x="182" y="9"/>
                  </a:cubicBezTo>
                  <a:cubicBezTo>
                    <a:pt x="165" y="3"/>
                    <a:pt x="149"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973;p72"/>
            <p:cNvSpPr/>
            <p:nvPr/>
          </p:nvSpPr>
          <p:spPr>
            <a:xfrm>
              <a:off x="1091050" y="3253363"/>
              <a:ext cx="69600" cy="52950"/>
            </a:xfrm>
            <a:custGeom>
              <a:avLst/>
              <a:gdLst/>
              <a:ahLst/>
              <a:cxnLst/>
              <a:rect l="l" t="t" r="r" b="b"/>
              <a:pathLst>
                <a:path w="2784" h="2118" extrusionOk="0">
                  <a:moveTo>
                    <a:pt x="1472" y="0"/>
                  </a:moveTo>
                  <a:cubicBezTo>
                    <a:pt x="1104" y="0"/>
                    <a:pt x="731" y="135"/>
                    <a:pt x="464" y="390"/>
                  </a:cubicBezTo>
                  <a:cubicBezTo>
                    <a:pt x="1" y="854"/>
                    <a:pt x="41" y="1519"/>
                    <a:pt x="565" y="1882"/>
                  </a:cubicBezTo>
                  <a:cubicBezTo>
                    <a:pt x="784" y="2039"/>
                    <a:pt x="1059" y="2117"/>
                    <a:pt x="1338" y="2117"/>
                  </a:cubicBezTo>
                  <a:cubicBezTo>
                    <a:pt x="1704" y="2117"/>
                    <a:pt x="2077" y="1984"/>
                    <a:pt x="2340" y="1721"/>
                  </a:cubicBezTo>
                  <a:cubicBezTo>
                    <a:pt x="2783" y="1277"/>
                    <a:pt x="2743" y="612"/>
                    <a:pt x="2239" y="229"/>
                  </a:cubicBezTo>
                  <a:cubicBezTo>
                    <a:pt x="2016" y="74"/>
                    <a:pt x="1745" y="0"/>
                    <a:pt x="14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974;p72"/>
            <p:cNvSpPr/>
            <p:nvPr/>
          </p:nvSpPr>
          <p:spPr>
            <a:xfrm>
              <a:off x="1091050" y="3249988"/>
              <a:ext cx="69600" cy="59525"/>
            </a:xfrm>
            <a:custGeom>
              <a:avLst/>
              <a:gdLst/>
              <a:ahLst/>
              <a:cxnLst/>
              <a:rect l="l" t="t" r="r" b="b"/>
              <a:pathLst>
                <a:path w="2784" h="2381" fill="none" extrusionOk="0">
                  <a:moveTo>
                    <a:pt x="2340" y="1856"/>
                  </a:moveTo>
                  <a:cubicBezTo>
                    <a:pt x="1876" y="2320"/>
                    <a:pt x="1069" y="2380"/>
                    <a:pt x="565" y="2017"/>
                  </a:cubicBezTo>
                  <a:cubicBezTo>
                    <a:pt x="41" y="1654"/>
                    <a:pt x="1" y="989"/>
                    <a:pt x="464" y="525"/>
                  </a:cubicBezTo>
                  <a:cubicBezTo>
                    <a:pt x="928" y="82"/>
                    <a:pt x="1715" y="1"/>
                    <a:pt x="2239" y="364"/>
                  </a:cubicBezTo>
                  <a:cubicBezTo>
                    <a:pt x="2743" y="747"/>
                    <a:pt x="2783" y="1412"/>
                    <a:pt x="2340" y="1856"/>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975;p72"/>
            <p:cNvSpPr/>
            <p:nvPr/>
          </p:nvSpPr>
          <p:spPr>
            <a:xfrm>
              <a:off x="1106175" y="3264963"/>
              <a:ext cx="39350" cy="29625"/>
            </a:xfrm>
            <a:custGeom>
              <a:avLst/>
              <a:gdLst/>
              <a:ahLst/>
              <a:cxnLst/>
              <a:rect l="l" t="t" r="r" b="b"/>
              <a:pathLst>
                <a:path w="1574" h="1185" extrusionOk="0">
                  <a:moveTo>
                    <a:pt x="817" y="92"/>
                  </a:moveTo>
                  <a:cubicBezTo>
                    <a:pt x="862" y="92"/>
                    <a:pt x="907" y="97"/>
                    <a:pt x="948" y="108"/>
                  </a:cubicBezTo>
                  <a:cubicBezTo>
                    <a:pt x="948" y="128"/>
                    <a:pt x="928" y="289"/>
                    <a:pt x="888" y="450"/>
                  </a:cubicBezTo>
                  <a:cubicBezTo>
                    <a:pt x="666" y="350"/>
                    <a:pt x="484" y="229"/>
                    <a:pt x="444" y="208"/>
                  </a:cubicBezTo>
                  <a:cubicBezTo>
                    <a:pt x="549" y="134"/>
                    <a:pt x="687" y="92"/>
                    <a:pt x="817" y="92"/>
                  </a:cubicBezTo>
                  <a:close/>
                  <a:moveTo>
                    <a:pt x="1069" y="148"/>
                  </a:moveTo>
                  <a:cubicBezTo>
                    <a:pt x="1110" y="168"/>
                    <a:pt x="1150" y="188"/>
                    <a:pt x="1190" y="208"/>
                  </a:cubicBezTo>
                  <a:cubicBezTo>
                    <a:pt x="1291" y="289"/>
                    <a:pt x="1372" y="390"/>
                    <a:pt x="1372" y="511"/>
                  </a:cubicBezTo>
                  <a:cubicBezTo>
                    <a:pt x="1360" y="511"/>
                    <a:pt x="1309" y="524"/>
                    <a:pt x="1230" y="524"/>
                  </a:cubicBezTo>
                  <a:cubicBezTo>
                    <a:pt x="1170" y="524"/>
                    <a:pt x="1095" y="517"/>
                    <a:pt x="1009" y="491"/>
                  </a:cubicBezTo>
                  <a:cubicBezTo>
                    <a:pt x="1049" y="329"/>
                    <a:pt x="1069" y="168"/>
                    <a:pt x="1069" y="148"/>
                  </a:cubicBezTo>
                  <a:close/>
                  <a:moveTo>
                    <a:pt x="363" y="269"/>
                  </a:moveTo>
                  <a:cubicBezTo>
                    <a:pt x="424" y="309"/>
                    <a:pt x="626" y="450"/>
                    <a:pt x="868" y="531"/>
                  </a:cubicBezTo>
                  <a:cubicBezTo>
                    <a:pt x="868" y="571"/>
                    <a:pt x="847" y="592"/>
                    <a:pt x="847" y="632"/>
                  </a:cubicBezTo>
                  <a:cubicBezTo>
                    <a:pt x="827" y="632"/>
                    <a:pt x="827" y="612"/>
                    <a:pt x="827" y="612"/>
                  </a:cubicBezTo>
                  <a:cubicBezTo>
                    <a:pt x="726" y="585"/>
                    <a:pt x="628" y="576"/>
                    <a:pt x="540" y="576"/>
                  </a:cubicBezTo>
                  <a:cubicBezTo>
                    <a:pt x="363" y="576"/>
                    <a:pt x="229" y="612"/>
                    <a:pt x="202" y="612"/>
                  </a:cubicBezTo>
                  <a:cubicBezTo>
                    <a:pt x="202" y="491"/>
                    <a:pt x="243" y="370"/>
                    <a:pt x="343" y="269"/>
                  </a:cubicBezTo>
                  <a:close/>
                  <a:moveTo>
                    <a:pt x="989" y="571"/>
                  </a:moveTo>
                  <a:cubicBezTo>
                    <a:pt x="1089" y="602"/>
                    <a:pt x="1180" y="612"/>
                    <a:pt x="1251" y="612"/>
                  </a:cubicBezTo>
                  <a:cubicBezTo>
                    <a:pt x="1321" y="612"/>
                    <a:pt x="1372" y="602"/>
                    <a:pt x="1392" y="592"/>
                  </a:cubicBezTo>
                  <a:lnTo>
                    <a:pt x="1392" y="592"/>
                  </a:lnTo>
                  <a:cubicBezTo>
                    <a:pt x="1372" y="712"/>
                    <a:pt x="1331" y="813"/>
                    <a:pt x="1251" y="914"/>
                  </a:cubicBezTo>
                  <a:cubicBezTo>
                    <a:pt x="1230" y="894"/>
                    <a:pt x="1150" y="813"/>
                    <a:pt x="1049" y="733"/>
                  </a:cubicBezTo>
                  <a:cubicBezTo>
                    <a:pt x="1029" y="712"/>
                    <a:pt x="989" y="692"/>
                    <a:pt x="948" y="672"/>
                  </a:cubicBezTo>
                  <a:cubicBezTo>
                    <a:pt x="948" y="672"/>
                    <a:pt x="948" y="652"/>
                    <a:pt x="948" y="652"/>
                  </a:cubicBezTo>
                  <a:cubicBezTo>
                    <a:pt x="968" y="632"/>
                    <a:pt x="968" y="592"/>
                    <a:pt x="989" y="571"/>
                  </a:cubicBezTo>
                  <a:close/>
                  <a:moveTo>
                    <a:pt x="490" y="663"/>
                  </a:moveTo>
                  <a:cubicBezTo>
                    <a:pt x="580" y="663"/>
                    <a:pt x="688" y="675"/>
                    <a:pt x="807" y="712"/>
                  </a:cubicBezTo>
                  <a:cubicBezTo>
                    <a:pt x="726" y="894"/>
                    <a:pt x="626" y="1035"/>
                    <a:pt x="605" y="1075"/>
                  </a:cubicBezTo>
                  <a:cubicBezTo>
                    <a:pt x="525" y="1055"/>
                    <a:pt x="464" y="1035"/>
                    <a:pt x="404" y="995"/>
                  </a:cubicBezTo>
                  <a:cubicBezTo>
                    <a:pt x="283" y="914"/>
                    <a:pt x="222" y="813"/>
                    <a:pt x="202" y="712"/>
                  </a:cubicBezTo>
                  <a:cubicBezTo>
                    <a:pt x="228" y="700"/>
                    <a:pt x="334" y="663"/>
                    <a:pt x="490" y="663"/>
                  </a:cubicBezTo>
                  <a:close/>
                  <a:moveTo>
                    <a:pt x="908" y="753"/>
                  </a:moveTo>
                  <a:cubicBezTo>
                    <a:pt x="948" y="773"/>
                    <a:pt x="968" y="793"/>
                    <a:pt x="1009" y="813"/>
                  </a:cubicBezTo>
                  <a:cubicBezTo>
                    <a:pt x="1089" y="894"/>
                    <a:pt x="1150" y="954"/>
                    <a:pt x="1170" y="975"/>
                  </a:cubicBezTo>
                  <a:cubicBezTo>
                    <a:pt x="1047" y="1045"/>
                    <a:pt x="910" y="1099"/>
                    <a:pt x="770" y="1099"/>
                  </a:cubicBezTo>
                  <a:cubicBezTo>
                    <a:pt x="749" y="1099"/>
                    <a:pt x="727" y="1098"/>
                    <a:pt x="706" y="1096"/>
                  </a:cubicBezTo>
                  <a:cubicBezTo>
                    <a:pt x="747" y="1055"/>
                    <a:pt x="827" y="934"/>
                    <a:pt x="908" y="753"/>
                  </a:cubicBezTo>
                  <a:close/>
                  <a:moveTo>
                    <a:pt x="831" y="0"/>
                  </a:moveTo>
                  <a:cubicBezTo>
                    <a:pt x="625" y="0"/>
                    <a:pt x="414" y="78"/>
                    <a:pt x="263" y="229"/>
                  </a:cubicBezTo>
                  <a:cubicBezTo>
                    <a:pt x="1" y="471"/>
                    <a:pt x="41" y="854"/>
                    <a:pt x="323" y="1055"/>
                  </a:cubicBezTo>
                  <a:cubicBezTo>
                    <a:pt x="445" y="1142"/>
                    <a:pt x="601" y="1184"/>
                    <a:pt x="758" y="1184"/>
                  </a:cubicBezTo>
                  <a:cubicBezTo>
                    <a:pt x="965" y="1184"/>
                    <a:pt x="1174" y="1112"/>
                    <a:pt x="1311" y="975"/>
                  </a:cubicBezTo>
                  <a:cubicBezTo>
                    <a:pt x="1573" y="712"/>
                    <a:pt x="1553" y="329"/>
                    <a:pt x="1251" y="128"/>
                  </a:cubicBezTo>
                  <a:cubicBezTo>
                    <a:pt x="1131" y="42"/>
                    <a:pt x="982" y="0"/>
                    <a:pt x="8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976;p72"/>
            <p:cNvSpPr/>
            <p:nvPr/>
          </p:nvSpPr>
          <p:spPr>
            <a:xfrm>
              <a:off x="1141450" y="3203288"/>
              <a:ext cx="70100" cy="53100"/>
            </a:xfrm>
            <a:custGeom>
              <a:avLst/>
              <a:gdLst/>
              <a:ahLst/>
              <a:cxnLst/>
              <a:rect l="l" t="t" r="r" b="b"/>
              <a:pathLst>
                <a:path w="2804" h="2124" extrusionOk="0">
                  <a:moveTo>
                    <a:pt x="1466" y="1"/>
                  </a:moveTo>
                  <a:cubicBezTo>
                    <a:pt x="1101" y="1"/>
                    <a:pt x="728" y="134"/>
                    <a:pt x="465" y="397"/>
                  </a:cubicBezTo>
                  <a:cubicBezTo>
                    <a:pt x="1" y="841"/>
                    <a:pt x="61" y="1526"/>
                    <a:pt x="566" y="1889"/>
                  </a:cubicBezTo>
                  <a:cubicBezTo>
                    <a:pt x="793" y="2046"/>
                    <a:pt x="1069" y="2124"/>
                    <a:pt x="1347" y="2124"/>
                  </a:cubicBezTo>
                  <a:cubicBezTo>
                    <a:pt x="1710" y="2124"/>
                    <a:pt x="2077" y="1991"/>
                    <a:pt x="2340" y="1728"/>
                  </a:cubicBezTo>
                  <a:cubicBezTo>
                    <a:pt x="2804" y="1264"/>
                    <a:pt x="2763" y="599"/>
                    <a:pt x="2239" y="236"/>
                  </a:cubicBezTo>
                  <a:cubicBezTo>
                    <a:pt x="2021" y="79"/>
                    <a:pt x="1746" y="1"/>
                    <a:pt x="14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977;p72"/>
            <p:cNvSpPr/>
            <p:nvPr/>
          </p:nvSpPr>
          <p:spPr>
            <a:xfrm>
              <a:off x="1141450" y="3200088"/>
              <a:ext cx="70100" cy="59500"/>
            </a:xfrm>
            <a:custGeom>
              <a:avLst/>
              <a:gdLst/>
              <a:ahLst/>
              <a:cxnLst/>
              <a:rect l="l" t="t" r="r" b="b"/>
              <a:pathLst>
                <a:path w="2804" h="2380" fill="none" extrusionOk="0">
                  <a:moveTo>
                    <a:pt x="2340" y="1856"/>
                  </a:moveTo>
                  <a:cubicBezTo>
                    <a:pt x="1876" y="2320"/>
                    <a:pt x="1090" y="2380"/>
                    <a:pt x="566" y="2017"/>
                  </a:cubicBezTo>
                  <a:cubicBezTo>
                    <a:pt x="61" y="1654"/>
                    <a:pt x="1" y="969"/>
                    <a:pt x="465" y="525"/>
                  </a:cubicBezTo>
                  <a:cubicBezTo>
                    <a:pt x="928" y="61"/>
                    <a:pt x="1735" y="1"/>
                    <a:pt x="2239" y="364"/>
                  </a:cubicBezTo>
                  <a:cubicBezTo>
                    <a:pt x="2763" y="727"/>
                    <a:pt x="2804" y="1392"/>
                    <a:pt x="2340" y="1856"/>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978;p72"/>
            <p:cNvSpPr/>
            <p:nvPr/>
          </p:nvSpPr>
          <p:spPr>
            <a:xfrm>
              <a:off x="1207000" y="3334538"/>
              <a:ext cx="70575" cy="53725"/>
            </a:xfrm>
            <a:custGeom>
              <a:avLst/>
              <a:gdLst/>
              <a:ahLst/>
              <a:cxnLst/>
              <a:rect l="l" t="t" r="r" b="b"/>
              <a:pathLst>
                <a:path w="2823" h="2149" extrusionOk="0">
                  <a:moveTo>
                    <a:pt x="1507" y="1"/>
                  </a:moveTo>
                  <a:cubicBezTo>
                    <a:pt x="1132" y="1"/>
                    <a:pt x="744" y="141"/>
                    <a:pt x="464" y="409"/>
                  </a:cubicBezTo>
                  <a:cubicBezTo>
                    <a:pt x="0" y="873"/>
                    <a:pt x="20" y="1559"/>
                    <a:pt x="544" y="1922"/>
                  </a:cubicBezTo>
                  <a:cubicBezTo>
                    <a:pt x="765" y="2075"/>
                    <a:pt x="1036" y="2149"/>
                    <a:pt x="1310" y="2149"/>
                  </a:cubicBezTo>
                  <a:cubicBezTo>
                    <a:pt x="1687" y="2149"/>
                    <a:pt x="2071" y="2009"/>
                    <a:pt x="2339" y="1740"/>
                  </a:cubicBezTo>
                  <a:cubicBezTo>
                    <a:pt x="2823" y="1276"/>
                    <a:pt x="2783" y="591"/>
                    <a:pt x="2258" y="228"/>
                  </a:cubicBezTo>
                  <a:cubicBezTo>
                    <a:pt x="2046" y="75"/>
                    <a:pt x="1780" y="1"/>
                    <a:pt x="1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979;p72"/>
            <p:cNvSpPr/>
            <p:nvPr/>
          </p:nvSpPr>
          <p:spPr>
            <a:xfrm>
              <a:off x="1207000" y="3331163"/>
              <a:ext cx="70575" cy="60500"/>
            </a:xfrm>
            <a:custGeom>
              <a:avLst/>
              <a:gdLst/>
              <a:ahLst/>
              <a:cxnLst/>
              <a:rect l="l" t="t" r="r" b="b"/>
              <a:pathLst>
                <a:path w="2823" h="2420" fill="none" extrusionOk="0">
                  <a:moveTo>
                    <a:pt x="2339" y="1875"/>
                  </a:moveTo>
                  <a:cubicBezTo>
                    <a:pt x="1875" y="2339"/>
                    <a:pt x="1069" y="2420"/>
                    <a:pt x="544" y="2057"/>
                  </a:cubicBezTo>
                  <a:cubicBezTo>
                    <a:pt x="20" y="1694"/>
                    <a:pt x="0" y="1008"/>
                    <a:pt x="464" y="544"/>
                  </a:cubicBezTo>
                  <a:cubicBezTo>
                    <a:pt x="948" y="81"/>
                    <a:pt x="1754" y="0"/>
                    <a:pt x="2258" y="363"/>
                  </a:cubicBezTo>
                  <a:cubicBezTo>
                    <a:pt x="2783" y="726"/>
                    <a:pt x="2823" y="1411"/>
                    <a:pt x="2339" y="1875"/>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980;p72"/>
            <p:cNvSpPr/>
            <p:nvPr/>
          </p:nvSpPr>
          <p:spPr>
            <a:xfrm>
              <a:off x="1198425" y="3243788"/>
              <a:ext cx="70075" cy="52950"/>
            </a:xfrm>
            <a:custGeom>
              <a:avLst/>
              <a:gdLst/>
              <a:ahLst/>
              <a:cxnLst/>
              <a:rect l="l" t="t" r="r" b="b"/>
              <a:pathLst>
                <a:path w="2803" h="2118" extrusionOk="0">
                  <a:moveTo>
                    <a:pt x="1472" y="0"/>
                  </a:moveTo>
                  <a:cubicBezTo>
                    <a:pt x="1103" y="0"/>
                    <a:pt x="730" y="135"/>
                    <a:pt x="464" y="390"/>
                  </a:cubicBezTo>
                  <a:cubicBezTo>
                    <a:pt x="0" y="854"/>
                    <a:pt x="41" y="1519"/>
                    <a:pt x="565" y="1882"/>
                  </a:cubicBezTo>
                  <a:cubicBezTo>
                    <a:pt x="792" y="2039"/>
                    <a:pt x="1068" y="2117"/>
                    <a:pt x="1346" y="2117"/>
                  </a:cubicBezTo>
                  <a:cubicBezTo>
                    <a:pt x="1710" y="2117"/>
                    <a:pt x="2076" y="1984"/>
                    <a:pt x="2339" y="1721"/>
                  </a:cubicBezTo>
                  <a:cubicBezTo>
                    <a:pt x="2803" y="1277"/>
                    <a:pt x="2763" y="612"/>
                    <a:pt x="2238" y="229"/>
                  </a:cubicBezTo>
                  <a:cubicBezTo>
                    <a:pt x="2015" y="74"/>
                    <a:pt x="1745" y="0"/>
                    <a:pt x="14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981;p72"/>
            <p:cNvSpPr/>
            <p:nvPr/>
          </p:nvSpPr>
          <p:spPr>
            <a:xfrm>
              <a:off x="1198425" y="3240413"/>
              <a:ext cx="70075" cy="59525"/>
            </a:xfrm>
            <a:custGeom>
              <a:avLst/>
              <a:gdLst/>
              <a:ahLst/>
              <a:cxnLst/>
              <a:rect l="l" t="t" r="r" b="b"/>
              <a:pathLst>
                <a:path w="2803" h="2381" fill="none" extrusionOk="0">
                  <a:moveTo>
                    <a:pt x="2339" y="1856"/>
                  </a:moveTo>
                  <a:cubicBezTo>
                    <a:pt x="1875" y="2320"/>
                    <a:pt x="1089" y="2380"/>
                    <a:pt x="565" y="2017"/>
                  </a:cubicBezTo>
                  <a:cubicBezTo>
                    <a:pt x="41" y="1654"/>
                    <a:pt x="0" y="989"/>
                    <a:pt x="464" y="525"/>
                  </a:cubicBezTo>
                  <a:cubicBezTo>
                    <a:pt x="928" y="81"/>
                    <a:pt x="1714" y="1"/>
                    <a:pt x="2238" y="364"/>
                  </a:cubicBezTo>
                  <a:cubicBezTo>
                    <a:pt x="2763" y="747"/>
                    <a:pt x="2803" y="1412"/>
                    <a:pt x="2339" y="1856"/>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982;p72"/>
            <p:cNvSpPr/>
            <p:nvPr/>
          </p:nvSpPr>
          <p:spPr>
            <a:xfrm>
              <a:off x="1209500" y="3250738"/>
              <a:ext cx="48425" cy="39175"/>
            </a:xfrm>
            <a:custGeom>
              <a:avLst/>
              <a:gdLst/>
              <a:ahLst/>
              <a:cxnLst/>
              <a:rect l="l" t="t" r="r" b="b"/>
              <a:pathLst>
                <a:path w="1937" h="1567" extrusionOk="0">
                  <a:moveTo>
                    <a:pt x="931" y="109"/>
                  </a:moveTo>
                  <a:cubicBezTo>
                    <a:pt x="976" y="109"/>
                    <a:pt x="1023" y="124"/>
                    <a:pt x="1070" y="152"/>
                  </a:cubicBezTo>
                  <a:cubicBezTo>
                    <a:pt x="1271" y="294"/>
                    <a:pt x="1473" y="455"/>
                    <a:pt x="1674" y="596"/>
                  </a:cubicBezTo>
                  <a:cubicBezTo>
                    <a:pt x="1775" y="656"/>
                    <a:pt x="1775" y="757"/>
                    <a:pt x="1695" y="838"/>
                  </a:cubicBezTo>
                  <a:cubicBezTo>
                    <a:pt x="1614" y="919"/>
                    <a:pt x="1513" y="1019"/>
                    <a:pt x="1412" y="1100"/>
                  </a:cubicBezTo>
                  <a:cubicBezTo>
                    <a:pt x="1332" y="1201"/>
                    <a:pt x="1231" y="1281"/>
                    <a:pt x="1150" y="1382"/>
                  </a:cubicBezTo>
                  <a:cubicBezTo>
                    <a:pt x="1094" y="1428"/>
                    <a:pt x="1037" y="1454"/>
                    <a:pt x="984" y="1454"/>
                  </a:cubicBezTo>
                  <a:cubicBezTo>
                    <a:pt x="942" y="1454"/>
                    <a:pt x="903" y="1438"/>
                    <a:pt x="868" y="1402"/>
                  </a:cubicBezTo>
                  <a:cubicBezTo>
                    <a:pt x="646" y="1261"/>
                    <a:pt x="444" y="1120"/>
                    <a:pt x="243" y="959"/>
                  </a:cubicBezTo>
                  <a:cubicBezTo>
                    <a:pt x="142" y="898"/>
                    <a:pt x="142" y="818"/>
                    <a:pt x="223" y="737"/>
                  </a:cubicBezTo>
                  <a:cubicBezTo>
                    <a:pt x="404" y="556"/>
                    <a:pt x="586" y="354"/>
                    <a:pt x="787" y="173"/>
                  </a:cubicBezTo>
                  <a:cubicBezTo>
                    <a:pt x="830" y="129"/>
                    <a:pt x="879" y="109"/>
                    <a:pt x="931" y="109"/>
                  </a:cubicBezTo>
                  <a:close/>
                  <a:moveTo>
                    <a:pt x="924" y="1"/>
                  </a:moveTo>
                  <a:cubicBezTo>
                    <a:pt x="835" y="1"/>
                    <a:pt x="752" y="36"/>
                    <a:pt x="686" y="112"/>
                  </a:cubicBezTo>
                  <a:cubicBezTo>
                    <a:pt x="586" y="193"/>
                    <a:pt x="505" y="294"/>
                    <a:pt x="404" y="374"/>
                  </a:cubicBezTo>
                  <a:cubicBezTo>
                    <a:pt x="303" y="475"/>
                    <a:pt x="223" y="556"/>
                    <a:pt x="122" y="656"/>
                  </a:cubicBezTo>
                  <a:cubicBezTo>
                    <a:pt x="1" y="798"/>
                    <a:pt x="1" y="939"/>
                    <a:pt x="142" y="1060"/>
                  </a:cubicBezTo>
                  <a:cubicBezTo>
                    <a:pt x="364" y="1201"/>
                    <a:pt x="565" y="1342"/>
                    <a:pt x="767" y="1503"/>
                  </a:cubicBezTo>
                  <a:cubicBezTo>
                    <a:pt x="834" y="1545"/>
                    <a:pt x="905" y="1566"/>
                    <a:pt x="975" y="1566"/>
                  </a:cubicBezTo>
                  <a:cubicBezTo>
                    <a:pt x="1073" y="1566"/>
                    <a:pt x="1169" y="1525"/>
                    <a:pt x="1251" y="1443"/>
                  </a:cubicBezTo>
                  <a:cubicBezTo>
                    <a:pt x="1432" y="1261"/>
                    <a:pt x="1614" y="1100"/>
                    <a:pt x="1795" y="919"/>
                  </a:cubicBezTo>
                  <a:cubicBezTo>
                    <a:pt x="1937" y="777"/>
                    <a:pt x="1916" y="616"/>
                    <a:pt x="1775" y="515"/>
                  </a:cubicBezTo>
                  <a:cubicBezTo>
                    <a:pt x="1574" y="354"/>
                    <a:pt x="1352" y="213"/>
                    <a:pt x="1150" y="72"/>
                  </a:cubicBezTo>
                  <a:cubicBezTo>
                    <a:pt x="1076" y="26"/>
                    <a:pt x="998" y="1"/>
                    <a:pt x="9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983;p72"/>
            <p:cNvSpPr/>
            <p:nvPr/>
          </p:nvSpPr>
          <p:spPr>
            <a:xfrm>
              <a:off x="1222625" y="3262038"/>
              <a:ext cx="21700" cy="16675"/>
            </a:xfrm>
            <a:custGeom>
              <a:avLst/>
              <a:gdLst/>
              <a:ahLst/>
              <a:cxnLst/>
              <a:rect l="l" t="t" r="r" b="b"/>
              <a:pathLst>
                <a:path w="868" h="667" extrusionOk="0">
                  <a:moveTo>
                    <a:pt x="448" y="113"/>
                  </a:moveTo>
                  <a:cubicBezTo>
                    <a:pt x="505" y="113"/>
                    <a:pt x="561" y="129"/>
                    <a:pt x="605" y="164"/>
                  </a:cubicBezTo>
                  <a:cubicBezTo>
                    <a:pt x="706" y="245"/>
                    <a:pt x="726" y="386"/>
                    <a:pt x="625" y="467"/>
                  </a:cubicBezTo>
                  <a:cubicBezTo>
                    <a:pt x="568" y="523"/>
                    <a:pt x="492" y="548"/>
                    <a:pt x="419" y="548"/>
                  </a:cubicBezTo>
                  <a:cubicBezTo>
                    <a:pt x="362" y="548"/>
                    <a:pt x="306" y="533"/>
                    <a:pt x="262" y="507"/>
                  </a:cubicBezTo>
                  <a:cubicBezTo>
                    <a:pt x="161" y="426"/>
                    <a:pt x="141" y="285"/>
                    <a:pt x="242" y="184"/>
                  </a:cubicBezTo>
                  <a:cubicBezTo>
                    <a:pt x="299" y="139"/>
                    <a:pt x="374" y="113"/>
                    <a:pt x="448" y="113"/>
                  </a:cubicBezTo>
                  <a:close/>
                  <a:moveTo>
                    <a:pt x="468" y="0"/>
                  </a:moveTo>
                  <a:cubicBezTo>
                    <a:pt x="347" y="0"/>
                    <a:pt x="224" y="41"/>
                    <a:pt x="141" y="124"/>
                  </a:cubicBezTo>
                  <a:cubicBezTo>
                    <a:pt x="0" y="265"/>
                    <a:pt x="20" y="467"/>
                    <a:pt x="161" y="588"/>
                  </a:cubicBezTo>
                  <a:cubicBezTo>
                    <a:pt x="233" y="641"/>
                    <a:pt x="324" y="667"/>
                    <a:pt x="416" y="667"/>
                  </a:cubicBezTo>
                  <a:cubicBezTo>
                    <a:pt x="531" y="667"/>
                    <a:pt x="647" y="626"/>
                    <a:pt x="726" y="547"/>
                  </a:cubicBezTo>
                  <a:cubicBezTo>
                    <a:pt x="867" y="406"/>
                    <a:pt x="867" y="184"/>
                    <a:pt x="706" y="63"/>
                  </a:cubicBezTo>
                  <a:cubicBezTo>
                    <a:pt x="639" y="21"/>
                    <a:pt x="554" y="0"/>
                    <a:pt x="4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984;p72"/>
            <p:cNvSpPr/>
            <p:nvPr/>
          </p:nvSpPr>
          <p:spPr>
            <a:xfrm>
              <a:off x="1245300" y="3267263"/>
              <a:ext cx="5575" cy="3800"/>
            </a:xfrm>
            <a:custGeom>
              <a:avLst/>
              <a:gdLst/>
              <a:ahLst/>
              <a:cxnLst/>
              <a:rect l="l" t="t" r="r" b="b"/>
              <a:pathLst>
                <a:path w="223" h="152" extrusionOk="0">
                  <a:moveTo>
                    <a:pt x="121" y="0"/>
                  </a:moveTo>
                  <a:cubicBezTo>
                    <a:pt x="101" y="0"/>
                    <a:pt x="81" y="6"/>
                    <a:pt x="61" y="16"/>
                  </a:cubicBezTo>
                  <a:cubicBezTo>
                    <a:pt x="21" y="56"/>
                    <a:pt x="0" y="96"/>
                    <a:pt x="61" y="137"/>
                  </a:cubicBezTo>
                  <a:cubicBezTo>
                    <a:pt x="71" y="147"/>
                    <a:pt x="91" y="152"/>
                    <a:pt x="114" y="152"/>
                  </a:cubicBezTo>
                  <a:cubicBezTo>
                    <a:pt x="137" y="152"/>
                    <a:pt x="162" y="147"/>
                    <a:pt x="182" y="137"/>
                  </a:cubicBezTo>
                  <a:cubicBezTo>
                    <a:pt x="222" y="96"/>
                    <a:pt x="222" y="56"/>
                    <a:pt x="182" y="16"/>
                  </a:cubicBezTo>
                  <a:cubicBezTo>
                    <a:pt x="162" y="6"/>
                    <a:pt x="142" y="0"/>
                    <a:pt x="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985;p72"/>
            <p:cNvSpPr/>
            <p:nvPr/>
          </p:nvSpPr>
          <p:spPr>
            <a:xfrm>
              <a:off x="1148025" y="3293788"/>
              <a:ext cx="69575" cy="52850"/>
            </a:xfrm>
            <a:custGeom>
              <a:avLst/>
              <a:gdLst/>
              <a:ahLst/>
              <a:cxnLst/>
              <a:rect l="l" t="t" r="r" b="b"/>
              <a:pathLst>
                <a:path w="2783" h="2114" extrusionOk="0">
                  <a:moveTo>
                    <a:pt x="1446" y="0"/>
                  </a:moveTo>
                  <a:cubicBezTo>
                    <a:pt x="1083" y="0"/>
                    <a:pt x="715" y="135"/>
                    <a:pt x="464" y="386"/>
                  </a:cubicBezTo>
                  <a:cubicBezTo>
                    <a:pt x="0" y="850"/>
                    <a:pt x="40" y="1515"/>
                    <a:pt x="565" y="1878"/>
                  </a:cubicBezTo>
                  <a:cubicBezTo>
                    <a:pt x="783" y="2035"/>
                    <a:pt x="1058" y="2113"/>
                    <a:pt x="1336" y="2113"/>
                  </a:cubicBezTo>
                  <a:cubicBezTo>
                    <a:pt x="1699" y="2113"/>
                    <a:pt x="2067" y="1980"/>
                    <a:pt x="2319" y="1717"/>
                  </a:cubicBezTo>
                  <a:cubicBezTo>
                    <a:pt x="2783" y="1273"/>
                    <a:pt x="2742" y="608"/>
                    <a:pt x="2218" y="245"/>
                  </a:cubicBezTo>
                  <a:cubicBezTo>
                    <a:pt x="1999" y="79"/>
                    <a:pt x="1724" y="0"/>
                    <a:pt x="1446" y="0"/>
                  </a:cubicBezTo>
                  <a:close/>
                </a:path>
              </a:pathLst>
            </a:custGeom>
            <a:solidFill>
              <a:srgbClr val="EC9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986;p72"/>
            <p:cNvSpPr/>
            <p:nvPr/>
          </p:nvSpPr>
          <p:spPr>
            <a:xfrm>
              <a:off x="1148025" y="3290313"/>
              <a:ext cx="69575" cy="59525"/>
            </a:xfrm>
            <a:custGeom>
              <a:avLst/>
              <a:gdLst/>
              <a:ahLst/>
              <a:cxnLst/>
              <a:rect l="l" t="t" r="r" b="b"/>
              <a:pathLst>
                <a:path w="2783" h="2381" fill="none" extrusionOk="0">
                  <a:moveTo>
                    <a:pt x="2319" y="1856"/>
                  </a:moveTo>
                  <a:cubicBezTo>
                    <a:pt x="1875" y="2320"/>
                    <a:pt x="1069" y="2380"/>
                    <a:pt x="565" y="2017"/>
                  </a:cubicBezTo>
                  <a:cubicBezTo>
                    <a:pt x="40" y="1654"/>
                    <a:pt x="0" y="989"/>
                    <a:pt x="464" y="525"/>
                  </a:cubicBezTo>
                  <a:cubicBezTo>
                    <a:pt x="907" y="82"/>
                    <a:pt x="1714" y="1"/>
                    <a:pt x="2218" y="384"/>
                  </a:cubicBezTo>
                  <a:cubicBezTo>
                    <a:pt x="2742" y="747"/>
                    <a:pt x="2783" y="1412"/>
                    <a:pt x="2319" y="1856"/>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987;p72"/>
            <p:cNvSpPr/>
            <p:nvPr/>
          </p:nvSpPr>
          <p:spPr>
            <a:xfrm>
              <a:off x="1160100" y="3307963"/>
              <a:ext cx="41875" cy="24525"/>
            </a:xfrm>
            <a:custGeom>
              <a:avLst/>
              <a:gdLst/>
              <a:ahLst/>
              <a:cxnLst/>
              <a:rect l="l" t="t" r="r" b="b"/>
              <a:pathLst>
                <a:path w="1675" h="981" extrusionOk="0">
                  <a:moveTo>
                    <a:pt x="1453" y="1"/>
                  </a:moveTo>
                  <a:lnTo>
                    <a:pt x="727" y="726"/>
                  </a:lnTo>
                  <a:cubicBezTo>
                    <a:pt x="684" y="770"/>
                    <a:pt x="617" y="790"/>
                    <a:pt x="549" y="790"/>
                  </a:cubicBezTo>
                  <a:cubicBezTo>
                    <a:pt x="491" y="790"/>
                    <a:pt x="431" y="775"/>
                    <a:pt x="384" y="747"/>
                  </a:cubicBezTo>
                  <a:cubicBezTo>
                    <a:pt x="283" y="666"/>
                    <a:pt x="263" y="545"/>
                    <a:pt x="364" y="444"/>
                  </a:cubicBezTo>
                  <a:cubicBezTo>
                    <a:pt x="409" y="399"/>
                    <a:pt x="480" y="373"/>
                    <a:pt x="551" y="373"/>
                  </a:cubicBezTo>
                  <a:cubicBezTo>
                    <a:pt x="607" y="373"/>
                    <a:pt x="662" y="389"/>
                    <a:pt x="707" y="424"/>
                  </a:cubicBezTo>
                  <a:cubicBezTo>
                    <a:pt x="707" y="424"/>
                    <a:pt x="707" y="444"/>
                    <a:pt x="727" y="444"/>
                  </a:cubicBezTo>
                  <a:lnTo>
                    <a:pt x="868" y="283"/>
                  </a:lnTo>
                  <a:cubicBezTo>
                    <a:pt x="868" y="283"/>
                    <a:pt x="868" y="283"/>
                    <a:pt x="848" y="263"/>
                  </a:cubicBezTo>
                  <a:cubicBezTo>
                    <a:pt x="772" y="204"/>
                    <a:pt x="675" y="176"/>
                    <a:pt x="574" y="176"/>
                  </a:cubicBezTo>
                  <a:cubicBezTo>
                    <a:pt x="435" y="176"/>
                    <a:pt x="288" y="229"/>
                    <a:pt x="182" y="323"/>
                  </a:cubicBezTo>
                  <a:cubicBezTo>
                    <a:pt x="1" y="505"/>
                    <a:pt x="21" y="747"/>
                    <a:pt x="223" y="888"/>
                  </a:cubicBezTo>
                  <a:cubicBezTo>
                    <a:pt x="311" y="950"/>
                    <a:pt x="418" y="980"/>
                    <a:pt x="525" y="980"/>
                  </a:cubicBezTo>
                  <a:cubicBezTo>
                    <a:pt x="662" y="980"/>
                    <a:pt x="797" y="929"/>
                    <a:pt x="888" y="827"/>
                  </a:cubicBezTo>
                  <a:lnTo>
                    <a:pt x="1332" y="404"/>
                  </a:lnTo>
                  <a:lnTo>
                    <a:pt x="1332" y="404"/>
                  </a:lnTo>
                  <a:cubicBezTo>
                    <a:pt x="1312" y="525"/>
                    <a:pt x="1352" y="646"/>
                    <a:pt x="1453" y="726"/>
                  </a:cubicBezTo>
                  <a:cubicBezTo>
                    <a:pt x="1473" y="726"/>
                    <a:pt x="1473" y="747"/>
                    <a:pt x="1493" y="747"/>
                  </a:cubicBezTo>
                  <a:lnTo>
                    <a:pt x="1674" y="565"/>
                  </a:lnTo>
                  <a:cubicBezTo>
                    <a:pt x="1533" y="464"/>
                    <a:pt x="1513" y="263"/>
                    <a:pt x="1634" y="122"/>
                  </a:cubicBezTo>
                  <a:lnTo>
                    <a:pt x="14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988;p72"/>
            <p:cNvSpPr/>
            <p:nvPr/>
          </p:nvSpPr>
          <p:spPr>
            <a:xfrm>
              <a:off x="1154575" y="3388538"/>
              <a:ext cx="69575" cy="53075"/>
            </a:xfrm>
            <a:custGeom>
              <a:avLst/>
              <a:gdLst/>
              <a:ahLst/>
              <a:cxnLst/>
              <a:rect l="l" t="t" r="r" b="b"/>
              <a:pathLst>
                <a:path w="2783" h="2123" extrusionOk="0">
                  <a:moveTo>
                    <a:pt x="1445" y="1"/>
                  </a:moveTo>
                  <a:cubicBezTo>
                    <a:pt x="1079" y="1"/>
                    <a:pt x="706" y="135"/>
                    <a:pt x="444" y="387"/>
                  </a:cubicBezTo>
                  <a:cubicBezTo>
                    <a:pt x="0" y="850"/>
                    <a:pt x="41" y="1516"/>
                    <a:pt x="545" y="1879"/>
                  </a:cubicBezTo>
                  <a:cubicBezTo>
                    <a:pt x="769" y="2043"/>
                    <a:pt x="1043" y="2122"/>
                    <a:pt x="1318" y="2122"/>
                  </a:cubicBezTo>
                  <a:cubicBezTo>
                    <a:pt x="1684" y="2122"/>
                    <a:pt x="2054" y="1982"/>
                    <a:pt x="2319" y="1717"/>
                  </a:cubicBezTo>
                  <a:cubicBezTo>
                    <a:pt x="2783" y="1274"/>
                    <a:pt x="2742" y="609"/>
                    <a:pt x="2218" y="246"/>
                  </a:cubicBezTo>
                  <a:cubicBezTo>
                    <a:pt x="2000" y="80"/>
                    <a:pt x="1724" y="1"/>
                    <a:pt x="1445" y="1"/>
                  </a:cubicBezTo>
                  <a:close/>
                </a:path>
              </a:pathLst>
            </a:custGeom>
            <a:solidFill>
              <a:srgbClr val="EC9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989;p72"/>
            <p:cNvSpPr/>
            <p:nvPr/>
          </p:nvSpPr>
          <p:spPr>
            <a:xfrm>
              <a:off x="1154575" y="3385088"/>
              <a:ext cx="69575" cy="60000"/>
            </a:xfrm>
            <a:custGeom>
              <a:avLst/>
              <a:gdLst/>
              <a:ahLst/>
              <a:cxnLst/>
              <a:rect l="l" t="t" r="r" b="b"/>
              <a:pathLst>
                <a:path w="2783" h="2400" fill="none" extrusionOk="0">
                  <a:moveTo>
                    <a:pt x="2319" y="1855"/>
                  </a:moveTo>
                  <a:cubicBezTo>
                    <a:pt x="1855" y="2319"/>
                    <a:pt x="1069" y="2400"/>
                    <a:pt x="545" y="2017"/>
                  </a:cubicBezTo>
                  <a:cubicBezTo>
                    <a:pt x="41" y="1654"/>
                    <a:pt x="0" y="988"/>
                    <a:pt x="444" y="525"/>
                  </a:cubicBezTo>
                  <a:cubicBezTo>
                    <a:pt x="907" y="81"/>
                    <a:pt x="1714" y="0"/>
                    <a:pt x="2218" y="384"/>
                  </a:cubicBezTo>
                  <a:cubicBezTo>
                    <a:pt x="2742" y="747"/>
                    <a:pt x="2783" y="1412"/>
                    <a:pt x="2319" y="1855"/>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990;p72"/>
            <p:cNvSpPr/>
            <p:nvPr/>
          </p:nvSpPr>
          <p:spPr>
            <a:xfrm>
              <a:off x="988225" y="3356288"/>
              <a:ext cx="69575" cy="52850"/>
            </a:xfrm>
            <a:custGeom>
              <a:avLst/>
              <a:gdLst/>
              <a:ahLst/>
              <a:cxnLst/>
              <a:rect l="l" t="t" r="r" b="b"/>
              <a:pathLst>
                <a:path w="2783" h="2114" extrusionOk="0">
                  <a:moveTo>
                    <a:pt x="1447" y="0"/>
                  </a:moveTo>
                  <a:cubicBezTo>
                    <a:pt x="1083" y="0"/>
                    <a:pt x="716" y="135"/>
                    <a:pt x="464" y="386"/>
                  </a:cubicBezTo>
                  <a:cubicBezTo>
                    <a:pt x="1" y="850"/>
                    <a:pt x="41" y="1515"/>
                    <a:pt x="565" y="1878"/>
                  </a:cubicBezTo>
                  <a:cubicBezTo>
                    <a:pt x="783" y="2036"/>
                    <a:pt x="1058" y="2113"/>
                    <a:pt x="1336" y="2113"/>
                  </a:cubicBezTo>
                  <a:cubicBezTo>
                    <a:pt x="1700" y="2113"/>
                    <a:pt x="2068" y="1980"/>
                    <a:pt x="2319" y="1717"/>
                  </a:cubicBezTo>
                  <a:cubicBezTo>
                    <a:pt x="2783" y="1273"/>
                    <a:pt x="2743" y="608"/>
                    <a:pt x="2218" y="245"/>
                  </a:cubicBezTo>
                  <a:cubicBezTo>
                    <a:pt x="2000" y="79"/>
                    <a:pt x="1725" y="0"/>
                    <a:pt x="14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991;p72"/>
            <p:cNvSpPr/>
            <p:nvPr/>
          </p:nvSpPr>
          <p:spPr>
            <a:xfrm>
              <a:off x="988225" y="3352838"/>
              <a:ext cx="69575" cy="59500"/>
            </a:xfrm>
            <a:custGeom>
              <a:avLst/>
              <a:gdLst/>
              <a:ahLst/>
              <a:cxnLst/>
              <a:rect l="l" t="t" r="r" b="b"/>
              <a:pathLst>
                <a:path w="2783" h="2380" fill="none" extrusionOk="0">
                  <a:moveTo>
                    <a:pt x="2319" y="1855"/>
                  </a:moveTo>
                  <a:cubicBezTo>
                    <a:pt x="1876" y="2319"/>
                    <a:pt x="1069" y="2379"/>
                    <a:pt x="565" y="2016"/>
                  </a:cubicBezTo>
                  <a:cubicBezTo>
                    <a:pt x="41" y="1653"/>
                    <a:pt x="1" y="988"/>
                    <a:pt x="464" y="524"/>
                  </a:cubicBezTo>
                  <a:cubicBezTo>
                    <a:pt x="908" y="81"/>
                    <a:pt x="1714" y="0"/>
                    <a:pt x="2218" y="383"/>
                  </a:cubicBezTo>
                  <a:cubicBezTo>
                    <a:pt x="2743" y="746"/>
                    <a:pt x="2783" y="1411"/>
                    <a:pt x="2319" y="1855"/>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992;p72"/>
            <p:cNvSpPr/>
            <p:nvPr/>
          </p:nvSpPr>
          <p:spPr>
            <a:xfrm>
              <a:off x="1038625" y="3306288"/>
              <a:ext cx="70100" cy="52950"/>
            </a:xfrm>
            <a:custGeom>
              <a:avLst/>
              <a:gdLst/>
              <a:ahLst/>
              <a:cxnLst/>
              <a:rect l="l" t="t" r="r" b="b"/>
              <a:pathLst>
                <a:path w="2804" h="2118" extrusionOk="0">
                  <a:moveTo>
                    <a:pt x="1472" y="0"/>
                  </a:moveTo>
                  <a:cubicBezTo>
                    <a:pt x="1104" y="0"/>
                    <a:pt x="731" y="135"/>
                    <a:pt x="465" y="390"/>
                  </a:cubicBezTo>
                  <a:cubicBezTo>
                    <a:pt x="1" y="854"/>
                    <a:pt x="41" y="1519"/>
                    <a:pt x="565" y="1882"/>
                  </a:cubicBezTo>
                  <a:cubicBezTo>
                    <a:pt x="792" y="2039"/>
                    <a:pt x="1069" y="2117"/>
                    <a:pt x="1346" y="2117"/>
                  </a:cubicBezTo>
                  <a:cubicBezTo>
                    <a:pt x="1710" y="2117"/>
                    <a:pt x="2077" y="1984"/>
                    <a:pt x="2340" y="1721"/>
                  </a:cubicBezTo>
                  <a:cubicBezTo>
                    <a:pt x="2803" y="1277"/>
                    <a:pt x="2763" y="612"/>
                    <a:pt x="2239" y="229"/>
                  </a:cubicBezTo>
                  <a:cubicBezTo>
                    <a:pt x="2016" y="74"/>
                    <a:pt x="1745" y="0"/>
                    <a:pt x="14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993;p72"/>
            <p:cNvSpPr/>
            <p:nvPr/>
          </p:nvSpPr>
          <p:spPr>
            <a:xfrm>
              <a:off x="1038625" y="3302913"/>
              <a:ext cx="70100" cy="59525"/>
            </a:xfrm>
            <a:custGeom>
              <a:avLst/>
              <a:gdLst/>
              <a:ahLst/>
              <a:cxnLst/>
              <a:rect l="l" t="t" r="r" b="b"/>
              <a:pathLst>
                <a:path w="2804" h="2381" fill="none" extrusionOk="0">
                  <a:moveTo>
                    <a:pt x="2340" y="1856"/>
                  </a:moveTo>
                  <a:cubicBezTo>
                    <a:pt x="1876" y="2320"/>
                    <a:pt x="1090" y="2380"/>
                    <a:pt x="565" y="2017"/>
                  </a:cubicBezTo>
                  <a:cubicBezTo>
                    <a:pt x="41" y="1654"/>
                    <a:pt x="1" y="989"/>
                    <a:pt x="465" y="525"/>
                  </a:cubicBezTo>
                  <a:cubicBezTo>
                    <a:pt x="928" y="82"/>
                    <a:pt x="1715" y="1"/>
                    <a:pt x="2239" y="364"/>
                  </a:cubicBezTo>
                  <a:cubicBezTo>
                    <a:pt x="2763" y="747"/>
                    <a:pt x="2803" y="1412"/>
                    <a:pt x="2340" y="1856"/>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994;p72"/>
            <p:cNvSpPr/>
            <p:nvPr/>
          </p:nvSpPr>
          <p:spPr>
            <a:xfrm>
              <a:off x="1047200" y="3318863"/>
              <a:ext cx="44375" cy="34000"/>
            </a:xfrm>
            <a:custGeom>
              <a:avLst/>
              <a:gdLst/>
              <a:ahLst/>
              <a:cxnLst/>
              <a:rect l="l" t="t" r="r" b="b"/>
              <a:pathLst>
                <a:path w="1775" h="1360" extrusionOk="0">
                  <a:moveTo>
                    <a:pt x="1330" y="0"/>
                  </a:moveTo>
                  <a:cubicBezTo>
                    <a:pt x="1236" y="0"/>
                    <a:pt x="1142" y="36"/>
                    <a:pt x="1069" y="109"/>
                  </a:cubicBezTo>
                  <a:cubicBezTo>
                    <a:pt x="1009" y="149"/>
                    <a:pt x="948" y="210"/>
                    <a:pt x="888" y="250"/>
                  </a:cubicBezTo>
                  <a:cubicBezTo>
                    <a:pt x="888" y="270"/>
                    <a:pt x="868" y="290"/>
                    <a:pt x="847" y="290"/>
                  </a:cubicBezTo>
                  <a:lnTo>
                    <a:pt x="646" y="149"/>
                  </a:lnTo>
                  <a:lnTo>
                    <a:pt x="444" y="351"/>
                  </a:lnTo>
                  <a:lnTo>
                    <a:pt x="646" y="512"/>
                  </a:lnTo>
                  <a:lnTo>
                    <a:pt x="1" y="1157"/>
                  </a:lnTo>
                  <a:cubicBezTo>
                    <a:pt x="41" y="1238"/>
                    <a:pt x="122" y="1299"/>
                    <a:pt x="202" y="1359"/>
                  </a:cubicBezTo>
                  <a:lnTo>
                    <a:pt x="888" y="674"/>
                  </a:lnTo>
                  <a:cubicBezTo>
                    <a:pt x="948" y="714"/>
                    <a:pt x="1009" y="754"/>
                    <a:pt x="1069" y="795"/>
                  </a:cubicBezTo>
                  <a:cubicBezTo>
                    <a:pt x="1089" y="815"/>
                    <a:pt x="1109" y="815"/>
                    <a:pt x="1109" y="815"/>
                  </a:cubicBezTo>
                  <a:cubicBezTo>
                    <a:pt x="1190" y="754"/>
                    <a:pt x="1251" y="694"/>
                    <a:pt x="1331" y="633"/>
                  </a:cubicBezTo>
                  <a:lnTo>
                    <a:pt x="1109" y="472"/>
                  </a:lnTo>
                  <a:cubicBezTo>
                    <a:pt x="1170" y="411"/>
                    <a:pt x="1210" y="371"/>
                    <a:pt x="1271" y="311"/>
                  </a:cubicBezTo>
                  <a:cubicBezTo>
                    <a:pt x="1294" y="287"/>
                    <a:pt x="1318" y="277"/>
                    <a:pt x="1342" y="277"/>
                  </a:cubicBezTo>
                  <a:cubicBezTo>
                    <a:pt x="1358" y="277"/>
                    <a:pt x="1375" y="282"/>
                    <a:pt x="1392" y="290"/>
                  </a:cubicBezTo>
                  <a:cubicBezTo>
                    <a:pt x="1432" y="311"/>
                    <a:pt x="1452" y="331"/>
                    <a:pt x="1493" y="351"/>
                  </a:cubicBezTo>
                  <a:cubicBezTo>
                    <a:pt x="1513" y="371"/>
                    <a:pt x="1553" y="391"/>
                    <a:pt x="1573" y="411"/>
                  </a:cubicBezTo>
                  <a:lnTo>
                    <a:pt x="1775" y="230"/>
                  </a:lnTo>
                  <a:cubicBezTo>
                    <a:pt x="1674" y="169"/>
                    <a:pt x="1614" y="89"/>
                    <a:pt x="1513" y="49"/>
                  </a:cubicBezTo>
                  <a:cubicBezTo>
                    <a:pt x="1456" y="16"/>
                    <a:pt x="1393" y="0"/>
                    <a:pt x="13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995;p72"/>
            <p:cNvSpPr/>
            <p:nvPr/>
          </p:nvSpPr>
          <p:spPr>
            <a:xfrm>
              <a:off x="1104150" y="3437388"/>
              <a:ext cx="70100" cy="54075"/>
            </a:xfrm>
            <a:custGeom>
              <a:avLst/>
              <a:gdLst/>
              <a:ahLst/>
              <a:cxnLst/>
              <a:rect l="l" t="t" r="r" b="b"/>
              <a:pathLst>
                <a:path w="2804" h="2163" extrusionOk="0">
                  <a:moveTo>
                    <a:pt x="1499" y="0"/>
                  </a:moveTo>
                  <a:cubicBezTo>
                    <a:pt x="1126" y="0"/>
                    <a:pt x="745" y="140"/>
                    <a:pt x="465" y="409"/>
                  </a:cubicBezTo>
                  <a:cubicBezTo>
                    <a:pt x="1" y="872"/>
                    <a:pt x="21" y="1558"/>
                    <a:pt x="545" y="1921"/>
                  </a:cubicBezTo>
                  <a:cubicBezTo>
                    <a:pt x="768" y="2084"/>
                    <a:pt x="1038" y="2163"/>
                    <a:pt x="1312" y="2163"/>
                  </a:cubicBezTo>
                  <a:cubicBezTo>
                    <a:pt x="1683" y="2163"/>
                    <a:pt x="2061" y="2018"/>
                    <a:pt x="2340" y="1739"/>
                  </a:cubicBezTo>
                  <a:cubicBezTo>
                    <a:pt x="2804" y="1276"/>
                    <a:pt x="2783" y="610"/>
                    <a:pt x="2259" y="227"/>
                  </a:cubicBezTo>
                  <a:cubicBezTo>
                    <a:pt x="2038" y="74"/>
                    <a:pt x="1771" y="0"/>
                    <a:pt x="14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996;p72"/>
            <p:cNvSpPr/>
            <p:nvPr/>
          </p:nvSpPr>
          <p:spPr>
            <a:xfrm>
              <a:off x="1104150" y="3433988"/>
              <a:ext cx="70100" cy="61000"/>
            </a:xfrm>
            <a:custGeom>
              <a:avLst/>
              <a:gdLst/>
              <a:ahLst/>
              <a:cxnLst/>
              <a:rect l="l" t="t" r="r" b="b"/>
              <a:pathLst>
                <a:path w="2804" h="2440" fill="none" extrusionOk="0">
                  <a:moveTo>
                    <a:pt x="2340" y="1875"/>
                  </a:moveTo>
                  <a:cubicBezTo>
                    <a:pt x="1856" y="2359"/>
                    <a:pt x="1070" y="2440"/>
                    <a:pt x="545" y="2057"/>
                  </a:cubicBezTo>
                  <a:cubicBezTo>
                    <a:pt x="21" y="1694"/>
                    <a:pt x="1" y="1008"/>
                    <a:pt x="465" y="545"/>
                  </a:cubicBezTo>
                  <a:cubicBezTo>
                    <a:pt x="949" y="81"/>
                    <a:pt x="1735" y="0"/>
                    <a:pt x="2259" y="363"/>
                  </a:cubicBezTo>
                  <a:cubicBezTo>
                    <a:pt x="2783" y="746"/>
                    <a:pt x="2804" y="1412"/>
                    <a:pt x="2340" y="1875"/>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997;p72"/>
            <p:cNvSpPr/>
            <p:nvPr/>
          </p:nvSpPr>
          <p:spPr>
            <a:xfrm>
              <a:off x="1116250" y="3448088"/>
              <a:ext cx="46900" cy="30050"/>
            </a:xfrm>
            <a:custGeom>
              <a:avLst/>
              <a:gdLst/>
              <a:ahLst/>
              <a:cxnLst/>
              <a:rect l="l" t="t" r="r" b="b"/>
              <a:pathLst>
                <a:path w="1876" h="1202" extrusionOk="0">
                  <a:moveTo>
                    <a:pt x="807" y="1"/>
                  </a:moveTo>
                  <a:cubicBezTo>
                    <a:pt x="666" y="41"/>
                    <a:pt x="586" y="162"/>
                    <a:pt x="586" y="344"/>
                  </a:cubicBezTo>
                  <a:cubicBezTo>
                    <a:pt x="545" y="303"/>
                    <a:pt x="525" y="283"/>
                    <a:pt x="505" y="243"/>
                  </a:cubicBezTo>
                  <a:cubicBezTo>
                    <a:pt x="404" y="364"/>
                    <a:pt x="404" y="485"/>
                    <a:pt x="465" y="586"/>
                  </a:cubicBezTo>
                  <a:cubicBezTo>
                    <a:pt x="444" y="565"/>
                    <a:pt x="404" y="545"/>
                    <a:pt x="364" y="525"/>
                  </a:cubicBezTo>
                  <a:lnTo>
                    <a:pt x="364" y="525"/>
                  </a:lnTo>
                  <a:cubicBezTo>
                    <a:pt x="323" y="626"/>
                    <a:pt x="344" y="686"/>
                    <a:pt x="444" y="827"/>
                  </a:cubicBezTo>
                  <a:cubicBezTo>
                    <a:pt x="263" y="827"/>
                    <a:pt x="122" y="787"/>
                    <a:pt x="1" y="686"/>
                  </a:cubicBezTo>
                  <a:lnTo>
                    <a:pt x="1" y="686"/>
                  </a:lnTo>
                  <a:cubicBezTo>
                    <a:pt x="1" y="707"/>
                    <a:pt x="1" y="707"/>
                    <a:pt x="21" y="707"/>
                  </a:cubicBezTo>
                  <a:cubicBezTo>
                    <a:pt x="81" y="868"/>
                    <a:pt x="182" y="989"/>
                    <a:pt x="344" y="1069"/>
                  </a:cubicBezTo>
                  <a:cubicBezTo>
                    <a:pt x="496" y="1158"/>
                    <a:pt x="671" y="1201"/>
                    <a:pt x="847" y="1201"/>
                  </a:cubicBezTo>
                  <a:cubicBezTo>
                    <a:pt x="1112" y="1201"/>
                    <a:pt x="1379" y="1102"/>
                    <a:pt x="1574" y="908"/>
                  </a:cubicBezTo>
                  <a:cubicBezTo>
                    <a:pt x="1594" y="888"/>
                    <a:pt x="1614" y="868"/>
                    <a:pt x="1654" y="868"/>
                  </a:cubicBezTo>
                  <a:cubicBezTo>
                    <a:pt x="1715" y="868"/>
                    <a:pt x="1775" y="868"/>
                    <a:pt x="1815" y="848"/>
                  </a:cubicBezTo>
                  <a:cubicBezTo>
                    <a:pt x="1775" y="827"/>
                    <a:pt x="1735" y="807"/>
                    <a:pt x="1674" y="787"/>
                  </a:cubicBezTo>
                  <a:lnTo>
                    <a:pt x="1694" y="787"/>
                  </a:lnTo>
                  <a:cubicBezTo>
                    <a:pt x="1755" y="787"/>
                    <a:pt x="1815" y="787"/>
                    <a:pt x="1876" y="747"/>
                  </a:cubicBezTo>
                  <a:cubicBezTo>
                    <a:pt x="1836" y="727"/>
                    <a:pt x="1775" y="707"/>
                    <a:pt x="1735" y="707"/>
                  </a:cubicBezTo>
                  <a:cubicBezTo>
                    <a:pt x="1694" y="686"/>
                    <a:pt x="1694" y="686"/>
                    <a:pt x="1694" y="646"/>
                  </a:cubicBezTo>
                  <a:cubicBezTo>
                    <a:pt x="1674" y="545"/>
                    <a:pt x="1594" y="465"/>
                    <a:pt x="1453" y="444"/>
                  </a:cubicBezTo>
                  <a:cubicBezTo>
                    <a:pt x="1416" y="434"/>
                    <a:pt x="1382" y="429"/>
                    <a:pt x="1351" y="429"/>
                  </a:cubicBezTo>
                  <a:cubicBezTo>
                    <a:pt x="1259" y="429"/>
                    <a:pt x="1185" y="470"/>
                    <a:pt x="1110" y="545"/>
                  </a:cubicBezTo>
                  <a:cubicBezTo>
                    <a:pt x="1090" y="565"/>
                    <a:pt x="1090" y="565"/>
                    <a:pt x="1069" y="586"/>
                  </a:cubicBezTo>
                  <a:cubicBezTo>
                    <a:pt x="888" y="424"/>
                    <a:pt x="807" y="243"/>
                    <a:pt x="8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998;p72"/>
            <p:cNvSpPr/>
            <p:nvPr/>
          </p:nvSpPr>
          <p:spPr>
            <a:xfrm>
              <a:off x="1095600" y="3346713"/>
              <a:ext cx="70075" cy="53100"/>
            </a:xfrm>
            <a:custGeom>
              <a:avLst/>
              <a:gdLst/>
              <a:ahLst/>
              <a:cxnLst/>
              <a:rect l="l" t="t" r="r" b="b"/>
              <a:pathLst>
                <a:path w="2803" h="2124" extrusionOk="0">
                  <a:moveTo>
                    <a:pt x="1456" y="0"/>
                  </a:moveTo>
                  <a:cubicBezTo>
                    <a:pt x="1093" y="0"/>
                    <a:pt x="727" y="135"/>
                    <a:pt x="464" y="386"/>
                  </a:cubicBezTo>
                  <a:cubicBezTo>
                    <a:pt x="0" y="850"/>
                    <a:pt x="40" y="1515"/>
                    <a:pt x="565" y="1878"/>
                  </a:cubicBezTo>
                  <a:cubicBezTo>
                    <a:pt x="792" y="2044"/>
                    <a:pt x="1068" y="2123"/>
                    <a:pt x="1347" y="2123"/>
                  </a:cubicBezTo>
                  <a:cubicBezTo>
                    <a:pt x="1710" y="2123"/>
                    <a:pt x="2076" y="1988"/>
                    <a:pt x="2339" y="1737"/>
                  </a:cubicBezTo>
                  <a:cubicBezTo>
                    <a:pt x="2803" y="1273"/>
                    <a:pt x="2742" y="608"/>
                    <a:pt x="2238" y="245"/>
                  </a:cubicBezTo>
                  <a:cubicBezTo>
                    <a:pt x="2011" y="79"/>
                    <a:pt x="1734" y="0"/>
                    <a:pt x="14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999;p72"/>
            <p:cNvSpPr/>
            <p:nvPr/>
          </p:nvSpPr>
          <p:spPr>
            <a:xfrm>
              <a:off x="1095600" y="3343238"/>
              <a:ext cx="70075" cy="60025"/>
            </a:xfrm>
            <a:custGeom>
              <a:avLst/>
              <a:gdLst/>
              <a:ahLst/>
              <a:cxnLst/>
              <a:rect l="l" t="t" r="r" b="b"/>
              <a:pathLst>
                <a:path w="2803" h="2401" fill="none" extrusionOk="0">
                  <a:moveTo>
                    <a:pt x="2339" y="1876"/>
                  </a:moveTo>
                  <a:cubicBezTo>
                    <a:pt x="1875" y="2320"/>
                    <a:pt x="1089" y="2400"/>
                    <a:pt x="565" y="2017"/>
                  </a:cubicBezTo>
                  <a:cubicBezTo>
                    <a:pt x="40" y="1654"/>
                    <a:pt x="0" y="989"/>
                    <a:pt x="464" y="525"/>
                  </a:cubicBezTo>
                  <a:cubicBezTo>
                    <a:pt x="928" y="82"/>
                    <a:pt x="1714" y="1"/>
                    <a:pt x="2238" y="384"/>
                  </a:cubicBezTo>
                  <a:cubicBezTo>
                    <a:pt x="2742" y="747"/>
                    <a:pt x="2803" y="1412"/>
                    <a:pt x="2339" y="1876"/>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00;p72"/>
            <p:cNvSpPr/>
            <p:nvPr/>
          </p:nvSpPr>
          <p:spPr>
            <a:xfrm>
              <a:off x="913125" y="3453163"/>
              <a:ext cx="160825" cy="116900"/>
            </a:xfrm>
            <a:custGeom>
              <a:avLst/>
              <a:gdLst/>
              <a:ahLst/>
              <a:cxnLst/>
              <a:rect l="l" t="t" r="r" b="b"/>
              <a:pathLst>
                <a:path w="6433" h="4676" extrusionOk="0">
                  <a:moveTo>
                    <a:pt x="623" y="1"/>
                  </a:moveTo>
                  <a:cubicBezTo>
                    <a:pt x="475" y="1"/>
                    <a:pt x="328" y="63"/>
                    <a:pt x="222" y="181"/>
                  </a:cubicBezTo>
                  <a:cubicBezTo>
                    <a:pt x="0" y="403"/>
                    <a:pt x="41" y="745"/>
                    <a:pt x="283" y="907"/>
                  </a:cubicBezTo>
                  <a:lnTo>
                    <a:pt x="5525" y="4576"/>
                  </a:lnTo>
                  <a:cubicBezTo>
                    <a:pt x="5609" y="4644"/>
                    <a:pt x="5714" y="4676"/>
                    <a:pt x="5822" y="4676"/>
                  </a:cubicBezTo>
                  <a:cubicBezTo>
                    <a:pt x="5971" y="4676"/>
                    <a:pt x="6125" y="4613"/>
                    <a:pt x="6231" y="4496"/>
                  </a:cubicBezTo>
                  <a:cubicBezTo>
                    <a:pt x="6432" y="4274"/>
                    <a:pt x="6412" y="3931"/>
                    <a:pt x="6150" y="3770"/>
                  </a:cubicBezTo>
                  <a:lnTo>
                    <a:pt x="928" y="100"/>
                  </a:lnTo>
                  <a:cubicBezTo>
                    <a:pt x="835" y="33"/>
                    <a:pt x="729" y="1"/>
                    <a:pt x="6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01;p72"/>
            <p:cNvSpPr/>
            <p:nvPr/>
          </p:nvSpPr>
          <p:spPr>
            <a:xfrm>
              <a:off x="1229175" y="3338588"/>
              <a:ext cx="95800" cy="101550"/>
            </a:xfrm>
            <a:custGeom>
              <a:avLst/>
              <a:gdLst/>
              <a:ahLst/>
              <a:cxnLst/>
              <a:rect l="l" t="t" r="r" b="b"/>
              <a:pathLst>
                <a:path w="3832" h="4062" extrusionOk="0">
                  <a:moveTo>
                    <a:pt x="745" y="0"/>
                  </a:moveTo>
                  <a:cubicBezTo>
                    <a:pt x="686" y="0"/>
                    <a:pt x="626" y="8"/>
                    <a:pt x="565" y="26"/>
                  </a:cubicBezTo>
                  <a:cubicBezTo>
                    <a:pt x="303" y="127"/>
                    <a:pt x="141" y="409"/>
                    <a:pt x="81" y="671"/>
                  </a:cubicBezTo>
                  <a:cubicBezTo>
                    <a:pt x="0" y="1175"/>
                    <a:pt x="182" y="1699"/>
                    <a:pt x="504" y="2102"/>
                  </a:cubicBezTo>
                  <a:cubicBezTo>
                    <a:pt x="827" y="2526"/>
                    <a:pt x="1311" y="2768"/>
                    <a:pt x="1734" y="3070"/>
                  </a:cubicBezTo>
                  <a:cubicBezTo>
                    <a:pt x="1754" y="3070"/>
                    <a:pt x="1754" y="3070"/>
                    <a:pt x="1754" y="3090"/>
                  </a:cubicBezTo>
                  <a:cubicBezTo>
                    <a:pt x="1775" y="3111"/>
                    <a:pt x="1754" y="3131"/>
                    <a:pt x="1754" y="3131"/>
                  </a:cubicBezTo>
                  <a:cubicBezTo>
                    <a:pt x="1674" y="3312"/>
                    <a:pt x="1311" y="3836"/>
                    <a:pt x="1210" y="3978"/>
                  </a:cubicBezTo>
                  <a:cubicBezTo>
                    <a:pt x="1162" y="4039"/>
                    <a:pt x="1168" y="4061"/>
                    <a:pt x="1206" y="4061"/>
                  </a:cubicBezTo>
                  <a:cubicBezTo>
                    <a:pt x="1281" y="4061"/>
                    <a:pt x="1480" y="3977"/>
                    <a:pt x="1654" y="3937"/>
                  </a:cubicBezTo>
                  <a:cubicBezTo>
                    <a:pt x="1754" y="3897"/>
                    <a:pt x="1840" y="3882"/>
                    <a:pt x="1928" y="3882"/>
                  </a:cubicBezTo>
                  <a:cubicBezTo>
                    <a:pt x="2017" y="3882"/>
                    <a:pt x="2107" y="3897"/>
                    <a:pt x="2218" y="3917"/>
                  </a:cubicBezTo>
                  <a:cubicBezTo>
                    <a:pt x="2251" y="3922"/>
                    <a:pt x="2287" y="3924"/>
                    <a:pt x="2324" y="3924"/>
                  </a:cubicBezTo>
                  <a:cubicBezTo>
                    <a:pt x="2602" y="3924"/>
                    <a:pt x="2970" y="3800"/>
                    <a:pt x="3166" y="3675"/>
                  </a:cubicBezTo>
                  <a:cubicBezTo>
                    <a:pt x="3307" y="3594"/>
                    <a:pt x="3428" y="3494"/>
                    <a:pt x="3488" y="3353"/>
                  </a:cubicBezTo>
                  <a:cubicBezTo>
                    <a:pt x="3710" y="2848"/>
                    <a:pt x="3831" y="2002"/>
                    <a:pt x="3448" y="1578"/>
                  </a:cubicBezTo>
                  <a:cubicBezTo>
                    <a:pt x="3367" y="1477"/>
                    <a:pt x="3246" y="1377"/>
                    <a:pt x="3125" y="1296"/>
                  </a:cubicBezTo>
                  <a:cubicBezTo>
                    <a:pt x="3085" y="1276"/>
                    <a:pt x="3025" y="1235"/>
                    <a:pt x="2984" y="1195"/>
                  </a:cubicBezTo>
                  <a:cubicBezTo>
                    <a:pt x="2561" y="933"/>
                    <a:pt x="2117" y="671"/>
                    <a:pt x="1674" y="429"/>
                  </a:cubicBezTo>
                  <a:cubicBezTo>
                    <a:pt x="1398" y="274"/>
                    <a:pt x="1092" y="0"/>
                    <a:pt x="7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002;p72"/>
            <p:cNvSpPr/>
            <p:nvPr/>
          </p:nvSpPr>
          <p:spPr>
            <a:xfrm>
              <a:off x="1152050" y="3419938"/>
              <a:ext cx="120000" cy="84500"/>
            </a:xfrm>
            <a:custGeom>
              <a:avLst/>
              <a:gdLst/>
              <a:ahLst/>
              <a:cxnLst/>
              <a:rect l="l" t="t" r="r" b="b"/>
              <a:pathLst>
                <a:path w="4800" h="3380" extrusionOk="0">
                  <a:moveTo>
                    <a:pt x="622" y="1"/>
                  </a:moveTo>
                  <a:cubicBezTo>
                    <a:pt x="581" y="1"/>
                    <a:pt x="542" y="5"/>
                    <a:pt x="504" y="18"/>
                  </a:cubicBezTo>
                  <a:cubicBezTo>
                    <a:pt x="363" y="58"/>
                    <a:pt x="262" y="199"/>
                    <a:pt x="202" y="320"/>
                  </a:cubicBezTo>
                  <a:cubicBezTo>
                    <a:pt x="0" y="804"/>
                    <a:pt x="182" y="1369"/>
                    <a:pt x="504" y="1772"/>
                  </a:cubicBezTo>
                  <a:cubicBezTo>
                    <a:pt x="847" y="2155"/>
                    <a:pt x="1331" y="2397"/>
                    <a:pt x="1795" y="2619"/>
                  </a:cubicBezTo>
                  <a:cubicBezTo>
                    <a:pt x="2279" y="2820"/>
                    <a:pt x="2924" y="3083"/>
                    <a:pt x="2984" y="3325"/>
                  </a:cubicBezTo>
                  <a:cubicBezTo>
                    <a:pt x="2996" y="3364"/>
                    <a:pt x="3016" y="3380"/>
                    <a:pt x="3042" y="3380"/>
                  </a:cubicBezTo>
                  <a:cubicBezTo>
                    <a:pt x="3149" y="3380"/>
                    <a:pt x="3355" y="3096"/>
                    <a:pt x="3468" y="2982"/>
                  </a:cubicBezTo>
                  <a:cubicBezTo>
                    <a:pt x="3912" y="2558"/>
                    <a:pt x="4799" y="1490"/>
                    <a:pt x="4073" y="945"/>
                  </a:cubicBezTo>
                  <a:cubicBezTo>
                    <a:pt x="3690" y="663"/>
                    <a:pt x="2984" y="603"/>
                    <a:pt x="2541" y="482"/>
                  </a:cubicBezTo>
                  <a:cubicBezTo>
                    <a:pt x="2319" y="421"/>
                    <a:pt x="2077" y="361"/>
                    <a:pt x="1855" y="300"/>
                  </a:cubicBezTo>
                  <a:cubicBezTo>
                    <a:pt x="1533" y="220"/>
                    <a:pt x="1210" y="139"/>
                    <a:pt x="908" y="38"/>
                  </a:cubicBezTo>
                  <a:cubicBezTo>
                    <a:pt x="810" y="24"/>
                    <a:pt x="713" y="1"/>
                    <a:pt x="6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003;p72"/>
            <p:cNvSpPr/>
            <p:nvPr/>
          </p:nvSpPr>
          <p:spPr>
            <a:xfrm>
              <a:off x="1109700" y="3489163"/>
              <a:ext cx="99825" cy="86025"/>
            </a:xfrm>
            <a:custGeom>
              <a:avLst/>
              <a:gdLst/>
              <a:ahLst/>
              <a:cxnLst/>
              <a:rect l="l" t="t" r="r" b="b"/>
              <a:pathLst>
                <a:path w="3993" h="3441" extrusionOk="0">
                  <a:moveTo>
                    <a:pt x="1095" y="1"/>
                  </a:moveTo>
                  <a:cubicBezTo>
                    <a:pt x="568" y="1"/>
                    <a:pt x="1" y="202"/>
                    <a:pt x="1" y="838"/>
                  </a:cubicBezTo>
                  <a:cubicBezTo>
                    <a:pt x="1" y="1140"/>
                    <a:pt x="162" y="1402"/>
                    <a:pt x="384" y="1584"/>
                  </a:cubicBezTo>
                  <a:cubicBezTo>
                    <a:pt x="606" y="1765"/>
                    <a:pt x="868" y="1866"/>
                    <a:pt x="1130" y="1987"/>
                  </a:cubicBezTo>
                  <a:cubicBezTo>
                    <a:pt x="1452" y="2128"/>
                    <a:pt x="1956" y="2229"/>
                    <a:pt x="2178" y="2531"/>
                  </a:cubicBezTo>
                  <a:cubicBezTo>
                    <a:pt x="2461" y="2874"/>
                    <a:pt x="2481" y="3398"/>
                    <a:pt x="3065" y="3439"/>
                  </a:cubicBezTo>
                  <a:cubicBezTo>
                    <a:pt x="3078" y="3440"/>
                    <a:pt x="3091" y="3440"/>
                    <a:pt x="3104" y="3440"/>
                  </a:cubicBezTo>
                  <a:cubicBezTo>
                    <a:pt x="3392" y="3440"/>
                    <a:pt x="3657" y="3226"/>
                    <a:pt x="3811" y="2975"/>
                  </a:cubicBezTo>
                  <a:cubicBezTo>
                    <a:pt x="3953" y="2713"/>
                    <a:pt x="3993" y="2390"/>
                    <a:pt x="3973" y="2088"/>
                  </a:cubicBezTo>
                  <a:cubicBezTo>
                    <a:pt x="3973" y="1644"/>
                    <a:pt x="3892" y="1181"/>
                    <a:pt x="3690" y="797"/>
                  </a:cubicBezTo>
                  <a:cubicBezTo>
                    <a:pt x="3469" y="374"/>
                    <a:pt x="2461" y="193"/>
                    <a:pt x="2017" y="112"/>
                  </a:cubicBezTo>
                  <a:cubicBezTo>
                    <a:pt x="1836" y="92"/>
                    <a:pt x="1654" y="51"/>
                    <a:pt x="1452" y="31"/>
                  </a:cubicBezTo>
                  <a:cubicBezTo>
                    <a:pt x="1341" y="12"/>
                    <a:pt x="1219" y="1"/>
                    <a:pt x="1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4;p72"/>
            <p:cNvSpPr/>
            <p:nvPr/>
          </p:nvSpPr>
          <p:spPr>
            <a:xfrm>
              <a:off x="1045175" y="3397013"/>
              <a:ext cx="69600" cy="52950"/>
            </a:xfrm>
            <a:custGeom>
              <a:avLst/>
              <a:gdLst/>
              <a:ahLst/>
              <a:cxnLst/>
              <a:rect l="l" t="t" r="r" b="b"/>
              <a:pathLst>
                <a:path w="2784" h="2118" extrusionOk="0">
                  <a:moveTo>
                    <a:pt x="1472" y="1"/>
                  </a:moveTo>
                  <a:cubicBezTo>
                    <a:pt x="1104" y="1"/>
                    <a:pt x="731" y="136"/>
                    <a:pt x="465" y="390"/>
                  </a:cubicBezTo>
                  <a:cubicBezTo>
                    <a:pt x="1" y="854"/>
                    <a:pt x="41" y="1520"/>
                    <a:pt x="565" y="1883"/>
                  </a:cubicBezTo>
                  <a:cubicBezTo>
                    <a:pt x="784" y="2040"/>
                    <a:pt x="1059" y="2117"/>
                    <a:pt x="1338" y="2117"/>
                  </a:cubicBezTo>
                  <a:cubicBezTo>
                    <a:pt x="1704" y="2117"/>
                    <a:pt x="2077" y="1984"/>
                    <a:pt x="2340" y="1721"/>
                  </a:cubicBezTo>
                  <a:cubicBezTo>
                    <a:pt x="2783" y="1278"/>
                    <a:pt x="2743" y="612"/>
                    <a:pt x="2239" y="229"/>
                  </a:cubicBezTo>
                  <a:cubicBezTo>
                    <a:pt x="2016" y="75"/>
                    <a:pt x="1745" y="1"/>
                    <a:pt x="1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005;p72"/>
            <p:cNvSpPr/>
            <p:nvPr/>
          </p:nvSpPr>
          <p:spPr>
            <a:xfrm>
              <a:off x="1045175" y="3393663"/>
              <a:ext cx="69600" cy="59500"/>
            </a:xfrm>
            <a:custGeom>
              <a:avLst/>
              <a:gdLst/>
              <a:ahLst/>
              <a:cxnLst/>
              <a:rect l="l" t="t" r="r" b="b"/>
              <a:pathLst>
                <a:path w="2784" h="2380" fill="none" extrusionOk="0">
                  <a:moveTo>
                    <a:pt x="2340" y="1855"/>
                  </a:moveTo>
                  <a:cubicBezTo>
                    <a:pt x="1876" y="2319"/>
                    <a:pt x="1070" y="2379"/>
                    <a:pt x="565" y="2017"/>
                  </a:cubicBezTo>
                  <a:cubicBezTo>
                    <a:pt x="41" y="1654"/>
                    <a:pt x="1" y="988"/>
                    <a:pt x="465" y="524"/>
                  </a:cubicBezTo>
                  <a:cubicBezTo>
                    <a:pt x="928" y="81"/>
                    <a:pt x="1715" y="0"/>
                    <a:pt x="2239" y="363"/>
                  </a:cubicBezTo>
                  <a:cubicBezTo>
                    <a:pt x="2743" y="746"/>
                    <a:pt x="2783" y="1412"/>
                    <a:pt x="2340" y="1855"/>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006;p72"/>
            <p:cNvSpPr/>
            <p:nvPr/>
          </p:nvSpPr>
          <p:spPr>
            <a:xfrm>
              <a:off x="1060300" y="3408613"/>
              <a:ext cx="39350" cy="29625"/>
            </a:xfrm>
            <a:custGeom>
              <a:avLst/>
              <a:gdLst/>
              <a:ahLst/>
              <a:cxnLst/>
              <a:rect l="l" t="t" r="r" b="b"/>
              <a:pathLst>
                <a:path w="1574" h="1185" extrusionOk="0">
                  <a:moveTo>
                    <a:pt x="817" y="92"/>
                  </a:moveTo>
                  <a:cubicBezTo>
                    <a:pt x="862" y="92"/>
                    <a:pt x="907" y="98"/>
                    <a:pt x="948" y="108"/>
                  </a:cubicBezTo>
                  <a:cubicBezTo>
                    <a:pt x="948" y="128"/>
                    <a:pt x="928" y="289"/>
                    <a:pt x="888" y="451"/>
                  </a:cubicBezTo>
                  <a:cubicBezTo>
                    <a:pt x="666" y="350"/>
                    <a:pt x="485" y="229"/>
                    <a:pt x="444" y="209"/>
                  </a:cubicBezTo>
                  <a:cubicBezTo>
                    <a:pt x="549" y="134"/>
                    <a:pt x="687" y="92"/>
                    <a:pt x="817" y="92"/>
                  </a:cubicBezTo>
                  <a:close/>
                  <a:moveTo>
                    <a:pt x="1069" y="148"/>
                  </a:moveTo>
                  <a:cubicBezTo>
                    <a:pt x="1110" y="168"/>
                    <a:pt x="1150" y="189"/>
                    <a:pt x="1190" y="209"/>
                  </a:cubicBezTo>
                  <a:cubicBezTo>
                    <a:pt x="1291" y="289"/>
                    <a:pt x="1372" y="390"/>
                    <a:pt x="1372" y="511"/>
                  </a:cubicBezTo>
                  <a:cubicBezTo>
                    <a:pt x="1360" y="511"/>
                    <a:pt x="1309" y="524"/>
                    <a:pt x="1230" y="524"/>
                  </a:cubicBezTo>
                  <a:cubicBezTo>
                    <a:pt x="1171" y="524"/>
                    <a:pt x="1095" y="517"/>
                    <a:pt x="1009" y="491"/>
                  </a:cubicBezTo>
                  <a:cubicBezTo>
                    <a:pt x="1049" y="330"/>
                    <a:pt x="1069" y="168"/>
                    <a:pt x="1069" y="148"/>
                  </a:cubicBezTo>
                  <a:close/>
                  <a:moveTo>
                    <a:pt x="364" y="269"/>
                  </a:moveTo>
                  <a:cubicBezTo>
                    <a:pt x="424" y="310"/>
                    <a:pt x="626" y="451"/>
                    <a:pt x="868" y="531"/>
                  </a:cubicBezTo>
                  <a:cubicBezTo>
                    <a:pt x="868" y="572"/>
                    <a:pt x="848" y="592"/>
                    <a:pt x="848" y="632"/>
                  </a:cubicBezTo>
                  <a:cubicBezTo>
                    <a:pt x="827" y="632"/>
                    <a:pt x="827" y="612"/>
                    <a:pt x="827" y="612"/>
                  </a:cubicBezTo>
                  <a:cubicBezTo>
                    <a:pt x="727" y="585"/>
                    <a:pt x="628" y="576"/>
                    <a:pt x="540" y="576"/>
                  </a:cubicBezTo>
                  <a:cubicBezTo>
                    <a:pt x="364" y="576"/>
                    <a:pt x="229" y="612"/>
                    <a:pt x="202" y="612"/>
                  </a:cubicBezTo>
                  <a:cubicBezTo>
                    <a:pt x="202" y="491"/>
                    <a:pt x="243" y="370"/>
                    <a:pt x="344" y="269"/>
                  </a:cubicBezTo>
                  <a:close/>
                  <a:moveTo>
                    <a:pt x="989" y="572"/>
                  </a:moveTo>
                  <a:cubicBezTo>
                    <a:pt x="1090" y="602"/>
                    <a:pt x="1180" y="612"/>
                    <a:pt x="1251" y="612"/>
                  </a:cubicBezTo>
                  <a:cubicBezTo>
                    <a:pt x="1321" y="612"/>
                    <a:pt x="1372" y="602"/>
                    <a:pt x="1392" y="592"/>
                  </a:cubicBezTo>
                  <a:lnTo>
                    <a:pt x="1392" y="592"/>
                  </a:lnTo>
                  <a:cubicBezTo>
                    <a:pt x="1372" y="713"/>
                    <a:pt x="1332" y="814"/>
                    <a:pt x="1251" y="914"/>
                  </a:cubicBezTo>
                  <a:cubicBezTo>
                    <a:pt x="1231" y="894"/>
                    <a:pt x="1150" y="814"/>
                    <a:pt x="1049" y="733"/>
                  </a:cubicBezTo>
                  <a:cubicBezTo>
                    <a:pt x="1029" y="713"/>
                    <a:pt x="989" y="693"/>
                    <a:pt x="948" y="673"/>
                  </a:cubicBezTo>
                  <a:cubicBezTo>
                    <a:pt x="948" y="673"/>
                    <a:pt x="948" y="652"/>
                    <a:pt x="948" y="652"/>
                  </a:cubicBezTo>
                  <a:cubicBezTo>
                    <a:pt x="969" y="632"/>
                    <a:pt x="969" y="592"/>
                    <a:pt x="989" y="572"/>
                  </a:cubicBezTo>
                  <a:close/>
                  <a:moveTo>
                    <a:pt x="490" y="663"/>
                  </a:moveTo>
                  <a:cubicBezTo>
                    <a:pt x="581" y="663"/>
                    <a:pt x="689" y="676"/>
                    <a:pt x="807" y="713"/>
                  </a:cubicBezTo>
                  <a:cubicBezTo>
                    <a:pt x="727" y="894"/>
                    <a:pt x="626" y="1035"/>
                    <a:pt x="606" y="1076"/>
                  </a:cubicBezTo>
                  <a:cubicBezTo>
                    <a:pt x="525" y="1056"/>
                    <a:pt x="465" y="1035"/>
                    <a:pt x="404" y="995"/>
                  </a:cubicBezTo>
                  <a:cubicBezTo>
                    <a:pt x="283" y="914"/>
                    <a:pt x="223" y="814"/>
                    <a:pt x="202" y="713"/>
                  </a:cubicBezTo>
                  <a:cubicBezTo>
                    <a:pt x="228" y="700"/>
                    <a:pt x="334" y="663"/>
                    <a:pt x="490" y="663"/>
                  </a:cubicBezTo>
                  <a:close/>
                  <a:moveTo>
                    <a:pt x="908" y="753"/>
                  </a:moveTo>
                  <a:cubicBezTo>
                    <a:pt x="948" y="773"/>
                    <a:pt x="969" y="793"/>
                    <a:pt x="1009" y="814"/>
                  </a:cubicBezTo>
                  <a:cubicBezTo>
                    <a:pt x="1090" y="894"/>
                    <a:pt x="1150" y="955"/>
                    <a:pt x="1170" y="975"/>
                  </a:cubicBezTo>
                  <a:cubicBezTo>
                    <a:pt x="1048" y="1045"/>
                    <a:pt x="910" y="1100"/>
                    <a:pt x="770" y="1100"/>
                  </a:cubicBezTo>
                  <a:cubicBezTo>
                    <a:pt x="749" y="1100"/>
                    <a:pt x="728" y="1099"/>
                    <a:pt x="706" y="1096"/>
                  </a:cubicBezTo>
                  <a:cubicBezTo>
                    <a:pt x="747" y="1056"/>
                    <a:pt x="827" y="935"/>
                    <a:pt x="908" y="753"/>
                  </a:cubicBezTo>
                  <a:close/>
                  <a:moveTo>
                    <a:pt x="831" y="1"/>
                  </a:moveTo>
                  <a:cubicBezTo>
                    <a:pt x="625" y="1"/>
                    <a:pt x="414" y="78"/>
                    <a:pt x="263" y="229"/>
                  </a:cubicBezTo>
                  <a:cubicBezTo>
                    <a:pt x="1" y="471"/>
                    <a:pt x="41" y="854"/>
                    <a:pt x="323" y="1056"/>
                  </a:cubicBezTo>
                  <a:cubicBezTo>
                    <a:pt x="445" y="1143"/>
                    <a:pt x="598" y="1185"/>
                    <a:pt x="752" y="1185"/>
                  </a:cubicBezTo>
                  <a:cubicBezTo>
                    <a:pt x="955" y="1185"/>
                    <a:pt x="1163" y="1112"/>
                    <a:pt x="1311" y="975"/>
                  </a:cubicBezTo>
                  <a:cubicBezTo>
                    <a:pt x="1573" y="713"/>
                    <a:pt x="1553" y="330"/>
                    <a:pt x="1251" y="128"/>
                  </a:cubicBezTo>
                  <a:cubicBezTo>
                    <a:pt x="1131" y="43"/>
                    <a:pt x="982" y="1"/>
                    <a:pt x="8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007;p72"/>
            <p:cNvSpPr/>
            <p:nvPr/>
          </p:nvSpPr>
          <p:spPr>
            <a:xfrm>
              <a:off x="987225" y="3217113"/>
              <a:ext cx="197100" cy="106775"/>
            </a:xfrm>
            <a:custGeom>
              <a:avLst/>
              <a:gdLst/>
              <a:ahLst/>
              <a:cxnLst/>
              <a:rect l="l" t="t" r="r" b="b"/>
              <a:pathLst>
                <a:path w="7884" h="4271" extrusionOk="0">
                  <a:moveTo>
                    <a:pt x="4074" y="0"/>
                  </a:moveTo>
                  <a:cubicBezTo>
                    <a:pt x="3870" y="0"/>
                    <a:pt x="3667" y="26"/>
                    <a:pt x="3468" y="106"/>
                  </a:cubicBezTo>
                  <a:cubicBezTo>
                    <a:pt x="2944" y="328"/>
                    <a:pt x="2379" y="489"/>
                    <a:pt x="1855" y="731"/>
                  </a:cubicBezTo>
                  <a:cubicBezTo>
                    <a:pt x="1371" y="953"/>
                    <a:pt x="827" y="1155"/>
                    <a:pt x="383" y="1457"/>
                  </a:cubicBezTo>
                  <a:cubicBezTo>
                    <a:pt x="0" y="1719"/>
                    <a:pt x="202" y="2344"/>
                    <a:pt x="282" y="2727"/>
                  </a:cubicBezTo>
                  <a:cubicBezTo>
                    <a:pt x="383" y="3231"/>
                    <a:pt x="565" y="3695"/>
                    <a:pt x="807" y="4139"/>
                  </a:cubicBezTo>
                  <a:cubicBezTo>
                    <a:pt x="827" y="4199"/>
                    <a:pt x="867" y="4239"/>
                    <a:pt x="928" y="4260"/>
                  </a:cubicBezTo>
                  <a:cubicBezTo>
                    <a:pt x="943" y="4267"/>
                    <a:pt x="958" y="4271"/>
                    <a:pt x="974" y="4271"/>
                  </a:cubicBezTo>
                  <a:cubicBezTo>
                    <a:pt x="1038" y="4271"/>
                    <a:pt x="1101" y="4212"/>
                    <a:pt x="1149" y="4179"/>
                  </a:cubicBezTo>
                  <a:cubicBezTo>
                    <a:pt x="1351" y="3977"/>
                    <a:pt x="1553" y="3796"/>
                    <a:pt x="1754" y="3635"/>
                  </a:cubicBezTo>
                  <a:cubicBezTo>
                    <a:pt x="2158" y="3332"/>
                    <a:pt x="2581" y="3010"/>
                    <a:pt x="3025" y="2808"/>
                  </a:cubicBezTo>
                  <a:cubicBezTo>
                    <a:pt x="3307" y="2667"/>
                    <a:pt x="3771" y="2445"/>
                    <a:pt x="4073" y="2445"/>
                  </a:cubicBezTo>
                  <a:cubicBezTo>
                    <a:pt x="4255" y="2445"/>
                    <a:pt x="4416" y="2506"/>
                    <a:pt x="4577" y="2546"/>
                  </a:cubicBezTo>
                  <a:cubicBezTo>
                    <a:pt x="4843" y="2624"/>
                    <a:pt x="5119" y="2662"/>
                    <a:pt x="5394" y="2662"/>
                  </a:cubicBezTo>
                  <a:cubicBezTo>
                    <a:pt x="5977" y="2662"/>
                    <a:pt x="6558" y="2491"/>
                    <a:pt x="7037" y="2163"/>
                  </a:cubicBezTo>
                  <a:cubicBezTo>
                    <a:pt x="7319" y="1981"/>
                    <a:pt x="7581" y="1739"/>
                    <a:pt x="7722" y="1437"/>
                  </a:cubicBezTo>
                  <a:cubicBezTo>
                    <a:pt x="7864" y="1114"/>
                    <a:pt x="7884" y="751"/>
                    <a:pt x="7722" y="449"/>
                  </a:cubicBezTo>
                  <a:cubicBezTo>
                    <a:pt x="7535" y="121"/>
                    <a:pt x="7252" y="38"/>
                    <a:pt x="6945" y="38"/>
                  </a:cubicBezTo>
                  <a:cubicBezTo>
                    <a:pt x="6724" y="38"/>
                    <a:pt x="6490" y="81"/>
                    <a:pt x="6271" y="106"/>
                  </a:cubicBezTo>
                  <a:cubicBezTo>
                    <a:pt x="6123" y="128"/>
                    <a:pt x="5972" y="137"/>
                    <a:pt x="5819" y="137"/>
                  </a:cubicBezTo>
                  <a:cubicBezTo>
                    <a:pt x="5556" y="137"/>
                    <a:pt x="5288" y="112"/>
                    <a:pt x="5021" y="86"/>
                  </a:cubicBezTo>
                  <a:cubicBezTo>
                    <a:pt x="4704" y="62"/>
                    <a:pt x="4387" y="0"/>
                    <a:pt x="40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008;p72"/>
            <p:cNvSpPr/>
            <p:nvPr/>
          </p:nvSpPr>
          <p:spPr>
            <a:xfrm>
              <a:off x="1197425" y="3485388"/>
              <a:ext cx="24200" cy="7600"/>
            </a:xfrm>
            <a:custGeom>
              <a:avLst/>
              <a:gdLst/>
              <a:ahLst/>
              <a:cxnLst/>
              <a:rect l="l" t="t" r="r" b="b"/>
              <a:pathLst>
                <a:path w="968" h="304" fill="none" extrusionOk="0">
                  <a:moveTo>
                    <a:pt x="0" y="1"/>
                  </a:moveTo>
                  <a:cubicBezTo>
                    <a:pt x="343" y="162"/>
                    <a:pt x="605" y="223"/>
                    <a:pt x="968" y="303"/>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009;p72"/>
            <p:cNvSpPr/>
            <p:nvPr/>
          </p:nvSpPr>
          <p:spPr>
            <a:xfrm>
              <a:off x="1157075" y="3425413"/>
              <a:ext cx="38350" cy="21700"/>
            </a:xfrm>
            <a:custGeom>
              <a:avLst/>
              <a:gdLst/>
              <a:ahLst/>
              <a:cxnLst/>
              <a:rect l="l" t="t" r="r" b="b"/>
              <a:pathLst>
                <a:path w="1534" h="868" fill="none" extrusionOk="0">
                  <a:moveTo>
                    <a:pt x="61" y="1"/>
                  </a:moveTo>
                  <a:cubicBezTo>
                    <a:pt x="1" y="142"/>
                    <a:pt x="82" y="323"/>
                    <a:pt x="162" y="444"/>
                  </a:cubicBezTo>
                  <a:cubicBezTo>
                    <a:pt x="263" y="565"/>
                    <a:pt x="384" y="646"/>
                    <a:pt x="525" y="706"/>
                  </a:cubicBezTo>
                  <a:cubicBezTo>
                    <a:pt x="525" y="706"/>
                    <a:pt x="525" y="706"/>
                    <a:pt x="525" y="706"/>
                  </a:cubicBezTo>
                  <a:cubicBezTo>
                    <a:pt x="908" y="867"/>
                    <a:pt x="1372" y="666"/>
                    <a:pt x="1493" y="283"/>
                  </a:cubicBezTo>
                  <a:cubicBezTo>
                    <a:pt x="1513" y="222"/>
                    <a:pt x="1513" y="162"/>
                    <a:pt x="1533" y="101"/>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010;p72"/>
            <p:cNvSpPr/>
            <p:nvPr/>
          </p:nvSpPr>
          <p:spPr>
            <a:xfrm>
              <a:off x="1125825" y="3493963"/>
              <a:ext cx="30775" cy="19675"/>
            </a:xfrm>
            <a:custGeom>
              <a:avLst/>
              <a:gdLst/>
              <a:ahLst/>
              <a:cxnLst/>
              <a:rect l="l" t="t" r="r" b="b"/>
              <a:pathLst>
                <a:path w="1231" h="787" fill="none" extrusionOk="0">
                  <a:moveTo>
                    <a:pt x="1211" y="1"/>
                  </a:moveTo>
                  <a:cubicBezTo>
                    <a:pt x="1231" y="303"/>
                    <a:pt x="1049" y="585"/>
                    <a:pt x="787" y="686"/>
                  </a:cubicBezTo>
                  <a:cubicBezTo>
                    <a:pt x="525" y="787"/>
                    <a:pt x="182" y="726"/>
                    <a:pt x="1" y="505"/>
                  </a:cubicBezTo>
                </a:path>
              </a:pathLst>
            </a:custGeom>
            <a:noFill/>
            <a:ln w="4025"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011;p72"/>
            <p:cNvSpPr/>
            <p:nvPr/>
          </p:nvSpPr>
          <p:spPr>
            <a:xfrm>
              <a:off x="1240250" y="3346788"/>
              <a:ext cx="36325" cy="17650"/>
            </a:xfrm>
            <a:custGeom>
              <a:avLst/>
              <a:gdLst/>
              <a:ahLst/>
              <a:cxnLst/>
              <a:rect l="l" t="t" r="r" b="b"/>
              <a:pathLst>
                <a:path w="1453" h="706" fill="none" extrusionOk="0">
                  <a:moveTo>
                    <a:pt x="1453" y="282"/>
                  </a:moveTo>
                  <a:cubicBezTo>
                    <a:pt x="1412" y="504"/>
                    <a:pt x="1211" y="666"/>
                    <a:pt x="1009" y="686"/>
                  </a:cubicBezTo>
                  <a:cubicBezTo>
                    <a:pt x="787" y="706"/>
                    <a:pt x="565" y="625"/>
                    <a:pt x="404" y="484"/>
                  </a:cubicBezTo>
                  <a:cubicBezTo>
                    <a:pt x="243" y="363"/>
                    <a:pt x="102" y="182"/>
                    <a:pt x="1" y="0"/>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012;p72"/>
            <p:cNvSpPr/>
            <p:nvPr/>
          </p:nvSpPr>
          <p:spPr>
            <a:xfrm>
              <a:off x="1261425" y="3407763"/>
              <a:ext cx="20200" cy="11125"/>
            </a:xfrm>
            <a:custGeom>
              <a:avLst/>
              <a:gdLst/>
              <a:ahLst/>
              <a:cxnLst/>
              <a:rect l="l" t="t" r="r" b="b"/>
              <a:pathLst>
                <a:path w="808" h="445" fill="none" extrusionOk="0">
                  <a:moveTo>
                    <a:pt x="1" y="1"/>
                  </a:moveTo>
                  <a:cubicBezTo>
                    <a:pt x="243" y="162"/>
                    <a:pt x="525" y="323"/>
                    <a:pt x="807" y="444"/>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013;p72"/>
            <p:cNvSpPr/>
            <p:nvPr/>
          </p:nvSpPr>
          <p:spPr>
            <a:xfrm>
              <a:off x="1138425" y="3220763"/>
              <a:ext cx="38850" cy="7075"/>
            </a:xfrm>
            <a:custGeom>
              <a:avLst/>
              <a:gdLst/>
              <a:ahLst/>
              <a:cxnLst/>
              <a:rect l="l" t="t" r="r" b="b"/>
              <a:pathLst>
                <a:path w="1554" h="283" fill="none" extrusionOk="0">
                  <a:moveTo>
                    <a:pt x="1553" y="121"/>
                  </a:moveTo>
                  <a:cubicBezTo>
                    <a:pt x="1291" y="202"/>
                    <a:pt x="1009" y="283"/>
                    <a:pt x="747" y="283"/>
                  </a:cubicBezTo>
                  <a:cubicBezTo>
                    <a:pt x="465" y="283"/>
                    <a:pt x="182" y="202"/>
                    <a:pt x="1" y="0"/>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014;p72"/>
            <p:cNvSpPr/>
            <p:nvPr/>
          </p:nvSpPr>
          <p:spPr>
            <a:xfrm>
              <a:off x="1229175" y="3336188"/>
              <a:ext cx="92775" cy="143175"/>
            </a:xfrm>
            <a:custGeom>
              <a:avLst/>
              <a:gdLst/>
              <a:ahLst/>
              <a:cxnLst/>
              <a:rect l="l" t="t" r="r" b="b"/>
              <a:pathLst>
                <a:path w="3711" h="5727" fill="none" extrusionOk="0">
                  <a:moveTo>
                    <a:pt x="1472" y="5727"/>
                  </a:moveTo>
                  <a:cubicBezTo>
                    <a:pt x="1512" y="5727"/>
                    <a:pt x="1553" y="5727"/>
                    <a:pt x="1593" y="5727"/>
                  </a:cubicBezTo>
                  <a:cubicBezTo>
                    <a:pt x="1916" y="5707"/>
                    <a:pt x="2218" y="5646"/>
                    <a:pt x="2521" y="5566"/>
                  </a:cubicBezTo>
                  <a:cubicBezTo>
                    <a:pt x="3146" y="5384"/>
                    <a:pt x="3307" y="4598"/>
                    <a:pt x="3448" y="4053"/>
                  </a:cubicBezTo>
                  <a:cubicBezTo>
                    <a:pt x="3589" y="3509"/>
                    <a:pt x="3710" y="2965"/>
                    <a:pt x="3690" y="2400"/>
                  </a:cubicBezTo>
                  <a:cubicBezTo>
                    <a:pt x="3690" y="2380"/>
                    <a:pt x="3690" y="2360"/>
                    <a:pt x="3690" y="2340"/>
                  </a:cubicBezTo>
                  <a:cubicBezTo>
                    <a:pt x="3690" y="2319"/>
                    <a:pt x="3690" y="2299"/>
                    <a:pt x="3690" y="2279"/>
                  </a:cubicBezTo>
                  <a:lnTo>
                    <a:pt x="3690" y="2259"/>
                  </a:lnTo>
                  <a:cubicBezTo>
                    <a:pt x="3670" y="2037"/>
                    <a:pt x="3589" y="1836"/>
                    <a:pt x="3448" y="1674"/>
                  </a:cubicBezTo>
                  <a:cubicBezTo>
                    <a:pt x="3408" y="1614"/>
                    <a:pt x="3367" y="1573"/>
                    <a:pt x="3307" y="1533"/>
                  </a:cubicBezTo>
                  <a:cubicBezTo>
                    <a:pt x="2823" y="1130"/>
                    <a:pt x="2238" y="827"/>
                    <a:pt x="1674" y="525"/>
                  </a:cubicBezTo>
                  <a:cubicBezTo>
                    <a:pt x="1351" y="343"/>
                    <a:pt x="988" y="1"/>
                    <a:pt x="565" y="122"/>
                  </a:cubicBezTo>
                  <a:cubicBezTo>
                    <a:pt x="303" y="223"/>
                    <a:pt x="141" y="505"/>
                    <a:pt x="81" y="767"/>
                  </a:cubicBezTo>
                  <a:cubicBezTo>
                    <a:pt x="0" y="1271"/>
                    <a:pt x="182" y="1795"/>
                    <a:pt x="504" y="2198"/>
                  </a:cubicBezTo>
                  <a:cubicBezTo>
                    <a:pt x="726" y="2501"/>
                    <a:pt x="1049" y="2703"/>
                    <a:pt x="1351" y="2904"/>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015;p72"/>
            <p:cNvSpPr/>
            <p:nvPr/>
          </p:nvSpPr>
          <p:spPr>
            <a:xfrm>
              <a:off x="1152050" y="3419363"/>
              <a:ext cx="115950" cy="130575"/>
            </a:xfrm>
            <a:custGeom>
              <a:avLst/>
              <a:gdLst/>
              <a:ahLst/>
              <a:cxnLst/>
              <a:rect l="l" t="t" r="r" b="b"/>
              <a:pathLst>
                <a:path w="4638" h="5223" fill="none" extrusionOk="0">
                  <a:moveTo>
                    <a:pt x="4436" y="3872"/>
                  </a:moveTo>
                  <a:cubicBezTo>
                    <a:pt x="4557" y="3085"/>
                    <a:pt x="4638" y="2138"/>
                    <a:pt x="4355" y="1372"/>
                  </a:cubicBezTo>
                  <a:cubicBezTo>
                    <a:pt x="4235" y="1049"/>
                    <a:pt x="3952" y="787"/>
                    <a:pt x="3589" y="747"/>
                  </a:cubicBezTo>
                  <a:cubicBezTo>
                    <a:pt x="3247" y="626"/>
                    <a:pt x="2843" y="585"/>
                    <a:pt x="2541" y="505"/>
                  </a:cubicBezTo>
                  <a:cubicBezTo>
                    <a:pt x="2319" y="444"/>
                    <a:pt x="2077" y="384"/>
                    <a:pt x="1855" y="323"/>
                  </a:cubicBezTo>
                  <a:cubicBezTo>
                    <a:pt x="1533" y="243"/>
                    <a:pt x="1210" y="162"/>
                    <a:pt x="908" y="61"/>
                  </a:cubicBezTo>
                  <a:cubicBezTo>
                    <a:pt x="767" y="41"/>
                    <a:pt x="625" y="1"/>
                    <a:pt x="504" y="41"/>
                  </a:cubicBezTo>
                  <a:cubicBezTo>
                    <a:pt x="363" y="81"/>
                    <a:pt x="262" y="222"/>
                    <a:pt x="202" y="343"/>
                  </a:cubicBezTo>
                  <a:cubicBezTo>
                    <a:pt x="0" y="827"/>
                    <a:pt x="182" y="1392"/>
                    <a:pt x="504" y="1795"/>
                  </a:cubicBezTo>
                  <a:cubicBezTo>
                    <a:pt x="847" y="2178"/>
                    <a:pt x="1311" y="2420"/>
                    <a:pt x="1775" y="2622"/>
                  </a:cubicBezTo>
                  <a:cubicBezTo>
                    <a:pt x="1613" y="2985"/>
                    <a:pt x="1472" y="3368"/>
                    <a:pt x="1311" y="3731"/>
                  </a:cubicBezTo>
                  <a:cubicBezTo>
                    <a:pt x="1230" y="3952"/>
                    <a:pt x="1129" y="4194"/>
                    <a:pt x="1190" y="4436"/>
                  </a:cubicBezTo>
                  <a:cubicBezTo>
                    <a:pt x="1271" y="4799"/>
                    <a:pt x="1674" y="5021"/>
                    <a:pt x="2037" y="5102"/>
                  </a:cubicBezTo>
                  <a:cubicBezTo>
                    <a:pt x="2561" y="5223"/>
                    <a:pt x="3126" y="5182"/>
                    <a:pt x="3650" y="4981"/>
                  </a:cubicBezTo>
                  <a:cubicBezTo>
                    <a:pt x="3851" y="4900"/>
                    <a:pt x="4053" y="4799"/>
                    <a:pt x="4194" y="4618"/>
                  </a:cubicBezTo>
                  <a:cubicBezTo>
                    <a:pt x="4355" y="4416"/>
                    <a:pt x="4396" y="4134"/>
                    <a:pt x="4436" y="3872"/>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016;p72"/>
            <p:cNvSpPr/>
            <p:nvPr/>
          </p:nvSpPr>
          <p:spPr>
            <a:xfrm>
              <a:off x="1107700" y="3487338"/>
              <a:ext cx="101825" cy="87850"/>
            </a:xfrm>
            <a:custGeom>
              <a:avLst/>
              <a:gdLst/>
              <a:ahLst/>
              <a:cxnLst/>
              <a:rect l="l" t="t" r="r" b="b"/>
              <a:pathLst>
                <a:path w="4073" h="3514" extrusionOk="0">
                  <a:moveTo>
                    <a:pt x="723" y="0"/>
                  </a:moveTo>
                  <a:cubicBezTo>
                    <a:pt x="664" y="0"/>
                    <a:pt x="604" y="7"/>
                    <a:pt x="544" y="24"/>
                  </a:cubicBezTo>
                  <a:cubicBezTo>
                    <a:pt x="383" y="84"/>
                    <a:pt x="242" y="245"/>
                    <a:pt x="182" y="407"/>
                  </a:cubicBezTo>
                  <a:cubicBezTo>
                    <a:pt x="0" y="870"/>
                    <a:pt x="81" y="1334"/>
                    <a:pt x="464" y="1657"/>
                  </a:cubicBezTo>
                  <a:cubicBezTo>
                    <a:pt x="686" y="1838"/>
                    <a:pt x="948" y="1939"/>
                    <a:pt x="1210" y="2060"/>
                  </a:cubicBezTo>
                  <a:cubicBezTo>
                    <a:pt x="1532" y="2201"/>
                    <a:pt x="2036" y="2302"/>
                    <a:pt x="2258" y="2604"/>
                  </a:cubicBezTo>
                  <a:cubicBezTo>
                    <a:pt x="2541" y="2947"/>
                    <a:pt x="2561" y="3471"/>
                    <a:pt x="3145" y="3512"/>
                  </a:cubicBezTo>
                  <a:cubicBezTo>
                    <a:pt x="3158" y="3513"/>
                    <a:pt x="3171" y="3513"/>
                    <a:pt x="3184" y="3513"/>
                  </a:cubicBezTo>
                  <a:cubicBezTo>
                    <a:pt x="3472" y="3513"/>
                    <a:pt x="3737" y="3299"/>
                    <a:pt x="3891" y="3048"/>
                  </a:cubicBezTo>
                  <a:cubicBezTo>
                    <a:pt x="4033" y="2786"/>
                    <a:pt x="4073" y="2463"/>
                    <a:pt x="4053" y="2161"/>
                  </a:cubicBezTo>
                  <a:cubicBezTo>
                    <a:pt x="4053" y="1717"/>
                    <a:pt x="3972" y="1254"/>
                    <a:pt x="3770" y="870"/>
                  </a:cubicBezTo>
                  <a:cubicBezTo>
                    <a:pt x="3549" y="447"/>
                    <a:pt x="2541" y="266"/>
                    <a:pt x="2097" y="185"/>
                  </a:cubicBezTo>
                  <a:cubicBezTo>
                    <a:pt x="1734" y="124"/>
                    <a:pt x="1351" y="84"/>
                    <a:pt x="968" y="24"/>
                  </a:cubicBezTo>
                  <a:cubicBezTo>
                    <a:pt x="886" y="12"/>
                    <a:pt x="805" y="0"/>
                    <a:pt x="7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017;p72"/>
            <p:cNvSpPr/>
            <p:nvPr/>
          </p:nvSpPr>
          <p:spPr>
            <a:xfrm>
              <a:off x="1109700" y="3486913"/>
              <a:ext cx="99825" cy="76650"/>
            </a:xfrm>
            <a:custGeom>
              <a:avLst/>
              <a:gdLst/>
              <a:ahLst/>
              <a:cxnLst/>
              <a:rect l="l" t="t" r="r" b="b"/>
              <a:pathLst>
                <a:path w="3993" h="3066" fill="none" extrusionOk="0">
                  <a:moveTo>
                    <a:pt x="3811" y="3065"/>
                  </a:moveTo>
                  <a:cubicBezTo>
                    <a:pt x="3953" y="2803"/>
                    <a:pt x="3993" y="2480"/>
                    <a:pt x="3973" y="2178"/>
                  </a:cubicBezTo>
                  <a:cubicBezTo>
                    <a:pt x="3973" y="1734"/>
                    <a:pt x="3892" y="1271"/>
                    <a:pt x="3690" y="887"/>
                  </a:cubicBezTo>
                  <a:cubicBezTo>
                    <a:pt x="3469" y="464"/>
                    <a:pt x="2461" y="283"/>
                    <a:pt x="2017" y="202"/>
                  </a:cubicBezTo>
                  <a:cubicBezTo>
                    <a:pt x="1614" y="141"/>
                    <a:pt x="1190" y="61"/>
                    <a:pt x="747" y="21"/>
                  </a:cubicBezTo>
                  <a:cubicBezTo>
                    <a:pt x="666" y="21"/>
                    <a:pt x="585" y="0"/>
                    <a:pt x="505" y="21"/>
                  </a:cubicBezTo>
                  <a:cubicBezTo>
                    <a:pt x="384" y="61"/>
                    <a:pt x="263" y="162"/>
                    <a:pt x="202" y="283"/>
                  </a:cubicBezTo>
                  <a:cubicBezTo>
                    <a:pt x="81" y="464"/>
                    <a:pt x="1" y="726"/>
                    <a:pt x="1" y="928"/>
                  </a:cubicBezTo>
                  <a:cubicBezTo>
                    <a:pt x="1" y="1230"/>
                    <a:pt x="162" y="1492"/>
                    <a:pt x="384" y="1674"/>
                  </a:cubicBezTo>
                  <a:cubicBezTo>
                    <a:pt x="606" y="1855"/>
                    <a:pt x="868" y="1956"/>
                    <a:pt x="1130" y="2077"/>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018;p72"/>
            <p:cNvSpPr/>
            <p:nvPr/>
          </p:nvSpPr>
          <p:spPr>
            <a:xfrm>
              <a:off x="461475" y="3271663"/>
              <a:ext cx="738975" cy="712775"/>
            </a:xfrm>
            <a:custGeom>
              <a:avLst/>
              <a:gdLst/>
              <a:ahLst/>
              <a:cxnLst/>
              <a:rect l="l" t="t" r="r" b="b"/>
              <a:pathLst>
                <a:path w="29559" h="28511" fill="none" extrusionOk="0">
                  <a:moveTo>
                    <a:pt x="29559" y="11957"/>
                  </a:moveTo>
                  <a:cubicBezTo>
                    <a:pt x="29418" y="12139"/>
                    <a:pt x="29337" y="12199"/>
                    <a:pt x="29136" y="12320"/>
                  </a:cubicBezTo>
                  <a:cubicBezTo>
                    <a:pt x="27986" y="13046"/>
                    <a:pt x="26716" y="13591"/>
                    <a:pt x="25486" y="14216"/>
                  </a:cubicBezTo>
                  <a:cubicBezTo>
                    <a:pt x="24176" y="14881"/>
                    <a:pt x="22623" y="15123"/>
                    <a:pt x="21232" y="15587"/>
                  </a:cubicBezTo>
                  <a:cubicBezTo>
                    <a:pt x="19901" y="16010"/>
                    <a:pt x="18832" y="16877"/>
                    <a:pt x="17784" y="17804"/>
                  </a:cubicBezTo>
                  <a:cubicBezTo>
                    <a:pt x="15506" y="19861"/>
                    <a:pt x="13631" y="22301"/>
                    <a:pt x="11614" y="24619"/>
                  </a:cubicBezTo>
                  <a:cubicBezTo>
                    <a:pt x="10525" y="25870"/>
                    <a:pt x="9316" y="27120"/>
                    <a:pt x="7743" y="27704"/>
                  </a:cubicBezTo>
                  <a:cubicBezTo>
                    <a:pt x="5626" y="28511"/>
                    <a:pt x="3045" y="27805"/>
                    <a:pt x="1593" y="26051"/>
                  </a:cubicBezTo>
                  <a:cubicBezTo>
                    <a:pt x="162" y="24297"/>
                    <a:pt x="1" y="21615"/>
                    <a:pt x="1190" y="19700"/>
                  </a:cubicBezTo>
                  <a:cubicBezTo>
                    <a:pt x="1896" y="18551"/>
                    <a:pt x="2985" y="17724"/>
                    <a:pt x="4053" y="16917"/>
                  </a:cubicBezTo>
                  <a:cubicBezTo>
                    <a:pt x="4638" y="16917"/>
                    <a:pt x="6150" y="15345"/>
                    <a:pt x="6634" y="14962"/>
                  </a:cubicBezTo>
                  <a:cubicBezTo>
                    <a:pt x="7562" y="14276"/>
                    <a:pt x="8469" y="13591"/>
                    <a:pt x="9376" y="12885"/>
                  </a:cubicBezTo>
                  <a:cubicBezTo>
                    <a:pt x="11130" y="11574"/>
                    <a:pt x="12925" y="10324"/>
                    <a:pt x="14518" y="8832"/>
                  </a:cubicBezTo>
                  <a:cubicBezTo>
                    <a:pt x="15304" y="8106"/>
                    <a:pt x="16090" y="7562"/>
                    <a:pt x="16473" y="6534"/>
                  </a:cubicBezTo>
                  <a:cubicBezTo>
                    <a:pt x="16655" y="6009"/>
                    <a:pt x="16736" y="5465"/>
                    <a:pt x="16917" y="4961"/>
                  </a:cubicBezTo>
                  <a:cubicBezTo>
                    <a:pt x="17139" y="4356"/>
                    <a:pt x="17482" y="3832"/>
                    <a:pt x="17845" y="3308"/>
                  </a:cubicBezTo>
                  <a:cubicBezTo>
                    <a:pt x="18127" y="2864"/>
                    <a:pt x="18409" y="2441"/>
                    <a:pt x="18691" y="1997"/>
                  </a:cubicBezTo>
                  <a:cubicBezTo>
                    <a:pt x="19175" y="1271"/>
                    <a:pt x="19679" y="525"/>
                    <a:pt x="20365" y="1"/>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019;p72"/>
            <p:cNvSpPr/>
            <p:nvPr/>
          </p:nvSpPr>
          <p:spPr>
            <a:xfrm>
              <a:off x="994275" y="3215713"/>
              <a:ext cx="190050" cy="69100"/>
            </a:xfrm>
            <a:custGeom>
              <a:avLst/>
              <a:gdLst/>
              <a:ahLst/>
              <a:cxnLst/>
              <a:rect l="l" t="t" r="r" b="b"/>
              <a:pathLst>
                <a:path w="7602" h="2764" fill="none" extrusionOk="0">
                  <a:moveTo>
                    <a:pt x="0" y="1614"/>
                  </a:moveTo>
                  <a:cubicBezTo>
                    <a:pt x="81" y="1574"/>
                    <a:pt x="162" y="1533"/>
                    <a:pt x="242" y="1493"/>
                  </a:cubicBezTo>
                  <a:cubicBezTo>
                    <a:pt x="242" y="1493"/>
                    <a:pt x="263" y="1473"/>
                    <a:pt x="263" y="1473"/>
                  </a:cubicBezTo>
                  <a:cubicBezTo>
                    <a:pt x="505" y="1311"/>
                    <a:pt x="787" y="1170"/>
                    <a:pt x="1069" y="1049"/>
                  </a:cubicBezTo>
                  <a:cubicBezTo>
                    <a:pt x="1392" y="908"/>
                    <a:pt x="1694" y="747"/>
                    <a:pt x="2037" y="626"/>
                  </a:cubicBezTo>
                  <a:cubicBezTo>
                    <a:pt x="2158" y="565"/>
                    <a:pt x="2299" y="525"/>
                    <a:pt x="2460" y="485"/>
                  </a:cubicBezTo>
                  <a:cubicBezTo>
                    <a:pt x="2722" y="384"/>
                    <a:pt x="3005" y="283"/>
                    <a:pt x="3287" y="182"/>
                  </a:cubicBezTo>
                  <a:cubicBezTo>
                    <a:pt x="3771" y="1"/>
                    <a:pt x="4295" y="142"/>
                    <a:pt x="4799" y="182"/>
                  </a:cubicBezTo>
                  <a:cubicBezTo>
                    <a:pt x="5223" y="223"/>
                    <a:pt x="5626" y="263"/>
                    <a:pt x="6029" y="202"/>
                  </a:cubicBezTo>
                  <a:cubicBezTo>
                    <a:pt x="6533" y="142"/>
                    <a:pt x="7138" y="1"/>
                    <a:pt x="7440" y="525"/>
                  </a:cubicBezTo>
                  <a:cubicBezTo>
                    <a:pt x="7602" y="828"/>
                    <a:pt x="7602" y="1190"/>
                    <a:pt x="7461" y="1473"/>
                  </a:cubicBezTo>
                  <a:cubicBezTo>
                    <a:pt x="7199" y="2037"/>
                    <a:pt x="6573" y="2420"/>
                    <a:pt x="6009" y="2602"/>
                  </a:cubicBezTo>
                  <a:cubicBezTo>
                    <a:pt x="5525" y="2763"/>
                    <a:pt x="5021" y="2723"/>
                    <a:pt x="4517" y="2682"/>
                  </a:cubicBezTo>
                  <a:cubicBezTo>
                    <a:pt x="4114" y="2642"/>
                    <a:pt x="3771" y="2481"/>
                    <a:pt x="3368" y="2521"/>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020;p72"/>
            <p:cNvSpPr/>
            <p:nvPr/>
          </p:nvSpPr>
          <p:spPr>
            <a:xfrm>
              <a:off x="1137425" y="3538313"/>
              <a:ext cx="32300" cy="10125"/>
            </a:xfrm>
            <a:custGeom>
              <a:avLst/>
              <a:gdLst/>
              <a:ahLst/>
              <a:cxnLst/>
              <a:rect l="l" t="t" r="r" b="b"/>
              <a:pathLst>
                <a:path w="1292" h="405" fill="none" extrusionOk="0">
                  <a:moveTo>
                    <a:pt x="1" y="1"/>
                  </a:moveTo>
                  <a:cubicBezTo>
                    <a:pt x="404" y="203"/>
                    <a:pt x="847" y="404"/>
                    <a:pt x="1291" y="324"/>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021;p72"/>
            <p:cNvSpPr/>
            <p:nvPr/>
          </p:nvSpPr>
          <p:spPr>
            <a:xfrm>
              <a:off x="1111725" y="3490438"/>
              <a:ext cx="38325" cy="20175"/>
            </a:xfrm>
            <a:custGeom>
              <a:avLst/>
              <a:gdLst/>
              <a:ahLst/>
              <a:cxnLst/>
              <a:rect l="l" t="t" r="r" b="b"/>
              <a:pathLst>
                <a:path w="1533" h="807" fill="none" extrusionOk="0">
                  <a:moveTo>
                    <a:pt x="1533" y="0"/>
                  </a:moveTo>
                  <a:cubicBezTo>
                    <a:pt x="1492" y="121"/>
                    <a:pt x="1452" y="242"/>
                    <a:pt x="1412" y="384"/>
                  </a:cubicBezTo>
                  <a:cubicBezTo>
                    <a:pt x="1392" y="444"/>
                    <a:pt x="1351" y="525"/>
                    <a:pt x="1311" y="605"/>
                  </a:cubicBezTo>
                  <a:cubicBezTo>
                    <a:pt x="1210" y="706"/>
                    <a:pt x="1069" y="767"/>
                    <a:pt x="928" y="767"/>
                  </a:cubicBezTo>
                  <a:cubicBezTo>
                    <a:pt x="605" y="807"/>
                    <a:pt x="283" y="646"/>
                    <a:pt x="0" y="505"/>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022;p72"/>
            <p:cNvSpPr/>
            <p:nvPr/>
          </p:nvSpPr>
          <p:spPr>
            <a:xfrm>
              <a:off x="1065350" y="3273188"/>
              <a:ext cx="27750" cy="11625"/>
            </a:xfrm>
            <a:custGeom>
              <a:avLst/>
              <a:gdLst/>
              <a:ahLst/>
              <a:cxnLst/>
              <a:rect l="l" t="t" r="r" b="b"/>
              <a:pathLst>
                <a:path w="1110" h="465" fill="none" extrusionOk="0">
                  <a:moveTo>
                    <a:pt x="1109" y="0"/>
                  </a:moveTo>
                  <a:lnTo>
                    <a:pt x="0" y="464"/>
                  </a:ln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023;p72"/>
            <p:cNvSpPr/>
            <p:nvPr/>
          </p:nvSpPr>
          <p:spPr>
            <a:xfrm>
              <a:off x="944875" y="3661813"/>
              <a:ext cx="20200" cy="11125"/>
            </a:xfrm>
            <a:custGeom>
              <a:avLst/>
              <a:gdLst/>
              <a:ahLst/>
              <a:cxnLst/>
              <a:rect l="l" t="t" r="r" b="b"/>
              <a:pathLst>
                <a:path w="808" h="445" fill="none" extrusionOk="0">
                  <a:moveTo>
                    <a:pt x="807" y="1"/>
                  </a:moveTo>
                  <a:lnTo>
                    <a:pt x="1" y="444"/>
                  </a:ln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024;p72"/>
            <p:cNvSpPr/>
            <p:nvPr/>
          </p:nvSpPr>
          <p:spPr>
            <a:xfrm>
              <a:off x="882875" y="3681488"/>
              <a:ext cx="48925" cy="40350"/>
            </a:xfrm>
            <a:custGeom>
              <a:avLst/>
              <a:gdLst/>
              <a:ahLst/>
              <a:cxnLst/>
              <a:rect l="l" t="t" r="r" b="b"/>
              <a:pathLst>
                <a:path w="1957" h="1614" fill="none" extrusionOk="0">
                  <a:moveTo>
                    <a:pt x="1956" y="0"/>
                  </a:moveTo>
                  <a:cubicBezTo>
                    <a:pt x="1251" y="484"/>
                    <a:pt x="605" y="1028"/>
                    <a:pt x="1" y="1613"/>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025;p72"/>
            <p:cNvSpPr/>
            <p:nvPr/>
          </p:nvSpPr>
          <p:spPr>
            <a:xfrm>
              <a:off x="928750" y="3665863"/>
              <a:ext cx="14125" cy="8075"/>
            </a:xfrm>
            <a:custGeom>
              <a:avLst/>
              <a:gdLst/>
              <a:ahLst/>
              <a:cxnLst/>
              <a:rect l="l" t="t" r="r" b="b"/>
              <a:pathLst>
                <a:path w="565" h="323" fill="none" extrusionOk="0">
                  <a:moveTo>
                    <a:pt x="565" y="0"/>
                  </a:moveTo>
                  <a:cubicBezTo>
                    <a:pt x="363" y="81"/>
                    <a:pt x="162" y="202"/>
                    <a:pt x="0" y="323"/>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026;p72"/>
            <p:cNvSpPr/>
            <p:nvPr/>
          </p:nvSpPr>
          <p:spPr>
            <a:xfrm>
              <a:off x="802725" y="3509088"/>
              <a:ext cx="25225" cy="19675"/>
            </a:xfrm>
            <a:custGeom>
              <a:avLst/>
              <a:gdLst/>
              <a:ahLst/>
              <a:cxnLst/>
              <a:rect l="l" t="t" r="r" b="b"/>
              <a:pathLst>
                <a:path w="1009" h="787" fill="none" extrusionOk="0">
                  <a:moveTo>
                    <a:pt x="1009" y="0"/>
                  </a:moveTo>
                  <a:cubicBezTo>
                    <a:pt x="666" y="263"/>
                    <a:pt x="343" y="525"/>
                    <a:pt x="1" y="787"/>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027;p72"/>
            <p:cNvSpPr/>
            <p:nvPr/>
          </p:nvSpPr>
          <p:spPr>
            <a:xfrm>
              <a:off x="1250350" y="3452138"/>
              <a:ext cx="7575" cy="20675"/>
            </a:xfrm>
            <a:custGeom>
              <a:avLst/>
              <a:gdLst/>
              <a:ahLst/>
              <a:cxnLst/>
              <a:rect l="l" t="t" r="r" b="b"/>
              <a:pathLst>
                <a:path w="303" h="827" fill="none" extrusionOk="0">
                  <a:moveTo>
                    <a:pt x="0" y="0"/>
                  </a:moveTo>
                  <a:cubicBezTo>
                    <a:pt x="202" y="202"/>
                    <a:pt x="303" y="524"/>
                    <a:pt x="242" y="827"/>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028;p72"/>
            <p:cNvSpPr/>
            <p:nvPr/>
          </p:nvSpPr>
          <p:spPr>
            <a:xfrm>
              <a:off x="979150" y="3260588"/>
              <a:ext cx="8600" cy="5575"/>
            </a:xfrm>
            <a:custGeom>
              <a:avLst/>
              <a:gdLst/>
              <a:ahLst/>
              <a:cxnLst/>
              <a:rect l="l" t="t" r="r" b="b"/>
              <a:pathLst>
                <a:path w="344" h="223" fill="none" extrusionOk="0">
                  <a:moveTo>
                    <a:pt x="343" y="0"/>
                  </a:moveTo>
                  <a:cubicBezTo>
                    <a:pt x="222" y="81"/>
                    <a:pt x="122" y="141"/>
                    <a:pt x="1" y="222"/>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029;p72"/>
            <p:cNvSpPr/>
            <p:nvPr/>
          </p:nvSpPr>
          <p:spPr>
            <a:xfrm>
              <a:off x="962025" y="3274688"/>
              <a:ext cx="21175" cy="15650"/>
            </a:xfrm>
            <a:custGeom>
              <a:avLst/>
              <a:gdLst/>
              <a:ahLst/>
              <a:cxnLst/>
              <a:rect l="l" t="t" r="r" b="b"/>
              <a:pathLst>
                <a:path w="847" h="626" fill="none" extrusionOk="0">
                  <a:moveTo>
                    <a:pt x="847" y="1"/>
                  </a:moveTo>
                  <a:cubicBezTo>
                    <a:pt x="524" y="182"/>
                    <a:pt x="242" y="384"/>
                    <a:pt x="0" y="626"/>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030;p72"/>
            <p:cNvSpPr/>
            <p:nvPr/>
          </p:nvSpPr>
          <p:spPr>
            <a:xfrm>
              <a:off x="950425" y="3297388"/>
              <a:ext cx="4550" cy="5050"/>
            </a:xfrm>
            <a:custGeom>
              <a:avLst/>
              <a:gdLst/>
              <a:ahLst/>
              <a:cxnLst/>
              <a:rect l="l" t="t" r="r" b="b"/>
              <a:pathLst>
                <a:path w="182" h="202" fill="none" extrusionOk="0">
                  <a:moveTo>
                    <a:pt x="182" y="0"/>
                  </a:moveTo>
                  <a:cubicBezTo>
                    <a:pt x="121" y="61"/>
                    <a:pt x="61" y="141"/>
                    <a:pt x="0" y="202"/>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031;p72"/>
            <p:cNvSpPr/>
            <p:nvPr/>
          </p:nvSpPr>
          <p:spPr>
            <a:xfrm>
              <a:off x="1138950" y="3225813"/>
              <a:ext cx="9600" cy="4050"/>
            </a:xfrm>
            <a:custGeom>
              <a:avLst/>
              <a:gdLst/>
              <a:ahLst/>
              <a:cxnLst/>
              <a:rect l="l" t="t" r="r" b="b"/>
              <a:pathLst>
                <a:path w="384" h="162" fill="none" extrusionOk="0">
                  <a:moveTo>
                    <a:pt x="0" y="0"/>
                  </a:moveTo>
                  <a:cubicBezTo>
                    <a:pt x="101" y="81"/>
                    <a:pt x="242" y="121"/>
                    <a:pt x="383" y="161"/>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032;p72"/>
            <p:cNvSpPr/>
            <p:nvPr/>
          </p:nvSpPr>
          <p:spPr>
            <a:xfrm>
              <a:off x="1307800" y="3386088"/>
              <a:ext cx="7600" cy="4575"/>
            </a:xfrm>
            <a:custGeom>
              <a:avLst/>
              <a:gdLst/>
              <a:ahLst/>
              <a:cxnLst/>
              <a:rect l="l" t="t" r="r" b="b"/>
              <a:pathLst>
                <a:path w="304" h="183" fill="none" extrusionOk="0">
                  <a:moveTo>
                    <a:pt x="303" y="1"/>
                  </a:moveTo>
                  <a:cubicBezTo>
                    <a:pt x="202" y="41"/>
                    <a:pt x="101" y="102"/>
                    <a:pt x="1" y="182"/>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033;p72"/>
            <p:cNvSpPr/>
            <p:nvPr/>
          </p:nvSpPr>
          <p:spPr>
            <a:xfrm>
              <a:off x="1311325" y="3390638"/>
              <a:ext cx="4075" cy="2550"/>
            </a:xfrm>
            <a:custGeom>
              <a:avLst/>
              <a:gdLst/>
              <a:ahLst/>
              <a:cxnLst/>
              <a:rect l="l" t="t" r="r" b="b"/>
              <a:pathLst>
                <a:path w="163" h="102" fill="none" extrusionOk="0">
                  <a:moveTo>
                    <a:pt x="162" y="0"/>
                  </a:moveTo>
                  <a:cubicBezTo>
                    <a:pt x="102" y="20"/>
                    <a:pt x="41" y="61"/>
                    <a:pt x="1" y="101"/>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034;p72"/>
            <p:cNvSpPr/>
            <p:nvPr/>
          </p:nvSpPr>
          <p:spPr>
            <a:xfrm>
              <a:off x="1256400" y="3478838"/>
              <a:ext cx="25" cy="6075"/>
            </a:xfrm>
            <a:custGeom>
              <a:avLst/>
              <a:gdLst/>
              <a:ahLst/>
              <a:cxnLst/>
              <a:rect l="l" t="t" r="r" b="b"/>
              <a:pathLst>
                <a:path w="1" h="243" fill="none" extrusionOk="0">
                  <a:moveTo>
                    <a:pt x="0" y="1"/>
                  </a:moveTo>
                  <a:lnTo>
                    <a:pt x="0" y="243"/>
                  </a:ln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035;p72"/>
            <p:cNvSpPr/>
            <p:nvPr/>
          </p:nvSpPr>
          <p:spPr>
            <a:xfrm>
              <a:off x="917150" y="3678463"/>
              <a:ext cx="4050" cy="3050"/>
            </a:xfrm>
            <a:custGeom>
              <a:avLst/>
              <a:gdLst/>
              <a:ahLst/>
              <a:cxnLst/>
              <a:rect l="l" t="t" r="r" b="b"/>
              <a:pathLst>
                <a:path w="162" h="122" fill="none" extrusionOk="0">
                  <a:moveTo>
                    <a:pt x="162" y="0"/>
                  </a:moveTo>
                  <a:cubicBezTo>
                    <a:pt x="101" y="40"/>
                    <a:pt x="61" y="81"/>
                    <a:pt x="1" y="121"/>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036;p72"/>
            <p:cNvSpPr/>
            <p:nvPr/>
          </p:nvSpPr>
          <p:spPr>
            <a:xfrm>
              <a:off x="1078950" y="3564038"/>
              <a:ext cx="13650" cy="14625"/>
            </a:xfrm>
            <a:custGeom>
              <a:avLst/>
              <a:gdLst/>
              <a:ahLst/>
              <a:cxnLst/>
              <a:rect l="l" t="t" r="r" b="b"/>
              <a:pathLst>
                <a:path w="546" h="585" fill="none" extrusionOk="0">
                  <a:moveTo>
                    <a:pt x="1" y="585"/>
                  </a:moveTo>
                  <a:cubicBezTo>
                    <a:pt x="182" y="383"/>
                    <a:pt x="364" y="202"/>
                    <a:pt x="545" y="0"/>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037;p72"/>
            <p:cNvSpPr/>
            <p:nvPr/>
          </p:nvSpPr>
          <p:spPr>
            <a:xfrm>
              <a:off x="888925" y="3482363"/>
              <a:ext cx="24225" cy="17175"/>
            </a:xfrm>
            <a:custGeom>
              <a:avLst/>
              <a:gdLst/>
              <a:ahLst/>
              <a:cxnLst/>
              <a:rect l="l" t="t" r="r" b="b"/>
              <a:pathLst>
                <a:path w="969" h="687" fill="none" extrusionOk="0">
                  <a:moveTo>
                    <a:pt x="0" y="1"/>
                  </a:moveTo>
                  <a:cubicBezTo>
                    <a:pt x="323" y="223"/>
                    <a:pt x="646" y="465"/>
                    <a:pt x="968" y="686"/>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038;p72"/>
            <p:cNvSpPr/>
            <p:nvPr/>
          </p:nvSpPr>
          <p:spPr>
            <a:xfrm>
              <a:off x="917650" y="3502538"/>
              <a:ext cx="5575" cy="4550"/>
            </a:xfrm>
            <a:custGeom>
              <a:avLst/>
              <a:gdLst/>
              <a:ahLst/>
              <a:cxnLst/>
              <a:rect l="l" t="t" r="r" b="b"/>
              <a:pathLst>
                <a:path w="223" h="182" fill="none" extrusionOk="0">
                  <a:moveTo>
                    <a:pt x="1" y="0"/>
                  </a:moveTo>
                  <a:cubicBezTo>
                    <a:pt x="61" y="81"/>
                    <a:pt x="142" y="142"/>
                    <a:pt x="223" y="182"/>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039;p72"/>
            <p:cNvSpPr/>
            <p:nvPr/>
          </p:nvSpPr>
          <p:spPr>
            <a:xfrm>
              <a:off x="906075" y="3500013"/>
              <a:ext cx="5550" cy="4050"/>
            </a:xfrm>
            <a:custGeom>
              <a:avLst/>
              <a:gdLst/>
              <a:ahLst/>
              <a:cxnLst/>
              <a:rect l="l" t="t" r="r" b="b"/>
              <a:pathLst>
                <a:path w="222" h="162" fill="none" extrusionOk="0">
                  <a:moveTo>
                    <a:pt x="0" y="1"/>
                  </a:moveTo>
                  <a:cubicBezTo>
                    <a:pt x="81" y="61"/>
                    <a:pt x="141" y="122"/>
                    <a:pt x="222" y="162"/>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040;p72"/>
            <p:cNvSpPr/>
            <p:nvPr/>
          </p:nvSpPr>
          <p:spPr>
            <a:xfrm>
              <a:off x="1388450" y="3241938"/>
              <a:ext cx="6575" cy="18675"/>
            </a:xfrm>
            <a:custGeom>
              <a:avLst/>
              <a:gdLst/>
              <a:ahLst/>
              <a:cxnLst/>
              <a:rect l="l" t="t" r="r" b="b"/>
              <a:pathLst>
                <a:path w="263" h="747" fill="none" extrusionOk="0">
                  <a:moveTo>
                    <a:pt x="1" y="0"/>
                  </a:moveTo>
                  <a:cubicBezTo>
                    <a:pt x="101" y="81"/>
                    <a:pt x="222" y="202"/>
                    <a:pt x="243" y="343"/>
                  </a:cubicBezTo>
                  <a:cubicBezTo>
                    <a:pt x="263" y="484"/>
                    <a:pt x="182" y="625"/>
                    <a:pt x="81" y="746"/>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TextBox 140"/>
          <p:cNvSpPr txBox="1"/>
          <p:nvPr/>
        </p:nvSpPr>
        <p:spPr>
          <a:xfrm>
            <a:off x="1545293" y="1036065"/>
            <a:ext cx="5750550" cy="1815882"/>
          </a:xfrm>
          <a:prstGeom prst="rect">
            <a:avLst/>
          </a:prstGeom>
          <a:noFill/>
        </p:spPr>
        <p:txBody>
          <a:bodyPr wrap="square" rtlCol="0">
            <a:spAutoFit/>
          </a:bodyPr>
          <a:lstStyle/>
          <a:p>
            <a:pPr marL="457200" lvl="1" indent="0">
              <a:buNone/>
            </a:pPr>
            <a:r>
              <a:rPr lang="vi-VN" dirty="0">
                <a:latin typeface="Quicksand" pitchFamily="2" charset="0"/>
                <a:cs typeface="Times New Roman" panose="02020603050405020304" charset="0"/>
                <a:sym typeface="+mn-ea"/>
              </a:rPr>
              <a:t>Một ông chủ có một chiếc máy cho thuê. Đầu tháng ông nhận được</a:t>
            </a:r>
            <a:r>
              <a:rPr lang="en-US" dirty="0">
                <a:latin typeface="Quicksand" pitchFamily="2" charset="0"/>
                <a:cs typeface="Times New Roman" panose="02020603050405020304" charset="0"/>
                <a:sym typeface="+mn-ea"/>
              </a:rPr>
              <a:t> </a:t>
            </a:r>
            <a:r>
              <a:rPr lang="vi-VN" dirty="0">
                <a:latin typeface="Quicksand" pitchFamily="2" charset="0"/>
                <a:cs typeface="Times New Roman" panose="02020603050405020304" charset="0"/>
                <a:sym typeface="+mn-ea"/>
              </a:rPr>
              <a:t>yêu cầu của 𝑀 khách hàng thuê máy cho 𝑁 ngày kế tiếp. Mỗi khách hàng 𝑖 cho biết tập 𝑁</a:t>
            </a:r>
            <a:r>
              <a:rPr lang="vi-VN" baseline="-25000" dirty="0">
                <a:latin typeface="Quicksand" pitchFamily="2" charset="0"/>
                <a:cs typeface="Times New Roman" panose="02020603050405020304" charset="0"/>
                <a:sym typeface="+mn-ea"/>
              </a:rPr>
              <a:t>𝑖</a:t>
            </a:r>
            <a:r>
              <a:rPr lang="vi-VN" dirty="0">
                <a:latin typeface="Quicksand" pitchFamily="2" charset="0"/>
                <a:cs typeface="Times New Roman" panose="02020603050405020304" charset="0"/>
                <a:sym typeface="+mn-ea"/>
              </a:rPr>
              <a:t> ngày họ cần thuê máy. Ông chủ có quyền hoặc từ chối yêu cầu của khách hàng, hoặc nếu chấp nhận yêu cầu của khách ông phải bố trí máy theo đúng những ngày mà khách yêu cầu. Hãy tìm phương án thuê máy giúp ông chủ sao cho tổng số ngày thuê máy là nhiều nhất.</a:t>
            </a:r>
            <a:endParaRPr lang="en-US" dirty="0">
              <a:latin typeface="Quicksand" pitchFamily="2" charset="0"/>
              <a:cs typeface="Times New Roman" panose="02020603050405020304" charset="0"/>
            </a:endParaRPr>
          </a:p>
        </p:txBody>
      </p:sp>
    </p:spTree>
    <p:extLst>
      <p:ext uri="{BB962C8B-B14F-4D97-AF65-F5344CB8AC3E}">
        <p14:creationId xmlns:p14="http://schemas.microsoft.com/office/powerpoint/2010/main" val="24700318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05345" y="249382"/>
            <a:ext cx="2791691" cy="584775"/>
          </a:xfrm>
          <a:prstGeom prst="rect">
            <a:avLst/>
          </a:prstGeom>
          <a:noFill/>
        </p:spPr>
        <p:txBody>
          <a:bodyPr wrap="square" rtlCol="0">
            <a:spAutoFit/>
          </a:bodyPr>
          <a:lstStyle/>
          <a:p>
            <a:r>
              <a:rPr lang="en-US" sz="3200" b="1" dirty="0">
                <a:solidFill>
                  <a:srgbClr val="FF9933"/>
                </a:solidFill>
                <a:latin typeface="Quicksand" pitchFamily="2" charset="0"/>
              </a:rPr>
              <a:t>SOLUTION :</a:t>
            </a:r>
          </a:p>
        </p:txBody>
      </p:sp>
      <p:sp>
        <p:nvSpPr>
          <p:cNvPr id="5" name="TextBox 4"/>
          <p:cNvSpPr txBox="1"/>
          <p:nvPr/>
        </p:nvSpPr>
        <p:spPr>
          <a:xfrm>
            <a:off x="1170708" y="908733"/>
            <a:ext cx="5382491" cy="1600438"/>
          </a:xfrm>
          <a:prstGeom prst="rect">
            <a:avLst/>
          </a:prstGeom>
          <a:noFill/>
        </p:spPr>
        <p:txBody>
          <a:bodyPr wrap="square" rtlCol="0">
            <a:spAutoFit/>
          </a:bodyPr>
          <a:lstStyle/>
          <a:p>
            <a:r>
              <a:rPr lang="en-US" sz="1800" b="1" dirty="0">
                <a:solidFill>
                  <a:srgbClr val="FF9933"/>
                </a:solidFill>
                <a:latin typeface="Quicksand" pitchFamily="2" charset="0"/>
                <a:cs typeface="Times New Roman" panose="02020603050405020304" charset="0"/>
                <a:sym typeface="+mn-ea"/>
              </a:rPr>
              <a:t>1.</a:t>
            </a:r>
            <a:r>
              <a:rPr lang="vi-VN" sz="1800" b="1" dirty="0">
                <a:solidFill>
                  <a:srgbClr val="FF9933"/>
                </a:solidFill>
                <a:latin typeface="Quicksand" pitchFamily="2" charset="0"/>
                <a:cs typeface="Times New Roman" panose="02020603050405020304" charset="0"/>
                <a:sym typeface="+mn-ea"/>
              </a:rPr>
              <a:t>Tập phương </a:t>
            </a:r>
            <a:r>
              <a:rPr lang="en-US" altLang="vi-VN" sz="1800" b="1" dirty="0" err="1">
                <a:solidFill>
                  <a:srgbClr val="FF9933"/>
                </a:solidFill>
                <a:latin typeface="Quicksand" pitchFamily="2" charset="0"/>
                <a:cs typeface="Times New Roman" panose="02020603050405020304" charset="0"/>
                <a:sym typeface="+mn-ea"/>
              </a:rPr>
              <a:t>án</a:t>
            </a:r>
            <a:r>
              <a:rPr lang="vi-VN" sz="1800" b="1" dirty="0">
                <a:solidFill>
                  <a:srgbClr val="FF9933"/>
                </a:solidFill>
                <a:latin typeface="Quicksand" pitchFamily="2" charset="0"/>
                <a:cs typeface="Times New Roman" panose="02020603050405020304" charset="0"/>
                <a:sym typeface="+mn-ea"/>
              </a:rPr>
              <a:t> của </a:t>
            </a:r>
            <a:r>
              <a:rPr lang="en-US" altLang="vi-VN" sz="1800" b="1" dirty="0" err="1">
                <a:solidFill>
                  <a:srgbClr val="FF9933"/>
                </a:solidFill>
                <a:latin typeface="Quicksand" pitchFamily="2" charset="0"/>
                <a:cs typeface="Times New Roman" panose="02020603050405020304" charset="0"/>
                <a:sym typeface="+mn-ea"/>
              </a:rPr>
              <a:t>bài</a:t>
            </a:r>
            <a:r>
              <a:rPr lang="en-US" altLang="vi-VN" sz="1800" b="1" dirty="0">
                <a:solidFill>
                  <a:srgbClr val="FF9933"/>
                </a:solidFill>
                <a:latin typeface="Quicksand" pitchFamily="2" charset="0"/>
                <a:cs typeface="Times New Roman" panose="02020603050405020304" charset="0"/>
                <a:sym typeface="+mn-ea"/>
              </a:rPr>
              <a:t> </a:t>
            </a:r>
            <a:r>
              <a:rPr lang="en-US" altLang="vi-VN" sz="1800" b="1" dirty="0" err="1">
                <a:solidFill>
                  <a:srgbClr val="FF9933"/>
                </a:solidFill>
                <a:latin typeface="Quicksand" pitchFamily="2" charset="0"/>
                <a:cs typeface="Times New Roman" panose="02020603050405020304" charset="0"/>
                <a:sym typeface="+mn-ea"/>
              </a:rPr>
              <a:t>toán</a:t>
            </a:r>
            <a:r>
              <a:rPr lang="en-US" altLang="vi-VN" sz="1800" b="1" dirty="0">
                <a:solidFill>
                  <a:srgbClr val="FF9933"/>
                </a:solidFill>
                <a:latin typeface="Quicksand" pitchFamily="2" charset="0"/>
                <a:cs typeface="Times New Roman" panose="02020603050405020304" charset="0"/>
                <a:sym typeface="+mn-ea"/>
              </a:rPr>
              <a:t> </a:t>
            </a:r>
            <a:r>
              <a:rPr lang="en-US" sz="1800" b="1" dirty="0">
                <a:solidFill>
                  <a:srgbClr val="FF9933"/>
                </a:solidFill>
                <a:latin typeface="Quicksand" pitchFamily="2" charset="0"/>
                <a:cs typeface="Times New Roman" panose="02020603050405020304" charset="0"/>
                <a:sym typeface="+mn-ea"/>
              </a:rPr>
              <a:t>:</a:t>
            </a:r>
            <a:endParaRPr lang="en-US" sz="1800" b="1" dirty="0">
              <a:solidFill>
                <a:srgbClr val="FF9933"/>
              </a:solidFill>
              <a:latin typeface="Quicksand" pitchFamily="2" charset="0"/>
              <a:cs typeface="Times New Roman" panose="02020603050405020304" charset="0"/>
            </a:endParaRPr>
          </a:p>
          <a:p>
            <a:r>
              <a:rPr lang="en-US" dirty="0">
                <a:latin typeface="Times New Roman" panose="02020603050405020304" charset="0"/>
                <a:cs typeface="Times New Roman" panose="02020603050405020304" charset="0"/>
                <a:sym typeface="+mn-ea"/>
              </a:rPr>
              <a:t>	</a:t>
            </a:r>
            <a:r>
              <a:rPr lang="vi-VN" sz="1600" dirty="0">
                <a:latin typeface="Quicksand" pitchFamily="2" charset="0"/>
                <a:sym typeface="+mn-ea"/>
              </a:rPr>
              <a:t>Gọi I = { 1, 2, .., M} là tập chỉ số khách hàng, S là tập của tất các tập con của I. Khi đó, tập các phương án cho thuê máy là:</a:t>
            </a:r>
            <a:endParaRPr lang="en-US" sz="1600" dirty="0">
              <a:latin typeface="Quicksand" pitchFamily="2" charset="0"/>
            </a:endParaRPr>
          </a:p>
          <a:p>
            <a:endParaRPr lang="en-US" sz="1600" dirty="0">
              <a:latin typeface="Quicksand" pitchFamily="2" charset="0"/>
            </a:endParaRPr>
          </a:p>
          <a:p>
            <a:endParaRPr lang="en-US" sz="1600" dirty="0"/>
          </a:p>
        </p:txBody>
      </p:sp>
      <p:sp>
        <p:nvSpPr>
          <p:cNvPr id="8" name="TextBox 7"/>
          <p:cNvSpPr txBox="1"/>
          <p:nvPr/>
        </p:nvSpPr>
        <p:spPr>
          <a:xfrm>
            <a:off x="1170708" y="2827951"/>
            <a:ext cx="6026727" cy="892552"/>
          </a:xfrm>
          <a:prstGeom prst="rect">
            <a:avLst/>
          </a:prstGeom>
          <a:noFill/>
        </p:spPr>
        <p:txBody>
          <a:bodyPr wrap="square" rtlCol="0">
            <a:spAutoFit/>
          </a:bodyPr>
          <a:lstStyle/>
          <a:p>
            <a:r>
              <a:rPr lang="en-US" sz="1800" b="1" dirty="0">
                <a:solidFill>
                  <a:srgbClr val="FF9933"/>
                </a:solidFill>
                <a:latin typeface="Quicksand" pitchFamily="2" charset="0"/>
                <a:cs typeface="Times New Roman" panose="02020603050405020304" charset="0"/>
                <a:sym typeface="+mn-ea"/>
              </a:rPr>
              <a:t>2.Hàm </a:t>
            </a:r>
            <a:r>
              <a:rPr lang="en-US" sz="1800" b="1" dirty="0" err="1">
                <a:solidFill>
                  <a:srgbClr val="FF9933"/>
                </a:solidFill>
                <a:latin typeface="Quicksand" pitchFamily="2" charset="0"/>
                <a:cs typeface="Times New Roman" panose="02020603050405020304" charset="0"/>
                <a:sym typeface="+mn-ea"/>
              </a:rPr>
              <a:t>mục</a:t>
            </a:r>
            <a:r>
              <a:rPr lang="en-US" sz="1800" b="1" dirty="0">
                <a:solidFill>
                  <a:srgbClr val="FF9933"/>
                </a:solidFill>
                <a:latin typeface="Quicksand" pitchFamily="2" charset="0"/>
                <a:cs typeface="Times New Roman" panose="02020603050405020304" charset="0"/>
                <a:sym typeface="+mn-ea"/>
              </a:rPr>
              <a:t> </a:t>
            </a:r>
            <a:r>
              <a:rPr lang="en-US" sz="1800" b="1" dirty="0" err="1">
                <a:solidFill>
                  <a:srgbClr val="FF9933"/>
                </a:solidFill>
                <a:latin typeface="Quicksand" pitchFamily="2" charset="0"/>
                <a:cs typeface="Times New Roman" panose="02020603050405020304" charset="0"/>
                <a:sym typeface="+mn-ea"/>
              </a:rPr>
              <a:t>tiêu</a:t>
            </a:r>
            <a:r>
              <a:rPr lang="en-US" sz="1800" b="1" dirty="0">
                <a:solidFill>
                  <a:srgbClr val="FF9933"/>
                </a:solidFill>
                <a:latin typeface="Quicksand" pitchFamily="2" charset="0"/>
                <a:cs typeface="Times New Roman" panose="02020603050405020304" charset="0"/>
                <a:sym typeface="+mn-ea"/>
              </a:rPr>
              <a:t>:</a:t>
            </a:r>
            <a:endParaRPr lang="en-US" sz="1800" b="1" dirty="0">
              <a:solidFill>
                <a:srgbClr val="FF9933"/>
              </a:solidFill>
              <a:latin typeface="Quicksand" pitchFamily="2" charset="0"/>
              <a:cs typeface="Times New Roman" panose="02020603050405020304" charset="0"/>
            </a:endParaRPr>
          </a:p>
          <a:p>
            <a:r>
              <a:rPr lang="en-US" sz="1800" b="1" dirty="0">
                <a:solidFill>
                  <a:schemeClr val="tx2">
                    <a:lumMod val="75000"/>
                  </a:schemeClr>
                </a:solidFill>
                <a:latin typeface="Quicksand" pitchFamily="2" charset="0"/>
                <a:cs typeface="Times New Roman" panose="02020603050405020304" charset="0"/>
                <a:sym typeface="+mn-ea"/>
              </a:rPr>
              <a:t>  </a:t>
            </a:r>
            <a:r>
              <a:rPr lang="vi-VN" sz="1600" dirty="0">
                <a:latin typeface="Quicksand" pitchFamily="2" charset="0"/>
                <a:sym typeface="+mn-ea"/>
              </a:rPr>
              <a:t>Ứng với mỗi phương án J </a:t>
            </a:r>
            <a:r>
              <a:rPr lang="en-US" sz="1600" dirty="0">
                <a:latin typeface="Quicksand" pitchFamily="2" charset="0"/>
                <a:cs typeface="Times New Roman" panose="02020603050405020304" charset="0"/>
                <a:sym typeface="+mn-ea"/>
              </a:rPr>
              <a:t>∈ </a:t>
            </a:r>
            <a:r>
              <a:rPr lang="vi-VN" sz="1600" dirty="0">
                <a:latin typeface="Quicksand" pitchFamily="2" charset="0"/>
                <a:sym typeface="+mn-ea"/>
              </a:rPr>
              <a:t>D, tổng số ngày cho thuê máy là:</a:t>
            </a:r>
            <a:endParaRPr lang="en-US" sz="1600" dirty="0">
              <a:latin typeface="Quicksand" pitchFamily="2" charset="0"/>
            </a:endParaRPr>
          </a:p>
          <a:p>
            <a:endParaRPr lang="en-US" sz="1600" b="1" dirty="0"/>
          </a:p>
        </p:txBody>
      </p:sp>
      <p:pic>
        <p:nvPicPr>
          <p:cNvPr id="7" name="Picture 6"/>
          <p:cNvPicPr>
            <a:picLocks noChangeAspect="1"/>
          </p:cNvPicPr>
          <p:nvPr/>
        </p:nvPicPr>
        <p:blipFill>
          <a:blip r:embed="rId2"/>
          <a:stretch>
            <a:fillRect/>
          </a:stretch>
        </p:blipFill>
        <p:spPr>
          <a:xfrm>
            <a:off x="1904607" y="2165590"/>
            <a:ext cx="4426920" cy="662361"/>
          </a:xfrm>
          <a:prstGeom prst="rect">
            <a:avLst/>
          </a:prstGeom>
        </p:spPr>
      </p:pic>
      <p:pic>
        <p:nvPicPr>
          <p:cNvPr id="9" name="Picture 8"/>
          <p:cNvPicPr>
            <a:picLocks noChangeAspect="1"/>
          </p:cNvPicPr>
          <p:nvPr/>
        </p:nvPicPr>
        <p:blipFill>
          <a:blip r:embed="rId3"/>
          <a:stretch>
            <a:fillRect/>
          </a:stretch>
        </p:blipFill>
        <p:spPr>
          <a:xfrm>
            <a:off x="2418137" y="3522654"/>
            <a:ext cx="2731158" cy="917728"/>
          </a:xfrm>
          <a:prstGeom prst="rect">
            <a:avLst/>
          </a:prstGeom>
        </p:spPr>
      </p:pic>
    </p:spTree>
    <p:extLst>
      <p:ext uri="{BB962C8B-B14F-4D97-AF65-F5344CB8AC3E}">
        <p14:creationId xmlns:p14="http://schemas.microsoft.com/office/powerpoint/2010/main" val="320058400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checkerboard(across)">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9763" y="429490"/>
            <a:ext cx="7502237" cy="2308324"/>
          </a:xfrm>
          <a:prstGeom prst="rect">
            <a:avLst/>
          </a:prstGeom>
          <a:noFill/>
        </p:spPr>
        <p:txBody>
          <a:bodyPr wrap="square" rtlCol="0">
            <a:spAutoFit/>
          </a:bodyPr>
          <a:lstStyle/>
          <a:p>
            <a:r>
              <a:rPr lang="en-US" sz="1800" b="1" dirty="0">
                <a:solidFill>
                  <a:srgbClr val="FF9933"/>
                </a:solidFill>
                <a:latin typeface="Quicksand" pitchFamily="2" charset="0"/>
                <a:cs typeface="Times New Roman" panose="02020603050405020304" charset="0"/>
                <a:sym typeface="+mn-ea"/>
              </a:rPr>
              <a:t>3.Mô </a:t>
            </a:r>
            <a:r>
              <a:rPr lang="en-US" sz="1800" b="1" dirty="0" err="1">
                <a:solidFill>
                  <a:srgbClr val="FF9933"/>
                </a:solidFill>
                <a:latin typeface="Quicksand" pitchFamily="2" charset="0"/>
                <a:cs typeface="Times New Roman" panose="02020603050405020304" charset="0"/>
                <a:sym typeface="+mn-ea"/>
              </a:rPr>
              <a:t>tả</a:t>
            </a:r>
            <a:r>
              <a:rPr lang="en-US" sz="1800" b="1" dirty="0">
                <a:solidFill>
                  <a:srgbClr val="FF9933"/>
                </a:solidFill>
                <a:latin typeface="Quicksand" pitchFamily="2" charset="0"/>
                <a:cs typeface="Times New Roman" panose="02020603050405020304" charset="0"/>
                <a:sym typeface="+mn-ea"/>
              </a:rPr>
              <a:t> </a:t>
            </a:r>
            <a:r>
              <a:rPr lang="en-US" sz="1800" b="1" dirty="0" err="1">
                <a:solidFill>
                  <a:srgbClr val="FF9933"/>
                </a:solidFill>
                <a:latin typeface="Quicksand" pitchFamily="2" charset="0"/>
                <a:cs typeface="Times New Roman" panose="02020603050405020304" charset="0"/>
                <a:sym typeface="+mn-ea"/>
              </a:rPr>
              <a:t>bài</a:t>
            </a:r>
            <a:r>
              <a:rPr lang="en-US" sz="1800" b="1" dirty="0">
                <a:solidFill>
                  <a:srgbClr val="FF9933"/>
                </a:solidFill>
                <a:latin typeface="Quicksand" pitchFamily="2" charset="0"/>
                <a:cs typeface="Times New Roman" panose="02020603050405020304" charset="0"/>
                <a:sym typeface="+mn-ea"/>
              </a:rPr>
              <a:t> </a:t>
            </a:r>
            <a:r>
              <a:rPr lang="en-US" sz="1800" b="1" dirty="0" err="1">
                <a:solidFill>
                  <a:srgbClr val="FF9933"/>
                </a:solidFill>
                <a:latin typeface="Quicksand" pitchFamily="2" charset="0"/>
                <a:cs typeface="Times New Roman" panose="02020603050405020304" charset="0"/>
                <a:sym typeface="+mn-ea"/>
              </a:rPr>
              <a:t>toán</a:t>
            </a:r>
            <a:r>
              <a:rPr lang="en-US" sz="1800" b="1" dirty="0">
                <a:solidFill>
                  <a:srgbClr val="FF9933"/>
                </a:solidFill>
                <a:latin typeface="Quicksand" pitchFamily="2" charset="0"/>
                <a:cs typeface="Times New Roman" panose="02020603050405020304" charset="0"/>
                <a:sym typeface="+mn-ea"/>
              </a:rPr>
              <a:t>:</a:t>
            </a:r>
            <a:endParaRPr lang="en-US" sz="1800" b="1" dirty="0">
              <a:solidFill>
                <a:srgbClr val="FF9933"/>
              </a:solidFill>
              <a:latin typeface="Quicksand" pitchFamily="2" charset="0"/>
              <a:cs typeface="Times New Roman" panose="02020603050405020304" charset="0"/>
            </a:endParaRPr>
          </a:p>
          <a:p>
            <a:r>
              <a:rPr lang="vi-VN" dirty="0">
                <a:latin typeface="Quicksand" pitchFamily="2" charset="0"/>
                <a:cs typeface="Times New Roman" panose="02020603050405020304" charset="0"/>
                <a:sym typeface="+mn-ea"/>
              </a:rPr>
              <a:t>Input: </a:t>
            </a:r>
            <a:endParaRPr lang="en-US" dirty="0">
              <a:latin typeface="Quicksand" pitchFamily="2" charset="0"/>
              <a:cs typeface="Times New Roman" panose="02020603050405020304" charset="0"/>
            </a:endParaRPr>
          </a:p>
          <a:p>
            <a:pPr marL="457200" lvl="1" indent="0">
              <a:buNone/>
            </a:pPr>
            <a:r>
              <a:rPr lang="vi-VN" dirty="0">
                <a:latin typeface="Quicksand" pitchFamily="2" charset="0"/>
                <a:cs typeface="Times New Roman" panose="02020603050405020304" charset="0"/>
                <a:sym typeface="+mn-ea"/>
              </a:rPr>
              <a:t>Số lượng khách hàng : N; Số ngày thuê máy : M </a:t>
            </a:r>
            <a:endParaRPr lang="en-US" dirty="0">
              <a:latin typeface="Quicksand" pitchFamily="2" charset="0"/>
              <a:cs typeface="Times New Roman" panose="02020603050405020304" charset="0"/>
            </a:endParaRPr>
          </a:p>
          <a:p>
            <a:pPr marL="457200" lvl="1" indent="0">
              <a:buNone/>
            </a:pPr>
            <a:r>
              <a:rPr lang="vi-VN" dirty="0">
                <a:latin typeface="Quicksand" pitchFamily="2" charset="0"/>
                <a:cs typeface="Times New Roman" panose="02020603050405020304" charset="0"/>
                <a:sym typeface="+mn-ea"/>
              </a:rPr>
              <a:t>Ma trận A</a:t>
            </a:r>
            <a:r>
              <a:rPr lang="vi-VN" baseline="-25000" dirty="0">
                <a:latin typeface="Quicksand" pitchFamily="2" charset="0"/>
                <a:cs typeface="Times New Roman" panose="02020603050405020304" charset="0"/>
                <a:sym typeface="+mn-ea"/>
              </a:rPr>
              <a:t>[i][j] </a:t>
            </a:r>
            <a:r>
              <a:rPr lang="vi-VN" dirty="0">
                <a:latin typeface="Quicksand" pitchFamily="2" charset="0"/>
                <a:cs typeface="Times New Roman" panose="02020603050405020304" charset="0"/>
                <a:sym typeface="+mn-ea"/>
              </a:rPr>
              <a:t>mô tả số ngày thuê máy mỗi khách i: </a:t>
            </a:r>
            <a:endParaRPr lang="en-US" dirty="0">
              <a:latin typeface="Quicksand" pitchFamily="2" charset="0"/>
              <a:cs typeface="Times New Roman" panose="02020603050405020304" charset="0"/>
            </a:endParaRPr>
          </a:p>
          <a:p>
            <a:pPr marL="457200" lvl="1" indent="0">
              <a:buNone/>
            </a:pPr>
            <a:r>
              <a:rPr lang="en-US" dirty="0">
                <a:latin typeface="Quicksand" pitchFamily="2" charset="0"/>
                <a:cs typeface="Times New Roman" panose="02020603050405020304" charset="0"/>
                <a:sym typeface="+mn-ea"/>
              </a:rPr>
              <a:t>	</a:t>
            </a:r>
            <a:r>
              <a:rPr lang="vi-VN" dirty="0">
                <a:latin typeface="Quicksand" pitchFamily="2" charset="0"/>
                <a:cs typeface="Times New Roman" panose="02020603050405020304" charset="0"/>
                <a:sym typeface="+mn-ea"/>
              </a:rPr>
              <a:t>A</a:t>
            </a:r>
            <a:r>
              <a:rPr lang="vi-VN" baseline="-25000" dirty="0">
                <a:latin typeface="Quicksand" pitchFamily="2" charset="0"/>
                <a:cs typeface="Times New Roman" panose="02020603050405020304" charset="0"/>
                <a:sym typeface="+mn-ea"/>
              </a:rPr>
              <a:t>[i][j] </a:t>
            </a:r>
            <a:r>
              <a:rPr lang="vi-VN" dirty="0">
                <a:latin typeface="Quicksand" pitchFamily="2" charset="0"/>
                <a:cs typeface="Times New Roman" panose="02020603050405020304" charset="0"/>
                <a:sym typeface="+mn-ea"/>
              </a:rPr>
              <a:t>= 1 nếu khách hàng i thuê máy ngày thứ j</a:t>
            </a:r>
            <a:endParaRPr lang="en-US" dirty="0">
              <a:latin typeface="Quicksand" pitchFamily="2" charset="0"/>
              <a:cs typeface="Times New Roman" panose="02020603050405020304" charset="0"/>
            </a:endParaRPr>
          </a:p>
          <a:p>
            <a:pPr marL="457200" lvl="1" indent="0">
              <a:buNone/>
            </a:pPr>
            <a:r>
              <a:rPr lang="en-US" dirty="0">
                <a:latin typeface="Quicksand" pitchFamily="2" charset="0"/>
                <a:cs typeface="Times New Roman" panose="02020603050405020304" charset="0"/>
                <a:sym typeface="+mn-ea"/>
              </a:rPr>
              <a:t>	</a:t>
            </a:r>
            <a:r>
              <a:rPr lang="vi-VN" dirty="0">
                <a:latin typeface="Quicksand" pitchFamily="2" charset="0"/>
                <a:cs typeface="Times New Roman" panose="02020603050405020304" charset="0"/>
                <a:sym typeface="+mn-ea"/>
              </a:rPr>
              <a:t>A</a:t>
            </a:r>
            <a:r>
              <a:rPr lang="vi-VN" baseline="-25000" dirty="0">
                <a:latin typeface="Quicksand" pitchFamily="2" charset="0"/>
                <a:cs typeface="Times New Roman" panose="02020603050405020304" charset="0"/>
                <a:sym typeface="+mn-ea"/>
              </a:rPr>
              <a:t>[i][j] </a:t>
            </a:r>
            <a:r>
              <a:rPr lang="vi-VN" dirty="0">
                <a:latin typeface="Quicksand" pitchFamily="2" charset="0"/>
                <a:cs typeface="Times New Roman" panose="02020603050405020304" charset="0"/>
                <a:sym typeface="+mn-ea"/>
              </a:rPr>
              <a:t>= 0 nếu ngược lại;</a:t>
            </a:r>
          </a:p>
          <a:p>
            <a:pPr marL="457200" lvl="1" indent="0">
              <a:buNone/>
            </a:pPr>
            <a:endParaRPr lang="en-US" dirty="0">
              <a:latin typeface="Quicksand" pitchFamily="2" charset="0"/>
              <a:cs typeface="Times New Roman" panose="02020603050405020304" charset="0"/>
            </a:endParaRPr>
          </a:p>
          <a:p>
            <a:r>
              <a:rPr lang="vi-VN" dirty="0">
                <a:latin typeface="Quicksand" pitchFamily="2" charset="0"/>
                <a:cs typeface="Times New Roman" panose="02020603050405020304" charset="0"/>
                <a:sym typeface="+mn-ea"/>
              </a:rPr>
              <a:t>Output: </a:t>
            </a:r>
            <a:endParaRPr lang="en-US" dirty="0">
              <a:latin typeface="Quicksand" pitchFamily="2" charset="0"/>
              <a:cs typeface="Times New Roman" panose="02020603050405020304" charset="0"/>
            </a:endParaRPr>
          </a:p>
          <a:p>
            <a:pPr marL="457200" lvl="1" indent="0">
              <a:buNone/>
            </a:pPr>
            <a:r>
              <a:rPr lang="vi-VN" dirty="0">
                <a:latin typeface="Quicksand" pitchFamily="2" charset="0"/>
                <a:cs typeface="Times New Roman" panose="02020603050405020304" charset="0"/>
                <a:sym typeface="+mn-ea"/>
              </a:rPr>
              <a:t>Phương án tối ưu của bài toán: J</a:t>
            </a:r>
            <a:r>
              <a:rPr lang="en-US" dirty="0">
                <a:latin typeface="Quicksand" pitchFamily="2" charset="0"/>
                <a:cs typeface="Times New Roman" panose="02020603050405020304" charset="0"/>
                <a:sym typeface="+mn-ea"/>
              </a:rPr>
              <a:t>*</a:t>
            </a:r>
            <a:r>
              <a:rPr lang="en-US" dirty="0">
                <a:latin typeface="Quicksand" pitchFamily="2" charset="0"/>
                <a:ea typeface="Cambria Math" panose="02040503050406030204" pitchFamily="18" charset="0"/>
                <a:cs typeface="Times New Roman" panose="02020603050405020304" charset="0"/>
                <a:sym typeface="+mn-ea"/>
              </a:rPr>
              <a:t>⊆</a:t>
            </a:r>
            <a:r>
              <a:rPr lang="vi-VN" dirty="0">
                <a:latin typeface="Quicksand" pitchFamily="2" charset="0"/>
                <a:cs typeface="Times New Roman" panose="02020603050405020304" charset="0"/>
                <a:sym typeface="+mn-ea"/>
              </a:rPr>
              <a:t> S. </a:t>
            </a:r>
            <a:endParaRPr lang="en-US" dirty="0">
              <a:latin typeface="Quicksand" pitchFamily="2" charset="0"/>
              <a:cs typeface="Times New Roman" panose="02020603050405020304" charset="0"/>
            </a:endParaRPr>
          </a:p>
          <a:p>
            <a:pPr marL="457200" lvl="1" indent="0">
              <a:buNone/>
            </a:pPr>
            <a:r>
              <a:rPr lang="en-US" dirty="0">
                <a:latin typeface="Quicksand" pitchFamily="2" charset="0"/>
                <a:cs typeface="Times New Roman" panose="02020603050405020304" charset="0"/>
                <a:sym typeface="+mn-ea"/>
              </a:rPr>
              <a:t>	</a:t>
            </a:r>
            <a:r>
              <a:rPr lang="vi-VN" dirty="0">
                <a:latin typeface="Quicksand" pitchFamily="2" charset="0"/>
                <a:cs typeface="Times New Roman" panose="02020603050405020304" charset="0"/>
                <a:sym typeface="+mn-ea"/>
              </a:rPr>
              <a:t>Giá trị tối ưu : F</a:t>
            </a:r>
            <a:r>
              <a:rPr lang="en-US" dirty="0">
                <a:latin typeface="Quicksand" pitchFamily="2" charset="0"/>
                <a:cs typeface="Times New Roman" panose="02020603050405020304" charset="0"/>
                <a:sym typeface="+mn-ea"/>
              </a:rPr>
              <a:t>*</a:t>
            </a:r>
            <a:r>
              <a:rPr lang="vi-VN" dirty="0">
                <a:latin typeface="Quicksand" pitchFamily="2" charset="0"/>
                <a:cs typeface="Times New Roman" panose="02020603050405020304" charset="0"/>
                <a:sym typeface="+mn-ea"/>
              </a:rPr>
              <a:t> = f(J</a:t>
            </a:r>
            <a:r>
              <a:rPr lang="en-US" dirty="0">
                <a:latin typeface="Quicksand" pitchFamily="2" charset="0"/>
                <a:cs typeface="Times New Roman" panose="02020603050405020304" charset="0"/>
                <a:sym typeface="+mn-ea"/>
              </a:rPr>
              <a:t>*</a:t>
            </a:r>
            <a:r>
              <a:rPr lang="vi-VN" dirty="0">
                <a:latin typeface="Quicksand" pitchFamily="2" charset="0"/>
                <a:cs typeface="Times New Roman" panose="02020603050405020304" charset="0"/>
                <a:sym typeface="+mn-ea"/>
              </a:rPr>
              <a:t>).</a:t>
            </a:r>
            <a:endParaRPr lang="en-US" dirty="0">
              <a:latin typeface="Quicksand" pitchFamily="2" charset="0"/>
              <a:cs typeface="Times New Roman" panose="02020603050405020304" charset="0"/>
            </a:endParaRPr>
          </a:p>
        </p:txBody>
      </p:sp>
      <p:sp>
        <p:nvSpPr>
          <p:cNvPr id="5" name="TextBox 4"/>
          <p:cNvSpPr txBox="1"/>
          <p:nvPr/>
        </p:nvSpPr>
        <p:spPr>
          <a:xfrm>
            <a:off x="879763" y="2590800"/>
            <a:ext cx="5313219" cy="830997"/>
          </a:xfrm>
          <a:prstGeom prst="rect">
            <a:avLst/>
          </a:prstGeom>
          <a:noFill/>
        </p:spPr>
        <p:txBody>
          <a:bodyPr wrap="square" rtlCol="0">
            <a:spAutoFit/>
          </a:bodyPr>
          <a:lstStyle/>
          <a:p>
            <a:r>
              <a:rPr lang="en-US" sz="1800" b="1" dirty="0">
                <a:solidFill>
                  <a:srgbClr val="FF9933"/>
                </a:solidFill>
                <a:latin typeface="Quicksand" pitchFamily="2" charset="0"/>
              </a:rPr>
              <a:t>4.Phương </a:t>
            </a:r>
            <a:r>
              <a:rPr lang="en-US" sz="1800" b="1" dirty="0" err="1">
                <a:solidFill>
                  <a:srgbClr val="FF9933"/>
                </a:solidFill>
                <a:latin typeface="Quicksand" pitchFamily="2" charset="0"/>
              </a:rPr>
              <a:t>pháp</a:t>
            </a:r>
            <a:r>
              <a:rPr lang="en-US" sz="1800" b="1" dirty="0">
                <a:solidFill>
                  <a:srgbClr val="FF9933"/>
                </a:solidFill>
                <a:latin typeface="Quicksand" pitchFamily="2" charset="0"/>
              </a:rPr>
              <a:t> </a:t>
            </a:r>
            <a:r>
              <a:rPr lang="en-US" sz="1800" b="1" dirty="0" err="1">
                <a:solidFill>
                  <a:srgbClr val="FF9933"/>
                </a:solidFill>
                <a:latin typeface="Quicksand" pitchFamily="2" charset="0"/>
              </a:rPr>
              <a:t>duyệt</a:t>
            </a:r>
            <a:r>
              <a:rPr lang="en-US" sz="1800" b="1" dirty="0">
                <a:solidFill>
                  <a:srgbClr val="FF9933"/>
                </a:solidFill>
                <a:latin typeface="Quicksand" pitchFamily="2" charset="0"/>
              </a:rPr>
              <a:t> </a:t>
            </a:r>
            <a:r>
              <a:rPr lang="en-US" sz="1800" b="1" dirty="0" err="1">
                <a:solidFill>
                  <a:srgbClr val="FF9933"/>
                </a:solidFill>
                <a:latin typeface="Quicksand" pitchFamily="2" charset="0"/>
              </a:rPr>
              <a:t>toàn</a:t>
            </a:r>
            <a:r>
              <a:rPr lang="en-US" sz="1800" b="1" dirty="0">
                <a:solidFill>
                  <a:srgbClr val="FF9933"/>
                </a:solidFill>
                <a:latin typeface="Quicksand" pitchFamily="2" charset="0"/>
              </a:rPr>
              <a:t> </a:t>
            </a:r>
            <a:r>
              <a:rPr lang="en-US" sz="1800" b="1" dirty="0" err="1">
                <a:solidFill>
                  <a:srgbClr val="FF9933"/>
                </a:solidFill>
                <a:latin typeface="Quicksand" pitchFamily="2" charset="0"/>
              </a:rPr>
              <a:t>bộ</a:t>
            </a:r>
            <a:r>
              <a:rPr lang="en-US" sz="1800" b="1" dirty="0">
                <a:solidFill>
                  <a:srgbClr val="FF9933"/>
                </a:solidFill>
                <a:latin typeface="Quicksand" pitchFamily="2" charset="0"/>
              </a:rPr>
              <a:t> :</a:t>
            </a:r>
          </a:p>
          <a:p>
            <a:pPr marL="457200" lvl="1"/>
            <a:r>
              <a:rPr lang="en-US" sz="1600" b="1" dirty="0" err="1">
                <a:latin typeface="Quicksand" pitchFamily="2" charset="0"/>
              </a:rPr>
              <a:t>Ví</a:t>
            </a:r>
            <a:r>
              <a:rPr lang="en-US" sz="1600" b="1" dirty="0">
                <a:latin typeface="Quicksand" pitchFamily="2" charset="0"/>
              </a:rPr>
              <a:t> </a:t>
            </a:r>
            <a:r>
              <a:rPr lang="en-US" sz="1600" b="1" dirty="0" err="1">
                <a:latin typeface="Quicksand" pitchFamily="2" charset="0"/>
              </a:rPr>
              <a:t>dụ</a:t>
            </a:r>
            <a:r>
              <a:rPr lang="en-US" sz="1600" b="1" dirty="0">
                <a:latin typeface="Quicksand" pitchFamily="2" charset="0"/>
              </a:rPr>
              <a:t>: </a:t>
            </a:r>
          </a:p>
          <a:p>
            <a:r>
              <a:rPr lang="en-US" dirty="0">
                <a:latin typeface="Quicksand" pitchFamily="2" charset="0"/>
              </a:rPr>
              <a:t>         M=4,N=5</a:t>
            </a:r>
          </a:p>
        </p:txBody>
      </p:sp>
      <p:graphicFrame>
        <p:nvGraphicFramePr>
          <p:cNvPr id="3" name="Table 2"/>
          <p:cNvGraphicFramePr>
            <a:graphicFrameLocks noGrp="1"/>
          </p:cNvGraphicFramePr>
          <p:nvPr>
            <p:extLst>
              <p:ext uri="{D42A27DB-BD31-4B8C-83A1-F6EECF244321}">
                <p14:modId xmlns:p14="http://schemas.microsoft.com/office/powerpoint/2010/main" val="609131062"/>
              </p:ext>
            </p:extLst>
          </p:nvPr>
        </p:nvGraphicFramePr>
        <p:xfrm>
          <a:off x="1454726" y="3456158"/>
          <a:ext cx="4572000" cy="1533045"/>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1604397408"/>
                    </a:ext>
                  </a:extLst>
                </a:gridCol>
                <a:gridCol w="762000">
                  <a:extLst>
                    <a:ext uri="{9D8B030D-6E8A-4147-A177-3AD203B41FA5}">
                      <a16:colId xmlns:a16="http://schemas.microsoft.com/office/drawing/2014/main" val="2039103218"/>
                    </a:ext>
                  </a:extLst>
                </a:gridCol>
                <a:gridCol w="762000">
                  <a:extLst>
                    <a:ext uri="{9D8B030D-6E8A-4147-A177-3AD203B41FA5}">
                      <a16:colId xmlns:a16="http://schemas.microsoft.com/office/drawing/2014/main" val="1441560792"/>
                    </a:ext>
                  </a:extLst>
                </a:gridCol>
                <a:gridCol w="762000">
                  <a:extLst>
                    <a:ext uri="{9D8B030D-6E8A-4147-A177-3AD203B41FA5}">
                      <a16:colId xmlns:a16="http://schemas.microsoft.com/office/drawing/2014/main" val="2694077354"/>
                    </a:ext>
                  </a:extLst>
                </a:gridCol>
                <a:gridCol w="762000">
                  <a:extLst>
                    <a:ext uri="{9D8B030D-6E8A-4147-A177-3AD203B41FA5}">
                      <a16:colId xmlns:a16="http://schemas.microsoft.com/office/drawing/2014/main" val="3294890788"/>
                    </a:ext>
                  </a:extLst>
                </a:gridCol>
                <a:gridCol w="762000">
                  <a:extLst>
                    <a:ext uri="{9D8B030D-6E8A-4147-A177-3AD203B41FA5}">
                      <a16:colId xmlns:a16="http://schemas.microsoft.com/office/drawing/2014/main" val="762737562"/>
                    </a:ext>
                  </a:extLst>
                </a:gridCol>
              </a:tblGrid>
              <a:tr h="306609">
                <a:tc>
                  <a:txBody>
                    <a:bodyPr/>
                    <a:lstStyle/>
                    <a:p>
                      <a:endParaRPr lang="en-US" dirty="0">
                        <a:solidFill>
                          <a:schemeClr val="tx1"/>
                        </a:solidFill>
                        <a:latin typeface="Quicksand"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Quicksand" pitchFamily="2" charset="0"/>
                        </a:rPr>
                        <a:t>N1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Quicksand" pitchFamily="2" charset="0"/>
                        </a:rPr>
                        <a:t>N2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Quicksand" pitchFamily="2" charset="0"/>
                        </a:rPr>
                        <a:t>N3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Quicksand" pitchFamily="2" charset="0"/>
                        </a:rPr>
                        <a:t>N4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Quicksand" pitchFamily="2" charset="0"/>
                        </a:rPr>
                        <a:t>N5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4361008"/>
                  </a:ext>
                </a:extLst>
              </a:tr>
              <a:tr h="306609">
                <a:tc>
                  <a:txBody>
                    <a:bodyPr/>
                    <a:lstStyle/>
                    <a:p>
                      <a:r>
                        <a:rPr lang="en-US" b="1" dirty="0">
                          <a:solidFill>
                            <a:schemeClr val="tx1"/>
                          </a:solidFill>
                          <a:latin typeface="Quicksand" pitchFamily="2" charset="0"/>
                        </a:rPr>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Quicksand" pitchFamily="2" charset="0"/>
                        </a:rPr>
                        <a:t>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Quicksand"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Quicksand"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Quicksand"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Quicksand"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7575515"/>
                  </a:ext>
                </a:extLst>
              </a:tr>
              <a:tr h="306609">
                <a:tc>
                  <a:txBody>
                    <a:bodyPr/>
                    <a:lstStyle/>
                    <a:p>
                      <a:r>
                        <a:rPr lang="en-US" b="1" dirty="0">
                          <a:solidFill>
                            <a:schemeClr val="tx1"/>
                          </a:solidFill>
                          <a:latin typeface="Quicksand" pitchFamily="2" charset="0"/>
                        </a:rPr>
                        <a:t>M2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Quicksand" pitchFamily="2" charset="0"/>
                        </a:rPr>
                        <a:t>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Quicksand"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Quicksand"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Quicksand"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Quicksand"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11589999"/>
                  </a:ext>
                </a:extLst>
              </a:tr>
              <a:tr h="306609">
                <a:tc>
                  <a:txBody>
                    <a:bodyPr/>
                    <a:lstStyle/>
                    <a:p>
                      <a:r>
                        <a:rPr lang="en-US" b="1" dirty="0">
                          <a:solidFill>
                            <a:schemeClr val="tx1"/>
                          </a:solidFill>
                          <a:latin typeface="Quicksand" pitchFamily="2" charset="0"/>
                        </a:rPr>
                        <a:t>M3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Quicksand"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Quicksand"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Quicksand"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Quicksand"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Quicksand"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6647554"/>
                  </a:ext>
                </a:extLst>
              </a:tr>
              <a:tr h="306609">
                <a:tc>
                  <a:txBody>
                    <a:bodyPr/>
                    <a:lstStyle/>
                    <a:p>
                      <a:r>
                        <a:rPr lang="en-US" b="1" dirty="0">
                          <a:solidFill>
                            <a:schemeClr val="tx1"/>
                          </a:solidFill>
                          <a:latin typeface="Quicksand" pitchFamily="2" charset="0"/>
                        </a:rPr>
                        <a:t>M4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Quicksand" pitchFamily="2" charset="0"/>
                        </a:rPr>
                        <a:t>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Quicksand"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Quicksand"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Quicksand"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Quicksand"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23498122"/>
                  </a:ext>
                </a:extLst>
              </a:tr>
            </a:tbl>
          </a:graphicData>
        </a:graphic>
      </p:graphicFrame>
    </p:spTree>
    <p:extLst>
      <p:ext uri="{BB962C8B-B14F-4D97-AF65-F5344CB8AC3E}">
        <p14:creationId xmlns:p14="http://schemas.microsoft.com/office/powerpoint/2010/main" val="198145798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86691" y="120913"/>
            <a:ext cx="3747654" cy="584775"/>
          </a:xfrm>
          <a:prstGeom prst="rect">
            <a:avLst/>
          </a:prstGeom>
          <a:noFill/>
        </p:spPr>
        <p:txBody>
          <a:bodyPr wrap="square" rtlCol="0">
            <a:spAutoFit/>
          </a:bodyPr>
          <a:lstStyle/>
          <a:p>
            <a:r>
              <a:rPr lang="en-US" sz="3200" b="1" dirty="0" err="1">
                <a:solidFill>
                  <a:srgbClr val="FF9933"/>
                </a:solidFill>
                <a:latin typeface="Quicksand" pitchFamily="2" charset="0"/>
              </a:rPr>
              <a:t>Chạy</a:t>
            </a:r>
            <a:r>
              <a:rPr lang="en-US" sz="3200" b="1" dirty="0">
                <a:solidFill>
                  <a:srgbClr val="FF9933"/>
                </a:solidFill>
                <a:latin typeface="Quicksand" pitchFamily="2" charset="0"/>
              </a:rPr>
              <a:t> </a:t>
            </a:r>
            <a:r>
              <a:rPr lang="en-US" sz="3200" b="1" dirty="0" err="1">
                <a:solidFill>
                  <a:srgbClr val="FF9933"/>
                </a:solidFill>
                <a:latin typeface="Quicksand" pitchFamily="2" charset="0"/>
              </a:rPr>
              <a:t>bằng</a:t>
            </a:r>
            <a:r>
              <a:rPr lang="en-US" sz="3200" b="1" dirty="0">
                <a:solidFill>
                  <a:srgbClr val="FF9933"/>
                </a:solidFill>
                <a:latin typeface="Quicksand" pitchFamily="2" charset="0"/>
              </a:rPr>
              <a:t> </a:t>
            </a:r>
            <a:r>
              <a:rPr lang="en-US" sz="3200" b="1" dirty="0" err="1">
                <a:solidFill>
                  <a:srgbClr val="FF9933"/>
                </a:solidFill>
                <a:latin typeface="Quicksand" pitchFamily="2" charset="0"/>
              </a:rPr>
              <a:t>cơm</a:t>
            </a:r>
            <a:r>
              <a:rPr lang="en-US" sz="3200" b="1" dirty="0">
                <a:solidFill>
                  <a:srgbClr val="FF9933"/>
                </a:solidFill>
                <a:latin typeface="Quicksand" pitchFamily="2" charset="0"/>
              </a:rPr>
              <a:t> …</a:t>
            </a:r>
          </a:p>
        </p:txBody>
      </p:sp>
      <p:sp>
        <p:nvSpPr>
          <p:cNvPr id="4" name="TextBox 3"/>
          <p:cNvSpPr txBox="1"/>
          <p:nvPr/>
        </p:nvSpPr>
        <p:spPr>
          <a:xfrm>
            <a:off x="1101436" y="659659"/>
            <a:ext cx="6366164" cy="1231106"/>
          </a:xfrm>
          <a:prstGeom prst="rect">
            <a:avLst/>
          </a:prstGeom>
          <a:noFill/>
        </p:spPr>
        <p:txBody>
          <a:bodyPr wrap="square" rtlCol="0">
            <a:spAutoFit/>
          </a:bodyPr>
          <a:lstStyle/>
          <a:p>
            <a:r>
              <a:rPr lang="en-US" sz="2000" dirty="0">
                <a:latin typeface="Quicksand" pitchFamily="2" charset="0"/>
                <a:cs typeface="Times New Roman" panose="02020603050405020304" charset="0"/>
                <a:sym typeface="+mn-ea"/>
              </a:rPr>
              <a:t>Ta </a:t>
            </a:r>
            <a:r>
              <a:rPr lang="en-US" sz="2000" dirty="0" err="1">
                <a:latin typeface="Quicksand" pitchFamily="2" charset="0"/>
                <a:cs typeface="Times New Roman" panose="02020603050405020304" charset="0"/>
                <a:sym typeface="+mn-ea"/>
              </a:rPr>
              <a:t>xét</a:t>
            </a:r>
            <a:r>
              <a:rPr lang="en-US" sz="2000" dirty="0">
                <a:latin typeface="Quicksand" pitchFamily="2" charset="0"/>
                <a:cs typeface="Times New Roman" panose="02020603050405020304" charset="0"/>
                <a:sym typeface="+mn-ea"/>
              </a:rPr>
              <a:t> </a:t>
            </a:r>
            <a:r>
              <a:rPr lang="en-US" sz="2000" dirty="0" err="1">
                <a:latin typeface="Quicksand" pitchFamily="2" charset="0"/>
                <a:cs typeface="Times New Roman" panose="02020603050405020304" charset="0"/>
                <a:sym typeface="+mn-ea"/>
              </a:rPr>
              <a:t>tất</a:t>
            </a:r>
            <a:r>
              <a:rPr lang="en-US" sz="2000" dirty="0">
                <a:latin typeface="Quicksand" pitchFamily="2" charset="0"/>
                <a:cs typeface="Times New Roman" panose="02020603050405020304" charset="0"/>
                <a:sym typeface="+mn-ea"/>
              </a:rPr>
              <a:t> </a:t>
            </a:r>
            <a:r>
              <a:rPr lang="en-US" sz="2000" dirty="0" err="1">
                <a:latin typeface="Quicksand" pitchFamily="2" charset="0"/>
                <a:cs typeface="Times New Roman" panose="02020603050405020304" charset="0"/>
                <a:sym typeface="+mn-ea"/>
              </a:rPr>
              <a:t>cả</a:t>
            </a:r>
            <a:r>
              <a:rPr lang="en-US" sz="2000" dirty="0">
                <a:latin typeface="Quicksand" pitchFamily="2" charset="0"/>
                <a:cs typeface="Times New Roman" panose="02020603050405020304" charset="0"/>
                <a:sym typeface="+mn-ea"/>
              </a:rPr>
              <a:t> </a:t>
            </a:r>
            <a:r>
              <a:rPr lang="en-US" sz="2000" dirty="0" err="1">
                <a:latin typeface="Quicksand" pitchFamily="2" charset="0"/>
                <a:cs typeface="Times New Roman" panose="02020603050405020304" charset="0"/>
                <a:sym typeface="+mn-ea"/>
              </a:rPr>
              <a:t>các</a:t>
            </a:r>
            <a:r>
              <a:rPr lang="en-US" sz="2000" dirty="0">
                <a:latin typeface="Quicksand" pitchFamily="2" charset="0"/>
                <a:cs typeface="Times New Roman" panose="02020603050405020304" charset="0"/>
                <a:sym typeface="+mn-ea"/>
              </a:rPr>
              <a:t> </a:t>
            </a:r>
            <a:r>
              <a:rPr lang="en-US" sz="2000" dirty="0" err="1">
                <a:latin typeface="Quicksand" pitchFamily="2" charset="0"/>
                <a:cs typeface="Times New Roman" panose="02020603050405020304" charset="0"/>
                <a:sym typeface="+mn-ea"/>
              </a:rPr>
              <a:t>tập</a:t>
            </a:r>
            <a:r>
              <a:rPr lang="en-US" sz="2000" dirty="0">
                <a:latin typeface="Quicksand" pitchFamily="2" charset="0"/>
                <a:cs typeface="Times New Roman" panose="02020603050405020304" charset="0"/>
                <a:sym typeface="+mn-ea"/>
              </a:rPr>
              <a:t> con </a:t>
            </a:r>
            <a:r>
              <a:rPr lang="en-US" sz="2000" dirty="0" err="1">
                <a:latin typeface="Quicksand" pitchFamily="2" charset="0"/>
                <a:cs typeface="Times New Roman" panose="02020603050405020304" charset="0"/>
                <a:sym typeface="+mn-ea"/>
              </a:rPr>
              <a:t>của</a:t>
            </a:r>
            <a:r>
              <a:rPr lang="en-US" sz="2000" dirty="0">
                <a:latin typeface="Quicksand" pitchFamily="2" charset="0"/>
                <a:cs typeface="Times New Roman" panose="02020603050405020304" charset="0"/>
                <a:sym typeface="+mn-ea"/>
              </a:rPr>
              <a:t> S={M1,M2,M3,M4}, </a:t>
            </a:r>
            <a:r>
              <a:rPr lang="en-US" sz="2000" dirty="0" err="1">
                <a:latin typeface="Quicksand" pitchFamily="2" charset="0"/>
                <a:cs typeface="Times New Roman" panose="02020603050405020304" charset="0"/>
                <a:sym typeface="+mn-ea"/>
              </a:rPr>
              <a:t>Kiểm</a:t>
            </a:r>
            <a:r>
              <a:rPr lang="en-US" sz="2000" dirty="0">
                <a:latin typeface="Quicksand" pitchFamily="2" charset="0"/>
                <a:cs typeface="Times New Roman" panose="02020603050405020304" charset="0"/>
                <a:sym typeface="+mn-ea"/>
              </a:rPr>
              <a:t> </a:t>
            </a:r>
            <a:r>
              <a:rPr lang="en-US" sz="2000" dirty="0" err="1">
                <a:latin typeface="Quicksand" pitchFamily="2" charset="0"/>
                <a:cs typeface="Times New Roman" panose="02020603050405020304" charset="0"/>
                <a:sym typeface="+mn-ea"/>
              </a:rPr>
              <a:t>tra</a:t>
            </a:r>
            <a:r>
              <a:rPr lang="en-US" sz="2000" dirty="0">
                <a:latin typeface="Quicksand" pitchFamily="2" charset="0"/>
                <a:cs typeface="Times New Roman" panose="02020603050405020304" charset="0"/>
                <a:sym typeface="+mn-ea"/>
              </a:rPr>
              <a:t> </a:t>
            </a:r>
            <a:r>
              <a:rPr lang="en-US" sz="2000" dirty="0" err="1">
                <a:latin typeface="Quicksand" pitchFamily="2" charset="0"/>
                <a:cs typeface="Times New Roman" panose="02020603050405020304" charset="0"/>
                <a:sym typeface="+mn-ea"/>
              </a:rPr>
              <a:t>sự</a:t>
            </a:r>
            <a:r>
              <a:rPr lang="en-US" sz="2000" dirty="0">
                <a:latin typeface="Quicksand" pitchFamily="2" charset="0"/>
                <a:cs typeface="Times New Roman" panose="02020603050405020304" charset="0"/>
                <a:sym typeface="+mn-ea"/>
              </a:rPr>
              <a:t> </a:t>
            </a:r>
            <a:r>
              <a:rPr lang="en-US" sz="2000" dirty="0" err="1">
                <a:latin typeface="Quicksand" pitchFamily="2" charset="0"/>
                <a:cs typeface="Times New Roman" panose="02020603050405020304" charset="0"/>
                <a:sym typeface="+mn-ea"/>
              </a:rPr>
              <a:t>trùng</a:t>
            </a:r>
            <a:r>
              <a:rPr lang="en-US" sz="2000" dirty="0">
                <a:latin typeface="Quicksand" pitchFamily="2" charset="0"/>
                <a:cs typeface="Times New Roman" panose="02020603050405020304" charset="0"/>
                <a:sym typeface="+mn-ea"/>
              </a:rPr>
              <a:t> </a:t>
            </a:r>
            <a:r>
              <a:rPr lang="en-US" sz="2000" dirty="0" err="1">
                <a:latin typeface="Quicksand" pitchFamily="2" charset="0"/>
                <a:cs typeface="Times New Roman" panose="02020603050405020304" charset="0"/>
                <a:sym typeface="+mn-ea"/>
              </a:rPr>
              <a:t>nhau</a:t>
            </a:r>
            <a:r>
              <a:rPr lang="en-US" sz="2000" dirty="0">
                <a:latin typeface="Quicksand" pitchFamily="2" charset="0"/>
                <a:cs typeface="Times New Roman" panose="02020603050405020304" charset="0"/>
                <a:sym typeface="+mn-ea"/>
              </a:rPr>
              <a:t> </a:t>
            </a:r>
            <a:r>
              <a:rPr lang="en-US" sz="2000" dirty="0" err="1">
                <a:latin typeface="Quicksand" pitchFamily="2" charset="0"/>
                <a:cs typeface="Times New Roman" panose="02020603050405020304" charset="0"/>
                <a:sym typeface="+mn-ea"/>
              </a:rPr>
              <a:t>của</a:t>
            </a:r>
            <a:r>
              <a:rPr lang="en-US" sz="2000" dirty="0">
                <a:latin typeface="Quicksand" pitchFamily="2" charset="0"/>
                <a:cs typeface="Times New Roman" panose="02020603050405020304" charset="0"/>
                <a:sym typeface="+mn-ea"/>
              </a:rPr>
              <a:t> </a:t>
            </a:r>
            <a:r>
              <a:rPr lang="en-US" sz="2000" dirty="0" err="1">
                <a:latin typeface="Quicksand" pitchFamily="2" charset="0"/>
                <a:cs typeface="Times New Roman" panose="02020603050405020304" charset="0"/>
                <a:sym typeface="+mn-ea"/>
              </a:rPr>
              <a:t>các</a:t>
            </a:r>
            <a:r>
              <a:rPr lang="en-US" sz="2000" dirty="0">
                <a:latin typeface="Quicksand" pitchFamily="2" charset="0"/>
                <a:cs typeface="Times New Roman" panose="02020603050405020304" charset="0"/>
                <a:sym typeface="+mn-ea"/>
              </a:rPr>
              <a:t> </a:t>
            </a:r>
            <a:r>
              <a:rPr lang="en-US" sz="2000" dirty="0" err="1">
                <a:latin typeface="Quicksand" pitchFamily="2" charset="0"/>
                <a:cs typeface="Times New Roman" panose="02020603050405020304" charset="0"/>
                <a:sym typeface="+mn-ea"/>
              </a:rPr>
              <a:t>tập</a:t>
            </a:r>
            <a:r>
              <a:rPr lang="en-US" sz="2000">
                <a:latin typeface="Quicksand" pitchFamily="2" charset="0"/>
                <a:cs typeface="Times New Roman" panose="02020603050405020304" charset="0"/>
                <a:sym typeface="+mn-ea"/>
              </a:rPr>
              <a:t>, 0</a:t>
            </a:r>
            <a:endParaRPr lang="en-US" sz="2000" dirty="0">
              <a:latin typeface="Quicksand" pitchFamily="2" charset="0"/>
              <a:cs typeface="Times New Roman" panose="02020603050405020304" charset="0"/>
            </a:endParaRPr>
          </a:p>
          <a:p>
            <a:endParaRPr lang="en-US" sz="2000" dirty="0">
              <a:latin typeface="Quicksand" pitchFamily="2" charset="0"/>
            </a:endParaRP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487836584"/>
              </p:ext>
            </p:extLst>
          </p:nvPr>
        </p:nvGraphicFramePr>
        <p:xfrm>
          <a:off x="886691" y="1500639"/>
          <a:ext cx="3096491" cy="1176372"/>
        </p:xfrm>
        <a:graphic>
          <a:graphicData uri="http://schemas.openxmlformats.org/drawingml/2006/table">
            <a:tbl>
              <a:tblPr firstRow="1" firstCol="1" bandRow="1">
                <a:tableStyleId>{5C22544A-7EE6-4342-B048-85BDC9FD1C3A}</a:tableStyleId>
              </a:tblPr>
              <a:tblGrid>
                <a:gridCol w="679148">
                  <a:extLst>
                    <a:ext uri="{9D8B030D-6E8A-4147-A177-3AD203B41FA5}">
                      <a16:colId xmlns:a16="http://schemas.microsoft.com/office/drawing/2014/main" val="20000"/>
                    </a:ext>
                  </a:extLst>
                </a:gridCol>
                <a:gridCol w="827103">
                  <a:extLst>
                    <a:ext uri="{9D8B030D-6E8A-4147-A177-3AD203B41FA5}">
                      <a16:colId xmlns:a16="http://schemas.microsoft.com/office/drawing/2014/main" val="20001"/>
                    </a:ext>
                  </a:extLst>
                </a:gridCol>
                <a:gridCol w="839340">
                  <a:extLst>
                    <a:ext uri="{9D8B030D-6E8A-4147-A177-3AD203B41FA5}">
                      <a16:colId xmlns:a16="http://schemas.microsoft.com/office/drawing/2014/main" val="20002"/>
                    </a:ext>
                  </a:extLst>
                </a:gridCol>
                <a:gridCol w="750900">
                  <a:extLst>
                    <a:ext uri="{9D8B030D-6E8A-4147-A177-3AD203B41FA5}">
                      <a16:colId xmlns:a16="http://schemas.microsoft.com/office/drawing/2014/main" val="20003"/>
                    </a:ext>
                  </a:extLst>
                </a:gridCol>
              </a:tblGrid>
              <a:tr h="332178">
                <a:tc>
                  <a:txBody>
                    <a:bodyPr/>
                    <a:lstStyle/>
                    <a:p>
                      <a:pPr marL="0" marR="0" algn="ctr" defTabSz="914400" rtl="0" eaLnBrk="1" latinLnBrk="0" hangingPunct="1">
                        <a:lnSpc>
                          <a:spcPct val="107000"/>
                        </a:lnSpc>
                        <a:spcBef>
                          <a:spcPts val="0"/>
                        </a:spcBef>
                        <a:spcAft>
                          <a:spcPts val="0"/>
                        </a:spcAft>
                      </a:pPr>
                      <a:endParaRPr lang="en-US" sz="1400" kern="1200" dirty="0">
                        <a:solidFill>
                          <a:schemeClr val="tx1"/>
                        </a:solidFill>
                        <a:effectLst/>
                        <a:latin typeface="Quicksand" pitchFamily="2" charset="0"/>
                        <a:ea typeface="+mn-ea"/>
                        <a:cs typeface="Times New Roman" panose="0202060305040502030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defTabSz="914400" rtl="0" eaLnBrk="1" latinLnBrk="0" hangingPunct="1">
                        <a:lnSpc>
                          <a:spcPct val="107000"/>
                        </a:lnSpc>
                        <a:spcBef>
                          <a:spcPts val="0"/>
                        </a:spcBef>
                        <a:spcAft>
                          <a:spcPts val="0"/>
                        </a:spcAft>
                      </a:pPr>
                      <a:r>
                        <a:rPr lang="en-US" sz="1400" kern="1200">
                          <a:solidFill>
                            <a:schemeClr val="tx1"/>
                          </a:solidFill>
                          <a:effectLst/>
                          <a:latin typeface="Quicksand" pitchFamily="2" charset="0"/>
                          <a:ea typeface="+mn-ea"/>
                          <a:cs typeface="Times New Roman" panose="02020603050405020304" charset="0"/>
                        </a:rPr>
                        <a:t>M2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defTabSz="914400" rtl="0" eaLnBrk="1" latinLnBrk="0" hangingPunct="1">
                        <a:lnSpc>
                          <a:spcPct val="107000"/>
                        </a:lnSpc>
                        <a:spcBef>
                          <a:spcPts val="0"/>
                        </a:spcBef>
                        <a:spcAft>
                          <a:spcPts val="0"/>
                        </a:spcAft>
                      </a:pPr>
                      <a:r>
                        <a:rPr lang="en-US" sz="1400" kern="1200">
                          <a:solidFill>
                            <a:schemeClr val="tx1"/>
                          </a:solidFill>
                          <a:effectLst/>
                          <a:latin typeface="Quicksand" pitchFamily="2" charset="0"/>
                          <a:ea typeface="+mn-ea"/>
                          <a:cs typeface="Times New Roman" panose="02020603050405020304" charset="0"/>
                        </a:rPr>
                        <a:t>M3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defTabSz="914400" rtl="0" eaLnBrk="1" latinLnBrk="0" hangingPunct="1">
                        <a:lnSpc>
                          <a:spcPct val="107000"/>
                        </a:lnSpc>
                        <a:spcBef>
                          <a:spcPts val="0"/>
                        </a:spcBef>
                        <a:spcAft>
                          <a:spcPts val="0"/>
                        </a:spcAft>
                      </a:pPr>
                      <a:r>
                        <a:rPr lang="en-US" sz="1400" kern="1200" dirty="0">
                          <a:solidFill>
                            <a:schemeClr val="tx1"/>
                          </a:solidFill>
                          <a:effectLst/>
                          <a:latin typeface="Quicksand" pitchFamily="2" charset="0"/>
                          <a:ea typeface="+mn-ea"/>
                          <a:cs typeface="Times New Roman" panose="02020603050405020304" charset="0"/>
                        </a:rPr>
                        <a:t>M4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97725">
                <a:tc>
                  <a:txBody>
                    <a:bodyPr/>
                    <a:lstStyle/>
                    <a:p>
                      <a:pPr marL="0" marR="0" algn="ctr" defTabSz="914400" rtl="0" eaLnBrk="1" latinLnBrk="0" hangingPunct="1">
                        <a:lnSpc>
                          <a:spcPct val="107000"/>
                        </a:lnSpc>
                        <a:spcBef>
                          <a:spcPts val="0"/>
                        </a:spcBef>
                        <a:spcAft>
                          <a:spcPts val="0"/>
                        </a:spcAft>
                      </a:pPr>
                      <a:r>
                        <a:rPr lang="en-US" sz="1400" kern="1200">
                          <a:solidFill>
                            <a:schemeClr val="tx1"/>
                          </a:solidFill>
                          <a:effectLst/>
                          <a:latin typeface="Quicksand" pitchFamily="2" charset="0"/>
                          <a:ea typeface="+mn-ea"/>
                          <a:cs typeface="Times New Roman" panose="02020603050405020304" charset="0"/>
                        </a:rPr>
                        <a:t>M1⋂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defTabSz="914400" rtl="0" eaLnBrk="1" latinLnBrk="0" hangingPunct="1">
                        <a:lnSpc>
                          <a:spcPct val="107000"/>
                        </a:lnSpc>
                        <a:spcBef>
                          <a:spcPts val="0"/>
                        </a:spcBef>
                        <a:spcAft>
                          <a:spcPts val="0"/>
                        </a:spcAft>
                      </a:pPr>
                      <a:r>
                        <a:rPr lang="en-US" sz="1400" kern="1200" dirty="0">
                          <a:solidFill>
                            <a:schemeClr val="tx1"/>
                          </a:solidFill>
                          <a:effectLst/>
                          <a:latin typeface="Quicksand" pitchFamily="2" charset="0"/>
                          <a:ea typeface="+mn-ea"/>
                          <a:cs typeface="Times New Roman" panose="02020603050405020304"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defTabSz="914400" rtl="0" eaLnBrk="1" latinLnBrk="0" hangingPunct="1">
                        <a:lnSpc>
                          <a:spcPct val="107000"/>
                        </a:lnSpc>
                        <a:spcBef>
                          <a:spcPts val="0"/>
                        </a:spcBef>
                        <a:spcAft>
                          <a:spcPts val="0"/>
                        </a:spcAft>
                      </a:pPr>
                      <a:r>
                        <a:rPr lang="en-US" sz="1400" kern="1200" dirty="0" err="1">
                          <a:solidFill>
                            <a:schemeClr val="tx1"/>
                          </a:solidFill>
                          <a:effectLst/>
                          <a:latin typeface="Quicksand" pitchFamily="2" charset="0"/>
                          <a:ea typeface="+mn-ea"/>
                          <a:cs typeface="Times New Roman" panose="02020603050405020304" charset="0"/>
                        </a:rPr>
                        <a:t>thỏa</a:t>
                      </a:r>
                      <a:r>
                        <a:rPr lang="en-US" sz="1400" kern="1200" dirty="0">
                          <a:solidFill>
                            <a:schemeClr val="tx1"/>
                          </a:solidFill>
                          <a:effectLst/>
                          <a:latin typeface="Quicksand" pitchFamily="2" charset="0"/>
                          <a:ea typeface="+mn-ea"/>
                          <a:cs typeface="Times New Roman" panose="02020603050405020304" charset="0"/>
                        </a:rPr>
                        <a:t> </a:t>
                      </a:r>
                      <a:r>
                        <a:rPr lang="en-US" sz="1400" kern="1200" dirty="0" err="1">
                          <a:solidFill>
                            <a:schemeClr val="tx1"/>
                          </a:solidFill>
                          <a:effectLst/>
                          <a:latin typeface="Quicksand" pitchFamily="2" charset="0"/>
                          <a:ea typeface="+mn-ea"/>
                          <a:cs typeface="Times New Roman" panose="02020603050405020304" charset="0"/>
                        </a:rPr>
                        <a:t>mãn</a:t>
                      </a:r>
                      <a:endParaRPr lang="en-US" sz="1400" kern="1200" dirty="0">
                        <a:solidFill>
                          <a:schemeClr val="tx1"/>
                        </a:solidFill>
                        <a:effectLst/>
                        <a:latin typeface="Quicksand" pitchFamily="2" charset="0"/>
                        <a:ea typeface="+mn-ea"/>
                        <a:cs typeface="Times New Roman" panose="0202060305040502030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defTabSz="914400" rtl="0" eaLnBrk="1" latinLnBrk="0" hangingPunct="1">
                        <a:lnSpc>
                          <a:spcPct val="107000"/>
                        </a:lnSpc>
                        <a:spcBef>
                          <a:spcPts val="0"/>
                        </a:spcBef>
                        <a:spcAft>
                          <a:spcPts val="0"/>
                        </a:spcAft>
                      </a:pPr>
                      <a:r>
                        <a:rPr lang="en-US" sz="1400" kern="1200" dirty="0">
                          <a:solidFill>
                            <a:schemeClr val="tx1"/>
                          </a:solidFill>
                          <a:effectLst/>
                          <a:latin typeface="Quicksand" pitchFamily="2" charset="0"/>
                          <a:ea typeface="+mn-ea"/>
                          <a:cs typeface="Times New Roman" panose="02020603050405020304"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97725">
                <a:tc>
                  <a:txBody>
                    <a:bodyPr/>
                    <a:lstStyle/>
                    <a:p>
                      <a:pPr marL="0" marR="0" algn="ctr" defTabSz="914400" rtl="0" eaLnBrk="1" latinLnBrk="0" hangingPunct="1">
                        <a:lnSpc>
                          <a:spcPct val="107000"/>
                        </a:lnSpc>
                        <a:spcBef>
                          <a:spcPts val="0"/>
                        </a:spcBef>
                        <a:spcAft>
                          <a:spcPts val="0"/>
                        </a:spcAft>
                      </a:pPr>
                      <a:r>
                        <a:rPr lang="en-US" sz="1400" kern="1200">
                          <a:solidFill>
                            <a:schemeClr val="tx1"/>
                          </a:solidFill>
                          <a:effectLst/>
                          <a:latin typeface="Quicksand" pitchFamily="2" charset="0"/>
                          <a:ea typeface="+mn-ea"/>
                          <a:cs typeface="Times New Roman" panose="02020603050405020304" charset="0"/>
                        </a:rPr>
                        <a:t>tổng ngày:</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defTabSz="914400" rtl="0" eaLnBrk="1" latinLnBrk="0" hangingPunct="1">
                        <a:lnSpc>
                          <a:spcPct val="107000"/>
                        </a:lnSpc>
                        <a:spcBef>
                          <a:spcPts val="0"/>
                        </a:spcBef>
                        <a:spcAft>
                          <a:spcPts val="0"/>
                        </a:spcAft>
                      </a:pPr>
                      <a:r>
                        <a:rPr lang="en-US" sz="1400" kern="1200">
                          <a:solidFill>
                            <a:schemeClr val="tx1"/>
                          </a:solidFill>
                          <a:effectLst/>
                          <a:latin typeface="Quicksand" pitchFamily="2" charset="0"/>
                          <a:ea typeface="+mn-ea"/>
                          <a:cs typeface="Times New Roman" panose="02020603050405020304" charset="0"/>
                        </a:rPr>
                        <a:t>2(lưu kết quả)</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defTabSz="914400" rtl="0" eaLnBrk="1" latinLnBrk="0" hangingPunct="1">
                        <a:lnSpc>
                          <a:spcPct val="107000"/>
                        </a:lnSpc>
                        <a:spcBef>
                          <a:spcPts val="0"/>
                        </a:spcBef>
                        <a:spcAft>
                          <a:spcPts val="0"/>
                        </a:spcAft>
                      </a:pPr>
                      <a:r>
                        <a:rPr lang="en-US" sz="1400" kern="1200" dirty="0">
                          <a:solidFill>
                            <a:schemeClr val="tx1"/>
                          </a:solidFill>
                          <a:effectLst/>
                          <a:latin typeface="Quicksand" pitchFamily="2" charset="0"/>
                          <a:ea typeface="+mn-ea"/>
                          <a:cs typeface="Times New Roman" panose="02020603050405020304" charset="0"/>
                        </a:rPr>
                        <a:t>5 (</a:t>
                      </a:r>
                      <a:r>
                        <a:rPr lang="en-US" sz="1400" kern="1200" dirty="0" err="1">
                          <a:solidFill>
                            <a:schemeClr val="tx1"/>
                          </a:solidFill>
                          <a:effectLst/>
                          <a:latin typeface="Quicksand" pitchFamily="2" charset="0"/>
                          <a:ea typeface="+mn-ea"/>
                          <a:cs typeface="Times New Roman" panose="02020603050405020304" charset="0"/>
                        </a:rPr>
                        <a:t>lưu</a:t>
                      </a:r>
                      <a:r>
                        <a:rPr lang="en-US" sz="1400" kern="1200" dirty="0">
                          <a:solidFill>
                            <a:schemeClr val="tx1"/>
                          </a:solidFill>
                          <a:effectLst/>
                          <a:latin typeface="Quicksand" pitchFamily="2" charset="0"/>
                          <a:ea typeface="+mn-ea"/>
                          <a:cs typeface="Times New Roman" panose="02020603050405020304" charset="0"/>
                        </a:rPr>
                        <a:t> </a:t>
                      </a:r>
                      <a:r>
                        <a:rPr lang="en-US" sz="1400" kern="1200" dirty="0" err="1">
                          <a:solidFill>
                            <a:schemeClr val="tx1"/>
                          </a:solidFill>
                          <a:effectLst/>
                          <a:latin typeface="Quicksand" pitchFamily="2" charset="0"/>
                          <a:ea typeface="+mn-ea"/>
                          <a:cs typeface="Times New Roman" panose="02020603050405020304" charset="0"/>
                        </a:rPr>
                        <a:t>kết</a:t>
                      </a:r>
                      <a:r>
                        <a:rPr lang="en-US" sz="1400" kern="1200" dirty="0">
                          <a:solidFill>
                            <a:schemeClr val="tx1"/>
                          </a:solidFill>
                          <a:effectLst/>
                          <a:latin typeface="Quicksand" pitchFamily="2" charset="0"/>
                          <a:ea typeface="+mn-ea"/>
                          <a:cs typeface="Times New Roman" panose="02020603050405020304" charset="0"/>
                        </a:rPr>
                        <a:t> </a:t>
                      </a:r>
                      <a:r>
                        <a:rPr lang="en-US" sz="1400" kern="1200" dirty="0" err="1">
                          <a:solidFill>
                            <a:schemeClr val="tx1"/>
                          </a:solidFill>
                          <a:effectLst/>
                          <a:latin typeface="Quicksand" pitchFamily="2" charset="0"/>
                          <a:ea typeface="+mn-ea"/>
                          <a:cs typeface="Times New Roman" panose="02020603050405020304" charset="0"/>
                        </a:rPr>
                        <a:t>quả</a:t>
                      </a:r>
                      <a:r>
                        <a:rPr lang="en-US" sz="1400" kern="1200" dirty="0">
                          <a:solidFill>
                            <a:schemeClr val="tx1"/>
                          </a:solidFill>
                          <a:effectLst/>
                          <a:latin typeface="Quicksand" pitchFamily="2" charset="0"/>
                          <a:ea typeface="+mn-ea"/>
                          <a:cs typeface="Times New Roman" panose="02020603050405020304"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defTabSz="914400" rtl="0" eaLnBrk="1" latinLnBrk="0" hangingPunct="1">
                        <a:lnSpc>
                          <a:spcPct val="107000"/>
                        </a:lnSpc>
                        <a:spcBef>
                          <a:spcPts val="0"/>
                        </a:spcBef>
                        <a:spcAft>
                          <a:spcPts val="0"/>
                        </a:spcAft>
                      </a:pPr>
                      <a:r>
                        <a:rPr lang="en-US" sz="1400" kern="1200" dirty="0">
                          <a:solidFill>
                            <a:schemeClr val="tx1"/>
                          </a:solidFill>
                          <a:effectLst/>
                          <a:latin typeface="Quicksand" pitchFamily="2" charset="0"/>
                          <a:ea typeface="+mn-ea"/>
                          <a:cs typeface="Times New Roman" panose="02020603050405020304" charset="0"/>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49480031"/>
              </p:ext>
            </p:extLst>
          </p:nvPr>
        </p:nvGraphicFramePr>
        <p:xfrm>
          <a:off x="4911436" y="1512044"/>
          <a:ext cx="3096492" cy="1120477"/>
        </p:xfrm>
        <a:graphic>
          <a:graphicData uri="http://schemas.openxmlformats.org/drawingml/2006/table">
            <a:tbl>
              <a:tblPr firstRow="1" firstCol="1" bandRow="1">
                <a:tableStyleId>{5C22544A-7EE6-4342-B048-85BDC9FD1C3A}</a:tableStyleId>
              </a:tblPr>
              <a:tblGrid>
                <a:gridCol w="723807">
                  <a:extLst>
                    <a:ext uri="{9D8B030D-6E8A-4147-A177-3AD203B41FA5}">
                      <a16:colId xmlns:a16="http://schemas.microsoft.com/office/drawing/2014/main" val="20000"/>
                    </a:ext>
                  </a:extLst>
                </a:gridCol>
                <a:gridCol w="811428">
                  <a:extLst>
                    <a:ext uri="{9D8B030D-6E8A-4147-A177-3AD203B41FA5}">
                      <a16:colId xmlns:a16="http://schemas.microsoft.com/office/drawing/2014/main" val="20001"/>
                    </a:ext>
                  </a:extLst>
                </a:gridCol>
                <a:gridCol w="824174">
                  <a:extLst>
                    <a:ext uri="{9D8B030D-6E8A-4147-A177-3AD203B41FA5}">
                      <a16:colId xmlns:a16="http://schemas.microsoft.com/office/drawing/2014/main" val="20002"/>
                    </a:ext>
                  </a:extLst>
                </a:gridCol>
                <a:gridCol w="737083">
                  <a:extLst>
                    <a:ext uri="{9D8B030D-6E8A-4147-A177-3AD203B41FA5}">
                      <a16:colId xmlns:a16="http://schemas.microsoft.com/office/drawing/2014/main" val="20003"/>
                    </a:ext>
                  </a:extLst>
                </a:gridCol>
              </a:tblGrid>
              <a:tr h="337265">
                <a:tc>
                  <a:txBody>
                    <a:bodyPr/>
                    <a:lstStyle/>
                    <a:p>
                      <a:pPr marL="0" marR="0" algn="ctr" defTabSz="914400" rtl="0" eaLnBrk="1" latinLnBrk="0" hangingPunct="1">
                        <a:lnSpc>
                          <a:spcPct val="107000"/>
                        </a:lnSpc>
                        <a:spcBef>
                          <a:spcPts val="0"/>
                        </a:spcBef>
                        <a:spcAft>
                          <a:spcPts val="0"/>
                        </a:spcAft>
                      </a:pPr>
                      <a:endParaRPr lang="en-US" sz="1400" kern="1200" dirty="0">
                        <a:solidFill>
                          <a:schemeClr val="tx1"/>
                        </a:solidFill>
                        <a:effectLst/>
                        <a:latin typeface="Quicksand" pitchFamily="2" charset="0"/>
                        <a:ea typeface="+mn-ea"/>
                        <a:cs typeface="Times New Roman" panose="0202060305040502030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defTabSz="914400" rtl="0" eaLnBrk="1" latinLnBrk="0" hangingPunct="1">
                        <a:lnSpc>
                          <a:spcPct val="107000"/>
                        </a:lnSpc>
                        <a:spcBef>
                          <a:spcPts val="0"/>
                        </a:spcBef>
                        <a:spcAft>
                          <a:spcPts val="0"/>
                        </a:spcAft>
                      </a:pPr>
                      <a:r>
                        <a:rPr lang="en-US" sz="1400" kern="1200" dirty="0">
                          <a:solidFill>
                            <a:schemeClr val="tx1"/>
                          </a:solidFill>
                          <a:effectLst/>
                          <a:latin typeface="Quicksand" pitchFamily="2" charset="0"/>
                          <a:ea typeface="+mn-ea"/>
                          <a:cs typeface="Times New Roman" panose="02020603050405020304" charset="0"/>
                        </a:rPr>
                        <a:t>M1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defTabSz="914400" rtl="0" eaLnBrk="1" latinLnBrk="0" hangingPunct="1">
                        <a:lnSpc>
                          <a:spcPct val="107000"/>
                        </a:lnSpc>
                        <a:spcBef>
                          <a:spcPts val="0"/>
                        </a:spcBef>
                        <a:spcAft>
                          <a:spcPts val="0"/>
                        </a:spcAft>
                      </a:pPr>
                      <a:r>
                        <a:rPr lang="en-US" sz="1400" kern="1200">
                          <a:solidFill>
                            <a:schemeClr val="tx1"/>
                          </a:solidFill>
                          <a:effectLst/>
                          <a:latin typeface="Quicksand" pitchFamily="2" charset="0"/>
                          <a:ea typeface="+mn-ea"/>
                          <a:cs typeface="Times New Roman" panose="02020603050405020304" charset="0"/>
                        </a:rPr>
                        <a:t>M3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defTabSz="914400" rtl="0" eaLnBrk="1" latinLnBrk="0" hangingPunct="1">
                        <a:lnSpc>
                          <a:spcPct val="107000"/>
                        </a:lnSpc>
                        <a:spcBef>
                          <a:spcPts val="0"/>
                        </a:spcBef>
                        <a:spcAft>
                          <a:spcPts val="0"/>
                        </a:spcAft>
                      </a:pPr>
                      <a:r>
                        <a:rPr lang="en-US" sz="1400" kern="1200">
                          <a:solidFill>
                            <a:schemeClr val="tx1"/>
                          </a:solidFill>
                          <a:effectLst/>
                          <a:latin typeface="Quicksand" pitchFamily="2" charset="0"/>
                          <a:ea typeface="+mn-ea"/>
                          <a:cs typeface="Times New Roman" panose="02020603050405020304" charset="0"/>
                        </a:rPr>
                        <a:t>M4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36743">
                <a:tc>
                  <a:txBody>
                    <a:bodyPr/>
                    <a:lstStyle/>
                    <a:p>
                      <a:pPr marL="0" marR="0" algn="ctr" defTabSz="914400" rtl="0" eaLnBrk="1" latinLnBrk="0" hangingPunct="1">
                        <a:lnSpc>
                          <a:spcPct val="107000"/>
                        </a:lnSpc>
                        <a:spcBef>
                          <a:spcPts val="0"/>
                        </a:spcBef>
                        <a:spcAft>
                          <a:spcPts val="0"/>
                        </a:spcAft>
                      </a:pPr>
                      <a:r>
                        <a:rPr lang="en-US" sz="1400" kern="1200" dirty="0">
                          <a:solidFill>
                            <a:schemeClr val="tx1"/>
                          </a:solidFill>
                          <a:effectLst/>
                          <a:latin typeface="Quicksand" pitchFamily="2" charset="0"/>
                          <a:ea typeface="+mn-ea"/>
                          <a:cs typeface="Times New Roman" panose="02020603050405020304" charset="0"/>
                        </a:rPr>
                        <a:t>M2⋂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defTabSz="914400" rtl="0" eaLnBrk="1" latinLnBrk="0" hangingPunct="1">
                        <a:lnSpc>
                          <a:spcPct val="107000"/>
                        </a:lnSpc>
                        <a:spcBef>
                          <a:spcPts val="0"/>
                        </a:spcBef>
                        <a:spcAft>
                          <a:spcPts val="0"/>
                        </a:spcAft>
                      </a:pPr>
                      <a:r>
                        <a:rPr lang="en-US" sz="1400" kern="1200" dirty="0">
                          <a:solidFill>
                            <a:schemeClr val="tx1"/>
                          </a:solidFill>
                          <a:effectLst/>
                          <a:latin typeface="Quicksand" pitchFamily="2" charset="0"/>
                          <a:ea typeface="+mn-ea"/>
                          <a:cs typeface="Times New Roman" panose="02020603050405020304"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defTabSz="914400" rtl="0" eaLnBrk="1" latinLnBrk="0" hangingPunct="1">
                        <a:lnSpc>
                          <a:spcPct val="107000"/>
                        </a:lnSpc>
                        <a:spcBef>
                          <a:spcPts val="0"/>
                        </a:spcBef>
                        <a:spcAft>
                          <a:spcPts val="0"/>
                        </a:spcAft>
                      </a:pPr>
                      <a:r>
                        <a:rPr lang="en-US" sz="1400" kern="1200" dirty="0">
                          <a:solidFill>
                            <a:schemeClr val="tx1"/>
                          </a:solidFill>
                          <a:effectLst/>
                          <a:latin typeface="Quicksand" pitchFamily="2" charset="0"/>
                          <a:ea typeface="+mn-ea"/>
                          <a:cs typeface="Times New Roman" panose="02020603050405020304"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defTabSz="914400" rtl="0" eaLnBrk="1" latinLnBrk="0" hangingPunct="1">
                        <a:lnSpc>
                          <a:spcPct val="107000"/>
                        </a:lnSpc>
                        <a:spcBef>
                          <a:spcPts val="0"/>
                        </a:spcBef>
                        <a:spcAft>
                          <a:spcPts val="0"/>
                        </a:spcAft>
                      </a:pPr>
                      <a:r>
                        <a:rPr lang="en-US" sz="1400" kern="1200">
                          <a:solidFill>
                            <a:schemeClr val="tx1"/>
                          </a:solidFill>
                          <a:effectLst/>
                          <a:latin typeface="Quicksand" pitchFamily="2" charset="0"/>
                          <a:ea typeface="+mn-ea"/>
                          <a:cs typeface="Times New Roman" panose="02020603050405020304"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21413">
                <a:tc>
                  <a:txBody>
                    <a:bodyPr/>
                    <a:lstStyle/>
                    <a:p>
                      <a:pPr marL="0" marR="0" algn="ctr" defTabSz="914400" rtl="0" eaLnBrk="1" latinLnBrk="0" hangingPunct="1">
                        <a:lnSpc>
                          <a:spcPct val="107000"/>
                        </a:lnSpc>
                        <a:spcBef>
                          <a:spcPts val="0"/>
                        </a:spcBef>
                        <a:spcAft>
                          <a:spcPts val="0"/>
                        </a:spcAft>
                      </a:pPr>
                      <a:r>
                        <a:rPr lang="en-US" sz="1400" kern="1200">
                          <a:solidFill>
                            <a:schemeClr val="tx1"/>
                          </a:solidFill>
                          <a:effectLst/>
                          <a:latin typeface="Quicksand" pitchFamily="2" charset="0"/>
                          <a:ea typeface="+mn-ea"/>
                          <a:cs typeface="Times New Roman" panose="02020603050405020304" charset="0"/>
                        </a:rPr>
                        <a:t>tổng ngày:</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defTabSz="914400" rtl="0" eaLnBrk="1" latinLnBrk="0" hangingPunct="1">
                        <a:lnSpc>
                          <a:spcPct val="107000"/>
                        </a:lnSpc>
                        <a:spcBef>
                          <a:spcPts val="0"/>
                        </a:spcBef>
                        <a:spcAft>
                          <a:spcPts val="0"/>
                        </a:spcAft>
                      </a:pPr>
                      <a:r>
                        <a:rPr lang="en-US" sz="1400" kern="1200" dirty="0">
                          <a:solidFill>
                            <a:schemeClr val="tx1"/>
                          </a:solidFill>
                          <a:effectLst/>
                          <a:latin typeface="Quicksand" pitchFamily="2" charset="0"/>
                          <a:ea typeface="+mn-ea"/>
                          <a:cs typeface="Times New Roman" panose="02020603050405020304" charset="0"/>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defTabSz="914400" rtl="0" eaLnBrk="1" latinLnBrk="0" hangingPunct="1">
                        <a:lnSpc>
                          <a:spcPct val="107000"/>
                        </a:lnSpc>
                        <a:spcBef>
                          <a:spcPts val="0"/>
                        </a:spcBef>
                        <a:spcAft>
                          <a:spcPts val="0"/>
                        </a:spcAft>
                      </a:pPr>
                      <a:r>
                        <a:rPr lang="en-US" sz="1400" kern="1200" dirty="0">
                          <a:solidFill>
                            <a:schemeClr val="tx1"/>
                          </a:solidFill>
                          <a:effectLst/>
                          <a:latin typeface="Quicksand" pitchFamily="2" charset="0"/>
                          <a:ea typeface="+mn-ea"/>
                          <a:cs typeface="Times New Roman" panose="02020603050405020304" charset="0"/>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defTabSz="914400" rtl="0" eaLnBrk="1" latinLnBrk="0" hangingPunct="1">
                        <a:lnSpc>
                          <a:spcPct val="107000"/>
                        </a:lnSpc>
                        <a:spcBef>
                          <a:spcPts val="0"/>
                        </a:spcBef>
                        <a:spcAft>
                          <a:spcPts val="0"/>
                        </a:spcAft>
                      </a:pPr>
                      <a:r>
                        <a:rPr lang="en-US" sz="1400" kern="1200" dirty="0">
                          <a:solidFill>
                            <a:schemeClr val="tx1"/>
                          </a:solidFill>
                          <a:effectLst/>
                          <a:latin typeface="Quicksand" pitchFamily="2" charset="0"/>
                          <a:ea typeface="+mn-ea"/>
                          <a:cs typeface="Times New Roman" panose="02020603050405020304" charset="0"/>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6605807"/>
              </p:ext>
            </p:extLst>
          </p:nvPr>
        </p:nvGraphicFramePr>
        <p:xfrm>
          <a:off x="886691" y="2978992"/>
          <a:ext cx="3096491" cy="1183280"/>
        </p:xfrm>
        <a:graphic>
          <a:graphicData uri="http://schemas.openxmlformats.org/drawingml/2006/table">
            <a:tbl>
              <a:tblPr firstRow="1" firstCol="1" bandRow="1">
                <a:tableStyleId>{5C22544A-7EE6-4342-B048-85BDC9FD1C3A}</a:tableStyleId>
              </a:tblPr>
              <a:tblGrid>
                <a:gridCol w="688417">
                  <a:extLst>
                    <a:ext uri="{9D8B030D-6E8A-4147-A177-3AD203B41FA5}">
                      <a16:colId xmlns:a16="http://schemas.microsoft.com/office/drawing/2014/main" val="20000"/>
                    </a:ext>
                  </a:extLst>
                </a:gridCol>
                <a:gridCol w="837084">
                  <a:extLst>
                    <a:ext uri="{9D8B030D-6E8A-4147-A177-3AD203B41FA5}">
                      <a16:colId xmlns:a16="http://schemas.microsoft.com/office/drawing/2014/main" val="20001"/>
                    </a:ext>
                  </a:extLst>
                </a:gridCol>
                <a:gridCol w="850398">
                  <a:extLst>
                    <a:ext uri="{9D8B030D-6E8A-4147-A177-3AD203B41FA5}">
                      <a16:colId xmlns:a16="http://schemas.microsoft.com/office/drawing/2014/main" val="20002"/>
                    </a:ext>
                  </a:extLst>
                </a:gridCol>
                <a:gridCol w="720592">
                  <a:extLst>
                    <a:ext uri="{9D8B030D-6E8A-4147-A177-3AD203B41FA5}">
                      <a16:colId xmlns:a16="http://schemas.microsoft.com/office/drawing/2014/main" val="20003"/>
                    </a:ext>
                  </a:extLst>
                </a:gridCol>
              </a:tblGrid>
              <a:tr h="318188">
                <a:tc>
                  <a:txBody>
                    <a:bodyPr/>
                    <a:lstStyle/>
                    <a:p>
                      <a:pPr>
                        <a:lnSpc>
                          <a:spcPct val="107000"/>
                        </a:lnSpc>
                      </a:pPr>
                      <a:endParaRPr lang="en-US" sz="1400" dirty="0">
                        <a:solidFill>
                          <a:schemeClr val="tx1"/>
                        </a:solidFill>
                        <a:effectLst/>
                        <a:latin typeface="Quicksand" pitchFamily="2" charset="0"/>
                        <a:cs typeface="Times New Roman" panose="0202060305040502030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a:solidFill>
                            <a:schemeClr val="tx1"/>
                          </a:solidFill>
                          <a:effectLst/>
                          <a:latin typeface="Quicksand" pitchFamily="2" charset="0"/>
                          <a:cs typeface="Times New Roman" panose="02020603050405020304" charset="0"/>
                        </a:rPr>
                        <a:t>M1</a:t>
                      </a:r>
                      <a:endParaRPr lang="en-US" sz="1400">
                        <a:solidFill>
                          <a:schemeClr val="tx1"/>
                        </a:solidFill>
                        <a:effectLst/>
                        <a:latin typeface="Quicksand" pitchFamily="2" charset="0"/>
                        <a:ea typeface="Calibri" panose="020F0502020204030204" charset="0"/>
                        <a:cs typeface="Times New Roman" panose="0202060305040502030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latin typeface="Quicksand" pitchFamily="2" charset="0"/>
                          <a:cs typeface="Times New Roman" panose="02020603050405020304" charset="0"/>
                        </a:rPr>
                        <a:t>M2</a:t>
                      </a:r>
                      <a:endParaRPr lang="en-US" sz="1400" dirty="0">
                        <a:solidFill>
                          <a:schemeClr val="tx1"/>
                        </a:solidFill>
                        <a:effectLst/>
                        <a:latin typeface="Quicksand" pitchFamily="2" charset="0"/>
                        <a:ea typeface="Calibri" panose="020F0502020204030204" charset="0"/>
                        <a:cs typeface="Times New Roman" panose="0202060305040502030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a:solidFill>
                            <a:schemeClr val="tx1"/>
                          </a:solidFill>
                          <a:effectLst/>
                          <a:latin typeface="Quicksand" pitchFamily="2" charset="0"/>
                          <a:cs typeface="Times New Roman" panose="02020603050405020304" charset="0"/>
                        </a:rPr>
                        <a:t>M4</a:t>
                      </a:r>
                      <a:endParaRPr lang="en-US" sz="1400">
                        <a:solidFill>
                          <a:schemeClr val="tx1"/>
                        </a:solidFill>
                        <a:effectLst/>
                        <a:latin typeface="Quicksand" pitchFamily="2" charset="0"/>
                        <a:ea typeface="Calibri" panose="020F0502020204030204" charset="0"/>
                        <a:cs typeface="Times New Roman" panose="0202060305040502030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18623">
                <a:tc>
                  <a:txBody>
                    <a:bodyPr/>
                    <a:lstStyle/>
                    <a:p>
                      <a:pPr marL="0" marR="0" algn="ctr">
                        <a:lnSpc>
                          <a:spcPct val="107000"/>
                        </a:lnSpc>
                        <a:spcBef>
                          <a:spcPts val="0"/>
                        </a:spcBef>
                        <a:spcAft>
                          <a:spcPts val="0"/>
                        </a:spcAft>
                      </a:pPr>
                      <a:r>
                        <a:rPr lang="en-US" sz="1400" dirty="0">
                          <a:solidFill>
                            <a:schemeClr val="tx1"/>
                          </a:solidFill>
                          <a:effectLst/>
                          <a:latin typeface="Quicksand" pitchFamily="2" charset="0"/>
                          <a:cs typeface="Times New Roman" panose="02020603050405020304" charset="0"/>
                        </a:rPr>
                        <a:t>M3⋂</a:t>
                      </a:r>
                      <a:endParaRPr lang="en-US" sz="1400" dirty="0">
                        <a:solidFill>
                          <a:schemeClr val="tx1"/>
                        </a:solidFill>
                        <a:effectLst/>
                        <a:latin typeface="Quicksand" pitchFamily="2" charset="0"/>
                        <a:ea typeface="Calibri" panose="020F0502020204030204" charset="0"/>
                        <a:cs typeface="Times New Roman" panose="0202060305040502030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err="1">
                          <a:solidFill>
                            <a:schemeClr val="tx1"/>
                          </a:solidFill>
                          <a:effectLst/>
                          <a:latin typeface="Quicksand" pitchFamily="2" charset="0"/>
                          <a:cs typeface="Times New Roman" panose="02020603050405020304" charset="0"/>
                        </a:rPr>
                        <a:t>thỏa</a:t>
                      </a:r>
                      <a:r>
                        <a:rPr lang="en-US" sz="1400" dirty="0">
                          <a:solidFill>
                            <a:schemeClr val="tx1"/>
                          </a:solidFill>
                          <a:effectLst/>
                          <a:latin typeface="Quicksand" pitchFamily="2" charset="0"/>
                          <a:cs typeface="Times New Roman" panose="02020603050405020304" charset="0"/>
                        </a:rPr>
                        <a:t> </a:t>
                      </a:r>
                      <a:r>
                        <a:rPr lang="en-US" sz="1400" dirty="0" err="1">
                          <a:solidFill>
                            <a:schemeClr val="tx1"/>
                          </a:solidFill>
                          <a:effectLst/>
                          <a:latin typeface="Quicksand" pitchFamily="2" charset="0"/>
                          <a:cs typeface="Times New Roman" panose="02020603050405020304" charset="0"/>
                        </a:rPr>
                        <a:t>mãn</a:t>
                      </a:r>
                      <a:endParaRPr lang="en-US" sz="1400" dirty="0">
                        <a:solidFill>
                          <a:schemeClr val="tx1"/>
                        </a:solidFill>
                        <a:effectLst/>
                        <a:latin typeface="Quicksand" pitchFamily="2" charset="0"/>
                        <a:ea typeface="Calibri" panose="020F0502020204030204" charset="0"/>
                        <a:cs typeface="Times New Roman" panose="0202060305040502030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latin typeface="Quicksand" pitchFamily="2" charset="0"/>
                          <a:cs typeface="Times New Roman" panose="02020603050405020304" charset="0"/>
                        </a:rPr>
                        <a:t>≠⌀</a:t>
                      </a:r>
                      <a:endParaRPr lang="en-US" sz="1400" dirty="0">
                        <a:solidFill>
                          <a:schemeClr val="tx1"/>
                        </a:solidFill>
                        <a:effectLst/>
                        <a:latin typeface="Quicksand" pitchFamily="2" charset="0"/>
                        <a:ea typeface="Calibri" panose="020F0502020204030204" charset="0"/>
                        <a:cs typeface="Times New Roman" panose="0202060305040502030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a:solidFill>
                            <a:schemeClr val="tx1"/>
                          </a:solidFill>
                          <a:effectLst/>
                          <a:latin typeface="Quicksand" pitchFamily="2" charset="0"/>
                          <a:cs typeface="Times New Roman" panose="02020603050405020304" charset="0"/>
                        </a:rPr>
                        <a:t>≠⌀</a:t>
                      </a:r>
                      <a:endParaRPr lang="en-US" sz="1400">
                        <a:solidFill>
                          <a:schemeClr val="tx1"/>
                        </a:solidFill>
                        <a:effectLst/>
                        <a:latin typeface="Quicksand" pitchFamily="2" charset="0"/>
                        <a:ea typeface="Calibri" panose="020F0502020204030204" charset="0"/>
                        <a:cs typeface="Times New Roman" panose="0202060305040502030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18623">
                <a:tc>
                  <a:txBody>
                    <a:bodyPr/>
                    <a:lstStyle/>
                    <a:p>
                      <a:pPr marL="0" marR="0" algn="ctr">
                        <a:lnSpc>
                          <a:spcPct val="107000"/>
                        </a:lnSpc>
                        <a:spcBef>
                          <a:spcPts val="0"/>
                        </a:spcBef>
                        <a:spcAft>
                          <a:spcPts val="0"/>
                        </a:spcAft>
                      </a:pPr>
                      <a:r>
                        <a:rPr lang="en-US" sz="1400">
                          <a:solidFill>
                            <a:schemeClr val="tx1"/>
                          </a:solidFill>
                          <a:effectLst/>
                          <a:latin typeface="Quicksand" pitchFamily="2" charset="0"/>
                          <a:cs typeface="Times New Roman" panose="02020603050405020304" charset="0"/>
                        </a:rPr>
                        <a:t>tổng ngày:</a:t>
                      </a:r>
                      <a:endParaRPr lang="en-US" sz="1400">
                        <a:solidFill>
                          <a:schemeClr val="tx1"/>
                        </a:solidFill>
                        <a:effectLst/>
                        <a:latin typeface="Quicksand" pitchFamily="2" charset="0"/>
                        <a:ea typeface="Calibri" panose="020F0502020204030204" charset="0"/>
                        <a:cs typeface="Times New Roman" panose="0202060305040502030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latin typeface="Quicksand" pitchFamily="2" charset="0"/>
                          <a:cs typeface="Times New Roman" panose="02020603050405020304" charset="0"/>
                        </a:rPr>
                        <a:t>5</a:t>
                      </a:r>
                      <a:endParaRPr lang="en-US" sz="1400" dirty="0">
                        <a:solidFill>
                          <a:schemeClr val="tx1"/>
                        </a:solidFill>
                        <a:effectLst/>
                        <a:latin typeface="Quicksand" pitchFamily="2" charset="0"/>
                        <a:ea typeface="Calibri" panose="020F0502020204030204" charset="0"/>
                        <a:cs typeface="Times New Roman" panose="0202060305040502030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latin typeface="Quicksand" pitchFamily="2" charset="0"/>
                          <a:cs typeface="Times New Roman" panose="02020603050405020304" charset="0"/>
                        </a:rPr>
                        <a:t>5</a:t>
                      </a:r>
                      <a:endParaRPr lang="en-US" sz="1400" dirty="0">
                        <a:solidFill>
                          <a:schemeClr val="tx1"/>
                        </a:solidFill>
                        <a:effectLst/>
                        <a:latin typeface="Quicksand" pitchFamily="2" charset="0"/>
                        <a:ea typeface="Calibri" panose="020F0502020204030204" charset="0"/>
                        <a:cs typeface="Times New Roman" panose="0202060305040502030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latin typeface="Quicksand" pitchFamily="2" charset="0"/>
                          <a:cs typeface="Times New Roman" panose="02020603050405020304" charset="0"/>
                        </a:rPr>
                        <a:t>5</a:t>
                      </a:r>
                      <a:endParaRPr lang="en-US" sz="1400" dirty="0">
                        <a:solidFill>
                          <a:schemeClr val="tx1"/>
                        </a:solidFill>
                        <a:effectLst/>
                        <a:latin typeface="Quicksand" pitchFamily="2" charset="0"/>
                        <a:ea typeface="Calibri" panose="020F0502020204030204" charset="0"/>
                        <a:cs typeface="Times New Roman" panose="0202060305040502030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376898562"/>
              </p:ext>
            </p:extLst>
          </p:nvPr>
        </p:nvGraphicFramePr>
        <p:xfrm>
          <a:off x="4807529" y="2978992"/>
          <a:ext cx="3200399" cy="1155433"/>
        </p:xfrm>
        <a:graphic>
          <a:graphicData uri="http://schemas.openxmlformats.org/drawingml/2006/table">
            <a:tbl>
              <a:tblPr firstRow="1" firstCol="1" bandRow="1">
                <a:tableStyleId>{5C22544A-7EE6-4342-B048-85BDC9FD1C3A}</a:tableStyleId>
              </a:tblPr>
              <a:tblGrid>
                <a:gridCol w="707713">
                  <a:extLst>
                    <a:ext uri="{9D8B030D-6E8A-4147-A177-3AD203B41FA5}">
                      <a16:colId xmlns:a16="http://schemas.microsoft.com/office/drawing/2014/main" val="20000"/>
                    </a:ext>
                  </a:extLst>
                </a:gridCol>
                <a:gridCol w="852718">
                  <a:extLst>
                    <a:ext uri="{9D8B030D-6E8A-4147-A177-3AD203B41FA5}">
                      <a16:colId xmlns:a16="http://schemas.microsoft.com/office/drawing/2014/main" val="20001"/>
                    </a:ext>
                  </a:extLst>
                </a:gridCol>
                <a:gridCol w="865163">
                  <a:extLst>
                    <a:ext uri="{9D8B030D-6E8A-4147-A177-3AD203B41FA5}">
                      <a16:colId xmlns:a16="http://schemas.microsoft.com/office/drawing/2014/main" val="20002"/>
                    </a:ext>
                  </a:extLst>
                </a:gridCol>
                <a:gridCol w="774805">
                  <a:extLst>
                    <a:ext uri="{9D8B030D-6E8A-4147-A177-3AD203B41FA5}">
                      <a16:colId xmlns:a16="http://schemas.microsoft.com/office/drawing/2014/main" val="20003"/>
                    </a:ext>
                  </a:extLst>
                </a:gridCol>
              </a:tblGrid>
              <a:tr h="335593">
                <a:tc>
                  <a:txBody>
                    <a:bodyPr/>
                    <a:lstStyle/>
                    <a:p>
                      <a:pPr marL="0" marR="0" algn="ctr" defTabSz="914400" rtl="0" eaLnBrk="1" latinLnBrk="0" hangingPunct="1">
                        <a:lnSpc>
                          <a:spcPct val="107000"/>
                        </a:lnSpc>
                        <a:spcBef>
                          <a:spcPts val="0"/>
                        </a:spcBef>
                        <a:spcAft>
                          <a:spcPts val="0"/>
                        </a:spcAft>
                      </a:pPr>
                      <a:endParaRPr lang="en-US" sz="1400" kern="1200" dirty="0">
                        <a:solidFill>
                          <a:schemeClr val="tx1"/>
                        </a:solidFill>
                        <a:effectLst/>
                        <a:latin typeface="Quicksand" pitchFamily="2" charset="0"/>
                        <a:ea typeface="+mn-ea"/>
                        <a:cs typeface="Times New Roman" panose="0202060305040502030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defTabSz="914400" rtl="0" eaLnBrk="1" latinLnBrk="0" hangingPunct="1">
                        <a:lnSpc>
                          <a:spcPct val="107000"/>
                        </a:lnSpc>
                        <a:spcBef>
                          <a:spcPts val="0"/>
                        </a:spcBef>
                        <a:spcAft>
                          <a:spcPts val="0"/>
                        </a:spcAft>
                      </a:pPr>
                      <a:r>
                        <a:rPr lang="en-US" sz="1400" kern="1200" dirty="0">
                          <a:solidFill>
                            <a:schemeClr val="tx1"/>
                          </a:solidFill>
                          <a:effectLst/>
                          <a:latin typeface="Quicksand" pitchFamily="2" charset="0"/>
                          <a:ea typeface="+mn-ea"/>
                          <a:cs typeface="Times New Roman" panose="02020603050405020304" charset="0"/>
                        </a:rPr>
                        <a:t>M1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defTabSz="914400" rtl="0" eaLnBrk="1" latinLnBrk="0" hangingPunct="1">
                        <a:lnSpc>
                          <a:spcPct val="107000"/>
                        </a:lnSpc>
                        <a:spcBef>
                          <a:spcPts val="0"/>
                        </a:spcBef>
                        <a:spcAft>
                          <a:spcPts val="0"/>
                        </a:spcAft>
                      </a:pPr>
                      <a:r>
                        <a:rPr lang="en-US" sz="1400" kern="1200" dirty="0">
                          <a:solidFill>
                            <a:schemeClr val="tx1"/>
                          </a:solidFill>
                          <a:effectLst/>
                          <a:latin typeface="Quicksand" pitchFamily="2" charset="0"/>
                          <a:ea typeface="+mn-ea"/>
                          <a:cs typeface="Times New Roman" panose="02020603050405020304" charset="0"/>
                        </a:rPr>
                        <a:t>M2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defTabSz="914400" rtl="0" eaLnBrk="1" latinLnBrk="0" hangingPunct="1">
                        <a:lnSpc>
                          <a:spcPct val="107000"/>
                        </a:lnSpc>
                        <a:spcBef>
                          <a:spcPts val="0"/>
                        </a:spcBef>
                        <a:spcAft>
                          <a:spcPts val="0"/>
                        </a:spcAft>
                      </a:pPr>
                      <a:r>
                        <a:rPr lang="en-US" sz="1400" kern="1200">
                          <a:solidFill>
                            <a:schemeClr val="tx1"/>
                          </a:solidFill>
                          <a:effectLst/>
                          <a:latin typeface="Quicksand" pitchFamily="2" charset="0"/>
                          <a:ea typeface="+mn-ea"/>
                          <a:cs typeface="Times New Roman" panose="02020603050405020304" charset="0"/>
                        </a:rPr>
                        <a:t>M3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35087">
                <a:tc>
                  <a:txBody>
                    <a:bodyPr/>
                    <a:lstStyle/>
                    <a:p>
                      <a:pPr marL="0" marR="0" algn="ctr" defTabSz="914400" rtl="0" eaLnBrk="1" latinLnBrk="0" hangingPunct="1">
                        <a:lnSpc>
                          <a:spcPct val="107000"/>
                        </a:lnSpc>
                        <a:spcBef>
                          <a:spcPts val="0"/>
                        </a:spcBef>
                        <a:spcAft>
                          <a:spcPts val="0"/>
                        </a:spcAft>
                      </a:pPr>
                      <a:r>
                        <a:rPr lang="en-US" sz="1400" kern="1200" dirty="0">
                          <a:solidFill>
                            <a:schemeClr val="tx1"/>
                          </a:solidFill>
                          <a:effectLst/>
                          <a:latin typeface="Quicksand" pitchFamily="2" charset="0"/>
                          <a:ea typeface="+mn-ea"/>
                          <a:cs typeface="Times New Roman" panose="02020603050405020304" charset="0"/>
                        </a:rPr>
                        <a:t>M4⋂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defTabSz="914400" rtl="0" eaLnBrk="1" latinLnBrk="0" hangingPunct="1">
                        <a:lnSpc>
                          <a:spcPct val="107000"/>
                        </a:lnSpc>
                        <a:spcBef>
                          <a:spcPts val="0"/>
                        </a:spcBef>
                        <a:spcAft>
                          <a:spcPts val="0"/>
                        </a:spcAft>
                      </a:pPr>
                      <a:r>
                        <a:rPr lang="en-US" sz="1400" kern="1200" dirty="0">
                          <a:solidFill>
                            <a:schemeClr val="tx1"/>
                          </a:solidFill>
                          <a:effectLst/>
                          <a:latin typeface="Quicksand" pitchFamily="2" charset="0"/>
                          <a:ea typeface="+mn-ea"/>
                          <a:cs typeface="Times New Roman" panose="02020603050405020304"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defTabSz="914400" rtl="0" eaLnBrk="1" latinLnBrk="0" hangingPunct="1">
                        <a:lnSpc>
                          <a:spcPct val="107000"/>
                        </a:lnSpc>
                        <a:spcBef>
                          <a:spcPts val="0"/>
                        </a:spcBef>
                        <a:spcAft>
                          <a:spcPts val="0"/>
                        </a:spcAft>
                      </a:pPr>
                      <a:r>
                        <a:rPr lang="en-US" sz="1400" kern="1200" dirty="0">
                          <a:solidFill>
                            <a:schemeClr val="tx1"/>
                          </a:solidFill>
                          <a:effectLst/>
                          <a:latin typeface="Quicksand" pitchFamily="2" charset="0"/>
                          <a:ea typeface="+mn-ea"/>
                          <a:cs typeface="Times New Roman" panose="02020603050405020304"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defTabSz="914400" rtl="0" eaLnBrk="1" latinLnBrk="0" hangingPunct="1">
                        <a:lnSpc>
                          <a:spcPct val="107000"/>
                        </a:lnSpc>
                        <a:spcBef>
                          <a:spcPts val="0"/>
                        </a:spcBef>
                        <a:spcAft>
                          <a:spcPts val="0"/>
                        </a:spcAft>
                      </a:pPr>
                      <a:r>
                        <a:rPr lang="en-US" sz="1400" kern="1200" dirty="0">
                          <a:solidFill>
                            <a:schemeClr val="tx1"/>
                          </a:solidFill>
                          <a:effectLst/>
                          <a:latin typeface="Quicksand" pitchFamily="2" charset="0"/>
                          <a:ea typeface="+mn-ea"/>
                          <a:cs typeface="Times New Roman" panose="02020603050405020304"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84753">
                <a:tc>
                  <a:txBody>
                    <a:bodyPr/>
                    <a:lstStyle/>
                    <a:p>
                      <a:pPr marL="0" marR="0" algn="ctr" defTabSz="914400" rtl="0" eaLnBrk="1" latinLnBrk="0" hangingPunct="1">
                        <a:lnSpc>
                          <a:spcPct val="107000"/>
                        </a:lnSpc>
                        <a:spcBef>
                          <a:spcPts val="0"/>
                        </a:spcBef>
                        <a:spcAft>
                          <a:spcPts val="0"/>
                        </a:spcAft>
                      </a:pPr>
                      <a:r>
                        <a:rPr lang="en-US" sz="1400" kern="1200">
                          <a:solidFill>
                            <a:schemeClr val="tx1"/>
                          </a:solidFill>
                          <a:effectLst/>
                          <a:latin typeface="Quicksand" pitchFamily="2" charset="0"/>
                          <a:ea typeface="+mn-ea"/>
                          <a:cs typeface="Times New Roman" panose="02020603050405020304" charset="0"/>
                        </a:rPr>
                        <a:t>tổng ngày:</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defTabSz="914400" rtl="0" eaLnBrk="1" latinLnBrk="0" hangingPunct="1">
                        <a:lnSpc>
                          <a:spcPct val="107000"/>
                        </a:lnSpc>
                        <a:spcBef>
                          <a:spcPts val="0"/>
                        </a:spcBef>
                        <a:spcAft>
                          <a:spcPts val="0"/>
                        </a:spcAft>
                      </a:pPr>
                      <a:r>
                        <a:rPr lang="en-US" sz="1400" kern="1200" dirty="0">
                          <a:solidFill>
                            <a:schemeClr val="tx1"/>
                          </a:solidFill>
                          <a:effectLst/>
                          <a:latin typeface="Quicksand" pitchFamily="2" charset="0"/>
                          <a:ea typeface="+mn-ea"/>
                          <a:cs typeface="Times New Roman" panose="02020603050405020304" charset="0"/>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defTabSz="914400" rtl="0" eaLnBrk="1" latinLnBrk="0" hangingPunct="1">
                        <a:lnSpc>
                          <a:spcPct val="107000"/>
                        </a:lnSpc>
                        <a:spcBef>
                          <a:spcPts val="0"/>
                        </a:spcBef>
                        <a:spcAft>
                          <a:spcPts val="0"/>
                        </a:spcAft>
                      </a:pPr>
                      <a:r>
                        <a:rPr lang="en-US" sz="1400" kern="1200" dirty="0">
                          <a:solidFill>
                            <a:schemeClr val="tx1"/>
                          </a:solidFill>
                          <a:effectLst/>
                          <a:latin typeface="Quicksand" pitchFamily="2" charset="0"/>
                          <a:ea typeface="+mn-ea"/>
                          <a:cs typeface="Times New Roman" panose="02020603050405020304" charset="0"/>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defTabSz="914400" rtl="0" eaLnBrk="1" latinLnBrk="0" hangingPunct="1">
                        <a:lnSpc>
                          <a:spcPct val="107000"/>
                        </a:lnSpc>
                        <a:spcBef>
                          <a:spcPts val="0"/>
                        </a:spcBef>
                        <a:spcAft>
                          <a:spcPts val="0"/>
                        </a:spcAft>
                      </a:pPr>
                      <a:r>
                        <a:rPr lang="en-US" sz="1400" kern="1200" dirty="0">
                          <a:solidFill>
                            <a:schemeClr val="tx1"/>
                          </a:solidFill>
                          <a:effectLst/>
                          <a:latin typeface="Quicksand" pitchFamily="2" charset="0"/>
                          <a:ea typeface="+mn-ea"/>
                          <a:cs typeface="Times New Roman" panose="02020603050405020304" charset="0"/>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9" name="Rectangle 8"/>
          <p:cNvSpPr/>
          <p:nvPr/>
        </p:nvSpPr>
        <p:spPr>
          <a:xfrm>
            <a:off x="454257" y="4360357"/>
            <a:ext cx="7553671" cy="461665"/>
          </a:xfrm>
          <a:prstGeom prst="rect">
            <a:avLst/>
          </a:prstGeom>
        </p:spPr>
        <p:txBody>
          <a:bodyPr wrap="none">
            <a:spAutoFit/>
          </a:bodyPr>
          <a:lstStyle/>
          <a:p>
            <a:pPr marL="0" indent="0">
              <a:buNone/>
            </a:pPr>
            <a:r>
              <a:rPr lang="en-US" sz="2400" b="1" dirty="0">
                <a:solidFill>
                  <a:srgbClr val="FF9933"/>
                </a:solidFill>
                <a:latin typeface="Quicksand" pitchFamily="2" charset="0"/>
                <a:cs typeface="Times New Roman" panose="02020603050405020304" charset="0"/>
                <a:sym typeface="+mn-ea"/>
              </a:rPr>
              <a:t>Theo </a:t>
            </a:r>
            <a:r>
              <a:rPr lang="en-US" sz="2400" b="1" dirty="0" err="1">
                <a:solidFill>
                  <a:srgbClr val="FF9933"/>
                </a:solidFill>
                <a:latin typeface="Quicksand" pitchFamily="2" charset="0"/>
                <a:cs typeface="Times New Roman" panose="02020603050405020304" charset="0"/>
                <a:sym typeface="+mn-ea"/>
              </a:rPr>
              <a:t>bảng</a:t>
            </a:r>
            <a:r>
              <a:rPr lang="en-US" sz="2400" b="1" dirty="0">
                <a:solidFill>
                  <a:srgbClr val="FF9933"/>
                </a:solidFill>
                <a:latin typeface="Quicksand" pitchFamily="2" charset="0"/>
                <a:cs typeface="Times New Roman" panose="02020603050405020304" charset="0"/>
                <a:sym typeface="+mn-ea"/>
              </a:rPr>
              <a:t> ta </a:t>
            </a:r>
            <a:r>
              <a:rPr lang="en-US" sz="2400" b="1" dirty="0" err="1">
                <a:solidFill>
                  <a:srgbClr val="FF9933"/>
                </a:solidFill>
                <a:latin typeface="Quicksand" pitchFamily="2" charset="0"/>
                <a:cs typeface="Times New Roman" panose="02020603050405020304" charset="0"/>
                <a:sym typeface="+mn-ea"/>
              </a:rPr>
              <a:t>tìm</a:t>
            </a:r>
            <a:r>
              <a:rPr lang="en-US" sz="2400" b="1" dirty="0">
                <a:solidFill>
                  <a:srgbClr val="FF9933"/>
                </a:solidFill>
                <a:latin typeface="Quicksand" pitchFamily="2" charset="0"/>
                <a:cs typeface="Times New Roman" panose="02020603050405020304" charset="0"/>
                <a:sym typeface="+mn-ea"/>
              </a:rPr>
              <a:t> </a:t>
            </a:r>
            <a:r>
              <a:rPr lang="en-US" sz="2400" b="1" dirty="0" err="1">
                <a:solidFill>
                  <a:srgbClr val="FF9933"/>
                </a:solidFill>
                <a:latin typeface="Quicksand" pitchFamily="2" charset="0"/>
                <a:cs typeface="Times New Roman" panose="02020603050405020304" charset="0"/>
                <a:sym typeface="+mn-ea"/>
              </a:rPr>
              <a:t>đc</a:t>
            </a:r>
            <a:r>
              <a:rPr lang="en-US" sz="2400" b="1" dirty="0">
                <a:solidFill>
                  <a:srgbClr val="FF9933"/>
                </a:solidFill>
                <a:latin typeface="Quicksand" pitchFamily="2" charset="0"/>
                <a:cs typeface="Times New Roman" panose="02020603050405020304" charset="0"/>
                <a:sym typeface="+mn-ea"/>
              </a:rPr>
              <a:t>: </a:t>
            </a:r>
            <a:r>
              <a:rPr lang="en-US" sz="2400" dirty="0" err="1">
                <a:latin typeface="Quicksand" pitchFamily="2" charset="0"/>
                <a:cs typeface="Times New Roman" panose="02020603050405020304" charset="0"/>
                <a:sym typeface="+mn-ea"/>
              </a:rPr>
              <a:t>Giá</a:t>
            </a:r>
            <a:r>
              <a:rPr lang="en-US" sz="2400" dirty="0">
                <a:latin typeface="Quicksand" pitchFamily="2" charset="0"/>
                <a:cs typeface="Times New Roman" panose="02020603050405020304" charset="0"/>
                <a:sym typeface="+mn-ea"/>
              </a:rPr>
              <a:t> </a:t>
            </a:r>
            <a:r>
              <a:rPr lang="en-US" sz="2400" dirty="0" err="1">
                <a:latin typeface="Quicksand" pitchFamily="2" charset="0"/>
                <a:cs typeface="Times New Roman" panose="02020603050405020304" charset="0"/>
                <a:sym typeface="+mn-ea"/>
              </a:rPr>
              <a:t>trị</a:t>
            </a:r>
            <a:r>
              <a:rPr lang="en-US" sz="2400" dirty="0">
                <a:latin typeface="Quicksand" pitchFamily="2" charset="0"/>
                <a:cs typeface="Times New Roman" panose="02020603050405020304" charset="0"/>
                <a:sym typeface="+mn-ea"/>
              </a:rPr>
              <a:t> = 5; </a:t>
            </a:r>
            <a:r>
              <a:rPr lang="en-US" sz="2400" dirty="0" err="1">
                <a:latin typeface="Quicksand" pitchFamily="2" charset="0"/>
                <a:cs typeface="Times New Roman" panose="02020603050405020304" charset="0"/>
                <a:sym typeface="+mn-ea"/>
              </a:rPr>
              <a:t>Phương</a:t>
            </a:r>
            <a:r>
              <a:rPr lang="en-US" sz="2400" dirty="0">
                <a:latin typeface="Quicksand" pitchFamily="2" charset="0"/>
                <a:cs typeface="Times New Roman" panose="02020603050405020304" charset="0"/>
                <a:sym typeface="+mn-ea"/>
              </a:rPr>
              <a:t> </a:t>
            </a:r>
            <a:r>
              <a:rPr lang="en-US" sz="2400" dirty="0" err="1">
                <a:latin typeface="Quicksand" pitchFamily="2" charset="0"/>
                <a:cs typeface="Times New Roman" panose="02020603050405020304" charset="0"/>
                <a:sym typeface="+mn-ea"/>
              </a:rPr>
              <a:t>án</a:t>
            </a:r>
            <a:r>
              <a:rPr lang="en-US" sz="2400" dirty="0">
                <a:latin typeface="Quicksand" pitchFamily="2" charset="0"/>
                <a:cs typeface="Times New Roman" panose="02020603050405020304" charset="0"/>
                <a:sym typeface="+mn-ea"/>
              </a:rPr>
              <a:t> = 1 0 1 0</a:t>
            </a:r>
            <a:endParaRPr lang="en-US" sz="2400" dirty="0">
              <a:latin typeface="Quicksand" pitchFamily="2" charset="0"/>
              <a:cs typeface="Times New Roman" panose="02020603050405020304" charset="0"/>
            </a:endParaRPr>
          </a:p>
        </p:txBody>
      </p:sp>
    </p:spTree>
    <p:extLst>
      <p:ext uri="{BB962C8B-B14F-4D97-AF65-F5344CB8AC3E}">
        <p14:creationId xmlns:p14="http://schemas.microsoft.com/office/powerpoint/2010/main" val="348182478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ox(in)">
                                      <p:cBhvr>
                                        <p:cTn id="16" dur="2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checkerboard(across)">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2383" y="149364"/>
            <a:ext cx="6675530" cy="523220"/>
          </a:xfrm>
          <a:prstGeom prst="rect">
            <a:avLst/>
          </a:prstGeom>
          <a:noFill/>
        </p:spPr>
        <p:txBody>
          <a:bodyPr wrap="square" rtlCol="0">
            <a:spAutoFit/>
          </a:bodyPr>
          <a:lstStyle/>
          <a:p>
            <a:r>
              <a:rPr lang="en-US" sz="2800" b="1" dirty="0">
                <a:solidFill>
                  <a:srgbClr val="E94057"/>
                </a:solidFill>
                <a:latin typeface="Quicksand" pitchFamily="2" charset="0"/>
              </a:rPr>
              <a:t>BÀI TOÁN 4: </a:t>
            </a:r>
            <a:r>
              <a:rPr lang="en-US" sz="2800" b="1" dirty="0" err="1">
                <a:solidFill>
                  <a:srgbClr val="E94057"/>
                </a:solidFill>
                <a:latin typeface="Quicksand" pitchFamily="2" charset="0"/>
              </a:rPr>
              <a:t>Phân</a:t>
            </a:r>
            <a:r>
              <a:rPr lang="en-US" sz="2800" b="1" dirty="0">
                <a:solidFill>
                  <a:srgbClr val="E94057"/>
                </a:solidFill>
                <a:latin typeface="Quicksand" pitchFamily="2" charset="0"/>
              </a:rPr>
              <a:t> Chia </a:t>
            </a:r>
            <a:r>
              <a:rPr lang="en-US" sz="2800" b="1" dirty="0" err="1">
                <a:solidFill>
                  <a:srgbClr val="E94057"/>
                </a:solidFill>
                <a:latin typeface="Quicksand" pitchFamily="2" charset="0"/>
              </a:rPr>
              <a:t>Công</a:t>
            </a:r>
            <a:r>
              <a:rPr lang="en-US" sz="2800" b="1" dirty="0">
                <a:solidFill>
                  <a:srgbClr val="E94057"/>
                </a:solidFill>
                <a:latin typeface="Quicksand" pitchFamily="2" charset="0"/>
              </a:rPr>
              <a:t> </a:t>
            </a:r>
            <a:r>
              <a:rPr lang="en-US" sz="2800" b="1" dirty="0" err="1">
                <a:solidFill>
                  <a:srgbClr val="E94057"/>
                </a:solidFill>
                <a:latin typeface="Quicksand" pitchFamily="2" charset="0"/>
              </a:rPr>
              <a:t>Việc</a:t>
            </a:r>
            <a:endParaRPr lang="en-US" sz="2800" b="1" dirty="0">
              <a:solidFill>
                <a:srgbClr val="E94057"/>
              </a:solidFill>
              <a:latin typeface="Quicksand" pitchFamily="2" charset="0"/>
            </a:endParaRPr>
          </a:p>
        </p:txBody>
      </p:sp>
      <p:grpSp>
        <p:nvGrpSpPr>
          <p:cNvPr id="3" name="Group 2"/>
          <p:cNvGrpSpPr/>
          <p:nvPr/>
        </p:nvGrpSpPr>
        <p:grpSpPr>
          <a:xfrm>
            <a:off x="987501" y="837296"/>
            <a:ext cx="6810955" cy="2945744"/>
            <a:chOff x="1842780" y="1511604"/>
            <a:chExt cx="4893671" cy="1565042"/>
          </a:xfrm>
        </p:grpSpPr>
        <p:grpSp>
          <p:nvGrpSpPr>
            <p:cNvPr id="4" name="Group 3"/>
            <p:cNvGrpSpPr/>
            <p:nvPr/>
          </p:nvGrpSpPr>
          <p:grpSpPr>
            <a:xfrm>
              <a:off x="1842780" y="1511604"/>
              <a:ext cx="4893671" cy="1565042"/>
              <a:chOff x="651093" y="2209728"/>
              <a:chExt cx="3858900" cy="1817531"/>
            </a:xfrm>
          </p:grpSpPr>
          <p:sp>
            <p:nvSpPr>
              <p:cNvPr id="6" name="Google Shape;2768;p70"/>
              <p:cNvSpPr/>
              <p:nvPr/>
            </p:nvSpPr>
            <p:spPr>
              <a:xfrm>
                <a:off x="651093" y="2209728"/>
                <a:ext cx="3858900" cy="1817531"/>
              </a:xfrm>
              <a:prstGeom prst="roundRect">
                <a:avLst>
                  <a:gd name="adj" fmla="val 4290"/>
                </a:avLst>
              </a:prstGeom>
              <a:solidFill>
                <a:srgbClr val="D3434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2769;p70"/>
              <p:cNvGrpSpPr/>
              <p:nvPr/>
            </p:nvGrpSpPr>
            <p:grpSpPr>
              <a:xfrm>
                <a:off x="972587" y="3583024"/>
                <a:ext cx="3328711" cy="312825"/>
                <a:chOff x="4830658" y="3901254"/>
                <a:chExt cx="3322731" cy="312261"/>
              </a:xfrm>
            </p:grpSpPr>
            <p:grpSp>
              <p:nvGrpSpPr>
                <p:cNvPr id="8" name="Google Shape;2770;p70"/>
                <p:cNvGrpSpPr/>
                <p:nvPr/>
              </p:nvGrpSpPr>
              <p:grpSpPr>
                <a:xfrm>
                  <a:off x="4830658" y="3901254"/>
                  <a:ext cx="3322731" cy="102042"/>
                  <a:chOff x="5228784" y="4076687"/>
                  <a:chExt cx="2877821" cy="88379"/>
                </a:xfrm>
              </p:grpSpPr>
              <p:sp>
                <p:nvSpPr>
                  <p:cNvPr id="45" name="Google Shape;2771;p70"/>
                  <p:cNvSpPr/>
                  <p:nvPr/>
                </p:nvSpPr>
                <p:spPr>
                  <a:xfrm>
                    <a:off x="5238825" y="4091082"/>
                    <a:ext cx="2867780" cy="73984"/>
                  </a:xfrm>
                  <a:custGeom>
                    <a:avLst/>
                    <a:gdLst/>
                    <a:ahLst/>
                    <a:cxnLst/>
                    <a:rect l="l" t="t" r="r" b="b"/>
                    <a:pathLst>
                      <a:path w="214976" h="1150" extrusionOk="0">
                        <a:moveTo>
                          <a:pt x="0" y="1"/>
                        </a:moveTo>
                        <a:lnTo>
                          <a:pt x="0" y="1149"/>
                        </a:lnTo>
                        <a:lnTo>
                          <a:pt x="214975" y="1149"/>
                        </a:lnTo>
                        <a:lnTo>
                          <a:pt x="2149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72;p70"/>
                  <p:cNvSpPr/>
                  <p:nvPr/>
                </p:nvSpPr>
                <p:spPr>
                  <a:xfrm>
                    <a:off x="5228784" y="4076687"/>
                    <a:ext cx="2678543" cy="85326"/>
                  </a:xfrm>
                  <a:custGeom>
                    <a:avLst/>
                    <a:gdLst/>
                    <a:ahLst/>
                    <a:cxnLst/>
                    <a:rect l="l" t="t" r="r" b="b"/>
                    <a:pathLst>
                      <a:path w="109110" h="1150" extrusionOk="0">
                        <a:moveTo>
                          <a:pt x="0" y="1"/>
                        </a:moveTo>
                        <a:lnTo>
                          <a:pt x="0" y="1149"/>
                        </a:lnTo>
                        <a:lnTo>
                          <a:pt x="109109" y="1149"/>
                        </a:lnTo>
                        <a:lnTo>
                          <a:pt x="1091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73;p70"/>
                  <p:cNvSpPr/>
                  <p:nvPr/>
                </p:nvSpPr>
                <p:spPr>
                  <a:xfrm>
                    <a:off x="7882926" y="4079126"/>
                    <a:ext cx="82693" cy="82719"/>
                  </a:xfrm>
                  <a:custGeom>
                    <a:avLst/>
                    <a:gdLst/>
                    <a:ahLst/>
                    <a:cxnLst/>
                    <a:rect l="l" t="t" r="r" b="b"/>
                    <a:pathLst>
                      <a:path w="3255" h="3256" extrusionOk="0">
                        <a:moveTo>
                          <a:pt x="1625" y="1"/>
                        </a:moveTo>
                        <a:cubicBezTo>
                          <a:pt x="728" y="1"/>
                          <a:pt x="1" y="729"/>
                          <a:pt x="1" y="1626"/>
                        </a:cubicBezTo>
                        <a:cubicBezTo>
                          <a:pt x="1" y="2527"/>
                          <a:pt x="728" y="3255"/>
                          <a:pt x="1625" y="3255"/>
                        </a:cubicBezTo>
                        <a:cubicBezTo>
                          <a:pt x="2527" y="3255"/>
                          <a:pt x="3254" y="2527"/>
                          <a:pt x="3254" y="1626"/>
                        </a:cubicBezTo>
                        <a:cubicBezTo>
                          <a:pt x="3254" y="729"/>
                          <a:pt x="2527" y="1"/>
                          <a:pt x="1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2774;p70"/>
                <p:cNvGrpSpPr/>
                <p:nvPr/>
              </p:nvGrpSpPr>
              <p:grpSpPr>
                <a:xfrm>
                  <a:off x="4841943" y="4088524"/>
                  <a:ext cx="1580463" cy="119299"/>
                  <a:chOff x="950116" y="4374618"/>
                  <a:chExt cx="1885769" cy="142345"/>
                </a:xfrm>
              </p:grpSpPr>
              <p:sp>
                <p:nvSpPr>
                  <p:cNvPr id="27" name="Google Shape;2775;p70"/>
                  <p:cNvSpPr/>
                  <p:nvPr/>
                </p:nvSpPr>
                <p:spPr>
                  <a:xfrm>
                    <a:off x="950116" y="4382213"/>
                    <a:ext cx="127190" cy="127190"/>
                  </a:xfrm>
                  <a:custGeom>
                    <a:avLst/>
                    <a:gdLst/>
                    <a:ahLst/>
                    <a:cxnLst/>
                    <a:rect l="l" t="t" r="r" b="b"/>
                    <a:pathLst>
                      <a:path w="3634" h="3634" extrusionOk="0">
                        <a:moveTo>
                          <a:pt x="1" y="1"/>
                        </a:moveTo>
                        <a:lnTo>
                          <a:pt x="1" y="3633"/>
                        </a:lnTo>
                        <a:lnTo>
                          <a:pt x="3634" y="1815"/>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76;p70"/>
                  <p:cNvSpPr/>
                  <p:nvPr/>
                </p:nvSpPr>
                <p:spPr>
                  <a:xfrm>
                    <a:off x="1239222" y="4399819"/>
                    <a:ext cx="91980" cy="91945"/>
                  </a:xfrm>
                  <a:custGeom>
                    <a:avLst/>
                    <a:gdLst/>
                    <a:ahLst/>
                    <a:cxnLst/>
                    <a:rect l="l" t="t" r="r" b="b"/>
                    <a:pathLst>
                      <a:path w="2628" h="2627" extrusionOk="0">
                        <a:moveTo>
                          <a:pt x="1" y="0"/>
                        </a:moveTo>
                        <a:lnTo>
                          <a:pt x="1" y="2627"/>
                        </a:lnTo>
                        <a:lnTo>
                          <a:pt x="2628" y="1312"/>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77;p70"/>
                  <p:cNvSpPr/>
                  <p:nvPr/>
                </p:nvSpPr>
                <p:spPr>
                  <a:xfrm>
                    <a:off x="1335509" y="4399819"/>
                    <a:ext cx="11830" cy="91945"/>
                  </a:xfrm>
                  <a:custGeom>
                    <a:avLst/>
                    <a:gdLst/>
                    <a:ahLst/>
                    <a:cxnLst/>
                    <a:rect l="l" t="t" r="r" b="b"/>
                    <a:pathLst>
                      <a:path w="338" h="2627" extrusionOk="0">
                        <a:moveTo>
                          <a:pt x="0" y="0"/>
                        </a:moveTo>
                        <a:lnTo>
                          <a:pt x="0" y="2627"/>
                        </a:lnTo>
                        <a:lnTo>
                          <a:pt x="337" y="2627"/>
                        </a:lnTo>
                        <a:lnTo>
                          <a:pt x="3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78;p70"/>
                  <p:cNvSpPr/>
                  <p:nvPr/>
                </p:nvSpPr>
                <p:spPr>
                  <a:xfrm>
                    <a:off x="1509218" y="4374618"/>
                    <a:ext cx="96355" cy="142345"/>
                  </a:xfrm>
                  <a:custGeom>
                    <a:avLst/>
                    <a:gdLst/>
                    <a:ahLst/>
                    <a:cxnLst/>
                    <a:rect l="l" t="t" r="r" b="b"/>
                    <a:pathLst>
                      <a:path w="2753" h="4067" extrusionOk="0">
                        <a:moveTo>
                          <a:pt x="2752" y="1"/>
                        </a:moveTo>
                        <a:lnTo>
                          <a:pt x="1" y="2032"/>
                        </a:lnTo>
                        <a:lnTo>
                          <a:pt x="2752" y="4066"/>
                        </a:lnTo>
                        <a:lnTo>
                          <a:pt x="27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79;p70"/>
                  <p:cNvSpPr/>
                  <p:nvPr/>
                </p:nvSpPr>
                <p:spPr>
                  <a:xfrm>
                    <a:off x="1509218" y="4410494"/>
                    <a:ext cx="48545" cy="70455"/>
                  </a:xfrm>
                  <a:custGeom>
                    <a:avLst/>
                    <a:gdLst/>
                    <a:ahLst/>
                    <a:cxnLst/>
                    <a:rect l="l" t="t" r="r" b="b"/>
                    <a:pathLst>
                      <a:path w="1387" h="2013" extrusionOk="0">
                        <a:moveTo>
                          <a:pt x="1" y="1"/>
                        </a:moveTo>
                        <a:lnTo>
                          <a:pt x="1" y="2013"/>
                        </a:lnTo>
                        <a:lnTo>
                          <a:pt x="1386" y="2013"/>
                        </a:lnTo>
                        <a:lnTo>
                          <a:pt x="13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80;p70"/>
                  <p:cNvSpPr/>
                  <p:nvPr/>
                </p:nvSpPr>
                <p:spPr>
                  <a:xfrm>
                    <a:off x="1619855" y="4378013"/>
                    <a:ext cx="54880" cy="135450"/>
                  </a:xfrm>
                  <a:custGeom>
                    <a:avLst/>
                    <a:gdLst/>
                    <a:ahLst/>
                    <a:cxnLst/>
                    <a:rect l="l" t="t" r="r" b="b"/>
                    <a:pathLst>
                      <a:path w="1568" h="3870" extrusionOk="0">
                        <a:moveTo>
                          <a:pt x="1" y="0"/>
                        </a:moveTo>
                        <a:lnTo>
                          <a:pt x="1" y="426"/>
                        </a:lnTo>
                        <a:cubicBezTo>
                          <a:pt x="666" y="604"/>
                          <a:pt x="1161" y="1212"/>
                          <a:pt x="1161" y="1935"/>
                        </a:cubicBezTo>
                        <a:cubicBezTo>
                          <a:pt x="1161" y="2658"/>
                          <a:pt x="666" y="3266"/>
                          <a:pt x="1" y="3448"/>
                        </a:cubicBezTo>
                        <a:lnTo>
                          <a:pt x="1" y="3869"/>
                        </a:lnTo>
                        <a:cubicBezTo>
                          <a:pt x="895" y="3680"/>
                          <a:pt x="1568" y="2887"/>
                          <a:pt x="1568" y="1935"/>
                        </a:cubicBezTo>
                        <a:cubicBezTo>
                          <a:pt x="1568" y="983"/>
                          <a:pt x="895" y="19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81;p70"/>
                  <p:cNvSpPr/>
                  <p:nvPr/>
                </p:nvSpPr>
                <p:spPr>
                  <a:xfrm>
                    <a:off x="1619855" y="4411859"/>
                    <a:ext cx="27545" cy="67725"/>
                  </a:xfrm>
                  <a:custGeom>
                    <a:avLst/>
                    <a:gdLst/>
                    <a:ahLst/>
                    <a:cxnLst/>
                    <a:rect l="l" t="t" r="r" b="b"/>
                    <a:pathLst>
                      <a:path w="787" h="1935" extrusionOk="0">
                        <a:moveTo>
                          <a:pt x="1" y="1"/>
                        </a:moveTo>
                        <a:lnTo>
                          <a:pt x="1" y="1935"/>
                        </a:lnTo>
                        <a:cubicBezTo>
                          <a:pt x="450" y="1842"/>
                          <a:pt x="786" y="1444"/>
                          <a:pt x="786" y="968"/>
                        </a:cubicBezTo>
                        <a:cubicBezTo>
                          <a:pt x="786" y="492"/>
                          <a:pt x="450" y="97"/>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82;p70"/>
                  <p:cNvSpPr/>
                  <p:nvPr/>
                </p:nvSpPr>
                <p:spPr>
                  <a:xfrm>
                    <a:off x="1708302" y="4429849"/>
                    <a:ext cx="397845" cy="31745"/>
                  </a:xfrm>
                  <a:custGeom>
                    <a:avLst/>
                    <a:gdLst/>
                    <a:ahLst/>
                    <a:cxnLst/>
                    <a:rect l="l" t="t" r="r" b="b"/>
                    <a:pathLst>
                      <a:path w="11367" h="907" extrusionOk="0">
                        <a:moveTo>
                          <a:pt x="0" y="1"/>
                        </a:moveTo>
                        <a:lnTo>
                          <a:pt x="0" y="906"/>
                        </a:lnTo>
                        <a:lnTo>
                          <a:pt x="11367" y="906"/>
                        </a:lnTo>
                        <a:lnTo>
                          <a:pt x="113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83;p70"/>
                  <p:cNvSpPr/>
                  <p:nvPr/>
                </p:nvSpPr>
                <p:spPr>
                  <a:xfrm>
                    <a:off x="2061320" y="4400904"/>
                    <a:ext cx="89670" cy="89670"/>
                  </a:xfrm>
                  <a:custGeom>
                    <a:avLst/>
                    <a:gdLst/>
                    <a:ahLst/>
                    <a:cxnLst/>
                    <a:rect l="l" t="t" r="r" b="b"/>
                    <a:pathLst>
                      <a:path w="2562" h="2562" extrusionOk="0">
                        <a:moveTo>
                          <a:pt x="1281" y="1"/>
                        </a:moveTo>
                        <a:cubicBezTo>
                          <a:pt x="573" y="1"/>
                          <a:pt x="1" y="576"/>
                          <a:pt x="1" y="1281"/>
                        </a:cubicBezTo>
                        <a:cubicBezTo>
                          <a:pt x="1" y="1989"/>
                          <a:pt x="573" y="2562"/>
                          <a:pt x="1281" y="2562"/>
                        </a:cubicBezTo>
                        <a:cubicBezTo>
                          <a:pt x="1989" y="2562"/>
                          <a:pt x="2561" y="1989"/>
                          <a:pt x="2561" y="1281"/>
                        </a:cubicBezTo>
                        <a:cubicBezTo>
                          <a:pt x="2561" y="576"/>
                          <a:pt x="1989" y="1"/>
                          <a:pt x="12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84;p70"/>
                  <p:cNvSpPr/>
                  <p:nvPr/>
                </p:nvSpPr>
                <p:spPr>
                  <a:xfrm>
                    <a:off x="2317245" y="4405769"/>
                    <a:ext cx="54740" cy="83300"/>
                  </a:xfrm>
                  <a:custGeom>
                    <a:avLst/>
                    <a:gdLst/>
                    <a:ahLst/>
                    <a:cxnLst/>
                    <a:rect l="l" t="t" r="r" b="b"/>
                    <a:pathLst>
                      <a:path w="1564" h="2380" extrusionOk="0">
                        <a:moveTo>
                          <a:pt x="786" y="241"/>
                        </a:moveTo>
                        <a:cubicBezTo>
                          <a:pt x="1107" y="241"/>
                          <a:pt x="1250" y="616"/>
                          <a:pt x="1250" y="1180"/>
                        </a:cubicBezTo>
                        <a:cubicBezTo>
                          <a:pt x="1250" y="1769"/>
                          <a:pt x="1099" y="2140"/>
                          <a:pt x="782" y="2140"/>
                        </a:cubicBezTo>
                        <a:cubicBezTo>
                          <a:pt x="496" y="2140"/>
                          <a:pt x="314" y="1799"/>
                          <a:pt x="314" y="1200"/>
                        </a:cubicBezTo>
                        <a:cubicBezTo>
                          <a:pt x="314" y="573"/>
                          <a:pt x="511" y="241"/>
                          <a:pt x="786" y="241"/>
                        </a:cubicBezTo>
                        <a:close/>
                        <a:moveTo>
                          <a:pt x="801" y="1"/>
                        </a:moveTo>
                        <a:cubicBezTo>
                          <a:pt x="333" y="1"/>
                          <a:pt x="1" y="426"/>
                          <a:pt x="1" y="1196"/>
                        </a:cubicBezTo>
                        <a:cubicBezTo>
                          <a:pt x="8" y="1958"/>
                          <a:pt x="314" y="2380"/>
                          <a:pt x="763" y="2380"/>
                        </a:cubicBezTo>
                        <a:cubicBezTo>
                          <a:pt x="1274" y="2380"/>
                          <a:pt x="1563" y="1946"/>
                          <a:pt x="1563" y="1165"/>
                        </a:cubicBezTo>
                        <a:cubicBezTo>
                          <a:pt x="1563" y="434"/>
                          <a:pt x="1285" y="1"/>
                          <a:pt x="8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85;p70"/>
                  <p:cNvSpPr/>
                  <p:nvPr/>
                </p:nvSpPr>
                <p:spPr>
                  <a:xfrm>
                    <a:off x="2382767" y="4429849"/>
                    <a:ext cx="14840" cy="59220"/>
                  </a:xfrm>
                  <a:custGeom>
                    <a:avLst/>
                    <a:gdLst/>
                    <a:ahLst/>
                    <a:cxnLst/>
                    <a:rect l="l" t="t" r="r" b="b"/>
                    <a:pathLst>
                      <a:path w="424" h="1692" extrusionOk="0">
                        <a:moveTo>
                          <a:pt x="214" y="1"/>
                        </a:moveTo>
                        <a:cubicBezTo>
                          <a:pt x="90" y="1"/>
                          <a:pt x="1" y="94"/>
                          <a:pt x="1" y="222"/>
                        </a:cubicBezTo>
                        <a:cubicBezTo>
                          <a:pt x="1" y="345"/>
                          <a:pt x="86" y="442"/>
                          <a:pt x="209" y="442"/>
                        </a:cubicBezTo>
                        <a:cubicBezTo>
                          <a:pt x="341" y="442"/>
                          <a:pt x="423" y="345"/>
                          <a:pt x="423" y="222"/>
                        </a:cubicBezTo>
                        <a:cubicBezTo>
                          <a:pt x="418" y="94"/>
                          <a:pt x="338" y="1"/>
                          <a:pt x="214" y="1"/>
                        </a:cubicBezTo>
                        <a:close/>
                        <a:moveTo>
                          <a:pt x="214" y="1251"/>
                        </a:moveTo>
                        <a:cubicBezTo>
                          <a:pt x="90" y="1251"/>
                          <a:pt x="1" y="1340"/>
                          <a:pt x="1" y="1472"/>
                        </a:cubicBezTo>
                        <a:cubicBezTo>
                          <a:pt x="1" y="1595"/>
                          <a:pt x="86" y="1692"/>
                          <a:pt x="209" y="1692"/>
                        </a:cubicBezTo>
                        <a:cubicBezTo>
                          <a:pt x="341" y="1692"/>
                          <a:pt x="423" y="1595"/>
                          <a:pt x="423" y="1472"/>
                        </a:cubicBezTo>
                        <a:cubicBezTo>
                          <a:pt x="418" y="1340"/>
                          <a:pt x="338" y="1251"/>
                          <a:pt x="214" y="125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86;p70"/>
                  <p:cNvSpPr/>
                  <p:nvPr/>
                </p:nvSpPr>
                <p:spPr>
                  <a:xfrm>
                    <a:off x="2407127" y="4407134"/>
                    <a:ext cx="50155" cy="81935"/>
                  </a:xfrm>
                  <a:custGeom>
                    <a:avLst/>
                    <a:gdLst/>
                    <a:ahLst/>
                    <a:cxnLst/>
                    <a:rect l="l" t="t" r="r" b="b"/>
                    <a:pathLst>
                      <a:path w="1433" h="2341" extrusionOk="0">
                        <a:moveTo>
                          <a:pt x="288" y="0"/>
                        </a:moveTo>
                        <a:lnTo>
                          <a:pt x="136" y="1107"/>
                        </a:lnTo>
                        <a:cubicBezTo>
                          <a:pt x="222" y="1095"/>
                          <a:pt x="326" y="1080"/>
                          <a:pt x="458" y="1080"/>
                        </a:cubicBezTo>
                        <a:cubicBezTo>
                          <a:pt x="915" y="1080"/>
                          <a:pt x="1115" y="1293"/>
                          <a:pt x="1120" y="1591"/>
                        </a:cubicBezTo>
                        <a:cubicBezTo>
                          <a:pt x="1120" y="1900"/>
                          <a:pt x="868" y="2089"/>
                          <a:pt x="574" y="2089"/>
                        </a:cubicBezTo>
                        <a:cubicBezTo>
                          <a:pt x="365" y="2089"/>
                          <a:pt x="175" y="2020"/>
                          <a:pt x="83" y="1962"/>
                        </a:cubicBezTo>
                        <a:lnTo>
                          <a:pt x="1" y="2198"/>
                        </a:lnTo>
                        <a:cubicBezTo>
                          <a:pt x="113" y="2271"/>
                          <a:pt x="326" y="2341"/>
                          <a:pt x="578" y="2341"/>
                        </a:cubicBezTo>
                        <a:cubicBezTo>
                          <a:pt x="1077" y="2341"/>
                          <a:pt x="1433" y="2005"/>
                          <a:pt x="1433" y="1555"/>
                        </a:cubicBezTo>
                        <a:cubicBezTo>
                          <a:pt x="1433" y="1266"/>
                          <a:pt x="1286" y="1068"/>
                          <a:pt x="1104" y="964"/>
                        </a:cubicBezTo>
                        <a:cubicBezTo>
                          <a:pt x="961" y="878"/>
                          <a:pt x="786" y="839"/>
                          <a:pt x="609" y="839"/>
                        </a:cubicBezTo>
                        <a:cubicBezTo>
                          <a:pt x="524" y="839"/>
                          <a:pt x="474" y="848"/>
                          <a:pt x="419" y="855"/>
                        </a:cubicBezTo>
                        <a:lnTo>
                          <a:pt x="508" y="264"/>
                        </a:lnTo>
                        <a:lnTo>
                          <a:pt x="1386" y="264"/>
                        </a:lnTo>
                        <a:lnTo>
                          <a:pt x="13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87;p70"/>
                  <p:cNvSpPr/>
                  <p:nvPr/>
                </p:nvSpPr>
                <p:spPr>
                  <a:xfrm>
                    <a:off x="2469988" y="4405769"/>
                    <a:ext cx="54740" cy="83300"/>
                  </a:xfrm>
                  <a:custGeom>
                    <a:avLst/>
                    <a:gdLst/>
                    <a:ahLst/>
                    <a:cxnLst/>
                    <a:rect l="l" t="t" r="r" b="b"/>
                    <a:pathLst>
                      <a:path w="1564" h="2380" extrusionOk="0">
                        <a:moveTo>
                          <a:pt x="782" y="241"/>
                        </a:moveTo>
                        <a:cubicBezTo>
                          <a:pt x="1107" y="241"/>
                          <a:pt x="1250" y="616"/>
                          <a:pt x="1250" y="1180"/>
                        </a:cubicBezTo>
                        <a:cubicBezTo>
                          <a:pt x="1250" y="1769"/>
                          <a:pt x="1099" y="2140"/>
                          <a:pt x="778" y="2140"/>
                        </a:cubicBezTo>
                        <a:cubicBezTo>
                          <a:pt x="496" y="2140"/>
                          <a:pt x="314" y="1799"/>
                          <a:pt x="314" y="1200"/>
                        </a:cubicBezTo>
                        <a:cubicBezTo>
                          <a:pt x="314" y="573"/>
                          <a:pt x="511" y="241"/>
                          <a:pt x="782" y="241"/>
                        </a:cubicBezTo>
                        <a:close/>
                        <a:moveTo>
                          <a:pt x="801" y="1"/>
                        </a:moveTo>
                        <a:cubicBezTo>
                          <a:pt x="333" y="1"/>
                          <a:pt x="1" y="426"/>
                          <a:pt x="1" y="1196"/>
                        </a:cubicBezTo>
                        <a:cubicBezTo>
                          <a:pt x="8" y="1958"/>
                          <a:pt x="314" y="2380"/>
                          <a:pt x="763" y="2380"/>
                        </a:cubicBezTo>
                        <a:cubicBezTo>
                          <a:pt x="1274" y="2380"/>
                          <a:pt x="1563" y="1946"/>
                          <a:pt x="1563" y="1165"/>
                        </a:cubicBezTo>
                        <a:cubicBezTo>
                          <a:pt x="1563" y="434"/>
                          <a:pt x="1285" y="1"/>
                          <a:pt x="8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88;p70"/>
                  <p:cNvSpPr/>
                  <p:nvPr/>
                </p:nvSpPr>
                <p:spPr>
                  <a:xfrm>
                    <a:off x="2555180" y="4402794"/>
                    <a:ext cx="43085" cy="89950"/>
                  </a:xfrm>
                  <a:custGeom>
                    <a:avLst/>
                    <a:gdLst/>
                    <a:ahLst/>
                    <a:cxnLst/>
                    <a:rect l="l" t="t" r="r" b="b"/>
                    <a:pathLst>
                      <a:path w="1231" h="2570" extrusionOk="0">
                        <a:moveTo>
                          <a:pt x="990" y="1"/>
                        </a:moveTo>
                        <a:lnTo>
                          <a:pt x="0" y="2570"/>
                        </a:lnTo>
                        <a:lnTo>
                          <a:pt x="240" y="2570"/>
                        </a:lnTo>
                        <a:lnTo>
                          <a:pt x="12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89;p70"/>
                  <p:cNvSpPr/>
                  <p:nvPr/>
                </p:nvSpPr>
                <p:spPr>
                  <a:xfrm>
                    <a:off x="2629627" y="4405769"/>
                    <a:ext cx="51520" cy="81935"/>
                  </a:xfrm>
                  <a:custGeom>
                    <a:avLst/>
                    <a:gdLst/>
                    <a:ahLst/>
                    <a:cxnLst/>
                    <a:rect l="l" t="t" r="r" b="b"/>
                    <a:pathLst>
                      <a:path w="1472" h="2341" extrusionOk="0">
                        <a:moveTo>
                          <a:pt x="709" y="1"/>
                        </a:moveTo>
                        <a:cubicBezTo>
                          <a:pt x="445" y="1"/>
                          <a:pt x="218" y="101"/>
                          <a:pt x="59" y="237"/>
                        </a:cubicBezTo>
                        <a:lnTo>
                          <a:pt x="156" y="453"/>
                        </a:lnTo>
                        <a:cubicBezTo>
                          <a:pt x="264" y="364"/>
                          <a:pt x="438" y="260"/>
                          <a:pt x="647" y="260"/>
                        </a:cubicBezTo>
                        <a:cubicBezTo>
                          <a:pt x="988" y="260"/>
                          <a:pt x="1104" y="476"/>
                          <a:pt x="1104" y="708"/>
                        </a:cubicBezTo>
                        <a:cubicBezTo>
                          <a:pt x="1100" y="1057"/>
                          <a:pt x="833" y="1355"/>
                          <a:pt x="245" y="1912"/>
                        </a:cubicBezTo>
                        <a:lnTo>
                          <a:pt x="1" y="2151"/>
                        </a:lnTo>
                        <a:lnTo>
                          <a:pt x="1" y="2341"/>
                        </a:lnTo>
                        <a:lnTo>
                          <a:pt x="1471" y="2341"/>
                        </a:lnTo>
                        <a:lnTo>
                          <a:pt x="1471" y="2082"/>
                        </a:lnTo>
                        <a:lnTo>
                          <a:pt x="438" y="2082"/>
                        </a:lnTo>
                        <a:lnTo>
                          <a:pt x="438" y="2074"/>
                        </a:lnTo>
                        <a:lnTo>
                          <a:pt x="620" y="1904"/>
                        </a:lnTo>
                        <a:cubicBezTo>
                          <a:pt x="1107" y="1440"/>
                          <a:pt x="1413" y="1096"/>
                          <a:pt x="1413" y="669"/>
                        </a:cubicBezTo>
                        <a:cubicBezTo>
                          <a:pt x="1413" y="341"/>
                          <a:pt x="1204" y="1"/>
                          <a:pt x="7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90;p70"/>
                  <p:cNvSpPr/>
                  <p:nvPr/>
                </p:nvSpPr>
                <p:spPr>
                  <a:xfrm>
                    <a:off x="2694098" y="4429849"/>
                    <a:ext cx="14805" cy="59220"/>
                  </a:xfrm>
                  <a:custGeom>
                    <a:avLst/>
                    <a:gdLst/>
                    <a:ahLst/>
                    <a:cxnLst/>
                    <a:rect l="l" t="t" r="r" b="b"/>
                    <a:pathLst>
                      <a:path w="423" h="1692" extrusionOk="0">
                        <a:moveTo>
                          <a:pt x="213" y="1"/>
                        </a:moveTo>
                        <a:cubicBezTo>
                          <a:pt x="89" y="1"/>
                          <a:pt x="1" y="94"/>
                          <a:pt x="1" y="222"/>
                        </a:cubicBezTo>
                        <a:cubicBezTo>
                          <a:pt x="1" y="345"/>
                          <a:pt x="85" y="442"/>
                          <a:pt x="210" y="442"/>
                        </a:cubicBezTo>
                        <a:cubicBezTo>
                          <a:pt x="341" y="442"/>
                          <a:pt x="422" y="345"/>
                          <a:pt x="422" y="222"/>
                        </a:cubicBezTo>
                        <a:cubicBezTo>
                          <a:pt x="419" y="94"/>
                          <a:pt x="337" y="1"/>
                          <a:pt x="213" y="1"/>
                        </a:cubicBezTo>
                        <a:close/>
                        <a:moveTo>
                          <a:pt x="213" y="1251"/>
                        </a:moveTo>
                        <a:cubicBezTo>
                          <a:pt x="89" y="1251"/>
                          <a:pt x="1" y="1340"/>
                          <a:pt x="1" y="1472"/>
                        </a:cubicBezTo>
                        <a:cubicBezTo>
                          <a:pt x="1" y="1595"/>
                          <a:pt x="85" y="1692"/>
                          <a:pt x="210" y="1692"/>
                        </a:cubicBezTo>
                        <a:cubicBezTo>
                          <a:pt x="341" y="1692"/>
                          <a:pt x="422" y="1595"/>
                          <a:pt x="422" y="1472"/>
                        </a:cubicBezTo>
                        <a:cubicBezTo>
                          <a:pt x="419" y="1340"/>
                          <a:pt x="337" y="1251"/>
                          <a:pt x="213" y="125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91;p70"/>
                  <p:cNvSpPr/>
                  <p:nvPr/>
                </p:nvSpPr>
                <p:spPr>
                  <a:xfrm>
                    <a:off x="2718494" y="4407134"/>
                    <a:ext cx="50085" cy="81935"/>
                  </a:xfrm>
                  <a:custGeom>
                    <a:avLst/>
                    <a:gdLst/>
                    <a:ahLst/>
                    <a:cxnLst/>
                    <a:rect l="l" t="t" r="r" b="b"/>
                    <a:pathLst>
                      <a:path w="1431" h="2341" extrusionOk="0">
                        <a:moveTo>
                          <a:pt x="282" y="0"/>
                        </a:moveTo>
                        <a:lnTo>
                          <a:pt x="135" y="1107"/>
                        </a:lnTo>
                        <a:cubicBezTo>
                          <a:pt x="220" y="1095"/>
                          <a:pt x="320" y="1080"/>
                          <a:pt x="452" y="1080"/>
                        </a:cubicBezTo>
                        <a:cubicBezTo>
                          <a:pt x="913" y="1080"/>
                          <a:pt x="1110" y="1293"/>
                          <a:pt x="1114" y="1591"/>
                        </a:cubicBezTo>
                        <a:cubicBezTo>
                          <a:pt x="1114" y="1900"/>
                          <a:pt x="863" y="2089"/>
                          <a:pt x="568" y="2089"/>
                        </a:cubicBezTo>
                        <a:cubicBezTo>
                          <a:pt x="359" y="2089"/>
                          <a:pt x="174" y="2020"/>
                          <a:pt x="77" y="1962"/>
                        </a:cubicBezTo>
                        <a:lnTo>
                          <a:pt x="0" y="2198"/>
                        </a:lnTo>
                        <a:cubicBezTo>
                          <a:pt x="108" y="2271"/>
                          <a:pt x="320" y="2341"/>
                          <a:pt x="572" y="2341"/>
                        </a:cubicBezTo>
                        <a:cubicBezTo>
                          <a:pt x="1072" y="2341"/>
                          <a:pt x="1431" y="2005"/>
                          <a:pt x="1431" y="1555"/>
                        </a:cubicBezTo>
                        <a:cubicBezTo>
                          <a:pt x="1431" y="1266"/>
                          <a:pt x="1281" y="1068"/>
                          <a:pt x="1099" y="964"/>
                        </a:cubicBezTo>
                        <a:cubicBezTo>
                          <a:pt x="959" y="878"/>
                          <a:pt x="781" y="839"/>
                          <a:pt x="604" y="839"/>
                        </a:cubicBezTo>
                        <a:cubicBezTo>
                          <a:pt x="518" y="839"/>
                          <a:pt x="472" y="848"/>
                          <a:pt x="418" y="855"/>
                        </a:cubicBezTo>
                        <a:lnTo>
                          <a:pt x="506" y="264"/>
                        </a:lnTo>
                        <a:lnTo>
                          <a:pt x="1385" y="264"/>
                        </a:lnTo>
                        <a:lnTo>
                          <a:pt x="13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92;p70"/>
                  <p:cNvSpPr/>
                  <p:nvPr/>
                </p:nvSpPr>
                <p:spPr>
                  <a:xfrm>
                    <a:off x="2781285" y="4405769"/>
                    <a:ext cx="54600" cy="83300"/>
                  </a:xfrm>
                  <a:custGeom>
                    <a:avLst/>
                    <a:gdLst/>
                    <a:ahLst/>
                    <a:cxnLst/>
                    <a:rect l="l" t="t" r="r" b="b"/>
                    <a:pathLst>
                      <a:path w="1560" h="2380" extrusionOk="0">
                        <a:moveTo>
                          <a:pt x="783" y="241"/>
                        </a:moveTo>
                        <a:cubicBezTo>
                          <a:pt x="1103" y="241"/>
                          <a:pt x="1251" y="616"/>
                          <a:pt x="1251" y="1180"/>
                        </a:cubicBezTo>
                        <a:cubicBezTo>
                          <a:pt x="1251" y="1769"/>
                          <a:pt x="1096" y="2140"/>
                          <a:pt x="778" y="2140"/>
                        </a:cubicBezTo>
                        <a:cubicBezTo>
                          <a:pt x="496" y="2140"/>
                          <a:pt x="310" y="1799"/>
                          <a:pt x="310" y="1200"/>
                        </a:cubicBezTo>
                        <a:cubicBezTo>
                          <a:pt x="310" y="573"/>
                          <a:pt x="508" y="241"/>
                          <a:pt x="783" y="241"/>
                        </a:cubicBezTo>
                        <a:close/>
                        <a:moveTo>
                          <a:pt x="798" y="1"/>
                        </a:moveTo>
                        <a:cubicBezTo>
                          <a:pt x="333" y="1"/>
                          <a:pt x="1" y="426"/>
                          <a:pt x="1" y="1196"/>
                        </a:cubicBezTo>
                        <a:cubicBezTo>
                          <a:pt x="8" y="1958"/>
                          <a:pt x="310" y="2380"/>
                          <a:pt x="760" y="2380"/>
                        </a:cubicBezTo>
                        <a:cubicBezTo>
                          <a:pt x="1270" y="2380"/>
                          <a:pt x="1560" y="1946"/>
                          <a:pt x="1560" y="1165"/>
                        </a:cubicBezTo>
                        <a:cubicBezTo>
                          <a:pt x="1560" y="434"/>
                          <a:pt x="1285" y="1"/>
                          <a:pt x="7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2793;p70"/>
                <p:cNvGrpSpPr/>
                <p:nvPr/>
              </p:nvGrpSpPr>
              <p:grpSpPr>
                <a:xfrm>
                  <a:off x="6740408" y="4082745"/>
                  <a:ext cx="1412936" cy="130770"/>
                  <a:chOff x="2935989" y="4367723"/>
                  <a:chExt cx="1685879" cy="156032"/>
                </a:xfrm>
              </p:grpSpPr>
              <p:sp>
                <p:nvSpPr>
                  <p:cNvPr id="11" name="Google Shape;2794;p70"/>
                  <p:cNvSpPr/>
                  <p:nvPr/>
                </p:nvSpPr>
                <p:spPr>
                  <a:xfrm>
                    <a:off x="2935989" y="4376368"/>
                    <a:ext cx="179165" cy="138705"/>
                  </a:xfrm>
                  <a:custGeom>
                    <a:avLst/>
                    <a:gdLst/>
                    <a:ahLst/>
                    <a:cxnLst/>
                    <a:rect l="l" t="t" r="r" b="b"/>
                    <a:pathLst>
                      <a:path w="5119" h="3963" extrusionOk="0">
                        <a:moveTo>
                          <a:pt x="1323" y="1761"/>
                        </a:moveTo>
                        <a:lnTo>
                          <a:pt x="1323" y="2202"/>
                        </a:lnTo>
                        <a:lnTo>
                          <a:pt x="495" y="2202"/>
                        </a:lnTo>
                        <a:lnTo>
                          <a:pt x="495" y="1761"/>
                        </a:lnTo>
                        <a:close/>
                        <a:moveTo>
                          <a:pt x="4515" y="1761"/>
                        </a:moveTo>
                        <a:lnTo>
                          <a:pt x="4515" y="2202"/>
                        </a:lnTo>
                        <a:lnTo>
                          <a:pt x="1872" y="2202"/>
                        </a:lnTo>
                        <a:lnTo>
                          <a:pt x="1872" y="1761"/>
                        </a:lnTo>
                        <a:close/>
                        <a:moveTo>
                          <a:pt x="3191" y="2698"/>
                        </a:moveTo>
                        <a:lnTo>
                          <a:pt x="3191" y="3139"/>
                        </a:lnTo>
                        <a:lnTo>
                          <a:pt x="549" y="3139"/>
                        </a:lnTo>
                        <a:lnTo>
                          <a:pt x="549" y="2698"/>
                        </a:lnTo>
                        <a:close/>
                        <a:moveTo>
                          <a:pt x="4569" y="2698"/>
                        </a:moveTo>
                        <a:lnTo>
                          <a:pt x="4569" y="3139"/>
                        </a:lnTo>
                        <a:lnTo>
                          <a:pt x="3745" y="3139"/>
                        </a:lnTo>
                        <a:lnTo>
                          <a:pt x="3745" y="2698"/>
                        </a:lnTo>
                        <a:close/>
                        <a:moveTo>
                          <a:pt x="538" y="1"/>
                        </a:moveTo>
                        <a:cubicBezTo>
                          <a:pt x="240" y="1"/>
                          <a:pt x="0" y="241"/>
                          <a:pt x="0" y="539"/>
                        </a:cubicBezTo>
                        <a:lnTo>
                          <a:pt x="0" y="3429"/>
                        </a:lnTo>
                        <a:cubicBezTo>
                          <a:pt x="0" y="3723"/>
                          <a:pt x="240" y="3963"/>
                          <a:pt x="538" y="3963"/>
                        </a:cubicBezTo>
                        <a:lnTo>
                          <a:pt x="4584" y="3963"/>
                        </a:lnTo>
                        <a:cubicBezTo>
                          <a:pt x="4878" y="3963"/>
                          <a:pt x="5118" y="3723"/>
                          <a:pt x="5118" y="3429"/>
                        </a:cubicBezTo>
                        <a:lnTo>
                          <a:pt x="5118" y="539"/>
                        </a:lnTo>
                        <a:cubicBezTo>
                          <a:pt x="5118" y="241"/>
                          <a:pt x="4878" y="1"/>
                          <a:pt x="4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95;p70"/>
                  <p:cNvSpPr/>
                  <p:nvPr/>
                </p:nvSpPr>
                <p:spPr>
                  <a:xfrm>
                    <a:off x="3835089" y="4383858"/>
                    <a:ext cx="196525" cy="123760"/>
                  </a:xfrm>
                  <a:custGeom>
                    <a:avLst/>
                    <a:gdLst/>
                    <a:ahLst/>
                    <a:cxnLst/>
                    <a:rect l="l" t="t" r="r" b="b"/>
                    <a:pathLst>
                      <a:path w="5615" h="3536" extrusionOk="0">
                        <a:moveTo>
                          <a:pt x="5119" y="495"/>
                        </a:moveTo>
                        <a:lnTo>
                          <a:pt x="5119" y="3041"/>
                        </a:lnTo>
                        <a:lnTo>
                          <a:pt x="496" y="3041"/>
                        </a:lnTo>
                        <a:lnTo>
                          <a:pt x="496" y="495"/>
                        </a:lnTo>
                        <a:close/>
                        <a:moveTo>
                          <a:pt x="248" y="0"/>
                        </a:moveTo>
                        <a:cubicBezTo>
                          <a:pt x="109" y="0"/>
                          <a:pt x="0" y="112"/>
                          <a:pt x="0" y="247"/>
                        </a:cubicBezTo>
                        <a:lnTo>
                          <a:pt x="0" y="3288"/>
                        </a:lnTo>
                        <a:cubicBezTo>
                          <a:pt x="0" y="3424"/>
                          <a:pt x="109" y="3536"/>
                          <a:pt x="248" y="3536"/>
                        </a:cubicBezTo>
                        <a:lnTo>
                          <a:pt x="5367" y="3536"/>
                        </a:lnTo>
                        <a:cubicBezTo>
                          <a:pt x="5502" y="3536"/>
                          <a:pt x="5614" y="3424"/>
                          <a:pt x="5614" y="3288"/>
                        </a:cubicBezTo>
                        <a:lnTo>
                          <a:pt x="5614" y="247"/>
                        </a:lnTo>
                        <a:cubicBezTo>
                          <a:pt x="5614" y="112"/>
                          <a:pt x="5502" y="0"/>
                          <a:pt x="53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96;p70"/>
                  <p:cNvSpPr/>
                  <p:nvPr/>
                </p:nvSpPr>
                <p:spPr>
                  <a:xfrm>
                    <a:off x="3239271" y="4379378"/>
                    <a:ext cx="129115" cy="132720"/>
                  </a:xfrm>
                  <a:custGeom>
                    <a:avLst/>
                    <a:gdLst/>
                    <a:ahLst/>
                    <a:cxnLst/>
                    <a:rect l="l" t="t" r="r" b="b"/>
                    <a:pathLst>
                      <a:path w="3689" h="3792" extrusionOk="0">
                        <a:moveTo>
                          <a:pt x="1847" y="1173"/>
                        </a:moveTo>
                        <a:cubicBezTo>
                          <a:pt x="2245" y="1173"/>
                          <a:pt x="2570" y="1498"/>
                          <a:pt x="2570" y="1896"/>
                        </a:cubicBezTo>
                        <a:cubicBezTo>
                          <a:pt x="2570" y="2298"/>
                          <a:pt x="2245" y="2619"/>
                          <a:pt x="1847" y="2619"/>
                        </a:cubicBezTo>
                        <a:cubicBezTo>
                          <a:pt x="1444" y="2619"/>
                          <a:pt x="1119" y="2298"/>
                          <a:pt x="1119" y="1896"/>
                        </a:cubicBezTo>
                        <a:cubicBezTo>
                          <a:pt x="1119" y="1498"/>
                          <a:pt x="1444" y="1173"/>
                          <a:pt x="1847" y="1173"/>
                        </a:cubicBezTo>
                        <a:close/>
                        <a:moveTo>
                          <a:pt x="1336" y="0"/>
                        </a:moveTo>
                        <a:lnTo>
                          <a:pt x="1258" y="766"/>
                        </a:lnTo>
                        <a:lnTo>
                          <a:pt x="589" y="391"/>
                        </a:lnTo>
                        <a:lnTo>
                          <a:pt x="1" y="1223"/>
                        </a:lnTo>
                        <a:lnTo>
                          <a:pt x="783" y="1896"/>
                        </a:lnTo>
                        <a:lnTo>
                          <a:pt x="1" y="2569"/>
                        </a:lnTo>
                        <a:lnTo>
                          <a:pt x="589" y="3405"/>
                        </a:lnTo>
                        <a:lnTo>
                          <a:pt x="1258" y="3025"/>
                        </a:lnTo>
                        <a:lnTo>
                          <a:pt x="1336" y="3791"/>
                        </a:lnTo>
                        <a:lnTo>
                          <a:pt x="2353" y="3791"/>
                        </a:lnTo>
                        <a:lnTo>
                          <a:pt x="2431" y="3025"/>
                        </a:lnTo>
                        <a:lnTo>
                          <a:pt x="3100" y="3405"/>
                        </a:lnTo>
                        <a:lnTo>
                          <a:pt x="3688" y="2569"/>
                        </a:lnTo>
                        <a:lnTo>
                          <a:pt x="2910" y="1896"/>
                        </a:lnTo>
                        <a:lnTo>
                          <a:pt x="3688" y="1223"/>
                        </a:lnTo>
                        <a:lnTo>
                          <a:pt x="3100" y="391"/>
                        </a:lnTo>
                        <a:lnTo>
                          <a:pt x="2431" y="766"/>
                        </a:lnTo>
                        <a:lnTo>
                          <a:pt x="23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97;p70"/>
                  <p:cNvSpPr/>
                  <p:nvPr/>
                </p:nvSpPr>
                <p:spPr>
                  <a:xfrm>
                    <a:off x="3313227" y="4379378"/>
                    <a:ext cx="82880" cy="58660"/>
                  </a:xfrm>
                  <a:custGeom>
                    <a:avLst/>
                    <a:gdLst/>
                    <a:ahLst/>
                    <a:cxnLst/>
                    <a:rect l="l" t="t" r="r" b="b"/>
                    <a:pathLst>
                      <a:path w="2368" h="1676" extrusionOk="0">
                        <a:moveTo>
                          <a:pt x="0" y="0"/>
                        </a:moveTo>
                        <a:lnTo>
                          <a:pt x="0" y="1675"/>
                        </a:lnTo>
                        <a:lnTo>
                          <a:pt x="2368" y="1675"/>
                        </a:lnTo>
                        <a:lnTo>
                          <a:pt x="23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98;p70"/>
                  <p:cNvSpPr/>
                  <p:nvPr/>
                </p:nvSpPr>
                <p:spPr>
                  <a:xfrm>
                    <a:off x="3329468" y="4393588"/>
                    <a:ext cx="24535" cy="32935"/>
                  </a:xfrm>
                  <a:custGeom>
                    <a:avLst/>
                    <a:gdLst/>
                    <a:ahLst/>
                    <a:cxnLst/>
                    <a:rect l="l" t="t" r="r" b="b"/>
                    <a:pathLst>
                      <a:path w="701" h="941" extrusionOk="0">
                        <a:moveTo>
                          <a:pt x="1" y="1"/>
                        </a:moveTo>
                        <a:lnTo>
                          <a:pt x="1" y="940"/>
                        </a:lnTo>
                        <a:lnTo>
                          <a:pt x="124" y="940"/>
                        </a:lnTo>
                        <a:lnTo>
                          <a:pt x="124" y="499"/>
                        </a:lnTo>
                        <a:lnTo>
                          <a:pt x="577" y="499"/>
                        </a:lnTo>
                        <a:lnTo>
                          <a:pt x="577" y="940"/>
                        </a:lnTo>
                        <a:lnTo>
                          <a:pt x="701" y="940"/>
                        </a:lnTo>
                        <a:lnTo>
                          <a:pt x="701" y="1"/>
                        </a:lnTo>
                        <a:lnTo>
                          <a:pt x="577" y="1"/>
                        </a:lnTo>
                        <a:lnTo>
                          <a:pt x="577" y="395"/>
                        </a:lnTo>
                        <a:lnTo>
                          <a:pt x="124" y="395"/>
                        </a:lnTo>
                        <a:lnTo>
                          <a:pt x="1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99;p70"/>
                  <p:cNvSpPr/>
                  <p:nvPr/>
                </p:nvSpPr>
                <p:spPr>
                  <a:xfrm>
                    <a:off x="3361283" y="4393308"/>
                    <a:ext cx="26985" cy="33460"/>
                  </a:xfrm>
                  <a:custGeom>
                    <a:avLst/>
                    <a:gdLst/>
                    <a:ahLst/>
                    <a:cxnLst/>
                    <a:rect l="l" t="t" r="r" b="b"/>
                    <a:pathLst>
                      <a:path w="771" h="956" extrusionOk="0">
                        <a:moveTo>
                          <a:pt x="264" y="97"/>
                        </a:moveTo>
                        <a:cubicBezTo>
                          <a:pt x="520" y="97"/>
                          <a:pt x="647" y="241"/>
                          <a:pt x="647" y="461"/>
                        </a:cubicBezTo>
                        <a:cubicBezTo>
                          <a:pt x="647" y="713"/>
                          <a:pt x="504" y="859"/>
                          <a:pt x="245" y="859"/>
                        </a:cubicBezTo>
                        <a:cubicBezTo>
                          <a:pt x="198" y="859"/>
                          <a:pt x="152" y="856"/>
                          <a:pt x="120" y="852"/>
                        </a:cubicBezTo>
                        <a:lnTo>
                          <a:pt x="120" y="109"/>
                        </a:lnTo>
                        <a:cubicBezTo>
                          <a:pt x="156" y="105"/>
                          <a:pt x="202" y="97"/>
                          <a:pt x="264" y="97"/>
                        </a:cubicBezTo>
                        <a:close/>
                        <a:moveTo>
                          <a:pt x="260" y="0"/>
                        </a:moveTo>
                        <a:cubicBezTo>
                          <a:pt x="163" y="0"/>
                          <a:pt x="74" y="9"/>
                          <a:pt x="1" y="20"/>
                        </a:cubicBezTo>
                        <a:lnTo>
                          <a:pt x="1" y="945"/>
                        </a:lnTo>
                        <a:cubicBezTo>
                          <a:pt x="63" y="952"/>
                          <a:pt x="136" y="956"/>
                          <a:pt x="222" y="956"/>
                        </a:cubicBezTo>
                        <a:cubicBezTo>
                          <a:pt x="404" y="956"/>
                          <a:pt x="550" y="909"/>
                          <a:pt x="636" y="821"/>
                        </a:cubicBezTo>
                        <a:cubicBezTo>
                          <a:pt x="724" y="736"/>
                          <a:pt x="770" y="608"/>
                          <a:pt x="770" y="457"/>
                        </a:cubicBezTo>
                        <a:cubicBezTo>
                          <a:pt x="770" y="302"/>
                          <a:pt x="724" y="194"/>
                          <a:pt x="639" y="120"/>
                        </a:cubicBezTo>
                        <a:cubicBezTo>
                          <a:pt x="558" y="43"/>
                          <a:pt x="434" y="0"/>
                          <a:pt x="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800;p70"/>
                  <p:cNvSpPr/>
                  <p:nvPr/>
                </p:nvSpPr>
                <p:spPr>
                  <a:xfrm>
                    <a:off x="3520257" y="4370558"/>
                    <a:ext cx="190715" cy="150325"/>
                  </a:xfrm>
                  <a:custGeom>
                    <a:avLst/>
                    <a:gdLst/>
                    <a:ahLst/>
                    <a:cxnLst/>
                    <a:rect l="l" t="t" r="r" b="b"/>
                    <a:pathLst>
                      <a:path w="5449" h="4295" extrusionOk="0">
                        <a:moveTo>
                          <a:pt x="4747" y="334"/>
                        </a:moveTo>
                        <a:cubicBezTo>
                          <a:pt x="4953" y="334"/>
                          <a:pt x="5119" y="500"/>
                          <a:pt x="5119" y="705"/>
                        </a:cubicBezTo>
                        <a:lnTo>
                          <a:pt x="5119" y="3595"/>
                        </a:lnTo>
                        <a:cubicBezTo>
                          <a:pt x="5119" y="3800"/>
                          <a:pt x="4953" y="3966"/>
                          <a:pt x="4747" y="3966"/>
                        </a:cubicBezTo>
                        <a:lnTo>
                          <a:pt x="701" y="3966"/>
                        </a:lnTo>
                        <a:cubicBezTo>
                          <a:pt x="496" y="3966"/>
                          <a:pt x="330" y="3800"/>
                          <a:pt x="330" y="3595"/>
                        </a:cubicBezTo>
                        <a:lnTo>
                          <a:pt x="330" y="705"/>
                        </a:lnTo>
                        <a:cubicBezTo>
                          <a:pt x="330" y="500"/>
                          <a:pt x="496" y="334"/>
                          <a:pt x="701" y="334"/>
                        </a:cubicBezTo>
                        <a:close/>
                        <a:moveTo>
                          <a:pt x="701" y="0"/>
                        </a:moveTo>
                        <a:cubicBezTo>
                          <a:pt x="314" y="0"/>
                          <a:pt x="1" y="318"/>
                          <a:pt x="1" y="705"/>
                        </a:cubicBezTo>
                        <a:lnTo>
                          <a:pt x="1" y="3595"/>
                        </a:lnTo>
                        <a:cubicBezTo>
                          <a:pt x="1" y="3982"/>
                          <a:pt x="314" y="4295"/>
                          <a:pt x="701" y="4295"/>
                        </a:cubicBezTo>
                        <a:lnTo>
                          <a:pt x="4747" y="4295"/>
                        </a:lnTo>
                        <a:cubicBezTo>
                          <a:pt x="5135" y="4295"/>
                          <a:pt x="5448" y="3982"/>
                          <a:pt x="5448" y="3595"/>
                        </a:cubicBezTo>
                        <a:lnTo>
                          <a:pt x="5448" y="705"/>
                        </a:lnTo>
                        <a:cubicBezTo>
                          <a:pt x="5448" y="318"/>
                          <a:pt x="5135" y="0"/>
                          <a:pt x="4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01;p70"/>
                  <p:cNvSpPr/>
                  <p:nvPr/>
                </p:nvSpPr>
                <p:spPr>
                  <a:xfrm>
                    <a:off x="3623579" y="4446544"/>
                    <a:ext cx="59080" cy="45640"/>
                  </a:xfrm>
                  <a:custGeom>
                    <a:avLst/>
                    <a:gdLst/>
                    <a:ahLst/>
                    <a:cxnLst/>
                    <a:rect l="l" t="t" r="r" b="b"/>
                    <a:pathLst>
                      <a:path w="1688" h="1304" extrusionOk="0">
                        <a:moveTo>
                          <a:pt x="179" y="0"/>
                        </a:moveTo>
                        <a:cubicBezTo>
                          <a:pt x="82" y="0"/>
                          <a:pt x="1" y="77"/>
                          <a:pt x="1" y="174"/>
                        </a:cubicBezTo>
                        <a:lnTo>
                          <a:pt x="1" y="1129"/>
                        </a:lnTo>
                        <a:cubicBezTo>
                          <a:pt x="1" y="1227"/>
                          <a:pt x="82" y="1304"/>
                          <a:pt x="179" y="1304"/>
                        </a:cubicBezTo>
                        <a:lnTo>
                          <a:pt x="1513" y="1304"/>
                        </a:lnTo>
                        <a:cubicBezTo>
                          <a:pt x="1610" y="1304"/>
                          <a:pt x="1688" y="1227"/>
                          <a:pt x="1688" y="1129"/>
                        </a:cubicBezTo>
                        <a:lnTo>
                          <a:pt x="1688" y="174"/>
                        </a:lnTo>
                        <a:cubicBezTo>
                          <a:pt x="1688" y="77"/>
                          <a:pt x="1610" y="0"/>
                          <a:pt x="15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802;p70"/>
                  <p:cNvSpPr/>
                  <p:nvPr/>
                </p:nvSpPr>
                <p:spPr>
                  <a:xfrm>
                    <a:off x="4156710" y="4370558"/>
                    <a:ext cx="190680" cy="150325"/>
                  </a:xfrm>
                  <a:custGeom>
                    <a:avLst/>
                    <a:gdLst/>
                    <a:ahLst/>
                    <a:cxnLst/>
                    <a:rect l="l" t="t" r="r" b="b"/>
                    <a:pathLst>
                      <a:path w="5448" h="4295" extrusionOk="0">
                        <a:moveTo>
                          <a:pt x="700" y="0"/>
                        </a:moveTo>
                        <a:cubicBezTo>
                          <a:pt x="314" y="0"/>
                          <a:pt x="0" y="318"/>
                          <a:pt x="0" y="705"/>
                        </a:cubicBezTo>
                        <a:lnTo>
                          <a:pt x="329" y="705"/>
                        </a:lnTo>
                        <a:cubicBezTo>
                          <a:pt x="329" y="500"/>
                          <a:pt x="496" y="334"/>
                          <a:pt x="700" y="334"/>
                        </a:cubicBezTo>
                        <a:lnTo>
                          <a:pt x="4748" y="334"/>
                        </a:lnTo>
                        <a:cubicBezTo>
                          <a:pt x="4953" y="334"/>
                          <a:pt x="5119" y="500"/>
                          <a:pt x="5119" y="705"/>
                        </a:cubicBezTo>
                        <a:lnTo>
                          <a:pt x="5119" y="3595"/>
                        </a:lnTo>
                        <a:cubicBezTo>
                          <a:pt x="5119" y="3800"/>
                          <a:pt x="4953" y="3966"/>
                          <a:pt x="4748" y="3966"/>
                        </a:cubicBezTo>
                        <a:lnTo>
                          <a:pt x="3769" y="3966"/>
                        </a:lnTo>
                        <a:lnTo>
                          <a:pt x="3769" y="4295"/>
                        </a:lnTo>
                        <a:lnTo>
                          <a:pt x="4748" y="4295"/>
                        </a:lnTo>
                        <a:cubicBezTo>
                          <a:pt x="5134" y="4295"/>
                          <a:pt x="5448" y="3982"/>
                          <a:pt x="5448" y="3595"/>
                        </a:cubicBezTo>
                        <a:lnTo>
                          <a:pt x="5448" y="705"/>
                        </a:lnTo>
                        <a:cubicBezTo>
                          <a:pt x="5448" y="318"/>
                          <a:pt x="5134" y="0"/>
                          <a:pt x="47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03;p70"/>
                  <p:cNvSpPr/>
                  <p:nvPr/>
                </p:nvSpPr>
                <p:spPr>
                  <a:xfrm>
                    <a:off x="4155765" y="4407239"/>
                    <a:ext cx="111755" cy="111755"/>
                  </a:xfrm>
                  <a:custGeom>
                    <a:avLst/>
                    <a:gdLst/>
                    <a:ahLst/>
                    <a:cxnLst/>
                    <a:rect l="l" t="t" r="r" b="b"/>
                    <a:pathLst>
                      <a:path w="3193" h="3193" extrusionOk="0">
                        <a:moveTo>
                          <a:pt x="0" y="1"/>
                        </a:moveTo>
                        <a:lnTo>
                          <a:pt x="0" y="477"/>
                        </a:lnTo>
                        <a:cubicBezTo>
                          <a:pt x="1498" y="477"/>
                          <a:pt x="2716" y="1695"/>
                          <a:pt x="2716" y="3193"/>
                        </a:cubicBezTo>
                        <a:lnTo>
                          <a:pt x="3192" y="3193"/>
                        </a:lnTo>
                        <a:cubicBezTo>
                          <a:pt x="3192" y="1433"/>
                          <a:pt x="1761"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04;p70"/>
                  <p:cNvSpPr/>
                  <p:nvPr/>
                </p:nvSpPr>
                <p:spPr>
                  <a:xfrm>
                    <a:off x="4155765" y="4445179"/>
                    <a:ext cx="73815" cy="73815"/>
                  </a:xfrm>
                  <a:custGeom>
                    <a:avLst/>
                    <a:gdLst/>
                    <a:ahLst/>
                    <a:cxnLst/>
                    <a:rect l="l" t="t" r="r" b="b"/>
                    <a:pathLst>
                      <a:path w="2109" h="2109" extrusionOk="0">
                        <a:moveTo>
                          <a:pt x="0" y="0"/>
                        </a:moveTo>
                        <a:lnTo>
                          <a:pt x="0" y="477"/>
                        </a:lnTo>
                        <a:cubicBezTo>
                          <a:pt x="902" y="477"/>
                          <a:pt x="1632" y="1207"/>
                          <a:pt x="1632" y="2109"/>
                        </a:cubicBezTo>
                        <a:lnTo>
                          <a:pt x="2109" y="2109"/>
                        </a:lnTo>
                        <a:cubicBezTo>
                          <a:pt x="2109" y="945"/>
                          <a:pt x="1164"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05;p70"/>
                  <p:cNvSpPr/>
                  <p:nvPr/>
                </p:nvSpPr>
                <p:spPr>
                  <a:xfrm>
                    <a:off x="4155765" y="4487145"/>
                    <a:ext cx="31850" cy="31850"/>
                  </a:xfrm>
                  <a:custGeom>
                    <a:avLst/>
                    <a:gdLst/>
                    <a:ahLst/>
                    <a:cxnLst/>
                    <a:rect l="l" t="t" r="r" b="b"/>
                    <a:pathLst>
                      <a:path w="910" h="910" extrusionOk="0">
                        <a:moveTo>
                          <a:pt x="0" y="1"/>
                        </a:moveTo>
                        <a:lnTo>
                          <a:pt x="0" y="910"/>
                        </a:lnTo>
                        <a:lnTo>
                          <a:pt x="909" y="910"/>
                        </a:lnTo>
                        <a:cubicBezTo>
                          <a:pt x="909" y="407"/>
                          <a:pt x="503"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06;p70"/>
                  <p:cNvSpPr/>
                  <p:nvPr/>
                </p:nvSpPr>
                <p:spPr>
                  <a:xfrm>
                    <a:off x="4471542" y="4367723"/>
                    <a:ext cx="68530" cy="68530"/>
                  </a:xfrm>
                  <a:custGeom>
                    <a:avLst/>
                    <a:gdLst/>
                    <a:ahLst/>
                    <a:cxnLst/>
                    <a:rect l="l" t="t" r="r" b="b"/>
                    <a:pathLst>
                      <a:path w="1958" h="1958" extrusionOk="0">
                        <a:moveTo>
                          <a:pt x="248" y="1"/>
                        </a:moveTo>
                        <a:cubicBezTo>
                          <a:pt x="113" y="1"/>
                          <a:pt x="1" y="113"/>
                          <a:pt x="1" y="248"/>
                        </a:cubicBezTo>
                        <a:lnTo>
                          <a:pt x="1" y="1710"/>
                        </a:lnTo>
                        <a:cubicBezTo>
                          <a:pt x="1" y="1849"/>
                          <a:pt x="113" y="1958"/>
                          <a:pt x="248" y="1958"/>
                        </a:cubicBezTo>
                        <a:cubicBezTo>
                          <a:pt x="383" y="1958"/>
                          <a:pt x="495" y="1849"/>
                          <a:pt x="495" y="1710"/>
                        </a:cubicBezTo>
                        <a:lnTo>
                          <a:pt x="495" y="496"/>
                        </a:lnTo>
                        <a:lnTo>
                          <a:pt x="1710" y="496"/>
                        </a:lnTo>
                        <a:cubicBezTo>
                          <a:pt x="1845" y="496"/>
                          <a:pt x="1958" y="383"/>
                          <a:pt x="1958" y="248"/>
                        </a:cubicBezTo>
                        <a:cubicBezTo>
                          <a:pt x="1958" y="113"/>
                          <a:pt x="1845" y="1"/>
                          <a:pt x="17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07;p70"/>
                  <p:cNvSpPr/>
                  <p:nvPr/>
                </p:nvSpPr>
                <p:spPr>
                  <a:xfrm>
                    <a:off x="4553164" y="4367723"/>
                    <a:ext cx="68705" cy="68530"/>
                  </a:xfrm>
                  <a:custGeom>
                    <a:avLst/>
                    <a:gdLst/>
                    <a:ahLst/>
                    <a:cxnLst/>
                    <a:rect l="l" t="t" r="r" b="b"/>
                    <a:pathLst>
                      <a:path w="1963" h="1958" extrusionOk="0">
                        <a:moveTo>
                          <a:pt x="249" y="1"/>
                        </a:moveTo>
                        <a:cubicBezTo>
                          <a:pt x="113" y="1"/>
                          <a:pt x="1" y="113"/>
                          <a:pt x="1" y="248"/>
                        </a:cubicBezTo>
                        <a:cubicBezTo>
                          <a:pt x="1" y="383"/>
                          <a:pt x="113" y="496"/>
                          <a:pt x="249" y="496"/>
                        </a:cubicBezTo>
                        <a:lnTo>
                          <a:pt x="1467" y="496"/>
                        </a:lnTo>
                        <a:lnTo>
                          <a:pt x="1467" y="1710"/>
                        </a:lnTo>
                        <a:cubicBezTo>
                          <a:pt x="1467" y="1849"/>
                          <a:pt x="1576" y="1958"/>
                          <a:pt x="1715" y="1958"/>
                        </a:cubicBezTo>
                        <a:cubicBezTo>
                          <a:pt x="1851" y="1958"/>
                          <a:pt x="1963" y="1849"/>
                          <a:pt x="1963" y="1710"/>
                        </a:cubicBezTo>
                        <a:lnTo>
                          <a:pt x="1963" y="248"/>
                        </a:lnTo>
                        <a:cubicBezTo>
                          <a:pt x="1963" y="113"/>
                          <a:pt x="1851" y="1"/>
                          <a:pt x="17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08;p70"/>
                  <p:cNvSpPr/>
                  <p:nvPr/>
                </p:nvSpPr>
                <p:spPr>
                  <a:xfrm>
                    <a:off x="4553164" y="4455190"/>
                    <a:ext cx="68705" cy="68565"/>
                  </a:xfrm>
                  <a:custGeom>
                    <a:avLst/>
                    <a:gdLst/>
                    <a:ahLst/>
                    <a:cxnLst/>
                    <a:rect l="l" t="t" r="r" b="b"/>
                    <a:pathLst>
                      <a:path w="1963" h="1959" extrusionOk="0">
                        <a:moveTo>
                          <a:pt x="1715" y="0"/>
                        </a:moveTo>
                        <a:cubicBezTo>
                          <a:pt x="1576" y="0"/>
                          <a:pt x="1467" y="113"/>
                          <a:pt x="1467" y="248"/>
                        </a:cubicBezTo>
                        <a:lnTo>
                          <a:pt x="1467" y="1463"/>
                        </a:lnTo>
                        <a:lnTo>
                          <a:pt x="249" y="1463"/>
                        </a:lnTo>
                        <a:cubicBezTo>
                          <a:pt x="113" y="1463"/>
                          <a:pt x="1" y="1575"/>
                          <a:pt x="1" y="1711"/>
                        </a:cubicBezTo>
                        <a:cubicBezTo>
                          <a:pt x="1" y="1850"/>
                          <a:pt x="113" y="1959"/>
                          <a:pt x="249" y="1959"/>
                        </a:cubicBezTo>
                        <a:lnTo>
                          <a:pt x="1715" y="1959"/>
                        </a:lnTo>
                        <a:cubicBezTo>
                          <a:pt x="1851" y="1959"/>
                          <a:pt x="1963" y="1850"/>
                          <a:pt x="1963" y="1711"/>
                        </a:cubicBezTo>
                        <a:lnTo>
                          <a:pt x="1963" y="248"/>
                        </a:lnTo>
                        <a:cubicBezTo>
                          <a:pt x="1963" y="113"/>
                          <a:pt x="1851" y="0"/>
                          <a:pt x="17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09;p70"/>
                  <p:cNvSpPr/>
                  <p:nvPr/>
                </p:nvSpPr>
                <p:spPr>
                  <a:xfrm>
                    <a:off x="4471542" y="4455190"/>
                    <a:ext cx="68530" cy="68565"/>
                  </a:xfrm>
                  <a:custGeom>
                    <a:avLst/>
                    <a:gdLst/>
                    <a:ahLst/>
                    <a:cxnLst/>
                    <a:rect l="l" t="t" r="r" b="b"/>
                    <a:pathLst>
                      <a:path w="1958" h="1959" extrusionOk="0">
                        <a:moveTo>
                          <a:pt x="248" y="0"/>
                        </a:moveTo>
                        <a:cubicBezTo>
                          <a:pt x="113" y="0"/>
                          <a:pt x="1" y="113"/>
                          <a:pt x="1" y="248"/>
                        </a:cubicBezTo>
                        <a:lnTo>
                          <a:pt x="1" y="1711"/>
                        </a:lnTo>
                        <a:cubicBezTo>
                          <a:pt x="1" y="1850"/>
                          <a:pt x="113" y="1959"/>
                          <a:pt x="248" y="1959"/>
                        </a:cubicBezTo>
                        <a:lnTo>
                          <a:pt x="1710" y="1959"/>
                        </a:lnTo>
                        <a:cubicBezTo>
                          <a:pt x="1845" y="1959"/>
                          <a:pt x="1958" y="1850"/>
                          <a:pt x="1958" y="1711"/>
                        </a:cubicBezTo>
                        <a:cubicBezTo>
                          <a:pt x="1958" y="1575"/>
                          <a:pt x="1845" y="1463"/>
                          <a:pt x="1710" y="1463"/>
                        </a:cubicBezTo>
                        <a:lnTo>
                          <a:pt x="495" y="1463"/>
                        </a:lnTo>
                        <a:lnTo>
                          <a:pt x="495" y="248"/>
                        </a:lnTo>
                        <a:cubicBezTo>
                          <a:pt x="495" y="113"/>
                          <a:pt x="383" y="0"/>
                          <a:pt x="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5" name="Rounded Rectangle 4"/>
            <p:cNvSpPr/>
            <p:nvPr/>
          </p:nvSpPr>
          <p:spPr>
            <a:xfrm>
              <a:off x="2178334" y="1647524"/>
              <a:ext cx="4325178" cy="101627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oogle Shape;2948;p72"/>
          <p:cNvGrpSpPr/>
          <p:nvPr/>
        </p:nvGrpSpPr>
        <p:grpSpPr>
          <a:xfrm>
            <a:off x="-54173" y="3962275"/>
            <a:ext cx="1640085" cy="1495549"/>
            <a:chOff x="461475" y="3119363"/>
            <a:chExt cx="968325" cy="865075"/>
          </a:xfrm>
        </p:grpSpPr>
        <p:sp>
          <p:nvSpPr>
            <p:cNvPr id="49" name="Google Shape;2949;p72"/>
            <p:cNvSpPr/>
            <p:nvPr/>
          </p:nvSpPr>
          <p:spPr>
            <a:xfrm>
              <a:off x="1221600" y="3275313"/>
              <a:ext cx="208200" cy="115675"/>
            </a:xfrm>
            <a:custGeom>
              <a:avLst/>
              <a:gdLst/>
              <a:ahLst/>
              <a:cxnLst/>
              <a:rect l="l" t="t" r="r" b="b"/>
              <a:pathLst>
                <a:path w="8328" h="4627" extrusionOk="0">
                  <a:moveTo>
                    <a:pt x="6254" y="1"/>
                  </a:moveTo>
                  <a:cubicBezTo>
                    <a:pt x="5510" y="1"/>
                    <a:pt x="4714" y="205"/>
                    <a:pt x="4316" y="399"/>
                  </a:cubicBezTo>
                  <a:cubicBezTo>
                    <a:pt x="2884" y="1045"/>
                    <a:pt x="1432" y="1750"/>
                    <a:pt x="444" y="2960"/>
                  </a:cubicBezTo>
                  <a:cubicBezTo>
                    <a:pt x="202" y="3262"/>
                    <a:pt x="1" y="3625"/>
                    <a:pt x="81" y="3988"/>
                  </a:cubicBezTo>
                  <a:cubicBezTo>
                    <a:pt x="220" y="4456"/>
                    <a:pt x="761" y="4626"/>
                    <a:pt x="1269" y="4626"/>
                  </a:cubicBezTo>
                  <a:cubicBezTo>
                    <a:pt x="1352" y="4626"/>
                    <a:pt x="1434" y="4622"/>
                    <a:pt x="1513" y="4613"/>
                  </a:cubicBezTo>
                  <a:cubicBezTo>
                    <a:pt x="2662" y="4512"/>
                    <a:pt x="3751" y="4109"/>
                    <a:pt x="4820" y="3666"/>
                  </a:cubicBezTo>
                  <a:cubicBezTo>
                    <a:pt x="5707" y="3283"/>
                    <a:pt x="8328" y="2153"/>
                    <a:pt x="7864" y="782"/>
                  </a:cubicBezTo>
                  <a:cubicBezTo>
                    <a:pt x="7655" y="195"/>
                    <a:pt x="6979" y="1"/>
                    <a:pt x="62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950;p72"/>
            <p:cNvSpPr/>
            <p:nvPr/>
          </p:nvSpPr>
          <p:spPr>
            <a:xfrm>
              <a:off x="1221600" y="3265113"/>
              <a:ext cx="208200" cy="127050"/>
            </a:xfrm>
            <a:custGeom>
              <a:avLst/>
              <a:gdLst/>
              <a:ahLst/>
              <a:cxnLst/>
              <a:rect l="l" t="t" r="r" b="b"/>
              <a:pathLst>
                <a:path w="8328" h="5082" fill="none" extrusionOk="0">
                  <a:moveTo>
                    <a:pt x="4820" y="4074"/>
                  </a:moveTo>
                  <a:cubicBezTo>
                    <a:pt x="3751" y="4517"/>
                    <a:pt x="2662" y="4920"/>
                    <a:pt x="1513" y="5021"/>
                  </a:cubicBezTo>
                  <a:cubicBezTo>
                    <a:pt x="948" y="5082"/>
                    <a:pt x="243" y="4941"/>
                    <a:pt x="81" y="4396"/>
                  </a:cubicBezTo>
                  <a:cubicBezTo>
                    <a:pt x="1" y="4033"/>
                    <a:pt x="202" y="3670"/>
                    <a:pt x="444" y="3368"/>
                  </a:cubicBezTo>
                  <a:cubicBezTo>
                    <a:pt x="1432" y="2158"/>
                    <a:pt x="2884" y="1453"/>
                    <a:pt x="4316" y="807"/>
                  </a:cubicBezTo>
                  <a:cubicBezTo>
                    <a:pt x="5102" y="424"/>
                    <a:pt x="7441" y="1"/>
                    <a:pt x="7864" y="1190"/>
                  </a:cubicBezTo>
                  <a:cubicBezTo>
                    <a:pt x="8328" y="2561"/>
                    <a:pt x="5707" y="3691"/>
                    <a:pt x="4820" y="4074"/>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951;p72"/>
            <p:cNvSpPr/>
            <p:nvPr/>
          </p:nvSpPr>
          <p:spPr>
            <a:xfrm>
              <a:off x="1230675" y="3365213"/>
              <a:ext cx="91275" cy="114375"/>
            </a:xfrm>
            <a:custGeom>
              <a:avLst/>
              <a:gdLst/>
              <a:ahLst/>
              <a:cxnLst/>
              <a:rect l="l" t="t" r="r" b="b"/>
              <a:pathLst>
                <a:path w="3651" h="4575" extrusionOk="0">
                  <a:moveTo>
                    <a:pt x="2664" y="0"/>
                  </a:moveTo>
                  <a:cubicBezTo>
                    <a:pt x="2623" y="0"/>
                    <a:pt x="2582" y="9"/>
                    <a:pt x="2541" y="29"/>
                  </a:cubicBezTo>
                  <a:cubicBezTo>
                    <a:pt x="2501" y="49"/>
                    <a:pt x="2461" y="90"/>
                    <a:pt x="2420" y="130"/>
                  </a:cubicBezTo>
                  <a:cubicBezTo>
                    <a:pt x="1997" y="594"/>
                    <a:pt x="1513" y="937"/>
                    <a:pt x="1352" y="1582"/>
                  </a:cubicBezTo>
                  <a:cubicBezTo>
                    <a:pt x="1210" y="2086"/>
                    <a:pt x="1110" y="2630"/>
                    <a:pt x="706" y="2973"/>
                  </a:cubicBezTo>
                  <a:cubicBezTo>
                    <a:pt x="525" y="3134"/>
                    <a:pt x="303" y="3235"/>
                    <a:pt x="182" y="3437"/>
                  </a:cubicBezTo>
                  <a:cubicBezTo>
                    <a:pt x="1" y="3759"/>
                    <a:pt x="182" y="4183"/>
                    <a:pt x="485" y="4384"/>
                  </a:cubicBezTo>
                  <a:cubicBezTo>
                    <a:pt x="714" y="4538"/>
                    <a:pt x="991" y="4574"/>
                    <a:pt x="1269" y="4574"/>
                  </a:cubicBezTo>
                  <a:cubicBezTo>
                    <a:pt x="1358" y="4574"/>
                    <a:pt x="1446" y="4571"/>
                    <a:pt x="1533" y="4566"/>
                  </a:cubicBezTo>
                  <a:cubicBezTo>
                    <a:pt x="1856" y="4546"/>
                    <a:pt x="2158" y="4485"/>
                    <a:pt x="2461" y="4405"/>
                  </a:cubicBezTo>
                  <a:cubicBezTo>
                    <a:pt x="3086" y="4223"/>
                    <a:pt x="3247" y="3437"/>
                    <a:pt x="3388" y="2892"/>
                  </a:cubicBezTo>
                  <a:cubicBezTo>
                    <a:pt x="3529" y="2348"/>
                    <a:pt x="3650" y="1804"/>
                    <a:pt x="3630" y="1239"/>
                  </a:cubicBezTo>
                  <a:cubicBezTo>
                    <a:pt x="3630" y="1058"/>
                    <a:pt x="3590" y="876"/>
                    <a:pt x="3509" y="735"/>
                  </a:cubicBezTo>
                  <a:cubicBezTo>
                    <a:pt x="3388" y="493"/>
                    <a:pt x="3207" y="312"/>
                    <a:pt x="3005" y="150"/>
                  </a:cubicBezTo>
                  <a:cubicBezTo>
                    <a:pt x="2900" y="75"/>
                    <a:pt x="2783" y="0"/>
                    <a:pt x="26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952;p72"/>
            <p:cNvSpPr/>
            <p:nvPr/>
          </p:nvSpPr>
          <p:spPr>
            <a:xfrm>
              <a:off x="911600" y="3227163"/>
              <a:ext cx="197125" cy="199750"/>
            </a:xfrm>
            <a:custGeom>
              <a:avLst/>
              <a:gdLst/>
              <a:ahLst/>
              <a:cxnLst/>
              <a:rect l="l" t="t" r="r" b="b"/>
              <a:pathLst>
                <a:path w="7885" h="7990" extrusionOk="0">
                  <a:moveTo>
                    <a:pt x="5856" y="0"/>
                  </a:moveTo>
                  <a:cubicBezTo>
                    <a:pt x="5638" y="0"/>
                    <a:pt x="5420" y="90"/>
                    <a:pt x="5203" y="168"/>
                  </a:cubicBezTo>
                  <a:cubicBezTo>
                    <a:pt x="4497" y="470"/>
                    <a:pt x="3812" y="813"/>
                    <a:pt x="3146" y="1216"/>
                  </a:cubicBezTo>
                  <a:cubicBezTo>
                    <a:pt x="2561" y="1559"/>
                    <a:pt x="2017" y="2003"/>
                    <a:pt x="1715" y="2628"/>
                  </a:cubicBezTo>
                  <a:cubicBezTo>
                    <a:pt x="1291" y="3475"/>
                    <a:pt x="928" y="4342"/>
                    <a:pt x="525" y="5188"/>
                  </a:cubicBezTo>
                  <a:cubicBezTo>
                    <a:pt x="263" y="5733"/>
                    <a:pt x="1" y="6519"/>
                    <a:pt x="586" y="6963"/>
                  </a:cubicBezTo>
                  <a:cubicBezTo>
                    <a:pt x="1505" y="7670"/>
                    <a:pt x="2703" y="7990"/>
                    <a:pt x="3882" y="7990"/>
                  </a:cubicBezTo>
                  <a:cubicBezTo>
                    <a:pt x="4047" y="7990"/>
                    <a:pt x="4212" y="7983"/>
                    <a:pt x="4376" y="7971"/>
                  </a:cubicBezTo>
                  <a:cubicBezTo>
                    <a:pt x="4779" y="7931"/>
                    <a:pt x="5183" y="7850"/>
                    <a:pt x="5546" y="7668"/>
                  </a:cubicBezTo>
                  <a:cubicBezTo>
                    <a:pt x="5949" y="7487"/>
                    <a:pt x="6292" y="7184"/>
                    <a:pt x="6614" y="6882"/>
                  </a:cubicBezTo>
                  <a:cubicBezTo>
                    <a:pt x="6977" y="6539"/>
                    <a:pt x="7340" y="6176"/>
                    <a:pt x="7562" y="5713"/>
                  </a:cubicBezTo>
                  <a:cubicBezTo>
                    <a:pt x="7663" y="5471"/>
                    <a:pt x="7743" y="5188"/>
                    <a:pt x="7763" y="4926"/>
                  </a:cubicBezTo>
                  <a:cubicBezTo>
                    <a:pt x="7884" y="4100"/>
                    <a:pt x="7703" y="3394"/>
                    <a:pt x="7421" y="2648"/>
                  </a:cubicBezTo>
                  <a:cubicBezTo>
                    <a:pt x="7300" y="2305"/>
                    <a:pt x="7280" y="1902"/>
                    <a:pt x="7179" y="1559"/>
                  </a:cubicBezTo>
                  <a:cubicBezTo>
                    <a:pt x="7078" y="1196"/>
                    <a:pt x="6937" y="853"/>
                    <a:pt x="6735" y="551"/>
                  </a:cubicBezTo>
                  <a:cubicBezTo>
                    <a:pt x="6554" y="309"/>
                    <a:pt x="6332" y="87"/>
                    <a:pt x="6050" y="27"/>
                  </a:cubicBezTo>
                  <a:cubicBezTo>
                    <a:pt x="5985" y="8"/>
                    <a:pt x="5920" y="0"/>
                    <a:pt x="58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953;p72"/>
            <p:cNvSpPr/>
            <p:nvPr/>
          </p:nvSpPr>
          <p:spPr>
            <a:xfrm>
              <a:off x="478100" y="3268263"/>
              <a:ext cx="735475" cy="676300"/>
            </a:xfrm>
            <a:custGeom>
              <a:avLst/>
              <a:gdLst/>
              <a:ahLst/>
              <a:cxnLst/>
              <a:rect l="l" t="t" r="r" b="b"/>
              <a:pathLst>
                <a:path w="29419" h="27052" extrusionOk="0">
                  <a:moveTo>
                    <a:pt x="20019" y="1"/>
                  </a:moveTo>
                  <a:cubicBezTo>
                    <a:pt x="19899" y="1"/>
                    <a:pt x="19795" y="69"/>
                    <a:pt x="19700" y="137"/>
                  </a:cubicBezTo>
                  <a:cubicBezTo>
                    <a:pt x="19014" y="661"/>
                    <a:pt x="18510" y="1407"/>
                    <a:pt x="18026" y="2133"/>
                  </a:cubicBezTo>
                  <a:cubicBezTo>
                    <a:pt x="17744" y="2577"/>
                    <a:pt x="17462" y="3000"/>
                    <a:pt x="17180" y="3444"/>
                  </a:cubicBezTo>
                  <a:cubicBezTo>
                    <a:pt x="16817" y="3968"/>
                    <a:pt x="16474" y="4492"/>
                    <a:pt x="16252" y="5097"/>
                  </a:cubicBezTo>
                  <a:cubicBezTo>
                    <a:pt x="16071" y="5601"/>
                    <a:pt x="15990" y="6145"/>
                    <a:pt x="15808" y="6670"/>
                  </a:cubicBezTo>
                  <a:cubicBezTo>
                    <a:pt x="15425" y="7698"/>
                    <a:pt x="14639" y="8242"/>
                    <a:pt x="13853" y="8968"/>
                  </a:cubicBezTo>
                  <a:cubicBezTo>
                    <a:pt x="12078" y="10621"/>
                    <a:pt x="10123" y="12013"/>
                    <a:pt x="8106" y="13364"/>
                  </a:cubicBezTo>
                  <a:cubicBezTo>
                    <a:pt x="6009" y="14755"/>
                    <a:pt x="3792" y="16025"/>
                    <a:pt x="2158" y="17981"/>
                  </a:cubicBezTo>
                  <a:cubicBezTo>
                    <a:pt x="1473" y="18807"/>
                    <a:pt x="928" y="19715"/>
                    <a:pt x="525" y="20683"/>
                  </a:cubicBezTo>
                  <a:cubicBezTo>
                    <a:pt x="344" y="21066"/>
                    <a:pt x="82" y="21570"/>
                    <a:pt x="41" y="21993"/>
                  </a:cubicBezTo>
                  <a:cubicBezTo>
                    <a:pt x="1" y="22457"/>
                    <a:pt x="203" y="23082"/>
                    <a:pt x="404" y="23485"/>
                  </a:cubicBezTo>
                  <a:cubicBezTo>
                    <a:pt x="606" y="23848"/>
                    <a:pt x="888" y="24151"/>
                    <a:pt x="1211" y="24413"/>
                  </a:cubicBezTo>
                  <a:cubicBezTo>
                    <a:pt x="1695" y="24836"/>
                    <a:pt x="2259" y="25199"/>
                    <a:pt x="2804" y="25542"/>
                  </a:cubicBezTo>
                  <a:cubicBezTo>
                    <a:pt x="3852" y="26187"/>
                    <a:pt x="4941" y="26812"/>
                    <a:pt x="6151" y="26994"/>
                  </a:cubicBezTo>
                  <a:cubicBezTo>
                    <a:pt x="6408" y="27032"/>
                    <a:pt x="6665" y="27052"/>
                    <a:pt x="6922" y="27052"/>
                  </a:cubicBezTo>
                  <a:cubicBezTo>
                    <a:pt x="7209" y="27052"/>
                    <a:pt x="7496" y="27027"/>
                    <a:pt x="7784" y="26973"/>
                  </a:cubicBezTo>
                  <a:cubicBezTo>
                    <a:pt x="8126" y="26913"/>
                    <a:pt x="8489" y="26832"/>
                    <a:pt x="8792" y="26651"/>
                  </a:cubicBezTo>
                  <a:cubicBezTo>
                    <a:pt x="9094" y="26489"/>
                    <a:pt x="9336" y="26268"/>
                    <a:pt x="9598" y="26026"/>
                  </a:cubicBezTo>
                  <a:cubicBezTo>
                    <a:pt x="10586" y="25098"/>
                    <a:pt x="11534" y="24070"/>
                    <a:pt x="12381" y="23001"/>
                  </a:cubicBezTo>
                  <a:cubicBezTo>
                    <a:pt x="12764" y="22538"/>
                    <a:pt x="13066" y="21973"/>
                    <a:pt x="13530" y="21590"/>
                  </a:cubicBezTo>
                  <a:cubicBezTo>
                    <a:pt x="14014" y="21187"/>
                    <a:pt x="14478" y="20743"/>
                    <a:pt x="14881" y="20279"/>
                  </a:cubicBezTo>
                  <a:cubicBezTo>
                    <a:pt x="15163" y="19937"/>
                    <a:pt x="15405" y="19594"/>
                    <a:pt x="15687" y="19251"/>
                  </a:cubicBezTo>
                  <a:cubicBezTo>
                    <a:pt x="15990" y="18888"/>
                    <a:pt x="16313" y="18566"/>
                    <a:pt x="16655" y="18243"/>
                  </a:cubicBezTo>
                  <a:cubicBezTo>
                    <a:pt x="17623" y="17356"/>
                    <a:pt x="18732" y="16650"/>
                    <a:pt x="19861" y="15985"/>
                  </a:cubicBezTo>
                  <a:cubicBezTo>
                    <a:pt x="20587" y="15541"/>
                    <a:pt x="21514" y="15400"/>
                    <a:pt x="22341" y="15178"/>
                  </a:cubicBezTo>
                  <a:cubicBezTo>
                    <a:pt x="23188" y="14977"/>
                    <a:pt x="24035" y="14735"/>
                    <a:pt x="24821" y="14352"/>
                  </a:cubicBezTo>
                  <a:cubicBezTo>
                    <a:pt x="26051" y="13727"/>
                    <a:pt x="27321" y="13182"/>
                    <a:pt x="28471" y="12456"/>
                  </a:cubicBezTo>
                  <a:cubicBezTo>
                    <a:pt x="28672" y="12335"/>
                    <a:pt x="28854" y="12214"/>
                    <a:pt x="29015" y="12033"/>
                  </a:cubicBezTo>
                  <a:cubicBezTo>
                    <a:pt x="29418" y="11529"/>
                    <a:pt x="29015" y="10299"/>
                    <a:pt x="28874" y="9795"/>
                  </a:cubicBezTo>
                  <a:cubicBezTo>
                    <a:pt x="28854" y="9674"/>
                    <a:pt x="28813" y="9553"/>
                    <a:pt x="28733" y="9472"/>
                  </a:cubicBezTo>
                  <a:cubicBezTo>
                    <a:pt x="28606" y="9328"/>
                    <a:pt x="28468" y="9269"/>
                    <a:pt x="28326" y="9269"/>
                  </a:cubicBezTo>
                  <a:cubicBezTo>
                    <a:pt x="27815" y="9269"/>
                    <a:pt x="27260" y="10039"/>
                    <a:pt x="27039" y="10339"/>
                  </a:cubicBezTo>
                  <a:cubicBezTo>
                    <a:pt x="26858" y="10601"/>
                    <a:pt x="26636" y="10964"/>
                    <a:pt x="26394" y="11146"/>
                  </a:cubicBezTo>
                  <a:cubicBezTo>
                    <a:pt x="26132" y="11347"/>
                    <a:pt x="25688" y="11367"/>
                    <a:pt x="25386" y="11448"/>
                  </a:cubicBezTo>
                  <a:cubicBezTo>
                    <a:pt x="24778" y="11614"/>
                    <a:pt x="24095" y="11969"/>
                    <a:pt x="23459" y="11969"/>
                  </a:cubicBezTo>
                  <a:cubicBezTo>
                    <a:pt x="23167" y="11969"/>
                    <a:pt x="22884" y="11893"/>
                    <a:pt x="22623" y="11690"/>
                  </a:cubicBezTo>
                  <a:cubicBezTo>
                    <a:pt x="21756" y="11025"/>
                    <a:pt x="21293" y="10138"/>
                    <a:pt x="21051" y="9089"/>
                  </a:cubicBezTo>
                  <a:cubicBezTo>
                    <a:pt x="20869" y="8343"/>
                    <a:pt x="20809" y="7557"/>
                    <a:pt x="20547" y="6851"/>
                  </a:cubicBezTo>
                  <a:cubicBezTo>
                    <a:pt x="20305" y="6186"/>
                    <a:pt x="20184" y="5621"/>
                    <a:pt x="20204" y="4895"/>
                  </a:cubicBezTo>
                  <a:cubicBezTo>
                    <a:pt x="20224" y="4109"/>
                    <a:pt x="20345" y="3323"/>
                    <a:pt x="20406" y="2536"/>
                  </a:cubicBezTo>
                  <a:cubicBezTo>
                    <a:pt x="20466" y="1891"/>
                    <a:pt x="20587" y="923"/>
                    <a:pt x="20385" y="318"/>
                  </a:cubicBezTo>
                  <a:cubicBezTo>
                    <a:pt x="20365" y="197"/>
                    <a:pt x="20285" y="97"/>
                    <a:pt x="20204" y="56"/>
                  </a:cubicBezTo>
                  <a:cubicBezTo>
                    <a:pt x="20138" y="17"/>
                    <a:pt x="20077" y="1"/>
                    <a:pt x="200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954;p72"/>
            <p:cNvSpPr/>
            <p:nvPr/>
          </p:nvSpPr>
          <p:spPr>
            <a:xfrm>
              <a:off x="1180275" y="3438113"/>
              <a:ext cx="87725" cy="110500"/>
            </a:xfrm>
            <a:custGeom>
              <a:avLst/>
              <a:gdLst/>
              <a:ahLst/>
              <a:cxnLst/>
              <a:rect l="l" t="t" r="r" b="b"/>
              <a:pathLst>
                <a:path w="3509" h="4420" extrusionOk="0">
                  <a:moveTo>
                    <a:pt x="2268" y="1"/>
                  </a:moveTo>
                  <a:cubicBezTo>
                    <a:pt x="2200" y="1"/>
                    <a:pt x="2129" y="12"/>
                    <a:pt x="2057" y="37"/>
                  </a:cubicBezTo>
                  <a:cubicBezTo>
                    <a:pt x="1311" y="299"/>
                    <a:pt x="908" y="1186"/>
                    <a:pt x="646" y="1852"/>
                  </a:cubicBezTo>
                  <a:cubicBezTo>
                    <a:pt x="505" y="2235"/>
                    <a:pt x="343" y="2598"/>
                    <a:pt x="182" y="2981"/>
                  </a:cubicBezTo>
                  <a:cubicBezTo>
                    <a:pt x="101" y="3202"/>
                    <a:pt x="0" y="3444"/>
                    <a:pt x="61" y="3686"/>
                  </a:cubicBezTo>
                  <a:cubicBezTo>
                    <a:pt x="142" y="4049"/>
                    <a:pt x="545" y="4271"/>
                    <a:pt x="908" y="4352"/>
                  </a:cubicBezTo>
                  <a:cubicBezTo>
                    <a:pt x="1104" y="4397"/>
                    <a:pt x="1307" y="4420"/>
                    <a:pt x="1510" y="4420"/>
                  </a:cubicBezTo>
                  <a:cubicBezTo>
                    <a:pt x="1850" y="4420"/>
                    <a:pt x="2193" y="4357"/>
                    <a:pt x="2521" y="4231"/>
                  </a:cubicBezTo>
                  <a:cubicBezTo>
                    <a:pt x="2722" y="4150"/>
                    <a:pt x="2924" y="4049"/>
                    <a:pt x="3065" y="3868"/>
                  </a:cubicBezTo>
                  <a:cubicBezTo>
                    <a:pt x="3226" y="3666"/>
                    <a:pt x="3267" y="3384"/>
                    <a:pt x="3307" y="3122"/>
                  </a:cubicBezTo>
                  <a:cubicBezTo>
                    <a:pt x="3408" y="2477"/>
                    <a:pt x="3509" y="1811"/>
                    <a:pt x="3347" y="1186"/>
                  </a:cubicBezTo>
                  <a:cubicBezTo>
                    <a:pt x="3222" y="721"/>
                    <a:pt x="2811" y="1"/>
                    <a:pt x="2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955;p72"/>
            <p:cNvSpPr/>
            <p:nvPr/>
          </p:nvSpPr>
          <p:spPr>
            <a:xfrm>
              <a:off x="860700" y="3125588"/>
              <a:ext cx="557025" cy="507800"/>
            </a:xfrm>
            <a:custGeom>
              <a:avLst/>
              <a:gdLst/>
              <a:ahLst/>
              <a:cxnLst/>
              <a:rect l="l" t="t" r="r" b="b"/>
              <a:pathLst>
                <a:path w="22281" h="20312" extrusionOk="0">
                  <a:moveTo>
                    <a:pt x="14686" y="1"/>
                  </a:moveTo>
                  <a:cubicBezTo>
                    <a:pt x="14240" y="1"/>
                    <a:pt x="13791" y="167"/>
                    <a:pt x="13489" y="481"/>
                  </a:cubicBezTo>
                  <a:lnTo>
                    <a:pt x="545" y="14030"/>
                  </a:lnTo>
                  <a:cubicBezTo>
                    <a:pt x="0" y="14594"/>
                    <a:pt x="101" y="15401"/>
                    <a:pt x="726" y="15865"/>
                  </a:cubicBezTo>
                  <a:lnTo>
                    <a:pt x="6674" y="20018"/>
                  </a:lnTo>
                  <a:cubicBezTo>
                    <a:pt x="6941" y="20216"/>
                    <a:pt x="7270" y="20311"/>
                    <a:pt x="7601" y="20311"/>
                  </a:cubicBezTo>
                  <a:cubicBezTo>
                    <a:pt x="8045" y="20311"/>
                    <a:pt x="8491" y="20140"/>
                    <a:pt x="8791" y="19817"/>
                  </a:cubicBezTo>
                  <a:lnTo>
                    <a:pt x="21736" y="6287"/>
                  </a:lnTo>
                  <a:cubicBezTo>
                    <a:pt x="22280" y="5723"/>
                    <a:pt x="22179" y="4896"/>
                    <a:pt x="21554" y="4453"/>
                  </a:cubicBezTo>
                  <a:lnTo>
                    <a:pt x="15606" y="279"/>
                  </a:lnTo>
                  <a:cubicBezTo>
                    <a:pt x="15341" y="91"/>
                    <a:pt x="15014" y="1"/>
                    <a:pt x="146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956;p72"/>
            <p:cNvSpPr/>
            <p:nvPr/>
          </p:nvSpPr>
          <p:spPr>
            <a:xfrm>
              <a:off x="864725" y="3120888"/>
              <a:ext cx="540900" cy="497375"/>
            </a:xfrm>
            <a:custGeom>
              <a:avLst/>
              <a:gdLst/>
              <a:ahLst/>
              <a:cxnLst/>
              <a:rect l="l" t="t" r="r" b="b"/>
              <a:pathLst>
                <a:path w="21636" h="19895" extrusionOk="0">
                  <a:moveTo>
                    <a:pt x="14333" y="1"/>
                  </a:moveTo>
                  <a:cubicBezTo>
                    <a:pt x="14077" y="1"/>
                    <a:pt x="13817" y="99"/>
                    <a:pt x="13631" y="286"/>
                  </a:cubicBezTo>
                  <a:lnTo>
                    <a:pt x="323" y="14218"/>
                  </a:lnTo>
                  <a:cubicBezTo>
                    <a:pt x="1" y="14541"/>
                    <a:pt x="61" y="15024"/>
                    <a:pt x="424" y="15287"/>
                  </a:cubicBezTo>
                  <a:lnTo>
                    <a:pt x="6775" y="19722"/>
                  </a:lnTo>
                  <a:cubicBezTo>
                    <a:pt x="6935" y="19838"/>
                    <a:pt x="7130" y="19894"/>
                    <a:pt x="7325" y="19894"/>
                  </a:cubicBezTo>
                  <a:cubicBezTo>
                    <a:pt x="7574" y="19894"/>
                    <a:pt x="7825" y="19802"/>
                    <a:pt x="8005" y="19622"/>
                  </a:cubicBezTo>
                  <a:lnTo>
                    <a:pt x="21313" y="5669"/>
                  </a:lnTo>
                  <a:cubicBezTo>
                    <a:pt x="21635" y="5346"/>
                    <a:pt x="21575" y="4883"/>
                    <a:pt x="21212" y="4621"/>
                  </a:cubicBezTo>
                  <a:lnTo>
                    <a:pt x="14861" y="165"/>
                  </a:lnTo>
                  <a:cubicBezTo>
                    <a:pt x="14707" y="54"/>
                    <a:pt x="14521" y="1"/>
                    <a:pt x="14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957;p72"/>
            <p:cNvSpPr/>
            <p:nvPr/>
          </p:nvSpPr>
          <p:spPr>
            <a:xfrm>
              <a:off x="1287125" y="3181913"/>
              <a:ext cx="32800" cy="23500"/>
            </a:xfrm>
            <a:custGeom>
              <a:avLst/>
              <a:gdLst/>
              <a:ahLst/>
              <a:cxnLst/>
              <a:rect l="l" t="t" r="r" b="b"/>
              <a:pathLst>
                <a:path w="1312" h="940" extrusionOk="0">
                  <a:moveTo>
                    <a:pt x="130" y="0"/>
                  </a:moveTo>
                  <a:cubicBezTo>
                    <a:pt x="99" y="0"/>
                    <a:pt x="66" y="17"/>
                    <a:pt x="41" y="42"/>
                  </a:cubicBezTo>
                  <a:cubicBezTo>
                    <a:pt x="1" y="62"/>
                    <a:pt x="21" y="123"/>
                    <a:pt x="61" y="163"/>
                  </a:cubicBezTo>
                  <a:lnTo>
                    <a:pt x="1130" y="909"/>
                  </a:lnTo>
                  <a:cubicBezTo>
                    <a:pt x="1150" y="929"/>
                    <a:pt x="1180" y="940"/>
                    <a:pt x="1211" y="940"/>
                  </a:cubicBezTo>
                  <a:cubicBezTo>
                    <a:pt x="1241" y="940"/>
                    <a:pt x="1271" y="929"/>
                    <a:pt x="1291" y="909"/>
                  </a:cubicBezTo>
                  <a:cubicBezTo>
                    <a:pt x="1312" y="869"/>
                    <a:pt x="1312" y="808"/>
                    <a:pt x="1271" y="768"/>
                  </a:cubicBezTo>
                  <a:lnTo>
                    <a:pt x="182" y="22"/>
                  </a:lnTo>
                  <a:cubicBezTo>
                    <a:pt x="167" y="7"/>
                    <a:pt x="149"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958;p72"/>
            <p:cNvSpPr/>
            <p:nvPr/>
          </p:nvSpPr>
          <p:spPr>
            <a:xfrm>
              <a:off x="1271000" y="3170538"/>
              <a:ext cx="6075" cy="4450"/>
            </a:xfrm>
            <a:custGeom>
              <a:avLst/>
              <a:gdLst/>
              <a:ahLst/>
              <a:cxnLst/>
              <a:rect l="l" t="t" r="r" b="b"/>
              <a:pathLst>
                <a:path w="243" h="178" extrusionOk="0">
                  <a:moveTo>
                    <a:pt x="125" y="0"/>
                  </a:moveTo>
                  <a:cubicBezTo>
                    <a:pt x="95" y="0"/>
                    <a:pt x="65" y="10"/>
                    <a:pt x="41" y="34"/>
                  </a:cubicBezTo>
                  <a:cubicBezTo>
                    <a:pt x="1" y="74"/>
                    <a:pt x="1" y="134"/>
                    <a:pt x="61" y="155"/>
                  </a:cubicBezTo>
                  <a:cubicBezTo>
                    <a:pt x="78" y="172"/>
                    <a:pt x="99" y="178"/>
                    <a:pt x="120" y="178"/>
                  </a:cubicBezTo>
                  <a:cubicBezTo>
                    <a:pt x="149" y="178"/>
                    <a:pt x="179" y="166"/>
                    <a:pt x="202" y="155"/>
                  </a:cubicBezTo>
                  <a:cubicBezTo>
                    <a:pt x="243" y="114"/>
                    <a:pt x="223" y="54"/>
                    <a:pt x="182" y="13"/>
                  </a:cubicBezTo>
                  <a:cubicBezTo>
                    <a:pt x="166" y="5"/>
                    <a:pt x="145" y="0"/>
                    <a:pt x="1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959;p72"/>
            <p:cNvSpPr/>
            <p:nvPr/>
          </p:nvSpPr>
          <p:spPr>
            <a:xfrm>
              <a:off x="1264450" y="3396113"/>
              <a:ext cx="24725" cy="22550"/>
            </a:xfrm>
            <a:custGeom>
              <a:avLst/>
              <a:gdLst/>
              <a:ahLst/>
              <a:cxnLst/>
              <a:rect l="l" t="t" r="r" b="b"/>
              <a:pathLst>
                <a:path w="989" h="902" extrusionOk="0">
                  <a:moveTo>
                    <a:pt x="751" y="0"/>
                  </a:moveTo>
                  <a:cubicBezTo>
                    <a:pt x="693" y="0"/>
                    <a:pt x="638" y="20"/>
                    <a:pt x="606" y="64"/>
                  </a:cubicBezTo>
                  <a:lnTo>
                    <a:pt x="81" y="608"/>
                  </a:lnTo>
                  <a:cubicBezTo>
                    <a:pt x="1" y="689"/>
                    <a:pt x="21" y="789"/>
                    <a:pt x="101" y="850"/>
                  </a:cubicBezTo>
                  <a:cubicBezTo>
                    <a:pt x="137" y="885"/>
                    <a:pt x="184" y="901"/>
                    <a:pt x="231" y="901"/>
                  </a:cubicBezTo>
                  <a:cubicBezTo>
                    <a:pt x="290" y="901"/>
                    <a:pt x="350" y="875"/>
                    <a:pt x="384" y="830"/>
                  </a:cubicBezTo>
                  <a:lnTo>
                    <a:pt x="908" y="285"/>
                  </a:lnTo>
                  <a:cubicBezTo>
                    <a:pt x="989" y="205"/>
                    <a:pt x="968" y="104"/>
                    <a:pt x="888" y="43"/>
                  </a:cubicBezTo>
                  <a:cubicBezTo>
                    <a:pt x="850" y="15"/>
                    <a:pt x="800" y="0"/>
                    <a:pt x="751" y="0"/>
                  </a:cubicBezTo>
                  <a:close/>
                </a:path>
              </a:pathLst>
            </a:custGeom>
            <a:solidFill>
              <a:srgbClr val="537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960;p72"/>
            <p:cNvSpPr/>
            <p:nvPr/>
          </p:nvSpPr>
          <p:spPr>
            <a:xfrm>
              <a:off x="1326450" y="3302863"/>
              <a:ext cx="51950" cy="50875"/>
            </a:xfrm>
            <a:custGeom>
              <a:avLst/>
              <a:gdLst/>
              <a:ahLst/>
              <a:cxnLst/>
              <a:rect l="l" t="t" r="r" b="b"/>
              <a:pathLst>
                <a:path w="2078" h="2035" extrusionOk="0">
                  <a:moveTo>
                    <a:pt x="1829" y="0"/>
                  </a:moveTo>
                  <a:cubicBezTo>
                    <a:pt x="1772" y="0"/>
                    <a:pt x="1717" y="20"/>
                    <a:pt x="1674" y="63"/>
                  </a:cubicBezTo>
                  <a:lnTo>
                    <a:pt x="81" y="1737"/>
                  </a:lnTo>
                  <a:cubicBezTo>
                    <a:pt x="1" y="1818"/>
                    <a:pt x="21" y="1939"/>
                    <a:pt x="101" y="1999"/>
                  </a:cubicBezTo>
                  <a:cubicBezTo>
                    <a:pt x="141" y="2023"/>
                    <a:pt x="184" y="2034"/>
                    <a:pt x="226" y="2034"/>
                  </a:cubicBezTo>
                  <a:cubicBezTo>
                    <a:pt x="291" y="2034"/>
                    <a:pt x="355" y="2008"/>
                    <a:pt x="404" y="1959"/>
                  </a:cubicBezTo>
                  <a:lnTo>
                    <a:pt x="1997" y="285"/>
                  </a:lnTo>
                  <a:cubicBezTo>
                    <a:pt x="2077" y="205"/>
                    <a:pt x="2057" y="104"/>
                    <a:pt x="1977" y="43"/>
                  </a:cubicBezTo>
                  <a:cubicBezTo>
                    <a:pt x="1930" y="15"/>
                    <a:pt x="1879" y="0"/>
                    <a:pt x="18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961;p72"/>
            <p:cNvSpPr/>
            <p:nvPr/>
          </p:nvSpPr>
          <p:spPr>
            <a:xfrm>
              <a:off x="1328975" y="3304363"/>
              <a:ext cx="51450" cy="50875"/>
            </a:xfrm>
            <a:custGeom>
              <a:avLst/>
              <a:gdLst/>
              <a:ahLst/>
              <a:cxnLst/>
              <a:rect l="l" t="t" r="r" b="b"/>
              <a:pathLst>
                <a:path w="2058" h="2035" extrusionOk="0">
                  <a:moveTo>
                    <a:pt x="1819" y="1"/>
                  </a:moveTo>
                  <a:cubicBezTo>
                    <a:pt x="1762" y="1"/>
                    <a:pt x="1706" y="21"/>
                    <a:pt x="1674" y="64"/>
                  </a:cubicBezTo>
                  <a:lnTo>
                    <a:pt x="61" y="1737"/>
                  </a:lnTo>
                  <a:cubicBezTo>
                    <a:pt x="0" y="1818"/>
                    <a:pt x="0" y="1939"/>
                    <a:pt x="81" y="2000"/>
                  </a:cubicBezTo>
                  <a:cubicBezTo>
                    <a:pt x="121" y="2023"/>
                    <a:pt x="164" y="2035"/>
                    <a:pt x="206" y="2035"/>
                  </a:cubicBezTo>
                  <a:cubicBezTo>
                    <a:pt x="271" y="2035"/>
                    <a:pt x="335" y="2008"/>
                    <a:pt x="384" y="1959"/>
                  </a:cubicBezTo>
                  <a:lnTo>
                    <a:pt x="1976" y="286"/>
                  </a:lnTo>
                  <a:cubicBezTo>
                    <a:pt x="2057" y="205"/>
                    <a:pt x="2037" y="104"/>
                    <a:pt x="1956" y="44"/>
                  </a:cubicBezTo>
                  <a:cubicBezTo>
                    <a:pt x="1919" y="16"/>
                    <a:pt x="1868" y="1"/>
                    <a:pt x="18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962;p72"/>
            <p:cNvSpPr/>
            <p:nvPr/>
          </p:nvSpPr>
          <p:spPr>
            <a:xfrm>
              <a:off x="1266475" y="3397613"/>
              <a:ext cx="24725" cy="22550"/>
            </a:xfrm>
            <a:custGeom>
              <a:avLst/>
              <a:gdLst/>
              <a:ahLst/>
              <a:cxnLst/>
              <a:rect l="l" t="t" r="r" b="b"/>
              <a:pathLst>
                <a:path w="989" h="902" extrusionOk="0">
                  <a:moveTo>
                    <a:pt x="757" y="1"/>
                  </a:moveTo>
                  <a:cubicBezTo>
                    <a:pt x="703" y="1"/>
                    <a:pt x="648" y="21"/>
                    <a:pt x="605" y="64"/>
                  </a:cubicBezTo>
                  <a:lnTo>
                    <a:pt x="81" y="608"/>
                  </a:lnTo>
                  <a:cubicBezTo>
                    <a:pt x="0" y="689"/>
                    <a:pt x="20" y="790"/>
                    <a:pt x="101" y="850"/>
                  </a:cubicBezTo>
                  <a:cubicBezTo>
                    <a:pt x="145" y="886"/>
                    <a:pt x="193" y="902"/>
                    <a:pt x="240" y="902"/>
                  </a:cubicBezTo>
                  <a:cubicBezTo>
                    <a:pt x="300" y="902"/>
                    <a:pt x="358" y="876"/>
                    <a:pt x="404" y="830"/>
                  </a:cubicBezTo>
                  <a:lnTo>
                    <a:pt x="928" y="286"/>
                  </a:lnTo>
                  <a:cubicBezTo>
                    <a:pt x="988" y="205"/>
                    <a:pt x="988" y="104"/>
                    <a:pt x="887" y="44"/>
                  </a:cubicBezTo>
                  <a:cubicBezTo>
                    <a:pt x="850" y="16"/>
                    <a:pt x="804" y="1"/>
                    <a:pt x="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963;p72"/>
            <p:cNvSpPr/>
            <p:nvPr/>
          </p:nvSpPr>
          <p:spPr>
            <a:xfrm>
              <a:off x="1241275" y="3420313"/>
              <a:ext cx="24725" cy="22650"/>
            </a:xfrm>
            <a:custGeom>
              <a:avLst/>
              <a:gdLst/>
              <a:ahLst/>
              <a:cxnLst/>
              <a:rect l="l" t="t" r="r" b="b"/>
              <a:pathLst>
                <a:path w="989" h="906" extrusionOk="0">
                  <a:moveTo>
                    <a:pt x="750" y="0"/>
                  </a:moveTo>
                  <a:cubicBezTo>
                    <a:pt x="693" y="0"/>
                    <a:pt x="637" y="20"/>
                    <a:pt x="605" y="63"/>
                  </a:cubicBezTo>
                  <a:lnTo>
                    <a:pt x="81" y="628"/>
                  </a:lnTo>
                  <a:cubicBezTo>
                    <a:pt x="0" y="688"/>
                    <a:pt x="20" y="809"/>
                    <a:pt x="101" y="870"/>
                  </a:cubicBezTo>
                  <a:cubicBezTo>
                    <a:pt x="133" y="894"/>
                    <a:pt x="174" y="905"/>
                    <a:pt x="216" y="905"/>
                  </a:cubicBezTo>
                  <a:cubicBezTo>
                    <a:pt x="280" y="905"/>
                    <a:pt x="347" y="878"/>
                    <a:pt x="383" y="830"/>
                  </a:cubicBezTo>
                  <a:lnTo>
                    <a:pt x="907" y="285"/>
                  </a:lnTo>
                  <a:cubicBezTo>
                    <a:pt x="988" y="205"/>
                    <a:pt x="968" y="104"/>
                    <a:pt x="887" y="43"/>
                  </a:cubicBezTo>
                  <a:cubicBezTo>
                    <a:pt x="850" y="15"/>
                    <a:pt x="799" y="0"/>
                    <a:pt x="750" y="0"/>
                  </a:cubicBezTo>
                  <a:close/>
                </a:path>
              </a:pathLst>
            </a:custGeom>
            <a:solidFill>
              <a:srgbClr val="AFB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964;p72"/>
            <p:cNvSpPr/>
            <p:nvPr/>
          </p:nvSpPr>
          <p:spPr>
            <a:xfrm>
              <a:off x="1243275" y="3421813"/>
              <a:ext cx="24725" cy="22650"/>
            </a:xfrm>
            <a:custGeom>
              <a:avLst/>
              <a:gdLst/>
              <a:ahLst/>
              <a:cxnLst/>
              <a:rect l="l" t="t" r="r" b="b"/>
              <a:pathLst>
                <a:path w="989" h="906" extrusionOk="0">
                  <a:moveTo>
                    <a:pt x="751" y="1"/>
                  </a:moveTo>
                  <a:cubicBezTo>
                    <a:pt x="694" y="1"/>
                    <a:pt x="638" y="21"/>
                    <a:pt x="606" y="64"/>
                  </a:cubicBezTo>
                  <a:lnTo>
                    <a:pt x="81" y="628"/>
                  </a:lnTo>
                  <a:cubicBezTo>
                    <a:pt x="1" y="689"/>
                    <a:pt x="21" y="810"/>
                    <a:pt x="102" y="870"/>
                  </a:cubicBezTo>
                  <a:cubicBezTo>
                    <a:pt x="133" y="894"/>
                    <a:pt x="175" y="906"/>
                    <a:pt x="217" y="906"/>
                  </a:cubicBezTo>
                  <a:cubicBezTo>
                    <a:pt x="281" y="906"/>
                    <a:pt x="347" y="879"/>
                    <a:pt x="384" y="830"/>
                  </a:cubicBezTo>
                  <a:lnTo>
                    <a:pt x="908" y="286"/>
                  </a:lnTo>
                  <a:cubicBezTo>
                    <a:pt x="989" y="205"/>
                    <a:pt x="969" y="104"/>
                    <a:pt x="888" y="44"/>
                  </a:cubicBezTo>
                  <a:cubicBezTo>
                    <a:pt x="851" y="16"/>
                    <a:pt x="800" y="1"/>
                    <a:pt x="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965;p72"/>
            <p:cNvSpPr/>
            <p:nvPr/>
          </p:nvSpPr>
          <p:spPr>
            <a:xfrm>
              <a:off x="878350" y="3137088"/>
              <a:ext cx="510125" cy="467800"/>
            </a:xfrm>
            <a:custGeom>
              <a:avLst/>
              <a:gdLst/>
              <a:ahLst/>
              <a:cxnLst/>
              <a:rect l="l" t="t" r="r" b="b"/>
              <a:pathLst>
                <a:path w="20405" h="18712" extrusionOk="0">
                  <a:moveTo>
                    <a:pt x="12723" y="0"/>
                  </a:moveTo>
                  <a:lnTo>
                    <a:pt x="0" y="13308"/>
                  </a:lnTo>
                  <a:lnTo>
                    <a:pt x="7682" y="18711"/>
                  </a:lnTo>
                  <a:lnTo>
                    <a:pt x="20405" y="5384"/>
                  </a:lnTo>
                  <a:lnTo>
                    <a:pt x="127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966;p72"/>
            <p:cNvSpPr/>
            <p:nvPr/>
          </p:nvSpPr>
          <p:spPr>
            <a:xfrm>
              <a:off x="862725" y="3119363"/>
              <a:ext cx="545400" cy="500275"/>
            </a:xfrm>
            <a:custGeom>
              <a:avLst/>
              <a:gdLst/>
              <a:ahLst/>
              <a:cxnLst/>
              <a:rect l="l" t="t" r="r" b="b"/>
              <a:pathLst>
                <a:path w="21816" h="20011" extrusionOk="0">
                  <a:moveTo>
                    <a:pt x="14427" y="203"/>
                  </a:moveTo>
                  <a:cubicBezTo>
                    <a:pt x="14618" y="203"/>
                    <a:pt x="14807" y="256"/>
                    <a:pt x="14961" y="367"/>
                  </a:cubicBezTo>
                  <a:lnTo>
                    <a:pt x="21110" y="4702"/>
                  </a:lnTo>
                  <a:cubicBezTo>
                    <a:pt x="21493" y="4944"/>
                    <a:pt x="21534" y="5428"/>
                    <a:pt x="21231" y="5750"/>
                  </a:cubicBezTo>
                  <a:lnTo>
                    <a:pt x="8065" y="19521"/>
                  </a:lnTo>
                  <a:cubicBezTo>
                    <a:pt x="7891" y="19707"/>
                    <a:pt x="7629" y="19806"/>
                    <a:pt x="7369" y="19806"/>
                  </a:cubicBezTo>
                  <a:cubicBezTo>
                    <a:pt x="7178" y="19806"/>
                    <a:pt x="6989" y="19753"/>
                    <a:pt x="6835" y="19642"/>
                  </a:cubicBezTo>
                  <a:lnTo>
                    <a:pt x="686" y="15327"/>
                  </a:lnTo>
                  <a:cubicBezTo>
                    <a:pt x="302" y="15065"/>
                    <a:pt x="262" y="14581"/>
                    <a:pt x="565" y="14259"/>
                  </a:cubicBezTo>
                  <a:lnTo>
                    <a:pt x="13731" y="488"/>
                  </a:lnTo>
                  <a:cubicBezTo>
                    <a:pt x="13905" y="302"/>
                    <a:pt x="14167" y="203"/>
                    <a:pt x="14427" y="203"/>
                  </a:cubicBezTo>
                  <a:close/>
                  <a:moveTo>
                    <a:pt x="14431" y="0"/>
                  </a:moveTo>
                  <a:cubicBezTo>
                    <a:pt x="14105" y="0"/>
                    <a:pt x="13781" y="124"/>
                    <a:pt x="13549" y="367"/>
                  </a:cubicBezTo>
                  <a:lnTo>
                    <a:pt x="383" y="14138"/>
                  </a:lnTo>
                  <a:cubicBezTo>
                    <a:pt x="0" y="14541"/>
                    <a:pt x="61" y="15146"/>
                    <a:pt x="524" y="15489"/>
                  </a:cubicBezTo>
                  <a:lnTo>
                    <a:pt x="6674" y="19803"/>
                  </a:lnTo>
                  <a:cubicBezTo>
                    <a:pt x="6882" y="19942"/>
                    <a:pt x="7132" y="20010"/>
                    <a:pt x="7379" y="20010"/>
                  </a:cubicBezTo>
                  <a:cubicBezTo>
                    <a:pt x="7706" y="20010"/>
                    <a:pt x="8028" y="19892"/>
                    <a:pt x="8247" y="19662"/>
                  </a:cubicBezTo>
                  <a:lnTo>
                    <a:pt x="21413" y="5871"/>
                  </a:lnTo>
                  <a:cubicBezTo>
                    <a:pt x="21816" y="5468"/>
                    <a:pt x="21735" y="4863"/>
                    <a:pt x="21272" y="4540"/>
                  </a:cubicBezTo>
                  <a:lnTo>
                    <a:pt x="15122" y="205"/>
                  </a:lnTo>
                  <a:cubicBezTo>
                    <a:pt x="14916" y="68"/>
                    <a:pt x="14673" y="0"/>
                    <a:pt x="144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967;p72"/>
            <p:cNvSpPr/>
            <p:nvPr/>
          </p:nvSpPr>
          <p:spPr>
            <a:xfrm>
              <a:off x="865750" y="3122063"/>
              <a:ext cx="538350" cy="495350"/>
            </a:xfrm>
            <a:custGeom>
              <a:avLst/>
              <a:gdLst/>
              <a:ahLst/>
              <a:cxnLst/>
              <a:rect l="l" t="t" r="r" b="b"/>
              <a:pathLst>
                <a:path w="21534" h="19814" extrusionOk="0">
                  <a:moveTo>
                    <a:pt x="14306" y="83"/>
                  </a:moveTo>
                  <a:cubicBezTo>
                    <a:pt x="14495" y="83"/>
                    <a:pt x="14684" y="135"/>
                    <a:pt x="14840" y="239"/>
                  </a:cubicBezTo>
                  <a:lnTo>
                    <a:pt x="21009" y="4574"/>
                  </a:lnTo>
                  <a:cubicBezTo>
                    <a:pt x="21393" y="4836"/>
                    <a:pt x="21433" y="5299"/>
                    <a:pt x="21130" y="5622"/>
                  </a:cubicBezTo>
                  <a:lnTo>
                    <a:pt x="7904" y="19454"/>
                  </a:lnTo>
                  <a:cubicBezTo>
                    <a:pt x="7729" y="19640"/>
                    <a:pt x="7474" y="19739"/>
                    <a:pt x="7220" y="19739"/>
                  </a:cubicBezTo>
                  <a:cubicBezTo>
                    <a:pt x="7034" y="19739"/>
                    <a:pt x="6848" y="19685"/>
                    <a:pt x="6694" y="19575"/>
                  </a:cubicBezTo>
                  <a:lnTo>
                    <a:pt x="524" y="15240"/>
                  </a:lnTo>
                  <a:cubicBezTo>
                    <a:pt x="161" y="14977"/>
                    <a:pt x="101" y="14514"/>
                    <a:pt x="403" y="14191"/>
                  </a:cubicBezTo>
                  <a:lnTo>
                    <a:pt x="13630" y="360"/>
                  </a:lnTo>
                  <a:cubicBezTo>
                    <a:pt x="13803" y="175"/>
                    <a:pt x="14055" y="83"/>
                    <a:pt x="14306" y="83"/>
                  </a:cubicBezTo>
                  <a:close/>
                  <a:moveTo>
                    <a:pt x="14318" y="1"/>
                  </a:moveTo>
                  <a:cubicBezTo>
                    <a:pt x="14036" y="1"/>
                    <a:pt x="13756" y="110"/>
                    <a:pt x="13569" y="319"/>
                  </a:cubicBezTo>
                  <a:lnTo>
                    <a:pt x="343" y="14151"/>
                  </a:lnTo>
                  <a:cubicBezTo>
                    <a:pt x="0" y="14494"/>
                    <a:pt x="60" y="15018"/>
                    <a:pt x="464" y="15300"/>
                  </a:cubicBezTo>
                  <a:lnTo>
                    <a:pt x="6634" y="19635"/>
                  </a:lnTo>
                  <a:cubicBezTo>
                    <a:pt x="6806" y="19756"/>
                    <a:pt x="7016" y="19814"/>
                    <a:pt x="7224" y="19814"/>
                  </a:cubicBezTo>
                  <a:cubicBezTo>
                    <a:pt x="7503" y="19814"/>
                    <a:pt x="7780" y="19710"/>
                    <a:pt x="7964" y="19514"/>
                  </a:cubicBezTo>
                  <a:lnTo>
                    <a:pt x="21191" y="5662"/>
                  </a:lnTo>
                  <a:cubicBezTo>
                    <a:pt x="21534" y="5320"/>
                    <a:pt x="21473" y="4795"/>
                    <a:pt x="21070" y="4533"/>
                  </a:cubicBezTo>
                  <a:lnTo>
                    <a:pt x="14900" y="178"/>
                  </a:lnTo>
                  <a:cubicBezTo>
                    <a:pt x="14730" y="59"/>
                    <a:pt x="14524" y="1"/>
                    <a:pt x="143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968;p72"/>
            <p:cNvSpPr/>
            <p:nvPr/>
          </p:nvSpPr>
          <p:spPr>
            <a:xfrm>
              <a:off x="1257400" y="3285613"/>
              <a:ext cx="69575" cy="52950"/>
            </a:xfrm>
            <a:custGeom>
              <a:avLst/>
              <a:gdLst/>
              <a:ahLst/>
              <a:cxnLst/>
              <a:rect l="l" t="t" r="r" b="b"/>
              <a:pathLst>
                <a:path w="2783" h="2118" extrusionOk="0">
                  <a:moveTo>
                    <a:pt x="1466" y="1"/>
                  </a:moveTo>
                  <a:cubicBezTo>
                    <a:pt x="1093" y="1"/>
                    <a:pt x="719" y="136"/>
                    <a:pt x="464" y="391"/>
                  </a:cubicBezTo>
                  <a:cubicBezTo>
                    <a:pt x="0" y="854"/>
                    <a:pt x="41" y="1520"/>
                    <a:pt x="565" y="1883"/>
                  </a:cubicBezTo>
                  <a:cubicBezTo>
                    <a:pt x="783" y="2040"/>
                    <a:pt x="1058" y="2118"/>
                    <a:pt x="1337" y="2118"/>
                  </a:cubicBezTo>
                  <a:cubicBezTo>
                    <a:pt x="1703" y="2118"/>
                    <a:pt x="2076" y="1984"/>
                    <a:pt x="2339" y="1721"/>
                  </a:cubicBezTo>
                  <a:cubicBezTo>
                    <a:pt x="2783" y="1278"/>
                    <a:pt x="2742" y="612"/>
                    <a:pt x="2238" y="229"/>
                  </a:cubicBezTo>
                  <a:cubicBezTo>
                    <a:pt x="2015" y="75"/>
                    <a:pt x="1741" y="1"/>
                    <a:pt x="14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969;p72"/>
            <p:cNvSpPr/>
            <p:nvPr/>
          </p:nvSpPr>
          <p:spPr>
            <a:xfrm>
              <a:off x="1257400" y="3282263"/>
              <a:ext cx="69575" cy="59500"/>
            </a:xfrm>
            <a:custGeom>
              <a:avLst/>
              <a:gdLst/>
              <a:ahLst/>
              <a:cxnLst/>
              <a:rect l="l" t="t" r="r" b="b"/>
              <a:pathLst>
                <a:path w="2783" h="2380" fill="none" extrusionOk="0">
                  <a:moveTo>
                    <a:pt x="2339" y="1855"/>
                  </a:moveTo>
                  <a:cubicBezTo>
                    <a:pt x="1875" y="2319"/>
                    <a:pt x="1069" y="2380"/>
                    <a:pt x="565" y="2017"/>
                  </a:cubicBezTo>
                  <a:cubicBezTo>
                    <a:pt x="41" y="1654"/>
                    <a:pt x="0" y="988"/>
                    <a:pt x="464" y="525"/>
                  </a:cubicBezTo>
                  <a:cubicBezTo>
                    <a:pt x="908" y="81"/>
                    <a:pt x="1714" y="0"/>
                    <a:pt x="2238" y="363"/>
                  </a:cubicBezTo>
                  <a:cubicBezTo>
                    <a:pt x="2742" y="746"/>
                    <a:pt x="2783" y="1412"/>
                    <a:pt x="2339" y="1855"/>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970;p72"/>
            <p:cNvSpPr/>
            <p:nvPr/>
          </p:nvSpPr>
          <p:spPr>
            <a:xfrm>
              <a:off x="1274025" y="3309288"/>
              <a:ext cx="20200" cy="17575"/>
            </a:xfrm>
            <a:custGeom>
              <a:avLst/>
              <a:gdLst/>
              <a:ahLst/>
              <a:cxnLst/>
              <a:rect l="l" t="t" r="r" b="b"/>
              <a:pathLst>
                <a:path w="808" h="703" extrusionOk="0">
                  <a:moveTo>
                    <a:pt x="90" y="0"/>
                  </a:moveTo>
                  <a:cubicBezTo>
                    <a:pt x="61" y="0"/>
                    <a:pt x="36" y="19"/>
                    <a:pt x="21" y="48"/>
                  </a:cubicBezTo>
                  <a:cubicBezTo>
                    <a:pt x="1" y="69"/>
                    <a:pt x="21" y="109"/>
                    <a:pt x="61" y="129"/>
                  </a:cubicBezTo>
                  <a:cubicBezTo>
                    <a:pt x="61" y="129"/>
                    <a:pt x="182" y="169"/>
                    <a:pt x="303" y="270"/>
                  </a:cubicBezTo>
                  <a:cubicBezTo>
                    <a:pt x="424" y="351"/>
                    <a:pt x="585" y="472"/>
                    <a:pt x="666" y="653"/>
                  </a:cubicBezTo>
                  <a:cubicBezTo>
                    <a:pt x="666" y="673"/>
                    <a:pt x="666" y="673"/>
                    <a:pt x="686" y="694"/>
                  </a:cubicBezTo>
                  <a:cubicBezTo>
                    <a:pt x="700" y="694"/>
                    <a:pt x="713" y="703"/>
                    <a:pt x="727" y="703"/>
                  </a:cubicBezTo>
                  <a:cubicBezTo>
                    <a:pt x="733" y="703"/>
                    <a:pt x="740" y="700"/>
                    <a:pt x="747" y="694"/>
                  </a:cubicBezTo>
                  <a:cubicBezTo>
                    <a:pt x="787" y="694"/>
                    <a:pt x="807" y="653"/>
                    <a:pt x="807" y="613"/>
                  </a:cubicBezTo>
                  <a:cubicBezTo>
                    <a:pt x="767" y="512"/>
                    <a:pt x="706" y="432"/>
                    <a:pt x="626" y="351"/>
                  </a:cubicBezTo>
                  <a:cubicBezTo>
                    <a:pt x="565" y="270"/>
                    <a:pt x="485" y="210"/>
                    <a:pt x="404" y="149"/>
                  </a:cubicBezTo>
                  <a:cubicBezTo>
                    <a:pt x="263" y="69"/>
                    <a:pt x="122" y="8"/>
                    <a:pt x="122" y="8"/>
                  </a:cubicBezTo>
                  <a:cubicBezTo>
                    <a:pt x="111" y="3"/>
                    <a:pt x="100" y="0"/>
                    <a:pt x="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971;p72"/>
            <p:cNvSpPr/>
            <p:nvPr/>
          </p:nvSpPr>
          <p:spPr>
            <a:xfrm>
              <a:off x="1278075" y="3303238"/>
              <a:ext cx="24200" cy="20750"/>
            </a:xfrm>
            <a:custGeom>
              <a:avLst/>
              <a:gdLst/>
              <a:ahLst/>
              <a:cxnLst/>
              <a:rect l="l" t="t" r="r" b="b"/>
              <a:pathLst>
                <a:path w="968" h="830" extrusionOk="0">
                  <a:moveTo>
                    <a:pt x="106" y="0"/>
                  </a:moveTo>
                  <a:cubicBezTo>
                    <a:pt x="71" y="0"/>
                    <a:pt x="35" y="19"/>
                    <a:pt x="20" y="48"/>
                  </a:cubicBezTo>
                  <a:cubicBezTo>
                    <a:pt x="0" y="89"/>
                    <a:pt x="20" y="129"/>
                    <a:pt x="61" y="149"/>
                  </a:cubicBezTo>
                  <a:cubicBezTo>
                    <a:pt x="61" y="149"/>
                    <a:pt x="202" y="210"/>
                    <a:pt x="363" y="311"/>
                  </a:cubicBezTo>
                  <a:cubicBezTo>
                    <a:pt x="504" y="411"/>
                    <a:pt x="706" y="573"/>
                    <a:pt x="786" y="774"/>
                  </a:cubicBezTo>
                  <a:cubicBezTo>
                    <a:pt x="786" y="794"/>
                    <a:pt x="786" y="794"/>
                    <a:pt x="807" y="815"/>
                  </a:cubicBezTo>
                  <a:cubicBezTo>
                    <a:pt x="817" y="825"/>
                    <a:pt x="832" y="830"/>
                    <a:pt x="847" y="830"/>
                  </a:cubicBezTo>
                  <a:cubicBezTo>
                    <a:pt x="862" y="830"/>
                    <a:pt x="877" y="825"/>
                    <a:pt x="887" y="815"/>
                  </a:cubicBezTo>
                  <a:cubicBezTo>
                    <a:pt x="948" y="815"/>
                    <a:pt x="968" y="774"/>
                    <a:pt x="948" y="734"/>
                  </a:cubicBezTo>
                  <a:cubicBezTo>
                    <a:pt x="907" y="613"/>
                    <a:pt x="847" y="512"/>
                    <a:pt x="746" y="411"/>
                  </a:cubicBezTo>
                  <a:cubicBezTo>
                    <a:pt x="665" y="331"/>
                    <a:pt x="585" y="250"/>
                    <a:pt x="484" y="190"/>
                  </a:cubicBezTo>
                  <a:cubicBezTo>
                    <a:pt x="302" y="69"/>
                    <a:pt x="141" y="8"/>
                    <a:pt x="141" y="8"/>
                  </a:cubicBezTo>
                  <a:cubicBezTo>
                    <a:pt x="130" y="3"/>
                    <a:pt x="118" y="0"/>
                    <a:pt x="1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972;p72"/>
            <p:cNvSpPr/>
            <p:nvPr/>
          </p:nvSpPr>
          <p:spPr>
            <a:xfrm>
              <a:off x="1281600" y="3295663"/>
              <a:ext cx="29750" cy="25425"/>
            </a:xfrm>
            <a:custGeom>
              <a:avLst/>
              <a:gdLst/>
              <a:ahLst/>
              <a:cxnLst/>
              <a:rect l="l" t="t" r="r" b="b"/>
              <a:pathLst>
                <a:path w="1190" h="1017" extrusionOk="0">
                  <a:moveTo>
                    <a:pt x="134" y="1"/>
                  </a:moveTo>
                  <a:cubicBezTo>
                    <a:pt x="92" y="1"/>
                    <a:pt x="55" y="20"/>
                    <a:pt x="40" y="49"/>
                  </a:cubicBezTo>
                  <a:cubicBezTo>
                    <a:pt x="0" y="110"/>
                    <a:pt x="20" y="170"/>
                    <a:pt x="81" y="190"/>
                  </a:cubicBezTo>
                  <a:cubicBezTo>
                    <a:pt x="81" y="190"/>
                    <a:pt x="766" y="452"/>
                    <a:pt x="968" y="956"/>
                  </a:cubicBezTo>
                  <a:cubicBezTo>
                    <a:pt x="968" y="977"/>
                    <a:pt x="988" y="997"/>
                    <a:pt x="988" y="997"/>
                  </a:cubicBezTo>
                  <a:cubicBezTo>
                    <a:pt x="1028" y="1017"/>
                    <a:pt x="1069" y="1017"/>
                    <a:pt x="1109" y="1017"/>
                  </a:cubicBezTo>
                  <a:cubicBezTo>
                    <a:pt x="1170" y="997"/>
                    <a:pt x="1190" y="936"/>
                    <a:pt x="1170" y="896"/>
                  </a:cubicBezTo>
                  <a:cubicBezTo>
                    <a:pt x="1129" y="755"/>
                    <a:pt x="1028" y="614"/>
                    <a:pt x="928" y="493"/>
                  </a:cubicBezTo>
                  <a:cubicBezTo>
                    <a:pt x="827" y="412"/>
                    <a:pt x="706" y="311"/>
                    <a:pt x="585" y="231"/>
                  </a:cubicBezTo>
                  <a:cubicBezTo>
                    <a:pt x="383" y="89"/>
                    <a:pt x="182" y="9"/>
                    <a:pt x="182" y="9"/>
                  </a:cubicBezTo>
                  <a:cubicBezTo>
                    <a:pt x="165" y="3"/>
                    <a:pt x="149"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973;p72"/>
            <p:cNvSpPr/>
            <p:nvPr/>
          </p:nvSpPr>
          <p:spPr>
            <a:xfrm>
              <a:off x="1091050" y="3253363"/>
              <a:ext cx="69600" cy="52950"/>
            </a:xfrm>
            <a:custGeom>
              <a:avLst/>
              <a:gdLst/>
              <a:ahLst/>
              <a:cxnLst/>
              <a:rect l="l" t="t" r="r" b="b"/>
              <a:pathLst>
                <a:path w="2784" h="2118" extrusionOk="0">
                  <a:moveTo>
                    <a:pt x="1472" y="0"/>
                  </a:moveTo>
                  <a:cubicBezTo>
                    <a:pt x="1104" y="0"/>
                    <a:pt x="731" y="135"/>
                    <a:pt x="464" y="390"/>
                  </a:cubicBezTo>
                  <a:cubicBezTo>
                    <a:pt x="1" y="854"/>
                    <a:pt x="41" y="1519"/>
                    <a:pt x="565" y="1882"/>
                  </a:cubicBezTo>
                  <a:cubicBezTo>
                    <a:pt x="784" y="2039"/>
                    <a:pt x="1059" y="2117"/>
                    <a:pt x="1338" y="2117"/>
                  </a:cubicBezTo>
                  <a:cubicBezTo>
                    <a:pt x="1704" y="2117"/>
                    <a:pt x="2077" y="1984"/>
                    <a:pt x="2340" y="1721"/>
                  </a:cubicBezTo>
                  <a:cubicBezTo>
                    <a:pt x="2783" y="1277"/>
                    <a:pt x="2743" y="612"/>
                    <a:pt x="2239" y="229"/>
                  </a:cubicBezTo>
                  <a:cubicBezTo>
                    <a:pt x="2016" y="74"/>
                    <a:pt x="1745" y="0"/>
                    <a:pt x="14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974;p72"/>
            <p:cNvSpPr/>
            <p:nvPr/>
          </p:nvSpPr>
          <p:spPr>
            <a:xfrm>
              <a:off x="1091050" y="3249988"/>
              <a:ext cx="69600" cy="59525"/>
            </a:xfrm>
            <a:custGeom>
              <a:avLst/>
              <a:gdLst/>
              <a:ahLst/>
              <a:cxnLst/>
              <a:rect l="l" t="t" r="r" b="b"/>
              <a:pathLst>
                <a:path w="2784" h="2381" fill="none" extrusionOk="0">
                  <a:moveTo>
                    <a:pt x="2340" y="1856"/>
                  </a:moveTo>
                  <a:cubicBezTo>
                    <a:pt x="1876" y="2320"/>
                    <a:pt x="1069" y="2380"/>
                    <a:pt x="565" y="2017"/>
                  </a:cubicBezTo>
                  <a:cubicBezTo>
                    <a:pt x="41" y="1654"/>
                    <a:pt x="1" y="989"/>
                    <a:pt x="464" y="525"/>
                  </a:cubicBezTo>
                  <a:cubicBezTo>
                    <a:pt x="928" y="82"/>
                    <a:pt x="1715" y="1"/>
                    <a:pt x="2239" y="364"/>
                  </a:cubicBezTo>
                  <a:cubicBezTo>
                    <a:pt x="2743" y="747"/>
                    <a:pt x="2783" y="1412"/>
                    <a:pt x="2340" y="1856"/>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975;p72"/>
            <p:cNvSpPr/>
            <p:nvPr/>
          </p:nvSpPr>
          <p:spPr>
            <a:xfrm>
              <a:off x="1106175" y="3264963"/>
              <a:ext cx="39350" cy="29625"/>
            </a:xfrm>
            <a:custGeom>
              <a:avLst/>
              <a:gdLst/>
              <a:ahLst/>
              <a:cxnLst/>
              <a:rect l="l" t="t" r="r" b="b"/>
              <a:pathLst>
                <a:path w="1574" h="1185" extrusionOk="0">
                  <a:moveTo>
                    <a:pt x="817" y="92"/>
                  </a:moveTo>
                  <a:cubicBezTo>
                    <a:pt x="862" y="92"/>
                    <a:pt x="907" y="97"/>
                    <a:pt x="948" y="108"/>
                  </a:cubicBezTo>
                  <a:cubicBezTo>
                    <a:pt x="948" y="128"/>
                    <a:pt x="928" y="289"/>
                    <a:pt x="888" y="450"/>
                  </a:cubicBezTo>
                  <a:cubicBezTo>
                    <a:pt x="666" y="350"/>
                    <a:pt x="484" y="229"/>
                    <a:pt x="444" y="208"/>
                  </a:cubicBezTo>
                  <a:cubicBezTo>
                    <a:pt x="549" y="134"/>
                    <a:pt x="687" y="92"/>
                    <a:pt x="817" y="92"/>
                  </a:cubicBezTo>
                  <a:close/>
                  <a:moveTo>
                    <a:pt x="1069" y="148"/>
                  </a:moveTo>
                  <a:cubicBezTo>
                    <a:pt x="1110" y="168"/>
                    <a:pt x="1150" y="188"/>
                    <a:pt x="1190" y="208"/>
                  </a:cubicBezTo>
                  <a:cubicBezTo>
                    <a:pt x="1291" y="289"/>
                    <a:pt x="1372" y="390"/>
                    <a:pt x="1372" y="511"/>
                  </a:cubicBezTo>
                  <a:cubicBezTo>
                    <a:pt x="1360" y="511"/>
                    <a:pt x="1309" y="524"/>
                    <a:pt x="1230" y="524"/>
                  </a:cubicBezTo>
                  <a:cubicBezTo>
                    <a:pt x="1170" y="524"/>
                    <a:pt x="1095" y="517"/>
                    <a:pt x="1009" y="491"/>
                  </a:cubicBezTo>
                  <a:cubicBezTo>
                    <a:pt x="1049" y="329"/>
                    <a:pt x="1069" y="168"/>
                    <a:pt x="1069" y="148"/>
                  </a:cubicBezTo>
                  <a:close/>
                  <a:moveTo>
                    <a:pt x="363" y="269"/>
                  </a:moveTo>
                  <a:cubicBezTo>
                    <a:pt x="424" y="309"/>
                    <a:pt x="626" y="450"/>
                    <a:pt x="868" y="531"/>
                  </a:cubicBezTo>
                  <a:cubicBezTo>
                    <a:pt x="868" y="571"/>
                    <a:pt x="847" y="592"/>
                    <a:pt x="847" y="632"/>
                  </a:cubicBezTo>
                  <a:cubicBezTo>
                    <a:pt x="827" y="632"/>
                    <a:pt x="827" y="612"/>
                    <a:pt x="827" y="612"/>
                  </a:cubicBezTo>
                  <a:cubicBezTo>
                    <a:pt x="726" y="585"/>
                    <a:pt x="628" y="576"/>
                    <a:pt x="540" y="576"/>
                  </a:cubicBezTo>
                  <a:cubicBezTo>
                    <a:pt x="363" y="576"/>
                    <a:pt x="229" y="612"/>
                    <a:pt x="202" y="612"/>
                  </a:cubicBezTo>
                  <a:cubicBezTo>
                    <a:pt x="202" y="491"/>
                    <a:pt x="243" y="370"/>
                    <a:pt x="343" y="269"/>
                  </a:cubicBezTo>
                  <a:close/>
                  <a:moveTo>
                    <a:pt x="989" y="571"/>
                  </a:moveTo>
                  <a:cubicBezTo>
                    <a:pt x="1089" y="602"/>
                    <a:pt x="1180" y="612"/>
                    <a:pt x="1251" y="612"/>
                  </a:cubicBezTo>
                  <a:cubicBezTo>
                    <a:pt x="1321" y="612"/>
                    <a:pt x="1372" y="602"/>
                    <a:pt x="1392" y="592"/>
                  </a:cubicBezTo>
                  <a:lnTo>
                    <a:pt x="1392" y="592"/>
                  </a:lnTo>
                  <a:cubicBezTo>
                    <a:pt x="1372" y="712"/>
                    <a:pt x="1331" y="813"/>
                    <a:pt x="1251" y="914"/>
                  </a:cubicBezTo>
                  <a:cubicBezTo>
                    <a:pt x="1230" y="894"/>
                    <a:pt x="1150" y="813"/>
                    <a:pt x="1049" y="733"/>
                  </a:cubicBezTo>
                  <a:cubicBezTo>
                    <a:pt x="1029" y="712"/>
                    <a:pt x="989" y="692"/>
                    <a:pt x="948" y="672"/>
                  </a:cubicBezTo>
                  <a:cubicBezTo>
                    <a:pt x="948" y="672"/>
                    <a:pt x="948" y="652"/>
                    <a:pt x="948" y="652"/>
                  </a:cubicBezTo>
                  <a:cubicBezTo>
                    <a:pt x="968" y="632"/>
                    <a:pt x="968" y="592"/>
                    <a:pt x="989" y="571"/>
                  </a:cubicBezTo>
                  <a:close/>
                  <a:moveTo>
                    <a:pt x="490" y="663"/>
                  </a:moveTo>
                  <a:cubicBezTo>
                    <a:pt x="580" y="663"/>
                    <a:pt x="688" y="675"/>
                    <a:pt x="807" y="712"/>
                  </a:cubicBezTo>
                  <a:cubicBezTo>
                    <a:pt x="726" y="894"/>
                    <a:pt x="626" y="1035"/>
                    <a:pt x="605" y="1075"/>
                  </a:cubicBezTo>
                  <a:cubicBezTo>
                    <a:pt x="525" y="1055"/>
                    <a:pt x="464" y="1035"/>
                    <a:pt x="404" y="995"/>
                  </a:cubicBezTo>
                  <a:cubicBezTo>
                    <a:pt x="283" y="914"/>
                    <a:pt x="222" y="813"/>
                    <a:pt x="202" y="712"/>
                  </a:cubicBezTo>
                  <a:cubicBezTo>
                    <a:pt x="228" y="700"/>
                    <a:pt x="334" y="663"/>
                    <a:pt x="490" y="663"/>
                  </a:cubicBezTo>
                  <a:close/>
                  <a:moveTo>
                    <a:pt x="908" y="753"/>
                  </a:moveTo>
                  <a:cubicBezTo>
                    <a:pt x="948" y="773"/>
                    <a:pt x="968" y="793"/>
                    <a:pt x="1009" y="813"/>
                  </a:cubicBezTo>
                  <a:cubicBezTo>
                    <a:pt x="1089" y="894"/>
                    <a:pt x="1150" y="954"/>
                    <a:pt x="1170" y="975"/>
                  </a:cubicBezTo>
                  <a:cubicBezTo>
                    <a:pt x="1047" y="1045"/>
                    <a:pt x="910" y="1099"/>
                    <a:pt x="770" y="1099"/>
                  </a:cubicBezTo>
                  <a:cubicBezTo>
                    <a:pt x="749" y="1099"/>
                    <a:pt x="727" y="1098"/>
                    <a:pt x="706" y="1096"/>
                  </a:cubicBezTo>
                  <a:cubicBezTo>
                    <a:pt x="747" y="1055"/>
                    <a:pt x="827" y="934"/>
                    <a:pt x="908" y="753"/>
                  </a:cubicBezTo>
                  <a:close/>
                  <a:moveTo>
                    <a:pt x="831" y="0"/>
                  </a:moveTo>
                  <a:cubicBezTo>
                    <a:pt x="625" y="0"/>
                    <a:pt x="414" y="78"/>
                    <a:pt x="263" y="229"/>
                  </a:cubicBezTo>
                  <a:cubicBezTo>
                    <a:pt x="1" y="471"/>
                    <a:pt x="41" y="854"/>
                    <a:pt x="323" y="1055"/>
                  </a:cubicBezTo>
                  <a:cubicBezTo>
                    <a:pt x="445" y="1142"/>
                    <a:pt x="601" y="1184"/>
                    <a:pt x="758" y="1184"/>
                  </a:cubicBezTo>
                  <a:cubicBezTo>
                    <a:pt x="965" y="1184"/>
                    <a:pt x="1174" y="1112"/>
                    <a:pt x="1311" y="975"/>
                  </a:cubicBezTo>
                  <a:cubicBezTo>
                    <a:pt x="1573" y="712"/>
                    <a:pt x="1553" y="329"/>
                    <a:pt x="1251" y="128"/>
                  </a:cubicBezTo>
                  <a:cubicBezTo>
                    <a:pt x="1131" y="42"/>
                    <a:pt x="982" y="0"/>
                    <a:pt x="8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976;p72"/>
            <p:cNvSpPr/>
            <p:nvPr/>
          </p:nvSpPr>
          <p:spPr>
            <a:xfrm>
              <a:off x="1141450" y="3203288"/>
              <a:ext cx="70100" cy="53100"/>
            </a:xfrm>
            <a:custGeom>
              <a:avLst/>
              <a:gdLst/>
              <a:ahLst/>
              <a:cxnLst/>
              <a:rect l="l" t="t" r="r" b="b"/>
              <a:pathLst>
                <a:path w="2804" h="2124" extrusionOk="0">
                  <a:moveTo>
                    <a:pt x="1466" y="1"/>
                  </a:moveTo>
                  <a:cubicBezTo>
                    <a:pt x="1101" y="1"/>
                    <a:pt x="728" y="134"/>
                    <a:pt x="465" y="397"/>
                  </a:cubicBezTo>
                  <a:cubicBezTo>
                    <a:pt x="1" y="841"/>
                    <a:pt x="61" y="1526"/>
                    <a:pt x="566" y="1889"/>
                  </a:cubicBezTo>
                  <a:cubicBezTo>
                    <a:pt x="793" y="2046"/>
                    <a:pt x="1069" y="2124"/>
                    <a:pt x="1347" y="2124"/>
                  </a:cubicBezTo>
                  <a:cubicBezTo>
                    <a:pt x="1710" y="2124"/>
                    <a:pt x="2077" y="1991"/>
                    <a:pt x="2340" y="1728"/>
                  </a:cubicBezTo>
                  <a:cubicBezTo>
                    <a:pt x="2804" y="1264"/>
                    <a:pt x="2763" y="599"/>
                    <a:pt x="2239" y="236"/>
                  </a:cubicBezTo>
                  <a:cubicBezTo>
                    <a:pt x="2021" y="79"/>
                    <a:pt x="1746" y="1"/>
                    <a:pt x="14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977;p72"/>
            <p:cNvSpPr/>
            <p:nvPr/>
          </p:nvSpPr>
          <p:spPr>
            <a:xfrm>
              <a:off x="1141450" y="3200088"/>
              <a:ext cx="70100" cy="59500"/>
            </a:xfrm>
            <a:custGeom>
              <a:avLst/>
              <a:gdLst/>
              <a:ahLst/>
              <a:cxnLst/>
              <a:rect l="l" t="t" r="r" b="b"/>
              <a:pathLst>
                <a:path w="2804" h="2380" fill="none" extrusionOk="0">
                  <a:moveTo>
                    <a:pt x="2340" y="1856"/>
                  </a:moveTo>
                  <a:cubicBezTo>
                    <a:pt x="1876" y="2320"/>
                    <a:pt x="1090" y="2380"/>
                    <a:pt x="566" y="2017"/>
                  </a:cubicBezTo>
                  <a:cubicBezTo>
                    <a:pt x="61" y="1654"/>
                    <a:pt x="1" y="969"/>
                    <a:pt x="465" y="525"/>
                  </a:cubicBezTo>
                  <a:cubicBezTo>
                    <a:pt x="928" y="61"/>
                    <a:pt x="1735" y="1"/>
                    <a:pt x="2239" y="364"/>
                  </a:cubicBezTo>
                  <a:cubicBezTo>
                    <a:pt x="2763" y="727"/>
                    <a:pt x="2804" y="1392"/>
                    <a:pt x="2340" y="1856"/>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978;p72"/>
            <p:cNvSpPr/>
            <p:nvPr/>
          </p:nvSpPr>
          <p:spPr>
            <a:xfrm>
              <a:off x="1207000" y="3334538"/>
              <a:ext cx="70575" cy="53725"/>
            </a:xfrm>
            <a:custGeom>
              <a:avLst/>
              <a:gdLst/>
              <a:ahLst/>
              <a:cxnLst/>
              <a:rect l="l" t="t" r="r" b="b"/>
              <a:pathLst>
                <a:path w="2823" h="2149" extrusionOk="0">
                  <a:moveTo>
                    <a:pt x="1507" y="1"/>
                  </a:moveTo>
                  <a:cubicBezTo>
                    <a:pt x="1132" y="1"/>
                    <a:pt x="744" y="141"/>
                    <a:pt x="464" y="409"/>
                  </a:cubicBezTo>
                  <a:cubicBezTo>
                    <a:pt x="0" y="873"/>
                    <a:pt x="20" y="1559"/>
                    <a:pt x="544" y="1922"/>
                  </a:cubicBezTo>
                  <a:cubicBezTo>
                    <a:pt x="765" y="2075"/>
                    <a:pt x="1036" y="2149"/>
                    <a:pt x="1310" y="2149"/>
                  </a:cubicBezTo>
                  <a:cubicBezTo>
                    <a:pt x="1687" y="2149"/>
                    <a:pt x="2071" y="2009"/>
                    <a:pt x="2339" y="1740"/>
                  </a:cubicBezTo>
                  <a:cubicBezTo>
                    <a:pt x="2823" y="1276"/>
                    <a:pt x="2783" y="591"/>
                    <a:pt x="2258" y="228"/>
                  </a:cubicBezTo>
                  <a:cubicBezTo>
                    <a:pt x="2046" y="75"/>
                    <a:pt x="1780" y="1"/>
                    <a:pt x="1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979;p72"/>
            <p:cNvSpPr/>
            <p:nvPr/>
          </p:nvSpPr>
          <p:spPr>
            <a:xfrm>
              <a:off x="1207000" y="3331163"/>
              <a:ext cx="70575" cy="60500"/>
            </a:xfrm>
            <a:custGeom>
              <a:avLst/>
              <a:gdLst/>
              <a:ahLst/>
              <a:cxnLst/>
              <a:rect l="l" t="t" r="r" b="b"/>
              <a:pathLst>
                <a:path w="2823" h="2420" fill="none" extrusionOk="0">
                  <a:moveTo>
                    <a:pt x="2339" y="1875"/>
                  </a:moveTo>
                  <a:cubicBezTo>
                    <a:pt x="1875" y="2339"/>
                    <a:pt x="1069" y="2420"/>
                    <a:pt x="544" y="2057"/>
                  </a:cubicBezTo>
                  <a:cubicBezTo>
                    <a:pt x="20" y="1694"/>
                    <a:pt x="0" y="1008"/>
                    <a:pt x="464" y="544"/>
                  </a:cubicBezTo>
                  <a:cubicBezTo>
                    <a:pt x="948" y="81"/>
                    <a:pt x="1754" y="0"/>
                    <a:pt x="2258" y="363"/>
                  </a:cubicBezTo>
                  <a:cubicBezTo>
                    <a:pt x="2783" y="726"/>
                    <a:pt x="2823" y="1411"/>
                    <a:pt x="2339" y="1875"/>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980;p72"/>
            <p:cNvSpPr/>
            <p:nvPr/>
          </p:nvSpPr>
          <p:spPr>
            <a:xfrm>
              <a:off x="1198425" y="3243788"/>
              <a:ext cx="70075" cy="52950"/>
            </a:xfrm>
            <a:custGeom>
              <a:avLst/>
              <a:gdLst/>
              <a:ahLst/>
              <a:cxnLst/>
              <a:rect l="l" t="t" r="r" b="b"/>
              <a:pathLst>
                <a:path w="2803" h="2118" extrusionOk="0">
                  <a:moveTo>
                    <a:pt x="1472" y="0"/>
                  </a:moveTo>
                  <a:cubicBezTo>
                    <a:pt x="1103" y="0"/>
                    <a:pt x="730" y="135"/>
                    <a:pt x="464" y="390"/>
                  </a:cubicBezTo>
                  <a:cubicBezTo>
                    <a:pt x="0" y="854"/>
                    <a:pt x="41" y="1519"/>
                    <a:pt x="565" y="1882"/>
                  </a:cubicBezTo>
                  <a:cubicBezTo>
                    <a:pt x="792" y="2039"/>
                    <a:pt x="1068" y="2117"/>
                    <a:pt x="1346" y="2117"/>
                  </a:cubicBezTo>
                  <a:cubicBezTo>
                    <a:pt x="1710" y="2117"/>
                    <a:pt x="2076" y="1984"/>
                    <a:pt x="2339" y="1721"/>
                  </a:cubicBezTo>
                  <a:cubicBezTo>
                    <a:pt x="2803" y="1277"/>
                    <a:pt x="2763" y="612"/>
                    <a:pt x="2238" y="229"/>
                  </a:cubicBezTo>
                  <a:cubicBezTo>
                    <a:pt x="2015" y="74"/>
                    <a:pt x="1745" y="0"/>
                    <a:pt x="14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981;p72"/>
            <p:cNvSpPr/>
            <p:nvPr/>
          </p:nvSpPr>
          <p:spPr>
            <a:xfrm>
              <a:off x="1198425" y="3240413"/>
              <a:ext cx="70075" cy="59525"/>
            </a:xfrm>
            <a:custGeom>
              <a:avLst/>
              <a:gdLst/>
              <a:ahLst/>
              <a:cxnLst/>
              <a:rect l="l" t="t" r="r" b="b"/>
              <a:pathLst>
                <a:path w="2803" h="2381" fill="none" extrusionOk="0">
                  <a:moveTo>
                    <a:pt x="2339" y="1856"/>
                  </a:moveTo>
                  <a:cubicBezTo>
                    <a:pt x="1875" y="2320"/>
                    <a:pt x="1089" y="2380"/>
                    <a:pt x="565" y="2017"/>
                  </a:cubicBezTo>
                  <a:cubicBezTo>
                    <a:pt x="41" y="1654"/>
                    <a:pt x="0" y="989"/>
                    <a:pt x="464" y="525"/>
                  </a:cubicBezTo>
                  <a:cubicBezTo>
                    <a:pt x="928" y="81"/>
                    <a:pt x="1714" y="1"/>
                    <a:pt x="2238" y="364"/>
                  </a:cubicBezTo>
                  <a:cubicBezTo>
                    <a:pt x="2763" y="747"/>
                    <a:pt x="2803" y="1412"/>
                    <a:pt x="2339" y="1856"/>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982;p72"/>
            <p:cNvSpPr/>
            <p:nvPr/>
          </p:nvSpPr>
          <p:spPr>
            <a:xfrm>
              <a:off x="1209500" y="3250738"/>
              <a:ext cx="48425" cy="39175"/>
            </a:xfrm>
            <a:custGeom>
              <a:avLst/>
              <a:gdLst/>
              <a:ahLst/>
              <a:cxnLst/>
              <a:rect l="l" t="t" r="r" b="b"/>
              <a:pathLst>
                <a:path w="1937" h="1567" extrusionOk="0">
                  <a:moveTo>
                    <a:pt x="931" y="109"/>
                  </a:moveTo>
                  <a:cubicBezTo>
                    <a:pt x="976" y="109"/>
                    <a:pt x="1023" y="124"/>
                    <a:pt x="1070" y="152"/>
                  </a:cubicBezTo>
                  <a:cubicBezTo>
                    <a:pt x="1271" y="294"/>
                    <a:pt x="1473" y="455"/>
                    <a:pt x="1674" y="596"/>
                  </a:cubicBezTo>
                  <a:cubicBezTo>
                    <a:pt x="1775" y="656"/>
                    <a:pt x="1775" y="757"/>
                    <a:pt x="1695" y="838"/>
                  </a:cubicBezTo>
                  <a:cubicBezTo>
                    <a:pt x="1614" y="919"/>
                    <a:pt x="1513" y="1019"/>
                    <a:pt x="1412" y="1100"/>
                  </a:cubicBezTo>
                  <a:cubicBezTo>
                    <a:pt x="1332" y="1201"/>
                    <a:pt x="1231" y="1281"/>
                    <a:pt x="1150" y="1382"/>
                  </a:cubicBezTo>
                  <a:cubicBezTo>
                    <a:pt x="1094" y="1428"/>
                    <a:pt x="1037" y="1454"/>
                    <a:pt x="984" y="1454"/>
                  </a:cubicBezTo>
                  <a:cubicBezTo>
                    <a:pt x="942" y="1454"/>
                    <a:pt x="903" y="1438"/>
                    <a:pt x="868" y="1402"/>
                  </a:cubicBezTo>
                  <a:cubicBezTo>
                    <a:pt x="646" y="1261"/>
                    <a:pt x="444" y="1120"/>
                    <a:pt x="243" y="959"/>
                  </a:cubicBezTo>
                  <a:cubicBezTo>
                    <a:pt x="142" y="898"/>
                    <a:pt x="142" y="818"/>
                    <a:pt x="223" y="737"/>
                  </a:cubicBezTo>
                  <a:cubicBezTo>
                    <a:pt x="404" y="556"/>
                    <a:pt x="586" y="354"/>
                    <a:pt x="787" y="173"/>
                  </a:cubicBezTo>
                  <a:cubicBezTo>
                    <a:pt x="830" y="129"/>
                    <a:pt x="879" y="109"/>
                    <a:pt x="931" y="109"/>
                  </a:cubicBezTo>
                  <a:close/>
                  <a:moveTo>
                    <a:pt x="924" y="1"/>
                  </a:moveTo>
                  <a:cubicBezTo>
                    <a:pt x="835" y="1"/>
                    <a:pt x="752" y="36"/>
                    <a:pt x="686" y="112"/>
                  </a:cubicBezTo>
                  <a:cubicBezTo>
                    <a:pt x="586" y="193"/>
                    <a:pt x="505" y="294"/>
                    <a:pt x="404" y="374"/>
                  </a:cubicBezTo>
                  <a:cubicBezTo>
                    <a:pt x="303" y="475"/>
                    <a:pt x="223" y="556"/>
                    <a:pt x="122" y="656"/>
                  </a:cubicBezTo>
                  <a:cubicBezTo>
                    <a:pt x="1" y="798"/>
                    <a:pt x="1" y="939"/>
                    <a:pt x="142" y="1060"/>
                  </a:cubicBezTo>
                  <a:cubicBezTo>
                    <a:pt x="364" y="1201"/>
                    <a:pt x="565" y="1342"/>
                    <a:pt x="767" y="1503"/>
                  </a:cubicBezTo>
                  <a:cubicBezTo>
                    <a:pt x="834" y="1545"/>
                    <a:pt x="905" y="1566"/>
                    <a:pt x="975" y="1566"/>
                  </a:cubicBezTo>
                  <a:cubicBezTo>
                    <a:pt x="1073" y="1566"/>
                    <a:pt x="1169" y="1525"/>
                    <a:pt x="1251" y="1443"/>
                  </a:cubicBezTo>
                  <a:cubicBezTo>
                    <a:pt x="1432" y="1261"/>
                    <a:pt x="1614" y="1100"/>
                    <a:pt x="1795" y="919"/>
                  </a:cubicBezTo>
                  <a:cubicBezTo>
                    <a:pt x="1937" y="777"/>
                    <a:pt x="1916" y="616"/>
                    <a:pt x="1775" y="515"/>
                  </a:cubicBezTo>
                  <a:cubicBezTo>
                    <a:pt x="1574" y="354"/>
                    <a:pt x="1352" y="213"/>
                    <a:pt x="1150" y="72"/>
                  </a:cubicBezTo>
                  <a:cubicBezTo>
                    <a:pt x="1076" y="26"/>
                    <a:pt x="998" y="1"/>
                    <a:pt x="9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983;p72"/>
            <p:cNvSpPr/>
            <p:nvPr/>
          </p:nvSpPr>
          <p:spPr>
            <a:xfrm>
              <a:off x="1222625" y="3262038"/>
              <a:ext cx="21700" cy="16675"/>
            </a:xfrm>
            <a:custGeom>
              <a:avLst/>
              <a:gdLst/>
              <a:ahLst/>
              <a:cxnLst/>
              <a:rect l="l" t="t" r="r" b="b"/>
              <a:pathLst>
                <a:path w="868" h="667" extrusionOk="0">
                  <a:moveTo>
                    <a:pt x="448" y="113"/>
                  </a:moveTo>
                  <a:cubicBezTo>
                    <a:pt x="505" y="113"/>
                    <a:pt x="561" y="129"/>
                    <a:pt x="605" y="164"/>
                  </a:cubicBezTo>
                  <a:cubicBezTo>
                    <a:pt x="706" y="245"/>
                    <a:pt x="726" y="386"/>
                    <a:pt x="625" y="467"/>
                  </a:cubicBezTo>
                  <a:cubicBezTo>
                    <a:pt x="568" y="523"/>
                    <a:pt x="492" y="548"/>
                    <a:pt x="419" y="548"/>
                  </a:cubicBezTo>
                  <a:cubicBezTo>
                    <a:pt x="362" y="548"/>
                    <a:pt x="306" y="533"/>
                    <a:pt x="262" y="507"/>
                  </a:cubicBezTo>
                  <a:cubicBezTo>
                    <a:pt x="161" y="426"/>
                    <a:pt x="141" y="285"/>
                    <a:pt x="242" y="184"/>
                  </a:cubicBezTo>
                  <a:cubicBezTo>
                    <a:pt x="299" y="139"/>
                    <a:pt x="374" y="113"/>
                    <a:pt x="448" y="113"/>
                  </a:cubicBezTo>
                  <a:close/>
                  <a:moveTo>
                    <a:pt x="468" y="0"/>
                  </a:moveTo>
                  <a:cubicBezTo>
                    <a:pt x="347" y="0"/>
                    <a:pt x="224" y="41"/>
                    <a:pt x="141" y="124"/>
                  </a:cubicBezTo>
                  <a:cubicBezTo>
                    <a:pt x="0" y="265"/>
                    <a:pt x="20" y="467"/>
                    <a:pt x="161" y="588"/>
                  </a:cubicBezTo>
                  <a:cubicBezTo>
                    <a:pt x="233" y="641"/>
                    <a:pt x="324" y="667"/>
                    <a:pt x="416" y="667"/>
                  </a:cubicBezTo>
                  <a:cubicBezTo>
                    <a:pt x="531" y="667"/>
                    <a:pt x="647" y="626"/>
                    <a:pt x="726" y="547"/>
                  </a:cubicBezTo>
                  <a:cubicBezTo>
                    <a:pt x="867" y="406"/>
                    <a:pt x="867" y="184"/>
                    <a:pt x="706" y="63"/>
                  </a:cubicBezTo>
                  <a:cubicBezTo>
                    <a:pt x="639" y="21"/>
                    <a:pt x="554" y="0"/>
                    <a:pt x="4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984;p72"/>
            <p:cNvSpPr/>
            <p:nvPr/>
          </p:nvSpPr>
          <p:spPr>
            <a:xfrm>
              <a:off x="1245300" y="3267263"/>
              <a:ext cx="5575" cy="3800"/>
            </a:xfrm>
            <a:custGeom>
              <a:avLst/>
              <a:gdLst/>
              <a:ahLst/>
              <a:cxnLst/>
              <a:rect l="l" t="t" r="r" b="b"/>
              <a:pathLst>
                <a:path w="223" h="152" extrusionOk="0">
                  <a:moveTo>
                    <a:pt x="121" y="0"/>
                  </a:moveTo>
                  <a:cubicBezTo>
                    <a:pt x="101" y="0"/>
                    <a:pt x="81" y="6"/>
                    <a:pt x="61" y="16"/>
                  </a:cubicBezTo>
                  <a:cubicBezTo>
                    <a:pt x="21" y="56"/>
                    <a:pt x="0" y="96"/>
                    <a:pt x="61" y="137"/>
                  </a:cubicBezTo>
                  <a:cubicBezTo>
                    <a:pt x="71" y="147"/>
                    <a:pt x="91" y="152"/>
                    <a:pt x="114" y="152"/>
                  </a:cubicBezTo>
                  <a:cubicBezTo>
                    <a:pt x="137" y="152"/>
                    <a:pt x="162" y="147"/>
                    <a:pt x="182" y="137"/>
                  </a:cubicBezTo>
                  <a:cubicBezTo>
                    <a:pt x="222" y="96"/>
                    <a:pt x="222" y="56"/>
                    <a:pt x="182" y="16"/>
                  </a:cubicBezTo>
                  <a:cubicBezTo>
                    <a:pt x="162" y="6"/>
                    <a:pt x="142" y="0"/>
                    <a:pt x="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985;p72"/>
            <p:cNvSpPr/>
            <p:nvPr/>
          </p:nvSpPr>
          <p:spPr>
            <a:xfrm>
              <a:off x="1148025" y="3293788"/>
              <a:ext cx="69575" cy="52850"/>
            </a:xfrm>
            <a:custGeom>
              <a:avLst/>
              <a:gdLst/>
              <a:ahLst/>
              <a:cxnLst/>
              <a:rect l="l" t="t" r="r" b="b"/>
              <a:pathLst>
                <a:path w="2783" h="2114" extrusionOk="0">
                  <a:moveTo>
                    <a:pt x="1446" y="0"/>
                  </a:moveTo>
                  <a:cubicBezTo>
                    <a:pt x="1083" y="0"/>
                    <a:pt x="715" y="135"/>
                    <a:pt x="464" y="386"/>
                  </a:cubicBezTo>
                  <a:cubicBezTo>
                    <a:pt x="0" y="850"/>
                    <a:pt x="40" y="1515"/>
                    <a:pt x="565" y="1878"/>
                  </a:cubicBezTo>
                  <a:cubicBezTo>
                    <a:pt x="783" y="2035"/>
                    <a:pt x="1058" y="2113"/>
                    <a:pt x="1336" y="2113"/>
                  </a:cubicBezTo>
                  <a:cubicBezTo>
                    <a:pt x="1699" y="2113"/>
                    <a:pt x="2067" y="1980"/>
                    <a:pt x="2319" y="1717"/>
                  </a:cubicBezTo>
                  <a:cubicBezTo>
                    <a:pt x="2783" y="1273"/>
                    <a:pt x="2742" y="608"/>
                    <a:pt x="2218" y="245"/>
                  </a:cubicBezTo>
                  <a:cubicBezTo>
                    <a:pt x="1999" y="79"/>
                    <a:pt x="1724" y="0"/>
                    <a:pt x="1446" y="0"/>
                  </a:cubicBezTo>
                  <a:close/>
                </a:path>
              </a:pathLst>
            </a:custGeom>
            <a:solidFill>
              <a:srgbClr val="EC9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986;p72"/>
            <p:cNvSpPr/>
            <p:nvPr/>
          </p:nvSpPr>
          <p:spPr>
            <a:xfrm>
              <a:off x="1148025" y="3290313"/>
              <a:ext cx="69575" cy="59525"/>
            </a:xfrm>
            <a:custGeom>
              <a:avLst/>
              <a:gdLst/>
              <a:ahLst/>
              <a:cxnLst/>
              <a:rect l="l" t="t" r="r" b="b"/>
              <a:pathLst>
                <a:path w="2783" h="2381" fill="none" extrusionOk="0">
                  <a:moveTo>
                    <a:pt x="2319" y="1856"/>
                  </a:moveTo>
                  <a:cubicBezTo>
                    <a:pt x="1875" y="2320"/>
                    <a:pt x="1069" y="2380"/>
                    <a:pt x="565" y="2017"/>
                  </a:cubicBezTo>
                  <a:cubicBezTo>
                    <a:pt x="40" y="1654"/>
                    <a:pt x="0" y="989"/>
                    <a:pt x="464" y="525"/>
                  </a:cubicBezTo>
                  <a:cubicBezTo>
                    <a:pt x="907" y="82"/>
                    <a:pt x="1714" y="1"/>
                    <a:pt x="2218" y="384"/>
                  </a:cubicBezTo>
                  <a:cubicBezTo>
                    <a:pt x="2742" y="747"/>
                    <a:pt x="2783" y="1412"/>
                    <a:pt x="2319" y="1856"/>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987;p72"/>
            <p:cNvSpPr/>
            <p:nvPr/>
          </p:nvSpPr>
          <p:spPr>
            <a:xfrm>
              <a:off x="1160100" y="3307963"/>
              <a:ext cx="41875" cy="24525"/>
            </a:xfrm>
            <a:custGeom>
              <a:avLst/>
              <a:gdLst/>
              <a:ahLst/>
              <a:cxnLst/>
              <a:rect l="l" t="t" r="r" b="b"/>
              <a:pathLst>
                <a:path w="1675" h="981" extrusionOk="0">
                  <a:moveTo>
                    <a:pt x="1453" y="1"/>
                  </a:moveTo>
                  <a:lnTo>
                    <a:pt x="727" y="726"/>
                  </a:lnTo>
                  <a:cubicBezTo>
                    <a:pt x="684" y="770"/>
                    <a:pt x="617" y="790"/>
                    <a:pt x="549" y="790"/>
                  </a:cubicBezTo>
                  <a:cubicBezTo>
                    <a:pt x="491" y="790"/>
                    <a:pt x="431" y="775"/>
                    <a:pt x="384" y="747"/>
                  </a:cubicBezTo>
                  <a:cubicBezTo>
                    <a:pt x="283" y="666"/>
                    <a:pt x="263" y="545"/>
                    <a:pt x="364" y="444"/>
                  </a:cubicBezTo>
                  <a:cubicBezTo>
                    <a:pt x="409" y="399"/>
                    <a:pt x="480" y="373"/>
                    <a:pt x="551" y="373"/>
                  </a:cubicBezTo>
                  <a:cubicBezTo>
                    <a:pt x="607" y="373"/>
                    <a:pt x="662" y="389"/>
                    <a:pt x="707" y="424"/>
                  </a:cubicBezTo>
                  <a:cubicBezTo>
                    <a:pt x="707" y="424"/>
                    <a:pt x="707" y="444"/>
                    <a:pt x="727" y="444"/>
                  </a:cubicBezTo>
                  <a:lnTo>
                    <a:pt x="868" y="283"/>
                  </a:lnTo>
                  <a:cubicBezTo>
                    <a:pt x="868" y="283"/>
                    <a:pt x="868" y="283"/>
                    <a:pt x="848" y="263"/>
                  </a:cubicBezTo>
                  <a:cubicBezTo>
                    <a:pt x="772" y="204"/>
                    <a:pt x="675" y="176"/>
                    <a:pt x="574" y="176"/>
                  </a:cubicBezTo>
                  <a:cubicBezTo>
                    <a:pt x="435" y="176"/>
                    <a:pt x="288" y="229"/>
                    <a:pt x="182" y="323"/>
                  </a:cubicBezTo>
                  <a:cubicBezTo>
                    <a:pt x="1" y="505"/>
                    <a:pt x="21" y="747"/>
                    <a:pt x="223" y="888"/>
                  </a:cubicBezTo>
                  <a:cubicBezTo>
                    <a:pt x="311" y="950"/>
                    <a:pt x="418" y="980"/>
                    <a:pt x="525" y="980"/>
                  </a:cubicBezTo>
                  <a:cubicBezTo>
                    <a:pt x="662" y="980"/>
                    <a:pt x="797" y="929"/>
                    <a:pt x="888" y="827"/>
                  </a:cubicBezTo>
                  <a:lnTo>
                    <a:pt x="1332" y="404"/>
                  </a:lnTo>
                  <a:lnTo>
                    <a:pt x="1332" y="404"/>
                  </a:lnTo>
                  <a:cubicBezTo>
                    <a:pt x="1312" y="525"/>
                    <a:pt x="1352" y="646"/>
                    <a:pt x="1453" y="726"/>
                  </a:cubicBezTo>
                  <a:cubicBezTo>
                    <a:pt x="1473" y="726"/>
                    <a:pt x="1473" y="747"/>
                    <a:pt x="1493" y="747"/>
                  </a:cubicBezTo>
                  <a:lnTo>
                    <a:pt x="1674" y="565"/>
                  </a:lnTo>
                  <a:cubicBezTo>
                    <a:pt x="1533" y="464"/>
                    <a:pt x="1513" y="263"/>
                    <a:pt x="1634" y="122"/>
                  </a:cubicBezTo>
                  <a:lnTo>
                    <a:pt x="14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988;p72"/>
            <p:cNvSpPr/>
            <p:nvPr/>
          </p:nvSpPr>
          <p:spPr>
            <a:xfrm>
              <a:off x="1154575" y="3388538"/>
              <a:ext cx="69575" cy="53075"/>
            </a:xfrm>
            <a:custGeom>
              <a:avLst/>
              <a:gdLst/>
              <a:ahLst/>
              <a:cxnLst/>
              <a:rect l="l" t="t" r="r" b="b"/>
              <a:pathLst>
                <a:path w="2783" h="2123" extrusionOk="0">
                  <a:moveTo>
                    <a:pt x="1445" y="1"/>
                  </a:moveTo>
                  <a:cubicBezTo>
                    <a:pt x="1079" y="1"/>
                    <a:pt x="706" y="135"/>
                    <a:pt x="444" y="387"/>
                  </a:cubicBezTo>
                  <a:cubicBezTo>
                    <a:pt x="0" y="850"/>
                    <a:pt x="41" y="1516"/>
                    <a:pt x="545" y="1879"/>
                  </a:cubicBezTo>
                  <a:cubicBezTo>
                    <a:pt x="769" y="2043"/>
                    <a:pt x="1043" y="2122"/>
                    <a:pt x="1318" y="2122"/>
                  </a:cubicBezTo>
                  <a:cubicBezTo>
                    <a:pt x="1684" y="2122"/>
                    <a:pt x="2054" y="1982"/>
                    <a:pt x="2319" y="1717"/>
                  </a:cubicBezTo>
                  <a:cubicBezTo>
                    <a:pt x="2783" y="1274"/>
                    <a:pt x="2742" y="609"/>
                    <a:pt x="2218" y="246"/>
                  </a:cubicBezTo>
                  <a:cubicBezTo>
                    <a:pt x="2000" y="80"/>
                    <a:pt x="1724" y="1"/>
                    <a:pt x="1445" y="1"/>
                  </a:cubicBezTo>
                  <a:close/>
                </a:path>
              </a:pathLst>
            </a:custGeom>
            <a:solidFill>
              <a:srgbClr val="EC9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989;p72"/>
            <p:cNvSpPr/>
            <p:nvPr/>
          </p:nvSpPr>
          <p:spPr>
            <a:xfrm>
              <a:off x="1154575" y="3385088"/>
              <a:ext cx="69575" cy="60000"/>
            </a:xfrm>
            <a:custGeom>
              <a:avLst/>
              <a:gdLst/>
              <a:ahLst/>
              <a:cxnLst/>
              <a:rect l="l" t="t" r="r" b="b"/>
              <a:pathLst>
                <a:path w="2783" h="2400" fill="none" extrusionOk="0">
                  <a:moveTo>
                    <a:pt x="2319" y="1855"/>
                  </a:moveTo>
                  <a:cubicBezTo>
                    <a:pt x="1855" y="2319"/>
                    <a:pt x="1069" y="2400"/>
                    <a:pt x="545" y="2017"/>
                  </a:cubicBezTo>
                  <a:cubicBezTo>
                    <a:pt x="41" y="1654"/>
                    <a:pt x="0" y="988"/>
                    <a:pt x="444" y="525"/>
                  </a:cubicBezTo>
                  <a:cubicBezTo>
                    <a:pt x="907" y="81"/>
                    <a:pt x="1714" y="0"/>
                    <a:pt x="2218" y="384"/>
                  </a:cubicBezTo>
                  <a:cubicBezTo>
                    <a:pt x="2742" y="747"/>
                    <a:pt x="2783" y="1412"/>
                    <a:pt x="2319" y="1855"/>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990;p72"/>
            <p:cNvSpPr/>
            <p:nvPr/>
          </p:nvSpPr>
          <p:spPr>
            <a:xfrm>
              <a:off x="988225" y="3356288"/>
              <a:ext cx="69575" cy="52850"/>
            </a:xfrm>
            <a:custGeom>
              <a:avLst/>
              <a:gdLst/>
              <a:ahLst/>
              <a:cxnLst/>
              <a:rect l="l" t="t" r="r" b="b"/>
              <a:pathLst>
                <a:path w="2783" h="2114" extrusionOk="0">
                  <a:moveTo>
                    <a:pt x="1447" y="0"/>
                  </a:moveTo>
                  <a:cubicBezTo>
                    <a:pt x="1083" y="0"/>
                    <a:pt x="716" y="135"/>
                    <a:pt x="464" y="386"/>
                  </a:cubicBezTo>
                  <a:cubicBezTo>
                    <a:pt x="1" y="850"/>
                    <a:pt x="41" y="1515"/>
                    <a:pt x="565" y="1878"/>
                  </a:cubicBezTo>
                  <a:cubicBezTo>
                    <a:pt x="783" y="2036"/>
                    <a:pt x="1058" y="2113"/>
                    <a:pt x="1336" y="2113"/>
                  </a:cubicBezTo>
                  <a:cubicBezTo>
                    <a:pt x="1700" y="2113"/>
                    <a:pt x="2068" y="1980"/>
                    <a:pt x="2319" y="1717"/>
                  </a:cubicBezTo>
                  <a:cubicBezTo>
                    <a:pt x="2783" y="1273"/>
                    <a:pt x="2743" y="608"/>
                    <a:pt x="2218" y="245"/>
                  </a:cubicBezTo>
                  <a:cubicBezTo>
                    <a:pt x="2000" y="79"/>
                    <a:pt x="1725" y="0"/>
                    <a:pt x="14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991;p72"/>
            <p:cNvSpPr/>
            <p:nvPr/>
          </p:nvSpPr>
          <p:spPr>
            <a:xfrm>
              <a:off x="988225" y="3352838"/>
              <a:ext cx="69575" cy="59500"/>
            </a:xfrm>
            <a:custGeom>
              <a:avLst/>
              <a:gdLst/>
              <a:ahLst/>
              <a:cxnLst/>
              <a:rect l="l" t="t" r="r" b="b"/>
              <a:pathLst>
                <a:path w="2783" h="2380" fill="none" extrusionOk="0">
                  <a:moveTo>
                    <a:pt x="2319" y="1855"/>
                  </a:moveTo>
                  <a:cubicBezTo>
                    <a:pt x="1876" y="2319"/>
                    <a:pt x="1069" y="2379"/>
                    <a:pt x="565" y="2016"/>
                  </a:cubicBezTo>
                  <a:cubicBezTo>
                    <a:pt x="41" y="1653"/>
                    <a:pt x="1" y="988"/>
                    <a:pt x="464" y="524"/>
                  </a:cubicBezTo>
                  <a:cubicBezTo>
                    <a:pt x="908" y="81"/>
                    <a:pt x="1714" y="0"/>
                    <a:pt x="2218" y="383"/>
                  </a:cubicBezTo>
                  <a:cubicBezTo>
                    <a:pt x="2743" y="746"/>
                    <a:pt x="2783" y="1411"/>
                    <a:pt x="2319" y="1855"/>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992;p72"/>
            <p:cNvSpPr/>
            <p:nvPr/>
          </p:nvSpPr>
          <p:spPr>
            <a:xfrm>
              <a:off x="1038625" y="3306288"/>
              <a:ext cx="70100" cy="52950"/>
            </a:xfrm>
            <a:custGeom>
              <a:avLst/>
              <a:gdLst/>
              <a:ahLst/>
              <a:cxnLst/>
              <a:rect l="l" t="t" r="r" b="b"/>
              <a:pathLst>
                <a:path w="2804" h="2118" extrusionOk="0">
                  <a:moveTo>
                    <a:pt x="1472" y="0"/>
                  </a:moveTo>
                  <a:cubicBezTo>
                    <a:pt x="1104" y="0"/>
                    <a:pt x="731" y="135"/>
                    <a:pt x="465" y="390"/>
                  </a:cubicBezTo>
                  <a:cubicBezTo>
                    <a:pt x="1" y="854"/>
                    <a:pt x="41" y="1519"/>
                    <a:pt x="565" y="1882"/>
                  </a:cubicBezTo>
                  <a:cubicBezTo>
                    <a:pt x="792" y="2039"/>
                    <a:pt x="1069" y="2117"/>
                    <a:pt x="1346" y="2117"/>
                  </a:cubicBezTo>
                  <a:cubicBezTo>
                    <a:pt x="1710" y="2117"/>
                    <a:pt x="2077" y="1984"/>
                    <a:pt x="2340" y="1721"/>
                  </a:cubicBezTo>
                  <a:cubicBezTo>
                    <a:pt x="2803" y="1277"/>
                    <a:pt x="2763" y="612"/>
                    <a:pt x="2239" y="229"/>
                  </a:cubicBezTo>
                  <a:cubicBezTo>
                    <a:pt x="2016" y="74"/>
                    <a:pt x="1745" y="0"/>
                    <a:pt x="14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993;p72"/>
            <p:cNvSpPr/>
            <p:nvPr/>
          </p:nvSpPr>
          <p:spPr>
            <a:xfrm>
              <a:off x="1038625" y="3302913"/>
              <a:ext cx="70100" cy="59525"/>
            </a:xfrm>
            <a:custGeom>
              <a:avLst/>
              <a:gdLst/>
              <a:ahLst/>
              <a:cxnLst/>
              <a:rect l="l" t="t" r="r" b="b"/>
              <a:pathLst>
                <a:path w="2804" h="2381" fill="none" extrusionOk="0">
                  <a:moveTo>
                    <a:pt x="2340" y="1856"/>
                  </a:moveTo>
                  <a:cubicBezTo>
                    <a:pt x="1876" y="2320"/>
                    <a:pt x="1090" y="2380"/>
                    <a:pt x="565" y="2017"/>
                  </a:cubicBezTo>
                  <a:cubicBezTo>
                    <a:pt x="41" y="1654"/>
                    <a:pt x="1" y="989"/>
                    <a:pt x="465" y="525"/>
                  </a:cubicBezTo>
                  <a:cubicBezTo>
                    <a:pt x="928" y="82"/>
                    <a:pt x="1715" y="1"/>
                    <a:pt x="2239" y="364"/>
                  </a:cubicBezTo>
                  <a:cubicBezTo>
                    <a:pt x="2763" y="747"/>
                    <a:pt x="2803" y="1412"/>
                    <a:pt x="2340" y="1856"/>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994;p72"/>
            <p:cNvSpPr/>
            <p:nvPr/>
          </p:nvSpPr>
          <p:spPr>
            <a:xfrm>
              <a:off x="1047200" y="3318863"/>
              <a:ext cx="44375" cy="34000"/>
            </a:xfrm>
            <a:custGeom>
              <a:avLst/>
              <a:gdLst/>
              <a:ahLst/>
              <a:cxnLst/>
              <a:rect l="l" t="t" r="r" b="b"/>
              <a:pathLst>
                <a:path w="1775" h="1360" extrusionOk="0">
                  <a:moveTo>
                    <a:pt x="1330" y="0"/>
                  </a:moveTo>
                  <a:cubicBezTo>
                    <a:pt x="1236" y="0"/>
                    <a:pt x="1142" y="36"/>
                    <a:pt x="1069" y="109"/>
                  </a:cubicBezTo>
                  <a:cubicBezTo>
                    <a:pt x="1009" y="149"/>
                    <a:pt x="948" y="210"/>
                    <a:pt x="888" y="250"/>
                  </a:cubicBezTo>
                  <a:cubicBezTo>
                    <a:pt x="888" y="270"/>
                    <a:pt x="868" y="290"/>
                    <a:pt x="847" y="290"/>
                  </a:cubicBezTo>
                  <a:lnTo>
                    <a:pt x="646" y="149"/>
                  </a:lnTo>
                  <a:lnTo>
                    <a:pt x="444" y="351"/>
                  </a:lnTo>
                  <a:lnTo>
                    <a:pt x="646" y="512"/>
                  </a:lnTo>
                  <a:lnTo>
                    <a:pt x="1" y="1157"/>
                  </a:lnTo>
                  <a:cubicBezTo>
                    <a:pt x="41" y="1238"/>
                    <a:pt x="122" y="1299"/>
                    <a:pt x="202" y="1359"/>
                  </a:cubicBezTo>
                  <a:lnTo>
                    <a:pt x="888" y="674"/>
                  </a:lnTo>
                  <a:cubicBezTo>
                    <a:pt x="948" y="714"/>
                    <a:pt x="1009" y="754"/>
                    <a:pt x="1069" y="795"/>
                  </a:cubicBezTo>
                  <a:cubicBezTo>
                    <a:pt x="1089" y="815"/>
                    <a:pt x="1109" y="815"/>
                    <a:pt x="1109" y="815"/>
                  </a:cubicBezTo>
                  <a:cubicBezTo>
                    <a:pt x="1190" y="754"/>
                    <a:pt x="1251" y="694"/>
                    <a:pt x="1331" y="633"/>
                  </a:cubicBezTo>
                  <a:lnTo>
                    <a:pt x="1109" y="472"/>
                  </a:lnTo>
                  <a:cubicBezTo>
                    <a:pt x="1170" y="411"/>
                    <a:pt x="1210" y="371"/>
                    <a:pt x="1271" y="311"/>
                  </a:cubicBezTo>
                  <a:cubicBezTo>
                    <a:pt x="1294" y="287"/>
                    <a:pt x="1318" y="277"/>
                    <a:pt x="1342" y="277"/>
                  </a:cubicBezTo>
                  <a:cubicBezTo>
                    <a:pt x="1358" y="277"/>
                    <a:pt x="1375" y="282"/>
                    <a:pt x="1392" y="290"/>
                  </a:cubicBezTo>
                  <a:cubicBezTo>
                    <a:pt x="1432" y="311"/>
                    <a:pt x="1452" y="331"/>
                    <a:pt x="1493" y="351"/>
                  </a:cubicBezTo>
                  <a:cubicBezTo>
                    <a:pt x="1513" y="371"/>
                    <a:pt x="1553" y="391"/>
                    <a:pt x="1573" y="411"/>
                  </a:cubicBezTo>
                  <a:lnTo>
                    <a:pt x="1775" y="230"/>
                  </a:lnTo>
                  <a:cubicBezTo>
                    <a:pt x="1674" y="169"/>
                    <a:pt x="1614" y="89"/>
                    <a:pt x="1513" y="49"/>
                  </a:cubicBezTo>
                  <a:cubicBezTo>
                    <a:pt x="1456" y="16"/>
                    <a:pt x="1393" y="0"/>
                    <a:pt x="13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995;p72"/>
            <p:cNvSpPr/>
            <p:nvPr/>
          </p:nvSpPr>
          <p:spPr>
            <a:xfrm>
              <a:off x="1104150" y="3437388"/>
              <a:ext cx="70100" cy="54075"/>
            </a:xfrm>
            <a:custGeom>
              <a:avLst/>
              <a:gdLst/>
              <a:ahLst/>
              <a:cxnLst/>
              <a:rect l="l" t="t" r="r" b="b"/>
              <a:pathLst>
                <a:path w="2804" h="2163" extrusionOk="0">
                  <a:moveTo>
                    <a:pt x="1499" y="0"/>
                  </a:moveTo>
                  <a:cubicBezTo>
                    <a:pt x="1126" y="0"/>
                    <a:pt x="745" y="140"/>
                    <a:pt x="465" y="409"/>
                  </a:cubicBezTo>
                  <a:cubicBezTo>
                    <a:pt x="1" y="872"/>
                    <a:pt x="21" y="1558"/>
                    <a:pt x="545" y="1921"/>
                  </a:cubicBezTo>
                  <a:cubicBezTo>
                    <a:pt x="768" y="2084"/>
                    <a:pt x="1038" y="2163"/>
                    <a:pt x="1312" y="2163"/>
                  </a:cubicBezTo>
                  <a:cubicBezTo>
                    <a:pt x="1683" y="2163"/>
                    <a:pt x="2061" y="2018"/>
                    <a:pt x="2340" y="1739"/>
                  </a:cubicBezTo>
                  <a:cubicBezTo>
                    <a:pt x="2804" y="1276"/>
                    <a:pt x="2783" y="610"/>
                    <a:pt x="2259" y="227"/>
                  </a:cubicBezTo>
                  <a:cubicBezTo>
                    <a:pt x="2038" y="74"/>
                    <a:pt x="1771" y="0"/>
                    <a:pt x="14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996;p72"/>
            <p:cNvSpPr/>
            <p:nvPr/>
          </p:nvSpPr>
          <p:spPr>
            <a:xfrm>
              <a:off x="1104150" y="3433988"/>
              <a:ext cx="70100" cy="61000"/>
            </a:xfrm>
            <a:custGeom>
              <a:avLst/>
              <a:gdLst/>
              <a:ahLst/>
              <a:cxnLst/>
              <a:rect l="l" t="t" r="r" b="b"/>
              <a:pathLst>
                <a:path w="2804" h="2440" fill="none" extrusionOk="0">
                  <a:moveTo>
                    <a:pt x="2340" y="1875"/>
                  </a:moveTo>
                  <a:cubicBezTo>
                    <a:pt x="1856" y="2359"/>
                    <a:pt x="1070" y="2440"/>
                    <a:pt x="545" y="2057"/>
                  </a:cubicBezTo>
                  <a:cubicBezTo>
                    <a:pt x="21" y="1694"/>
                    <a:pt x="1" y="1008"/>
                    <a:pt x="465" y="545"/>
                  </a:cubicBezTo>
                  <a:cubicBezTo>
                    <a:pt x="949" y="81"/>
                    <a:pt x="1735" y="0"/>
                    <a:pt x="2259" y="363"/>
                  </a:cubicBezTo>
                  <a:cubicBezTo>
                    <a:pt x="2783" y="746"/>
                    <a:pt x="2804" y="1412"/>
                    <a:pt x="2340" y="1875"/>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997;p72"/>
            <p:cNvSpPr/>
            <p:nvPr/>
          </p:nvSpPr>
          <p:spPr>
            <a:xfrm>
              <a:off x="1116250" y="3448088"/>
              <a:ext cx="46900" cy="30050"/>
            </a:xfrm>
            <a:custGeom>
              <a:avLst/>
              <a:gdLst/>
              <a:ahLst/>
              <a:cxnLst/>
              <a:rect l="l" t="t" r="r" b="b"/>
              <a:pathLst>
                <a:path w="1876" h="1202" extrusionOk="0">
                  <a:moveTo>
                    <a:pt x="807" y="1"/>
                  </a:moveTo>
                  <a:cubicBezTo>
                    <a:pt x="666" y="41"/>
                    <a:pt x="586" y="162"/>
                    <a:pt x="586" y="344"/>
                  </a:cubicBezTo>
                  <a:cubicBezTo>
                    <a:pt x="545" y="303"/>
                    <a:pt x="525" y="283"/>
                    <a:pt x="505" y="243"/>
                  </a:cubicBezTo>
                  <a:cubicBezTo>
                    <a:pt x="404" y="364"/>
                    <a:pt x="404" y="485"/>
                    <a:pt x="465" y="586"/>
                  </a:cubicBezTo>
                  <a:cubicBezTo>
                    <a:pt x="444" y="565"/>
                    <a:pt x="404" y="545"/>
                    <a:pt x="364" y="525"/>
                  </a:cubicBezTo>
                  <a:lnTo>
                    <a:pt x="364" y="525"/>
                  </a:lnTo>
                  <a:cubicBezTo>
                    <a:pt x="323" y="626"/>
                    <a:pt x="344" y="686"/>
                    <a:pt x="444" y="827"/>
                  </a:cubicBezTo>
                  <a:cubicBezTo>
                    <a:pt x="263" y="827"/>
                    <a:pt x="122" y="787"/>
                    <a:pt x="1" y="686"/>
                  </a:cubicBezTo>
                  <a:lnTo>
                    <a:pt x="1" y="686"/>
                  </a:lnTo>
                  <a:cubicBezTo>
                    <a:pt x="1" y="707"/>
                    <a:pt x="1" y="707"/>
                    <a:pt x="21" y="707"/>
                  </a:cubicBezTo>
                  <a:cubicBezTo>
                    <a:pt x="81" y="868"/>
                    <a:pt x="182" y="989"/>
                    <a:pt x="344" y="1069"/>
                  </a:cubicBezTo>
                  <a:cubicBezTo>
                    <a:pt x="496" y="1158"/>
                    <a:pt x="671" y="1201"/>
                    <a:pt x="847" y="1201"/>
                  </a:cubicBezTo>
                  <a:cubicBezTo>
                    <a:pt x="1112" y="1201"/>
                    <a:pt x="1379" y="1102"/>
                    <a:pt x="1574" y="908"/>
                  </a:cubicBezTo>
                  <a:cubicBezTo>
                    <a:pt x="1594" y="888"/>
                    <a:pt x="1614" y="868"/>
                    <a:pt x="1654" y="868"/>
                  </a:cubicBezTo>
                  <a:cubicBezTo>
                    <a:pt x="1715" y="868"/>
                    <a:pt x="1775" y="868"/>
                    <a:pt x="1815" y="848"/>
                  </a:cubicBezTo>
                  <a:cubicBezTo>
                    <a:pt x="1775" y="827"/>
                    <a:pt x="1735" y="807"/>
                    <a:pt x="1674" y="787"/>
                  </a:cubicBezTo>
                  <a:lnTo>
                    <a:pt x="1694" y="787"/>
                  </a:lnTo>
                  <a:cubicBezTo>
                    <a:pt x="1755" y="787"/>
                    <a:pt x="1815" y="787"/>
                    <a:pt x="1876" y="747"/>
                  </a:cubicBezTo>
                  <a:cubicBezTo>
                    <a:pt x="1836" y="727"/>
                    <a:pt x="1775" y="707"/>
                    <a:pt x="1735" y="707"/>
                  </a:cubicBezTo>
                  <a:cubicBezTo>
                    <a:pt x="1694" y="686"/>
                    <a:pt x="1694" y="686"/>
                    <a:pt x="1694" y="646"/>
                  </a:cubicBezTo>
                  <a:cubicBezTo>
                    <a:pt x="1674" y="545"/>
                    <a:pt x="1594" y="465"/>
                    <a:pt x="1453" y="444"/>
                  </a:cubicBezTo>
                  <a:cubicBezTo>
                    <a:pt x="1416" y="434"/>
                    <a:pt x="1382" y="429"/>
                    <a:pt x="1351" y="429"/>
                  </a:cubicBezTo>
                  <a:cubicBezTo>
                    <a:pt x="1259" y="429"/>
                    <a:pt x="1185" y="470"/>
                    <a:pt x="1110" y="545"/>
                  </a:cubicBezTo>
                  <a:cubicBezTo>
                    <a:pt x="1090" y="565"/>
                    <a:pt x="1090" y="565"/>
                    <a:pt x="1069" y="586"/>
                  </a:cubicBezTo>
                  <a:cubicBezTo>
                    <a:pt x="888" y="424"/>
                    <a:pt x="807" y="243"/>
                    <a:pt x="8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998;p72"/>
            <p:cNvSpPr/>
            <p:nvPr/>
          </p:nvSpPr>
          <p:spPr>
            <a:xfrm>
              <a:off x="1095600" y="3346713"/>
              <a:ext cx="70075" cy="53100"/>
            </a:xfrm>
            <a:custGeom>
              <a:avLst/>
              <a:gdLst/>
              <a:ahLst/>
              <a:cxnLst/>
              <a:rect l="l" t="t" r="r" b="b"/>
              <a:pathLst>
                <a:path w="2803" h="2124" extrusionOk="0">
                  <a:moveTo>
                    <a:pt x="1456" y="0"/>
                  </a:moveTo>
                  <a:cubicBezTo>
                    <a:pt x="1093" y="0"/>
                    <a:pt x="727" y="135"/>
                    <a:pt x="464" y="386"/>
                  </a:cubicBezTo>
                  <a:cubicBezTo>
                    <a:pt x="0" y="850"/>
                    <a:pt x="40" y="1515"/>
                    <a:pt x="565" y="1878"/>
                  </a:cubicBezTo>
                  <a:cubicBezTo>
                    <a:pt x="792" y="2044"/>
                    <a:pt x="1068" y="2123"/>
                    <a:pt x="1347" y="2123"/>
                  </a:cubicBezTo>
                  <a:cubicBezTo>
                    <a:pt x="1710" y="2123"/>
                    <a:pt x="2076" y="1988"/>
                    <a:pt x="2339" y="1737"/>
                  </a:cubicBezTo>
                  <a:cubicBezTo>
                    <a:pt x="2803" y="1273"/>
                    <a:pt x="2742" y="608"/>
                    <a:pt x="2238" y="245"/>
                  </a:cubicBezTo>
                  <a:cubicBezTo>
                    <a:pt x="2011" y="79"/>
                    <a:pt x="1734" y="0"/>
                    <a:pt x="14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999;p72"/>
            <p:cNvSpPr/>
            <p:nvPr/>
          </p:nvSpPr>
          <p:spPr>
            <a:xfrm>
              <a:off x="1095600" y="3343238"/>
              <a:ext cx="70075" cy="60025"/>
            </a:xfrm>
            <a:custGeom>
              <a:avLst/>
              <a:gdLst/>
              <a:ahLst/>
              <a:cxnLst/>
              <a:rect l="l" t="t" r="r" b="b"/>
              <a:pathLst>
                <a:path w="2803" h="2401" fill="none" extrusionOk="0">
                  <a:moveTo>
                    <a:pt x="2339" y="1876"/>
                  </a:moveTo>
                  <a:cubicBezTo>
                    <a:pt x="1875" y="2320"/>
                    <a:pt x="1089" y="2400"/>
                    <a:pt x="565" y="2017"/>
                  </a:cubicBezTo>
                  <a:cubicBezTo>
                    <a:pt x="40" y="1654"/>
                    <a:pt x="0" y="989"/>
                    <a:pt x="464" y="525"/>
                  </a:cubicBezTo>
                  <a:cubicBezTo>
                    <a:pt x="928" y="82"/>
                    <a:pt x="1714" y="1"/>
                    <a:pt x="2238" y="384"/>
                  </a:cubicBezTo>
                  <a:cubicBezTo>
                    <a:pt x="2742" y="747"/>
                    <a:pt x="2803" y="1412"/>
                    <a:pt x="2339" y="1876"/>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00;p72"/>
            <p:cNvSpPr/>
            <p:nvPr/>
          </p:nvSpPr>
          <p:spPr>
            <a:xfrm>
              <a:off x="913125" y="3453163"/>
              <a:ext cx="160825" cy="116900"/>
            </a:xfrm>
            <a:custGeom>
              <a:avLst/>
              <a:gdLst/>
              <a:ahLst/>
              <a:cxnLst/>
              <a:rect l="l" t="t" r="r" b="b"/>
              <a:pathLst>
                <a:path w="6433" h="4676" extrusionOk="0">
                  <a:moveTo>
                    <a:pt x="623" y="1"/>
                  </a:moveTo>
                  <a:cubicBezTo>
                    <a:pt x="475" y="1"/>
                    <a:pt x="328" y="63"/>
                    <a:pt x="222" y="181"/>
                  </a:cubicBezTo>
                  <a:cubicBezTo>
                    <a:pt x="0" y="403"/>
                    <a:pt x="41" y="745"/>
                    <a:pt x="283" y="907"/>
                  </a:cubicBezTo>
                  <a:lnTo>
                    <a:pt x="5525" y="4576"/>
                  </a:lnTo>
                  <a:cubicBezTo>
                    <a:pt x="5609" y="4644"/>
                    <a:pt x="5714" y="4676"/>
                    <a:pt x="5822" y="4676"/>
                  </a:cubicBezTo>
                  <a:cubicBezTo>
                    <a:pt x="5971" y="4676"/>
                    <a:pt x="6125" y="4613"/>
                    <a:pt x="6231" y="4496"/>
                  </a:cubicBezTo>
                  <a:cubicBezTo>
                    <a:pt x="6432" y="4274"/>
                    <a:pt x="6412" y="3931"/>
                    <a:pt x="6150" y="3770"/>
                  </a:cubicBezTo>
                  <a:lnTo>
                    <a:pt x="928" y="100"/>
                  </a:lnTo>
                  <a:cubicBezTo>
                    <a:pt x="835" y="33"/>
                    <a:pt x="729" y="1"/>
                    <a:pt x="6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01;p72"/>
            <p:cNvSpPr/>
            <p:nvPr/>
          </p:nvSpPr>
          <p:spPr>
            <a:xfrm>
              <a:off x="1229175" y="3338588"/>
              <a:ext cx="95800" cy="101550"/>
            </a:xfrm>
            <a:custGeom>
              <a:avLst/>
              <a:gdLst/>
              <a:ahLst/>
              <a:cxnLst/>
              <a:rect l="l" t="t" r="r" b="b"/>
              <a:pathLst>
                <a:path w="3832" h="4062" extrusionOk="0">
                  <a:moveTo>
                    <a:pt x="745" y="0"/>
                  </a:moveTo>
                  <a:cubicBezTo>
                    <a:pt x="686" y="0"/>
                    <a:pt x="626" y="8"/>
                    <a:pt x="565" y="26"/>
                  </a:cubicBezTo>
                  <a:cubicBezTo>
                    <a:pt x="303" y="127"/>
                    <a:pt x="141" y="409"/>
                    <a:pt x="81" y="671"/>
                  </a:cubicBezTo>
                  <a:cubicBezTo>
                    <a:pt x="0" y="1175"/>
                    <a:pt x="182" y="1699"/>
                    <a:pt x="504" y="2102"/>
                  </a:cubicBezTo>
                  <a:cubicBezTo>
                    <a:pt x="827" y="2526"/>
                    <a:pt x="1311" y="2768"/>
                    <a:pt x="1734" y="3070"/>
                  </a:cubicBezTo>
                  <a:cubicBezTo>
                    <a:pt x="1754" y="3070"/>
                    <a:pt x="1754" y="3070"/>
                    <a:pt x="1754" y="3090"/>
                  </a:cubicBezTo>
                  <a:cubicBezTo>
                    <a:pt x="1775" y="3111"/>
                    <a:pt x="1754" y="3131"/>
                    <a:pt x="1754" y="3131"/>
                  </a:cubicBezTo>
                  <a:cubicBezTo>
                    <a:pt x="1674" y="3312"/>
                    <a:pt x="1311" y="3836"/>
                    <a:pt x="1210" y="3978"/>
                  </a:cubicBezTo>
                  <a:cubicBezTo>
                    <a:pt x="1162" y="4039"/>
                    <a:pt x="1168" y="4061"/>
                    <a:pt x="1206" y="4061"/>
                  </a:cubicBezTo>
                  <a:cubicBezTo>
                    <a:pt x="1281" y="4061"/>
                    <a:pt x="1480" y="3977"/>
                    <a:pt x="1654" y="3937"/>
                  </a:cubicBezTo>
                  <a:cubicBezTo>
                    <a:pt x="1754" y="3897"/>
                    <a:pt x="1840" y="3882"/>
                    <a:pt x="1928" y="3882"/>
                  </a:cubicBezTo>
                  <a:cubicBezTo>
                    <a:pt x="2017" y="3882"/>
                    <a:pt x="2107" y="3897"/>
                    <a:pt x="2218" y="3917"/>
                  </a:cubicBezTo>
                  <a:cubicBezTo>
                    <a:pt x="2251" y="3922"/>
                    <a:pt x="2287" y="3924"/>
                    <a:pt x="2324" y="3924"/>
                  </a:cubicBezTo>
                  <a:cubicBezTo>
                    <a:pt x="2602" y="3924"/>
                    <a:pt x="2970" y="3800"/>
                    <a:pt x="3166" y="3675"/>
                  </a:cubicBezTo>
                  <a:cubicBezTo>
                    <a:pt x="3307" y="3594"/>
                    <a:pt x="3428" y="3494"/>
                    <a:pt x="3488" y="3353"/>
                  </a:cubicBezTo>
                  <a:cubicBezTo>
                    <a:pt x="3710" y="2848"/>
                    <a:pt x="3831" y="2002"/>
                    <a:pt x="3448" y="1578"/>
                  </a:cubicBezTo>
                  <a:cubicBezTo>
                    <a:pt x="3367" y="1477"/>
                    <a:pt x="3246" y="1377"/>
                    <a:pt x="3125" y="1296"/>
                  </a:cubicBezTo>
                  <a:cubicBezTo>
                    <a:pt x="3085" y="1276"/>
                    <a:pt x="3025" y="1235"/>
                    <a:pt x="2984" y="1195"/>
                  </a:cubicBezTo>
                  <a:cubicBezTo>
                    <a:pt x="2561" y="933"/>
                    <a:pt x="2117" y="671"/>
                    <a:pt x="1674" y="429"/>
                  </a:cubicBezTo>
                  <a:cubicBezTo>
                    <a:pt x="1398" y="274"/>
                    <a:pt x="1092" y="0"/>
                    <a:pt x="7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002;p72"/>
            <p:cNvSpPr/>
            <p:nvPr/>
          </p:nvSpPr>
          <p:spPr>
            <a:xfrm>
              <a:off x="1152050" y="3419938"/>
              <a:ext cx="120000" cy="84500"/>
            </a:xfrm>
            <a:custGeom>
              <a:avLst/>
              <a:gdLst/>
              <a:ahLst/>
              <a:cxnLst/>
              <a:rect l="l" t="t" r="r" b="b"/>
              <a:pathLst>
                <a:path w="4800" h="3380" extrusionOk="0">
                  <a:moveTo>
                    <a:pt x="622" y="1"/>
                  </a:moveTo>
                  <a:cubicBezTo>
                    <a:pt x="581" y="1"/>
                    <a:pt x="542" y="5"/>
                    <a:pt x="504" y="18"/>
                  </a:cubicBezTo>
                  <a:cubicBezTo>
                    <a:pt x="363" y="58"/>
                    <a:pt x="262" y="199"/>
                    <a:pt x="202" y="320"/>
                  </a:cubicBezTo>
                  <a:cubicBezTo>
                    <a:pt x="0" y="804"/>
                    <a:pt x="182" y="1369"/>
                    <a:pt x="504" y="1772"/>
                  </a:cubicBezTo>
                  <a:cubicBezTo>
                    <a:pt x="847" y="2155"/>
                    <a:pt x="1331" y="2397"/>
                    <a:pt x="1795" y="2619"/>
                  </a:cubicBezTo>
                  <a:cubicBezTo>
                    <a:pt x="2279" y="2820"/>
                    <a:pt x="2924" y="3083"/>
                    <a:pt x="2984" y="3325"/>
                  </a:cubicBezTo>
                  <a:cubicBezTo>
                    <a:pt x="2996" y="3364"/>
                    <a:pt x="3016" y="3380"/>
                    <a:pt x="3042" y="3380"/>
                  </a:cubicBezTo>
                  <a:cubicBezTo>
                    <a:pt x="3149" y="3380"/>
                    <a:pt x="3355" y="3096"/>
                    <a:pt x="3468" y="2982"/>
                  </a:cubicBezTo>
                  <a:cubicBezTo>
                    <a:pt x="3912" y="2558"/>
                    <a:pt x="4799" y="1490"/>
                    <a:pt x="4073" y="945"/>
                  </a:cubicBezTo>
                  <a:cubicBezTo>
                    <a:pt x="3690" y="663"/>
                    <a:pt x="2984" y="603"/>
                    <a:pt x="2541" y="482"/>
                  </a:cubicBezTo>
                  <a:cubicBezTo>
                    <a:pt x="2319" y="421"/>
                    <a:pt x="2077" y="361"/>
                    <a:pt x="1855" y="300"/>
                  </a:cubicBezTo>
                  <a:cubicBezTo>
                    <a:pt x="1533" y="220"/>
                    <a:pt x="1210" y="139"/>
                    <a:pt x="908" y="38"/>
                  </a:cubicBezTo>
                  <a:cubicBezTo>
                    <a:pt x="810" y="24"/>
                    <a:pt x="713" y="1"/>
                    <a:pt x="6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003;p72"/>
            <p:cNvSpPr/>
            <p:nvPr/>
          </p:nvSpPr>
          <p:spPr>
            <a:xfrm>
              <a:off x="1109700" y="3489163"/>
              <a:ext cx="99825" cy="86025"/>
            </a:xfrm>
            <a:custGeom>
              <a:avLst/>
              <a:gdLst/>
              <a:ahLst/>
              <a:cxnLst/>
              <a:rect l="l" t="t" r="r" b="b"/>
              <a:pathLst>
                <a:path w="3993" h="3441" extrusionOk="0">
                  <a:moveTo>
                    <a:pt x="1095" y="1"/>
                  </a:moveTo>
                  <a:cubicBezTo>
                    <a:pt x="568" y="1"/>
                    <a:pt x="1" y="202"/>
                    <a:pt x="1" y="838"/>
                  </a:cubicBezTo>
                  <a:cubicBezTo>
                    <a:pt x="1" y="1140"/>
                    <a:pt x="162" y="1402"/>
                    <a:pt x="384" y="1584"/>
                  </a:cubicBezTo>
                  <a:cubicBezTo>
                    <a:pt x="606" y="1765"/>
                    <a:pt x="868" y="1866"/>
                    <a:pt x="1130" y="1987"/>
                  </a:cubicBezTo>
                  <a:cubicBezTo>
                    <a:pt x="1452" y="2128"/>
                    <a:pt x="1956" y="2229"/>
                    <a:pt x="2178" y="2531"/>
                  </a:cubicBezTo>
                  <a:cubicBezTo>
                    <a:pt x="2461" y="2874"/>
                    <a:pt x="2481" y="3398"/>
                    <a:pt x="3065" y="3439"/>
                  </a:cubicBezTo>
                  <a:cubicBezTo>
                    <a:pt x="3078" y="3440"/>
                    <a:pt x="3091" y="3440"/>
                    <a:pt x="3104" y="3440"/>
                  </a:cubicBezTo>
                  <a:cubicBezTo>
                    <a:pt x="3392" y="3440"/>
                    <a:pt x="3657" y="3226"/>
                    <a:pt x="3811" y="2975"/>
                  </a:cubicBezTo>
                  <a:cubicBezTo>
                    <a:pt x="3953" y="2713"/>
                    <a:pt x="3993" y="2390"/>
                    <a:pt x="3973" y="2088"/>
                  </a:cubicBezTo>
                  <a:cubicBezTo>
                    <a:pt x="3973" y="1644"/>
                    <a:pt x="3892" y="1181"/>
                    <a:pt x="3690" y="797"/>
                  </a:cubicBezTo>
                  <a:cubicBezTo>
                    <a:pt x="3469" y="374"/>
                    <a:pt x="2461" y="193"/>
                    <a:pt x="2017" y="112"/>
                  </a:cubicBezTo>
                  <a:cubicBezTo>
                    <a:pt x="1836" y="92"/>
                    <a:pt x="1654" y="51"/>
                    <a:pt x="1452" y="31"/>
                  </a:cubicBezTo>
                  <a:cubicBezTo>
                    <a:pt x="1341" y="12"/>
                    <a:pt x="1219" y="1"/>
                    <a:pt x="1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4;p72"/>
            <p:cNvSpPr/>
            <p:nvPr/>
          </p:nvSpPr>
          <p:spPr>
            <a:xfrm>
              <a:off x="1045175" y="3397013"/>
              <a:ext cx="69600" cy="52950"/>
            </a:xfrm>
            <a:custGeom>
              <a:avLst/>
              <a:gdLst/>
              <a:ahLst/>
              <a:cxnLst/>
              <a:rect l="l" t="t" r="r" b="b"/>
              <a:pathLst>
                <a:path w="2784" h="2118" extrusionOk="0">
                  <a:moveTo>
                    <a:pt x="1472" y="1"/>
                  </a:moveTo>
                  <a:cubicBezTo>
                    <a:pt x="1104" y="1"/>
                    <a:pt x="731" y="136"/>
                    <a:pt x="465" y="390"/>
                  </a:cubicBezTo>
                  <a:cubicBezTo>
                    <a:pt x="1" y="854"/>
                    <a:pt x="41" y="1520"/>
                    <a:pt x="565" y="1883"/>
                  </a:cubicBezTo>
                  <a:cubicBezTo>
                    <a:pt x="784" y="2040"/>
                    <a:pt x="1059" y="2117"/>
                    <a:pt x="1338" y="2117"/>
                  </a:cubicBezTo>
                  <a:cubicBezTo>
                    <a:pt x="1704" y="2117"/>
                    <a:pt x="2077" y="1984"/>
                    <a:pt x="2340" y="1721"/>
                  </a:cubicBezTo>
                  <a:cubicBezTo>
                    <a:pt x="2783" y="1278"/>
                    <a:pt x="2743" y="612"/>
                    <a:pt x="2239" y="229"/>
                  </a:cubicBezTo>
                  <a:cubicBezTo>
                    <a:pt x="2016" y="75"/>
                    <a:pt x="1745" y="1"/>
                    <a:pt x="1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005;p72"/>
            <p:cNvSpPr/>
            <p:nvPr/>
          </p:nvSpPr>
          <p:spPr>
            <a:xfrm>
              <a:off x="1045175" y="3393663"/>
              <a:ext cx="69600" cy="59500"/>
            </a:xfrm>
            <a:custGeom>
              <a:avLst/>
              <a:gdLst/>
              <a:ahLst/>
              <a:cxnLst/>
              <a:rect l="l" t="t" r="r" b="b"/>
              <a:pathLst>
                <a:path w="2784" h="2380" fill="none" extrusionOk="0">
                  <a:moveTo>
                    <a:pt x="2340" y="1855"/>
                  </a:moveTo>
                  <a:cubicBezTo>
                    <a:pt x="1876" y="2319"/>
                    <a:pt x="1070" y="2379"/>
                    <a:pt x="565" y="2017"/>
                  </a:cubicBezTo>
                  <a:cubicBezTo>
                    <a:pt x="41" y="1654"/>
                    <a:pt x="1" y="988"/>
                    <a:pt x="465" y="524"/>
                  </a:cubicBezTo>
                  <a:cubicBezTo>
                    <a:pt x="928" y="81"/>
                    <a:pt x="1715" y="0"/>
                    <a:pt x="2239" y="363"/>
                  </a:cubicBezTo>
                  <a:cubicBezTo>
                    <a:pt x="2743" y="746"/>
                    <a:pt x="2783" y="1412"/>
                    <a:pt x="2340" y="1855"/>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006;p72"/>
            <p:cNvSpPr/>
            <p:nvPr/>
          </p:nvSpPr>
          <p:spPr>
            <a:xfrm>
              <a:off x="1060300" y="3408613"/>
              <a:ext cx="39350" cy="29625"/>
            </a:xfrm>
            <a:custGeom>
              <a:avLst/>
              <a:gdLst/>
              <a:ahLst/>
              <a:cxnLst/>
              <a:rect l="l" t="t" r="r" b="b"/>
              <a:pathLst>
                <a:path w="1574" h="1185" extrusionOk="0">
                  <a:moveTo>
                    <a:pt x="817" y="92"/>
                  </a:moveTo>
                  <a:cubicBezTo>
                    <a:pt x="862" y="92"/>
                    <a:pt x="907" y="98"/>
                    <a:pt x="948" y="108"/>
                  </a:cubicBezTo>
                  <a:cubicBezTo>
                    <a:pt x="948" y="128"/>
                    <a:pt x="928" y="289"/>
                    <a:pt x="888" y="451"/>
                  </a:cubicBezTo>
                  <a:cubicBezTo>
                    <a:pt x="666" y="350"/>
                    <a:pt x="485" y="229"/>
                    <a:pt x="444" y="209"/>
                  </a:cubicBezTo>
                  <a:cubicBezTo>
                    <a:pt x="549" y="134"/>
                    <a:pt x="687" y="92"/>
                    <a:pt x="817" y="92"/>
                  </a:cubicBezTo>
                  <a:close/>
                  <a:moveTo>
                    <a:pt x="1069" y="148"/>
                  </a:moveTo>
                  <a:cubicBezTo>
                    <a:pt x="1110" y="168"/>
                    <a:pt x="1150" y="189"/>
                    <a:pt x="1190" y="209"/>
                  </a:cubicBezTo>
                  <a:cubicBezTo>
                    <a:pt x="1291" y="289"/>
                    <a:pt x="1372" y="390"/>
                    <a:pt x="1372" y="511"/>
                  </a:cubicBezTo>
                  <a:cubicBezTo>
                    <a:pt x="1360" y="511"/>
                    <a:pt x="1309" y="524"/>
                    <a:pt x="1230" y="524"/>
                  </a:cubicBezTo>
                  <a:cubicBezTo>
                    <a:pt x="1171" y="524"/>
                    <a:pt x="1095" y="517"/>
                    <a:pt x="1009" y="491"/>
                  </a:cubicBezTo>
                  <a:cubicBezTo>
                    <a:pt x="1049" y="330"/>
                    <a:pt x="1069" y="168"/>
                    <a:pt x="1069" y="148"/>
                  </a:cubicBezTo>
                  <a:close/>
                  <a:moveTo>
                    <a:pt x="364" y="269"/>
                  </a:moveTo>
                  <a:cubicBezTo>
                    <a:pt x="424" y="310"/>
                    <a:pt x="626" y="451"/>
                    <a:pt x="868" y="531"/>
                  </a:cubicBezTo>
                  <a:cubicBezTo>
                    <a:pt x="868" y="572"/>
                    <a:pt x="848" y="592"/>
                    <a:pt x="848" y="632"/>
                  </a:cubicBezTo>
                  <a:cubicBezTo>
                    <a:pt x="827" y="632"/>
                    <a:pt x="827" y="612"/>
                    <a:pt x="827" y="612"/>
                  </a:cubicBezTo>
                  <a:cubicBezTo>
                    <a:pt x="727" y="585"/>
                    <a:pt x="628" y="576"/>
                    <a:pt x="540" y="576"/>
                  </a:cubicBezTo>
                  <a:cubicBezTo>
                    <a:pt x="364" y="576"/>
                    <a:pt x="229" y="612"/>
                    <a:pt x="202" y="612"/>
                  </a:cubicBezTo>
                  <a:cubicBezTo>
                    <a:pt x="202" y="491"/>
                    <a:pt x="243" y="370"/>
                    <a:pt x="344" y="269"/>
                  </a:cubicBezTo>
                  <a:close/>
                  <a:moveTo>
                    <a:pt x="989" y="572"/>
                  </a:moveTo>
                  <a:cubicBezTo>
                    <a:pt x="1090" y="602"/>
                    <a:pt x="1180" y="612"/>
                    <a:pt x="1251" y="612"/>
                  </a:cubicBezTo>
                  <a:cubicBezTo>
                    <a:pt x="1321" y="612"/>
                    <a:pt x="1372" y="602"/>
                    <a:pt x="1392" y="592"/>
                  </a:cubicBezTo>
                  <a:lnTo>
                    <a:pt x="1392" y="592"/>
                  </a:lnTo>
                  <a:cubicBezTo>
                    <a:pt x="1372" y="713"/>
                    <a:pt x="1332" y="814"/>
                    <a:pt x="1251" y="914"/>
                  </a:cubicBezTo>
                  <a:cubicBezTo>
                    <a:pt x="1231" y="894"/>
                    <a:pt x="1150" y="814"/>
                    <a:pt x="1049" y="733"/>
                  </a:cubicBezTo>
                  <a:cubicBezTo>
                    <a:pt x="1029" y="713"/>
                    <a:pt x="989" y="693"/>
                    <a:pt x="948" y="673"/>
                  </a:cubicBezTo>
                  <a:cubicBezTo>
                    <a:pt x="948" y="673"/>
                    <a:pt x="948" y="652"/>
                    <a:pt x="948" y="652"/>
                  </a:cubicBezTo>
                  <a:cubicBezTo>
                    <a:pt x="969" y="632"/>
                    <a:pt x="969" y="592"/>
                    <a:pt x="989" y="572"/>
                  </a:cubicBezTo>
                  <a:close/>
                  <a:moveTo>
                    <a:pt x="490" y="663"/>
                  </a:moveTo>
                  <a:cubicBezTo>
                    <a:pt x="581" y="663"/>
                    <a:pt x="689" y="676"/>
                    <a:pt x="807" y="713"/>
                  </a:cubicBezTo>
                  <a:cubicBezTo>
                    <a:pt x="727" y="894"/>
                    <a:pt x="626" y="1035"/>
                    <a:pt x="606" y="1076"/>
                  </a:cubicBezTo>
                  <a:cubicBezTo>
                    <a:pt x="525" y="1056"/>
                    <a:pt x="465" y="1035"/>
                    <a:pt x="404" y="995"/>
                  </a:cubicBezTo>
                  <a:cubicBezTo>
                    <a:pt x="283" y="914"/>
                    <a:pt x="223" y="814"/>
                    <a:pt x="202" y="713"/>
                  </a:cubicBezTo>
                  <a:cubicBezTo>
                    <a:pt x="228" y="700"/>
                    <a:pt x="334" y="663"/>
                    <a:pt x="490" y="663"/>
                  </a:cubicBezTo>
                  <a:close/>
                  <a:moveTo>
                    <a:pt x="908" y="753"/>
                  </a:moveTo>
                  <a:cubicBezTo>
                    <a:pt x="948" y="773"/>
                    <a:pt x="969" y="793"/>
                    <a:pt x="1009" y="814"/>
                  </a:cubicBezTo>
                  <a:cubicBezTo>
                    <a:pt x="1090" y="894"/>
                    <a:pt x="1150" y="955"/>
                    <a:pt x="1170" y="975"/>
                  </a:cubicBezTo>
                  <a:cubicBezTo>
                    <a:pt x="1048" y="1045"/>
                    <a:pt x="910" y="1100"/>
                    <a:pt x="770" y="1100"/>
                  </a:cubicBezTo>
                  <a:cubicBezTo>
                    <a:pt x="749" y="1100"/>
                    <a:pt x="728" y="1099"/>
                    <a:pt x="706" y="1096"/>
                  </a:cubicBezTo>
                  <a:cubicBezTo>
                    <a:pt x="747" y="1056"/>
                    <a:pt x="827" y="935"/>
                    <a:pt x="908" y="753"/>
                  </a:cubicBezTo>
                  <a:close/>
                  <a:moveTo>
                    <a:pt x="831" y="1"/>
                  </a:moveTo>
                  <a:cubicBezTo>
                    <a:pt x="625" y="1"/>
                    <a:pt x="414" y="78"/>
                    <a:pt x="263" y="229"/>
                  </a:cubicBezTo>
                  <a:cubicBezTo>
                    <a:pt x="1" y="471"/>
                    <a:pt x="41" y="854"/>
                    <a:pt x="323" y="1056"/>
                  </a:cubicBezTo>
                  <a:cubicBezTo>
                    <a:pt x="445" y="1143"/>
                    <a:pt x="598" y="1185"/>
                    <a:pt x="752" y="1185"/>
                  </a:cubicBezTo>
                  <a:cubicBezTo>
                    <a:pt x="955" y="1185"/>
                    <a:pt x="1163" y="1112"/>
                    <a:pt x="1311" y="975"/>
                  </a:cubicBezTo>
                  <a:cubicBezTo>
                    <a:pt x="1573" y="713"/>
                    <a:pt x="1553" y="330"/>
                    <a:pt x="1251" y="128"/>
                  </a:cubicBezTo>
                  <a:cubicBezTo>
                    <a:pt x="1131" y="43"/>
                    <a:pt x="982" y="1"/>
                    <a:pt x="8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007;p72"/>
            <p:cNvSpPr/>
            <p:nvPr/>
          </p:nvSpPr>
          <p:spPr>
            <a:xfrm>
              <a:off x="987225" y="3217113"/>
              <a:ext cx="197100" cy="106775"/>
            </a:xfrm>
            <a:custGeom>
              <a:avLst/>
              <a:gdLst/>
              <a:ahLst/>
              <a:cxnLst/>
              <a:rect l="l" t="t" r="r" b="b"/>
              <a:pathLst>
                <a:path w="7884" h="4271" extrusionOk="0">
                  <a:moveTo>
                    <a:pt x="4074" y="0"/>
                  </a:moveTo>
                  <a:cubicBezTo>
                    <a:pt x="3870" y="0"/>
                    <a:pt x="3667" y="26"/>
                    <a:pt x="3468" y="106"/>
                  </a:cubicBezTo>
                  <a:cubicBezTo>
                    <a:pt x="2944" y="328"/>
                    <a:pt x="2379" y="489"/>
                    <a:pt x="1855" y="731"/>
                  </a:cubicBezTo>
                  <a:cubicBezTo>
                    <a:pt x="1371" y="953"/>
                    <a:pt x="827" y="1155"/>
                    <a:pt x="383" y="1457"/>
                  </a:cubicBezTo>
                  <a:cubicBezTo>
                    <a:pt x="0" y="1719"/>
                    <a:pt x="202" y="2344"/>
                    <a:pt x="282" y="2727"/>
                  </a:cubicBezTo>
                  <a:cubicBezTo>
                    <a:pt x="383" y="3231"/>
                    <a:pt x="565" y="3695"/>
                    <a:pt x="807" y="4139"/>
                  </a:cubicBezTo>
                  <a:cubicBezTo>
                    <a:pt x="827" y="4199"/>
                    <a:pt x="867" y="4239"/>
                    <a:pt x="928" y="4260"/>
                  </a:cubicBezTo>
                  <a:cubicBezTo>
                    <a:pt x="943" y="4267"/>
                    <a:pt x="958" y="4271"/>
                    <a:pt x="974" y="4271"/>
                  </a:cubicBezTo>
                  <a:cubicBezTo>
                    <a:pt x="1038" y="4271"/>
                    <a:pt x="1101" y="4212"/>
                    <a:pt x="1149" y="4179"/>
                  </a:cubicBezTo>
                  <a:cubicBezTo>
                    <a:pt x="1351" y="3977"/>
                    <a:pt x="1553" y="3796"/>
                    <a:pt x="1754" y="3635"/>
                  </a:cubicBezTo>
                  <a:cubicBezTo>
                    <a:pt x="2158" y="3332"/>
                    <a:pt x="2581" y="3010"/>
                    <a:pt x="3025" y="2808"/>
                  </a:cubicBezTo>
                  <a:cubicBezTo>
                    <a:pt x="3307" y="2667"/>
                    <a:pt x="3771" y="2445"/>
                    <a:pt x="4073" y="2445"/>
                  </a:cubicBezTo>
                  <a:cubicBezTo>
                    <a:pt x="4255" y="2445"/>
                    <a:pt x="4416" y="2506"/>
                    <a:pt x="4577" y="2546"/>
                  </a:cubicBezTo>
                  <a:cubicBezTo>
                    <a:pt x="4843" y="2624"/>
                    <a:pt x="5119" y="2662"/>
                    <a:pt x="5394" y="2662"/>
                  </a:cubicBezTo>
                  <a:cubicBezTo>
                    <a:pt x="5977" y="2662"/>
                    <a:pt x="6558" y="2491"/>
                    <a:pt x="7037" y="2163"/>
                  </a:cubicBezTo>
                  <a:cubicBezTo>
                    <a:pt x="7319" y="1981"/>
                    <a:pt x="7581" y="1739"/>
                    <a:pt x="7722" y="1437"/>
                  </a:cubicBezTo>
                  <a:cubicBezTo>
                    <a:pt x="7864" y="1114"/>
                    <a:pt x="7884" y="751"/>
                    <a:pt x="7722" y="449"/>
                  </a:cubicBezTo>
                  <a:cubicBezTo>
                    <a:pt x="7535" y="121"/>
                    <a:pt x="7252" y="38"/>
                    <a:pt x="6945" y="38"/>
                  </a:cubicBezTo>
                  <a:cubicBezTo>
                    <a:pt x="6724" y="38"/>
                    <a:pt x="6490" y="81"/>
                    <a:pt x="6271" y="106"/>
                  </a:cubicBezTo>
                  <a:cubicBezTo>
                    <a:pt x="6123" y="128"/>
                    <a:pt x="5972" y="137"/>
                    <a:pt x="5819" y="137"/>
                  </a:cubicBezTo>
                  <a:cubicBezTo>
                    <a:pt x="5556" y="137"/>
                    <a:pt x="5288" y="112"/>
                    <a:pt x="5021" y="86"/>
                  </a:cubicBezTo>
                  <a:cubicBezTo>
                    <a:pt x="4704" y="62"/>
                    <a:pt x="4387" y="0"/>
                    <a:pt x="40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008;p72"/>
            <p:cNvSpPr/>
            <p:nvPr/>
          </p:nvSpPr>
          <p:spPr>
            <a:xfrm>
              <a:off x="1197425" y="3485388"/>
              <a:ext cx="24200" cy="7600"/>
            </a:xfrm>
            <a:custGeom>
              <a:avLst/>
              <a:gdLst/>
              <a:ahLst/>
              <a:cxnLst/>
              <a:rect l="l" t="t" r="r" b="b"/>
              <a:pathLst>
                <a:path w="968" h="304" fill="none" extrusionOk="0">
                  <a:moveTo>
                    <a:pt x="0" y="1"/>
                  </a:moveTo>
                  <a:cubicBezTo>
                    <a:pt x="343" y="162"/>
                    <a:pt x="605" y="223"/>
                    <a:pt x="968" y="303"/>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009;p72"/>
            <p:cNvSpPr/>
            <p:nvPr/>
          </p:nvSpPr>
          <p:spPr>
            <a:xfrm>
              <a:off x="1157075" y="3425413"/>
              <a:ext cx="38350" cy="21700"/>
            </a:xfrm>
            <a:custGeom>
              <a:avLst/>
              <a:gdLst/>
              <a:ahLst/>
              <a:cxnLst/>
              <a:rect l="l" t="t" r="r" b="b"/>
              <a:pathLst>
                <a:path w="1534" h="868" fill="none" extrusionOk="0">
                  <a:moveTo>
                    <a:pt x="61" y="1"/>
                  </a:moveTo>
                  <a:cubicBezTo>
                    <a:pt x="1" y="142"/>
                    <a:pt x="82" y="323"/>
                    <a:pt x="162" y="444"/>
                  </a:cubicBezTo>
                  <a:cubicBezTo>
                    <a:pt x="263" y="565"/>
                    <a:pt x="384" y="646"/>
                    <a:pt x="525" y="706"/>
                  </a:cubicBezTo>
                  <a:cubicBezTo>
                    <a:pt x="525" y="706"/>
                    <a:pt x="525" y="706"/>
                    <a:pt x="525" y="706"/>
                  </a:cubicBezTo>
                  <a:cubicBezTo>
                    <a:pt x="908" y="867"/>
                    <a:pt x="1372" y="666"/>
                    <a:pt x="1493" y="283"/>
                  </a:cubicBezTo>
                  <a:cubicBezTo>
                    <a:pt x="1513" y="222"/>
                    <a:pt x="1513" y="162"/>
                    <a:pt x="1533" y="101"/>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010;p72"/>
            <p:cNvSpPr/>
            <p:nvPr/>
          </p:nvSpPr>
          <p:spPr>
            <a:xfrm>
              <a:off x="1125825" y="3493963"/>
              <a:ext cx="30775" cy="19675"/>
            </a:xfrm>
            <a:custGeom>
              <a:avLst/>
              <a:gdLst/>
              <a:ahLst/>
              <a:cxnLst/>
              <a:rect l="l" t="t" r="r" b="b"/>
              <a:pathLst>
                <a:path w="1231" h="787" fill="none" extrusionOk="0">
                  <a:moveTo>
                    <a:pt x="1211" y="1"/>
                  </a:moveTo>
                  <a:cubicBezTo>
                    <a:pt x="1231" y="303"/>
                    <a:pt x="1049" y="585"/>
                    <a:pt x="787" y="686"/>
                  </a:cubicBezTo>
                  <a:cubicBezTo>
                    <a:pt x="525" y="787"/>
                    <a:pt x="182" y="726"/>
                    <a:pt x="1" y="505"/>
                  </a:cubicBezTo>
                </a:path>
              </a:pathLst>
            </a:custGeom>
            <a:noFill/>
            <a:ln w="4025"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011;p72"/>
            <p:cNvSpPr/>
            <p:nvPr/>
          </p:nvSpPr>
          <p:spPr>
            <a:xfrm>
              <a:off x="1240250" y="3346788"/>
              <a:ext cx="36325" cy="17650"/>
            </a:xfrm>
            <a:custGeom>
              <a:avLst/>
              <a:gdLst/>
              <a:ahLst/>
              <a:cxnLst/>
              <a:rect l="l" t="t" r="r" b="b"/>
              <a:pathLst>
                <a:path w="1453" h="706" fill="none" extrusionOk="0">
                  <a:moveTo>
                    <a:pt x="1453" y="282"/>
                  </a:moveTo>
                  <a:cubicBezTo>
                    <a:pt x="1412" y="504"/>
                    <a:pt x="1211" y="666"/>
                    <a:pt x="1009" y="686"/>
                  </a:cubicBezTo>
                  <a:cubicBezTo>
                    <a:pt x="787" y="706"/>
                    <a:pt x="565" y="625"/>
                    <a:pt x="404" y="484"/>
                  </a:cubicBezTo>
                  <a:cubicBezTo>
                    <a:pt x="243" y="363"/>
                    <a:pt x="102" y="182"/>
                    <a:pt x="1" y="0"/>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012;p72"/>
            <p:cNvSpPr/>
            <p:nvPr/>
          </p:nvSpPr>
          <p:spPr>
            <a:xfrm>
              <a:off x="1261425" y="3407763"/>
              <a:ext cx="20200" cy="11125"/>
            </a:xfrm>
            <a:custGeom>
              <a:avLst/>
              <a:gdLst/>
              <a:ahLst/>
              <a:cxnLst/>
              <a:rect l="l" t="t" r="r" b="b"/>
              <a:pathLst>
                <a:path w="808" h="445" fill="none" extrusionOk="0">
                  <a:moveTo>
                    <a:pt x="1" y="1"/>
                  </a:moveTo>
                  <a:cubicBezTo>
                    <a:pt x="243" y="162"/>
                    <a:pt x="525" y="323"/>
                    <a:pt x="807" y="444"/>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013;p72"/>
            <p:cNvSpPr/>
            <p:nvPr/>
          </p:nvSpPr>
          <p:spPr>
            <a:xfrm>
              <a:off x="1138425" y="3220763"/>
              <a:ext cx="38850" cy="7075"/>
            </a:xfrm>
            <a:custGeom>
              <a:avLst/>
              <a:gdLst/>
              <a:ahLst/>
              <a:cxnLst/>
              <a:rect l="l" t="t" r="r" b="b"/>
              <a:pathLst>
                <a:path w="1554" h="283" fill="none" extrusionOk="0">
                  <a:moveTo>
                    <a:pt x="1553" y="121"/>
                  </a:moveTo>
                  <a:cubicBezTo>
                    <a:pt x="1291" y="202"/>
                    <a:pt x="1009" y="283"/>
                    <a:pt x="747" y="283"/>
                  </a:cubicBezTo>
                  <a:cubicBezTo>
                    <a:pt x="465" y="283"/>
                    <a:pt x="182" y="202"/>
                    <a:pt x="1" y="0"/>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014;p72"/>
            <p:cNvSpPr/>
            <p:nvPr/>
          </p:nvSpPr>
          <p:spPr>
            <a:xfrm>
              <a:off x="1229175" y="3336188"/>
              <a:ext cx="92775" cy="143175"/>
            </a:xfrm>
            <a:custGeom>
              <a:avLst/>
              <a:gdLst/>
              <a:ahLst/>
              <a:cxnLst/>
              <a:rect l="l" t="t" r="r" b="b"/>
              <a:pathLst>
                <a:path w="3711" h="5727" fill="none" extrusionOk="0">
                  <a:moveTo>
                    <a:pt x="1472" y="5727"/>
                  </a:moveTo>
                  <a:cubicBezTo>
                    <a:pt x="1512" y="5727"/>
                    <a:pt x="1553" y="5727"/>
                    <a:pt x="1593" y="5727"/>
                  </a:cubicBezTo>
                  <a:cubicBezTo>
                    <a:pt x="1916" y="5707"/>
                    <a:pt x="2218" y="5646"/>
                    <a:pt x="2521" y="5566"/>
                  </a:cubicBezTo>
                  <a:cubicBezTo>
                    <a:pt x="3146" y="5384"/>
                    <a:pt x="3307" y="4598"/>
                    <a:pt x="3448" y="4053"/>
                  </a:cubicBezTo>
                  <a:cubicBezTo>
                    <a:pt x="3589" y="3509"/>
                    <a:pt x="3710" y="2965"/>
                    <a:pt x="3690" y="2400"/>
                  </a:cubicBezTo>
                  <a:cubicBezTo>
                    <a:pt x="3690" y="2380"/>
                    <a:pt x="3690" y="2360"/>
                    <a:pt x="3690" y="2340"/>
                  </a:cubicBezTo>
                  <a:cubicBezTo>
                    <a:pt x="3690" y="2319"/>
                    <a:pt x="3690" y="2299"/>
                    <a:pt x="3690" y="2279"/>
                  </a:cubicBezTo>
                  <a:lnTo>
                    <a:pt x="3690" y="2259"/>
                  </a:lnTo>
                  <a:cubicBezTo>
                    <a:pt x="3670" y="2037"/>
                    <a:pt x="3589" y="1836"/>
                    <a:pt x="3448" y="1674"/>
                  </a:cubicBezTo>
                  <a:cubicBezTo>
                    <a:pt x="3408" y="1614"/>
                    <a:pt x="3367" y="1573"/>
                    <a:pt x="3307" y="1533"/>
                  </a:cubicBezTo>
                  <a:cubicBezTo>
                    <a:pt x="2823" y="1130"/>
                    <a:pt x="2238" y="827"/>
                    <a:pt x="1674" y="525"/>
                  </a:cubicBezTo>
                  <a:cubicBezTo>
                    <a:pt x="1351" y="343"/>
                    <a:pt x="988" y="1"/>
                    <a:pt x="565" y="122"/>
                  </a:cubicBezTo>
                  <a:cubicBezTo>
                    <a:pt x="303" y="223"/>
                    <a:pt x="141" y="505"/>
                    <a:pt x="81" y="767"/>
                  </a:cubicBezTo>
                  <a:cubicBezTo>
                    <a:pt x="0" y="1271"/>
                    <a:pt x="182" y="1795"/>
                    <a:pt x="504" y="2198"/>
                  </a:cubicBezTo>
                  <a:cubicBezTo>
                    <a:pt x="726" y="2501"/>
                    <a:pt x="1049" y="2703"/>
                    <a:pt x="1351" y="2904"/>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015;p72"/>
            <p:cNvSpPr/>
            <p:nvPr/>
          </p:nvSpPr>
          <p:spPr>
            <a:xfrm>
              <a:off x="1152050" y="3419363"/>
              <a:ext cx="115950" cy="130575"/>
            </a:xfrm>
            <a:custGeom>
              <a:avLst/>
              <a:gdLst/>
              <a:ahLst/>
              <a:cxnLst/>
              <a:rect l="l" t="t" r="r" b="b"/>
              <a:pathLst>
                <a:path w="4638" h="5223" fill="none" extrusionOk="0">
                  <a:moveTo>
                    <a:pt x="4436" y="3872"/>
                  </a:moveTo>
                  <a:cubicBezTo>
                    <a:pt x="4557" y="3085"/>
                    <a:pt x="4638" y="2138"/>
                    <a:pt x="4355" y="1372"/>
                  </a:cubicBezTo>
                  <a:cubicBezTo>
                    <a:pt x="4235" y="1049"/>
                    <a:pt x="3952" y="787"/>
                    <a:pt x="3589" y="747"/>
                  </a:cubicBezTo>
                  <a:cubicBezTo>
                    <a:pt x="3247" y="626"/>
                    <a:pt x="2843" y="585"/>
                    <a:pt x="2541" y="505"/>
                  </a:cubicBezTo>
                  <a:cubicBezTo>
                    <a:pt x="2319" y="444"/>
                    <a:pt x="2077" y="384"/>
                    <a:pt x="1855" y="323"/>
                  </a:cubicBezTo>
                  <a:cubicBezTo>
                    <a:pt x="1533" y="243"/>
                    <a:pt x="1210" y="162"/>
                    <a:pt x="908" y="61"/>
                  </a:cubicBezTo>
                  <a:cubicBezTo>
                    <a:pt x="767" y="41"/>
                    <a:pt x="625" y="1"/>
                    <a:pt x="504" y="41"/>
                  </a:cubicBezTo>
                  <a:cubicBezTo>
                    <a:pt x="363" y="81"/>
                    <a:pt x="262" y="222"/>
                    <a:pt x="202" y="343"/>
                  </a:cubicBezTo>
                  <a:cubicBezTo>
                    <a:pt x="0" y="827"/>
                    <a:pt x="182" y="1392"/>
                    <a:pt x="504" y="1795"/>
                  </a:cubicBezTo>
                  <a:cubicBezTo>
                    <a:pt x="847" y="2178"/>
                    <a:pt x="1311" y="2420"/>
                    <a:pt x="1775" y="2622"/>
                  </a:cubicBezTo>
                  <a:cubicBezTo>
                    <a:pt x="1613" y="2985"/>
                    <a:pt x="1472" y="3368"/>
                    <a:pt x="1311" y="3731"/>
                  </a:cubicBezTo>
                  <a:cubicBezTo>
                    <a:pt x="1230" y="3952"/>
                    <a:pt x="1129" y="4194"/>
                    <a:pt x="1190" y="4436"/>
                  </a:cubicBezTo>
                  <a:cubicBezTo>
                    <a:pt x="1271" y="4799"/>
                    <a:pt x="1674" y="5021"/>
                    <a:pt x="2037" y="5102"/>
                  </a:cubicBezTo>
                  <a:cubicBezTo>
                    <a:pt x="2561" y="5223"/>
                    <a:pt x="3126" y="5182"/>
                    <a:pt x="3650" y="4981"/>
                  </a:cubicBezTo>
                  <a:cubicBezTo>
                    <a:pt x="3851" y="4900"/>
                    <a:pt x="4053" y="4799"/>
                    <a:pt x="4194" y="4618"/>
                  </a:cubicBezTo>
                  <a:cubicBezTo>
                    <a:pt x="4355" y="4416"/>
                    <a:pt x="4396" y="4134"/>
                    <a:pt x="4436" y="3872"/>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016;p72"/>
            <p:cNvSpPr/>
            <p:nvPr/>
          </p:nvSpPr>
          <p:spPr>
            <a:xfrm>
              <a:off x="1107700" y="3487338"/>
              <a:ext cx="101825" cy="87850"/>
            </a:xfrm>
            <a:custGeom>
              <a:avLst/>
              <a:gdLst/>
              <a:ahLst/>
              <a:cxnLst/>
              <a:rect l="l" t="t" r="r" b="b"/>
              <a:pathLst>
                <a:path w="4073" h="3514" extrusionOk="0">
                  <a:moveTo>
                    <a:pt x="723" y="0"/>
                  </a:moveTo>
                  <a:cubicBezTo>
                    <a:pt x="664" y="0"/>
                    <a:pt x="604" y="7"/>
                    <a:pt x="544" y="24"/>
                  </a:cubicBezTo>
                  <a:cubicBezTo>
                    <a:pt x="383" y="84"/>
                    <a:pt x="242" y="245"/>
                    <a:pt x="182" y="407"/>
                  </a:cubicBezTo>
                  <a:cubicBezTo>
                    <a:pt x="0" y="870"/>
                    <a:pt x="81" y="1334"/>
                    <a:pt x="464" y="1657"/>
                  </a:cubicBezTo>
                  <a:cubicBezTo>
                    <a:pt x="686" y="1838"/>
                    <a:pt x="948" y="1939"/>
                    <a:pt x="1210" y="2060"/>
                  </a:cubicBezTo>
                  <a:cubicBezTo>
                    <a:pt x="1532" y="2201"/>
                    <a:pt x="2036" y="2302"/>
                    <a:pt x="2258" y="2604"/>
                  </a:cubicBezTo>
                  <a:cubicBezTo>
                    <a:pt x="2541" y="2947"/>
                    <a:pt x="2561" y="3471"/>
                    <a:pt x="3145" y="3512"/>
                  </a:cubicBezTo>
                  <a:cubicBezTo>
                    <a:pt x="3158" y="3513"/>
                    <a:pt x="3171" y="3513"/>
                    <a:pt x="3184" y="3513"/>
                  </a:cubicBezTo>
                  <a:cubicBezTo>
                    <a:pt x="3472" y="3513"/>
                    <a:pt x="3737" y="3299"/>
                    <a:pt x="3891" y="3048"/>
                  </a:cubicBezTo>
                  <a:cubicBezTo>
                    <a:pt x="4033" y="2786"/>
                    <a:pt x="4073" y="2463"/>
                    <a:pt x="4053" y="2161"/>
                  </a:cubicBezTo>
                  <a:cubicBezTo>
                    <a:pt x="4053" y="1717"/>
                    <a:pt x="3972" y="1254"/>
                    <a:pt x="3770" y="870"/>
                  </a:cubicBezTo>
                  <a:cubicBezTo>
                    <a:pt x="3549" y="447"/>
                    <a:pt x="2541" y="266"/>
                    <a:pt x="2097" y="185"/>
                  </a:cubicBezTo>
                  <a:cubicBezTo>
                    <a:pt x="1734" y="124"/>
                    <a:pt x="1351" y="84"/>
                    <a:pt x="968" y="24"/>
                  </a:cubicBezTo>
                  <a:cubicBezTo>
                    <a:pt x="886" y="12"/>
                    <a:pt x="805" y="0"/>
                    <a:pt x="7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017;p72"/>
            <p:cNvSpPr/>
            <p:nvPr/>
          </p:nvSpPr>
          <p:spPr>
            <a:xfrm>
              <a:off x="1109700" y="3486913"/>
              <a:ext cx="99825" cy="76650"/>
            </a:xfrm>
            <a:custGeom>
              <a:avLst/>
              <a:gdLst/>
              <a:ahLst/>
              <a:cxnLst/>
              <a:rect l="l" t="t" r="r" b="b"/>
              <a:pathLst>
                <a:path w="3993" h="3066" fill="none" extrusionOk="0">
                  <a:moveTo>
                    <a:pt x="3811" y="3065"/>
                  </a:moveTo>
                  <a:cubicBezTo>
                    <a:pt x="3953" y="2803"/>
                    <a:pt x="3993" y="2480"/>
                    <a:pt x="3973" y="2178"/>
                  </a:cubicBezTo>
                  <a:cubicBezTo>
                    <a:pt x="3973" y="1734"/>
                    <a:pt x="3892" y="1271"/>
                    <a:pt x="3690" y="887"/>
                  </a:cubicBezTo>
                  <a:cubicBezTo>
                    <a:pt x="3469" y="464"/>
                    <a:pt x="2461" y="283"/>
                    <a:pt x="2017" y="202"/>
                  </a:cubicBezTo>
                  <a:cubicBezTo>
                    <a:pt x="1614" y="141"/>
                    <a:pt x="1190" y="61"/>
                    <a:pt x="747" y="21"/>
                  </a:cubicBezTo>
                  <a:cubicBezTo>
                    <a:pt x="666" y="21"/>
                    <a:pt x="585" y="0"/>
                    <a:pt x="505" y="21"/>
                  </a:cubicBezTo>
                  <a:cubicBezTo>
                    <a:pt x="384" y="61"/>
                    <a:pt x="263" y="162"/>
                    <a:pt x="202" y="283"/>
                  </a:cubicBezTo>
                  <a:cubicBezTo>
                    <a:pt x="81" y="464"/>
                    <a:pt x="1" y="726"/>
                    <a:pt x="1" y="928"/>
                  </a:cubicBezTo>
                  <a:cubicBezTo>
                    <a:pt x="1" y="1230"/>
                    <a:pt x="162" y="1492"/>
                    <a:pt x="384" y="1674"/>
                  </a:cubicBezTo>
                  <a:cubicBezTo>
                    <a:pt x="606" y="1855"/>
                    <a:pt x="868" y="1956"/>
                    <a:pt x="1130" y="2077"/>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018;p72"/>
            <p:cNvSpPr/>
            <p:nvPr/>
          </p:nvSpPr>
          <p:spPr>
            <a:xfrm>
              <a:off x="461475" y="3271663"/>
              <a:ext cx="738975" cy="712775"/>
            </a:xfrm>
            <a:custGeom>
              <a:avLst/>
              <a:gdLst/>
              <a:ahLst/>
              <a:cxnLst/>
              <a:rect l="l" t="t" r="r" b="b"/>
              <a:pathLst>
                <a:path w="29559" h="28511" fill="none" extrusionOk="0">
                  <a:moveTo>
                    <a:pt x="29559" y="11957"/>
                  </a:moveTo>
                  <a:cubicBezTo>
                    <a:pt x="29418" y="12139"/>
                    <a:pt x="29337" y="12199"/>
                    <a:pt x="29136" y="12320"/>
                  </a:cubicBezTo>
                  <a:cubicBezTo>
                    <a:pt x="27986" y="13046"/>
                    <a:pt x="26716" y="13591"/>
                    <a:pt x="25486" y="14216"/>
                  </a:cubicBezTo>
                  <a:cubicBezTo>
                    <a:pt x="24176" y="14881"/>
                    <a:pt x="22623" y="15123"/>
                    <a:pt x="21232" y="15587"/>
                  </a:cubicBezTo>
                  <a:cubicBezTo>
                    <a:pt x="19901" y="16010"/>
                    <a:pt x="18832" y="16877"/>
                    <a:pt x="17784" y="17804"/>
                  </a:cubicBezTo>
                  <a:cubicBezTo>
                    <a:pt x="15506" y="19861"/>
                    <a:pt x="13631" y="22301"/>
                    <a:pt x="11614" y="24619"/>
                  </a:cubicBezTo>
                  <a:cubicBezTo>
                    <a:pt x="10525" y="25870"/>
                    <a:pt x="9316" y="27120"/>
                    <a:pt x="7743" y="27704"/>
                  </a:cubicBezTo>
                  <a:cubicBezTo>
                    <a:pt x="5626" y="28511"/>
                    <a:pt x="3045" y="27805"/>
                    <a:pt x="1593" y="26051"/>
                  </a:cubicBezTo>
                  <a:cubicBezTo>
                    <a:pt x="162" y="24297"/>
                    <a:pt x="1" y="21615"/>
                    <a:pt x="1190" y="19700"/>
                  </a:cubicBezTo>
                  <a:cubicBezTo>
                    <a:pt x="1896" y="18551"/>
                    <a:pt x="2985" y="17724"/>
                    <a:pt x="4053" y="16917"/>
                  </a:cubicBezTo>
                  <a:cubicBezTo>
                    <a:pt x="4638" y="16917"/>
                    <a:pt x="6150" y="15345"/>
                    <a:pt x="6634" y="14962"/>
                  </a:cubicBezTo>
                  <a:cubicBezTo>
                    <a:pt x="7562" y="14276"/>
                    <a:pt x="8469" y="13591"/>
                    <a:pt x="9376" y="12885"/>
                  </a:cubicBezTo>
                  <a:cubicBezTo>
                    <a:pt x="11130" y="11574"/>
                    <a:pt x="12925" y="10324"/>
                    <a:pt x="14518" y="8832"/>
                  </a:cubicBezTo>
                  <a:cubicBezTo>
                    <a:pt x="15304" y="8106"/>
                    <a:pt x="16090" y="7562"/>
                    <a:pt x="16473" y="6534"/>
                  </a:cubicBezTo>
                  <a:cubicBezTo>
                    <a:pt x="16655" y="6009"/>
                    <a:pt x="16736" y="5465"/>
                    <a:pt x="16917" y="4961"/>
                  </a:cubicBezTo>
                  <a:cubicBezTo>
                    <a:pt x="17139" y="4356"/>
                    <a:pt x="17482" y="3832"/>
                    <a:pt x="17845" y="3308"/>
                  </a:cubicBezTo>
                  <a:cubicBezTo>
                    <a:pt x="18127" y="2864"/>
                    <a:pt x="18409" y="2441"/>
                    <a:pt x="18691" y="1997"/>
                  </a:cubicBezTo>
                  <a:cubicBezTo>
                    <a:pt x="19175" y="1271"/>
                    <a:pt x="19679" y="525"/>
                    <a:pt x="20365" y="1"/>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019;p72"/>
            <p:cNvSpPr/>
            <p:nvPr/>
          </p:nvSpPr>
          <p:spPr>
            <a:xfrm>
              <a:off x="994275" y="3215713"/>
              <a:ext cx="190050" cy="69100"/>
            </a:xfrm>
            <a:custGeom>
              <a:avLst/>
              <a:gdLst/>
              <a:ahLst/>
              <a:cxnLst/>
              <a:rect l="l" t="t" r="r" b="b"/>
              <a:pathLst>
                <a:path w="7602" h="2764" fill="none" extrusionOk="0">
                  <a:moveTo>
                    <a:pt x="0" y="1614"/>
                  </a:moveTo>
                  <a:cubicBezTo>
                    <a:pt x="81" y="1574"/>
                    <a:pt x="162" y="1533"/>
                    <a:pt x="242" y="1493"/>
                  </a:cubicBezTo>
                  <a:cubicBezTo>
                    <a:pt x="242" y="1493"/>
                    <a:pt x="263" y="1473"/>
                    <a:pt x="263" y="1473"/>
                  </a:cubicBezTo>
                  <a:cubicBezTo>
                    <a:pt x="505" y="1311"/>
                    <a:pt x="787" y="1170"/>
                    <a:pt x="1069" y="1049"/>
                  </a:cubicBezTo>
                  <a:cubicBezTo>
                    <a:pt x="1392" y="908"/>
                    <a:pt x="1694" y="747"/>
                    <a:pt x="2037" y="626"/>
                  </a:cubicBezTo>
                  <a:cubicBezTo>
                    <a:pt x="2158" y="565"/>
                    <a:pt x="2299" y="525"/>
                    <a:pt x="2460" y="485"/>
                  </a:cubicBezTo>
                  <a:cubicBezTo>
                    <a:pt x="2722" y="384"/>
                    <a:pt x="3005" y="283"/>
                    <a:pt x="3287" y="182"/>
                  </a:cubicBezTo>
                  <a:cubicBezTo>
                    <a:pt x="3771" y="1"/>
                    <a:pt x="4295" y="142"/>
                    <a:pt x="4799" y="182"/>
                  </a:cubicBezTo>
                  <a:cubicBezTo>
                    <a:pt x="5223" y="223"/>
                    <a:pt x="5626" y="263"/>
                    <a:pt x="6029" y="202"/>
                  </a:cubicBezTo>
                  <a:cubicBezTo>
                    <a:pt x="6533" y="142"/>
                    <a:pt x="7138" y="1"/>
                    <a:pt x="7440" y="525"/>
                  </a:cubicBezTo>
                  <a:cubicBezTo>
                    <a:pt x="7602" y="828"/>
                    <a:pt x="7602" y="1190"/>
                    <a:pt x="7461" y="1473"/>
                  </a:cubicBezTo>
                  <a:cubicBezTo>
                    <a:pt x="7199" y="2037"/>
                    <a:pt x="6573" y="2420"/>
                    <a:pt x="6009" y="2602"/>
                  </a:cubicBezTo>
                  <a:cubicBezTo>
                    <a:pt x="5525" y="2763"/>
                    <a:pt x="5021" y="2723"/>
                    <a:pt x="4517" y="2682"/>
                  </a:cubicBezTo>
                  <a:cubicBezTo>
                    <a:pt x="4114" y="2642"/>
                    <a:pt x="3771" y="2481"/>
                    <a:pt x="3368" y="2521"/>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020;p72"/>
            <p:cNvSpPr/>
            <p:nvPr/>
          </p:nvSpPr>
          <p:spPr>
            <a:xfrm>
              <a:off x="1137425" y="3538313"/>
              <a:ext cx="32300" cy="10125"/>
            </a:xfrm>
            <a:custGeom>
              <a:avLst/>
              <a:gdLst/>
              <a:ahLst/>
              <a:cxnLst/>
              <a:rect l="l" t="t" r="r" b="b"/>
              <a:pathLst>
                <a:path w="1292" h="405" fill="none" extrusionOk="0">
                  <a:moveTo>
                    <a:pt x="1" y="1"/>
                  </a:moveTo>
                  <a:cubicBezTo>
                    <a:pt x="404" y="203"/>
                    <a:pt x="847" y="404"/>
                    <a:pt x="1291" y="324"/>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021;p72"/>
            <p:cNvSpPr/>
            <p:nvPr/>
          </p:nvSpPr>
          <p:spPr>
            <a:xfrm>
              <a:off x="1111725" y="3490438"/>
              <a:ext cx="38325" cy="20175"/>
            </a:xfrm>
            <a:custGeom>
              <a:avLst/>
              <a:gdLst/>
              <a:ahLst/>
              <a:cxnLst/>
              <a:rect l="l" t="t" r="r" b="b"/>
              <a:pathLst>
                <a:path w="1533" h="807" fill="none" extrusionOk="0">
                  <a:moveTo>
                    <a:pt x="1533" y="0"/>
                  </a:moveTo>
                  <a:cubicBezTo>
                    <a:pt x="1492" y="121"/>
                    <a:pt x="1452" y="242"/>
                    <a:pt x="1412" y="384"/>
                  </a:cubicBezTo>
                  <a:cubicBezTo>
                    <a:pt x="1392" y="444"/>
                    <a:pt x="1351" y="525"/>
                    <a:pt x="1311" y="605"/>
                  </a:cubicBezTo>
                  <a:cubicBezTo>
                    <a:pt x="1210" y="706"/>
                    <a:pt x="1069" y="767"/>
                    <a:pt x="928" y="767"/>
                  </a:cubicBezTo>
                  <a:cubicBezTo>
                    <a:pt x="605" y="807"/>
                    <a:pt x="283" y="646"/>
                    <a:pt x="0" y="505"/>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022;p72"/>
            <p:cNvSpPr/>
            <p:nvPr/>
          </p:nvSpPr>
          <p:spPr>
            <a:xfrm>
              <a:off x="1065350" y="3273188"/>
              <a:ext cx="27750" cy="11625"/>
            </a:xfrm>
            <a:custGeom>
              <a:avLst/>
              <a:gdLst/>
              <a:ahLst/>
              <a:cxnLst/>
              <a:rect l="l" t="t" r="r" b="b"/>
              <a:pathLst>
                <a:path w="1110" h="465" fill="none" extrusionOk="0">
                  <a:moveTo>
                    <a:pt x="1109" y="0"/>
                  </a:moveTo>
                  <a:lnTo>
                    <a:pt x="0" y="464"/>
                  </a:ln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023;p72"/>
            <p:cNvSpPr/>
            <p:nvPr/>
          </p:nvSpPr>
          <p:spPr>
            <a:xfrm>
              <a:off x="944875" y="3661813"/>
              <a:ext cx="20200" cy="11125"/>
            </a:xfrm>
            <a:custGeom>
              <a:avLst/>
              <a:gdLst/>
              <a:ahLst/>
              <a:cxnLst/>
              <a:rect l="l" t="t" r="r" b="b"/>
              <a:pathLst>
                <a:path w="808" h="445" fill="none" extrusionOk="0">
                  <a:moveTo>
                    <a:pt x="807" y="1"/>
                  </a:moveTo>
                  <a:lnTo>
                    <a:pt x="1" y="444"/>
                  </a:ln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024;p72"/>
            <p:cNvSpPr/>
            <p:nvPr/>
          </p:nvSpPr>
          <p:spPr>
            <a:xfrm>
              <a:off x="882875" y="3681488"/>
              <a:ext cx="48925" cy="40350"/>
            </a:xfrm>
            <a:custGeom>
              <a:avLst/>
              <a:gdLst/>
              <a:ahLst/>
              <a:cxnLst/>
              <a:rect l="l" t="t" r="r" b="b"/>
              <a:pathLst>
                <a:path w="1957" h="1614" fill="none" extrusionOk="0">
                  <a:moveTo>
                    <a:pt x="1956" y="0"/>
                  </a:moveTo>
                  <a:cubicBezTo>
                    <a:pt x="1251" y="484"/>
                    <a:pt x="605" y="1028"/>
                    <a:pt x="1" y="1613"/>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025;p72"/>
            <p:cNvSpPr/>
            <p:nvPr/>
          </p:nvSpPr>
          <p:spPr>
            <a:xfrm>
              <a:off x="928750" y="3665863"/>
              <a:ext cx="14125" cy="8075"/>
            </a:xfrm>
            <a:custGeom>
              <a:avLst/>
              <a:gdLst/>
              <a:ahLst/>
              <a:cxnLst/>
              <a:rect l="l" t="t" r="r" b="b"/>
              <a:pathLst>
                <a:path w="565" h="323" fill="none" extrusionOk="0">
                  <a:moveTo>
                    <a:pt x="565" y="0"/>
                  </a:moveTo>
                  <a:cubicBezTo>
                    <a:pt x="363" y="81"/>
                    <a:pt x="162" y="202"/>
                    <a:pt x="0" y="323"/>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026;p72"/>
            <p:cNvSpPr/>
            <p:nvPr/>
          </p:nvSpPr>
          <p:spPr>
            <a:xfrm>
              <a:off x="802725" y="3509088"/>
              <a:ext cx="25225" cy="19675"/>
            </a:xfrm>
            <a:custGeom>
              <a:avLst/>
              <a:gdLst/>
              <a:ahLst/>
              <a:cxnLst/>
              <a:rect l="l" t="t" r="r" b="b"/>
              <a:pathLst>
                <a:path w="1009" h="787" fill="none" extrusionOk="0">
                  <a:moveTo>
                    <a:pt x="1009" y="0"/>
                  </a:moveTo>
                  <a:cubicBezTo>
                    <a:pt x="666" y="263"/>
                    <a:pt x="343" y="525"/>
                    <a:pt x="1" y="787"/>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027;p72"/>
            <p:cNvSpPr/>
            <p:nvPr/>
          </p:nvSpPr>
          <p:spPr>
            <a:xfrm>
              <a:off x="1250350" y="3452138"/>
              <a:ext cx="7575" cy="20675"/>
            </a:xfrm>
            <a:custGeom>
              <a:avLst/>
              <a:gdLst/>
              <a:ahLst/>
              <a:cxnLst/>
              <a:rect l="l" t="t" r="r" b="b"/>
              <a:pathLst>
                <a:path w="303" h="827" fill="none" extrusionOk="0">
                  <a:moveTo>
                    <a:pt x="0" y="0"/>
                  </a:moveTo>
                  <a:cubicBezTo>
                    <a:pt x="202" y="202"/>
                    <a:pt x="303" y="524"/>
                    <a:pt x="242" y="827"/>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028;p72"/>
            <p:cNvSpPr/>
            <p:nvPr/>
          </p:nvSpPr>
          <p:spPr>
            <a:xfrm>
              <a:off x="979150" y="3260588"/>
              <a:ext cx="8600" cy="5575"/>
            </a:xfrm>
            <a:custGeom>
              <a:avLst/>
              <a:gdLst/>
              <a:ahLst/>
              <a:cxnLst/>
              <a:rect l="l" t="t" r="r" b="b"/>
              <a:pathLst>
                <a:path w="344" h="223" fill="none" extrusionOk="0">
                  <a:moveTo>
                    <a:pt x="343" y="0"/>
                  </a:moveTo>
                  <a:cubicBezTo>
                    <a:pt x="222" y="81"/>
                    <a:pt x="122" y="141"/>
                    <a:pt x="1" y="222"/>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029;p72"/>
            <p:cNvSpPr/>
            <p:nvPr/>
          </p:nvSpPr>
          <p:spPr>
            <a:xfrm>
              <a:off x="962025" y="3274688"/>
              <a:ext cx="21175" cy="15650"/>
            </a:xfrm>
            <a:custGeom>
              <a:avLst/>
              <a:gdLst/>
              <a:ahLst/>
              <a:cxnLst/>
              <a:rect l="l" t="t" r="r" b="b"/>
              <a:pathLst>
                <a:path w="847" h="626" fill="none" extrusionOk="0">
                  <a:moveTo>
                    <a:pt x="847" y="1"/>
                  </a:moveTo>
                  <a:cubicBezTo>
                    <a:pt x="524" y="182"/>
                    <a:pt x="242" y="384"/>
                    <a:pt x="0" y="626"/>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030;p72"/>
            <p:cNvSpPr/>
            <p:nvPr/>
          </p:nvSpPr>
          <p:spPr>
            <a:xfrm>
              <a:off x="950425" y="3297388"/>
              <a:ext cx="4550" cy="5050"/>
            </a:xfrm>
            <a:custGeom>
              <a:avLst/>
              <a:gdLst/>
              <a:ahLst/>
              <a:cxnLst/>
              <a:rect l="l" t="t" r="r" b="b"/>
              <a:pathLst>
                <a:path w="182" h="202" fill="none" extrusionOk="0">
                  <a:moveTo>
                    <a:pt x="182" y="0"/>
                  </a:moveTo>
                  <a:cubicBezTo>
                    <a:pt x="121" y="61"/>
                    <a:pt x="61" y="141"/>
                    <a:pt x="0" y="202"/>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031;p72"/>
            <p:cNvSpPr/>
            <p:nvPr/>
          </p:nvSpPr>
          <p:spPr>
            <a:xfrm>
              <a:off x="1138950" y="3225813"/>
              <a:ext cx="9600" cy="4050"/>
            </a:xfrm>
            <a:custGeom>
              <a:avLst/>
              <a:gdLst/>
              <a:ahLst/>
              <a:cxnLst/>
              <a:rect l="l" t="t" r="r" b="b"/>
              <a:pathLst>
                <a:path w="384" h="162" fill="none" extrusionOk="0">
                  <a:moveTo>
                    <a:pt x="0" y="0"/>
                  </a:moveTo>
                  <a:cubicBezTo>
                    <a:pt x="101" y="81"/>
                    <a:pt x="242" y="121"/>
                    <a:pt x="383" y="161"/>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032;p72"/>
            <p:cNvSpPr/>
            <p:nvPr/>
          </p:nvSpPr>
          <p:spPr>
            <a:xfrm>
              <a:off x="1307800" y="3386088"/>
              <a:ext cx="7600" cy="4575"/>
            </a:xfrm>
            <a:custGeom>
              <a:avLst/>
              <a:gdLst/>
              <a:ahLst/>
              <a:cxnLst/>
              <a:rect l="l" t="t" r="r" b="b"/>
              <a:pathLst>
                <a:path w="304" h="183" fill="none" extrusionOk="0">
                  <a:moveTo>
                    <a:pt x="303" y="1"/>
                  </a:moveTo>
                  <a:cubicBezTo>
                    <a:pt x="202" y="41"/>
                    <a:pt x="101" y="102"/>
                    <a:pt x="1" y="182"/>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033;p72"/>
            <p:cNvSpPr/>
            <p:nvPr/>
          </p:nvSpPr>
          <p:spPr>
            <a:xfrm>
              <a:off x="1311325" y="3390638"/>
              <a:ext cx="4075" cy="2550"/>
            </a:xfrm>
            <a:custGeom>
              <a:avLst/>
              <a:gdLst/>
              <a:ahLst/>
              <a:cxnLst/>
              <a:rect l="l" t="t" r="r" b="b"/>
              <a:pathLst>
                <a:path w="163" h="102" fill="none" extrusionOk="0">
                  <a:moveTo>
                    <a:pt x="162" y="0"/>
                  </a:moveTo>
                  <a:cubicBezTo>
                    <a:pt x="102" y="20"/>
                    <a:pt x="41" y="61"/>
                    <a:pt x="1" y="101"/>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034;p72"/>
            <p:cNvSpPr/>
            <p:nvPr/>
          </p:nvSpPr>
          <p:spPr>
            <a:xfrm>
              <a:off x="1256400" y="3478838"/>
              <a:ext cx="25" cy="6075"/>
            </a:xfrm>
            <a:custGeom>
              <a:avLst/>
              <a:gdLst/>
              <a:ahLst/>
              <a:cxnLst/>
              <a:rect l="l" t="t" r="r" b="b"/>
              <a:pathLst>
                <a:path w="1" h="243" fill="none" extrusionOk="0">
                  <a:moveTo>
                    <a:pt x="0" y="1"/>
                  </a:moveTo>
                  <a:lnTo>
                    <a:pt x="0" y="243"/>
                  </a:ln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035;p72"/>
            <p:cNvSpPr/>
            <p:nvPr/>
          </p:nvSpPr>
          <p:spPr>
            <a:xfrm>
              <a:off x="917150" y="3678463"/>
              <a:ext cx="4050" cy="3050"/>
            </a:xfrm>
            <a:custGeom>
              <a:avLst/>
              <a:gdLst/>
              <a:ahLst/>
              <a:cxnLst/>
              <a:rect l="l" t="t" r="r" b="b"/>
              <a:pathLst>
                <a:path w="162" h="122" fill="none" extrusionOk="0">
                  <a:moveTo>
                    <a:pt x="162" y="0"/>
                  </a:moveTo>
                  <a:cubicBezTo>
                    <a:pt x="101" y="40"/>
                    <a:pt x="61" y="81"/>
                    <a:pt x="1" y="121"/>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036;p72"/>
            <p:cNvSpPr/>
            <p:nvPr/>
          </p:nvSpPr>
          <p:spPr>
            <a:xfrm>
              <a:off x="1078950" y="3564038"/>
              <a:ext cx="13650" cy="14625"/>
            </a:xfrm>
            <a:custGeom>
              <a:avLst/>
              <a:gdLst/>
              <a:ahLst/>
              <a:cxnLst/>
              <a:rect l="l" t="t" r="r" b="b"/>
              <a:pathLst>
                <a:path w="546" h="585" fill="none" extrusionOk="0">
                  <a:moveTo>
                    <a:pt x="1" y="585"/>
                  </a:moveTo>
                  <a:cubicBezTo>
                    <a:pt x="182" y="383"/>
                    <a:pt x="364" y="202"/>
                    <a:pt x="545" y="0"/>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037;p72"/>
            <p:cNvSpPr/>
            <p:nvPr/>
          </p:nvSpPr>
          <p:spPr>
            <a:xfrm>
              <a:off x="888925" y="3482363"/>
              <a:ext cx="24225" cy="17175"/>
            </a:xfrm>
            <a:custGeom>
              <a:avLst/>
              <a:gdLst/>
              <a:ahLst/>
              <a:cxnLst/>
              <a:rect l="l" t="t" r="r" b="b"/>
              <a:pathLst>
                <a:path w="969" h="687" fill="none" extrusionOk="0">
                  <a:moveTo>
                    <a:pt x="0" y="1"/>
                  </a:moveTo>
                  <a:cubicBezTo>
                    <a:pt x="323" y="223"/>
                    <a:pt x="646" y="465"/>
                    <a:pt x="968" y="686"/>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038;p72"/>
            <p:cNvSpPr/>
            <p:nvPr/>
          </p:nvSpPr>
          <p:spPr>
            <a:xfrm>
              <a:off x="917650" y="3502538"/>
              <a:ext cx="5575" cy="4550"/>
            </a:xfrm>
            <a:custGeom>
              <a:avLst/>
              <a:gdLst/>
              <a:ahLst/>
              <a:cxnLst/>
              <a:rect l="l" t="t" r="r" b="b"/>
              <a:pathLst>
                <a:path w="223" h="182" fill="none" extrusionOk="0">
                  <a:moveTo>
                    <a:pt x="1" y="0"/>
                  </a:moveTo>
                  <a:cubicBezTo>
                    <a:pt x="61" y="81"/>
                    <a:pt x="142" y="142"/>
                    <a:pt x="223" y="182"/>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039;p72"/>
            <p:cNvSpPr/>
            <p:nvPr/>
          </p:nvSpPr>
          <p:spPr>
            <a:xfrm>
              <a:off x="906075" y="3500013"/>
              <a:ext cx="5550" cy="4050"/>
            </a:xfrm>
            <a:custGeom>
              <a:avLst/>
              <a:gdLst/>
              <a:ahLst/>
              <a:cxnLst/>
              <a:rect l="l" t="t" r="r" b="b"/>
              <a:pathLst>
                <a:path w="222" h="162" fill="none" extrusionOk="0">
                  <a:moveTo>
                    <a:pt x="0" y="1"/>
                  </a:moveTo>
                  <a:cubicBezTo>
                    <a:pt x="81" y="61"/>
                    <a:pt x="141" y="122"/>
                    <a:pt x="222" y="162"/>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040;p72"/>
            <p:cNvSpPr/>
            <p:nvPr/>
          </p:nvSpPr>
          <p:spPr>
            <a:xfrm>
              <a:off x="1388450" y="3241938"/>
              <a:ext cx="6575" cy="18675"/>
            </a:xfrm>
            <a:custGeom>
              <a:avLst/>
              <a:gdLst/>
              <a:ahLst/>
              <a:cxnLst/>
              <a:rect l="l" t="t" r="r" b="b"/>
              <a:pathLst>
                <a:path w="263" h="747" fill="none" extrusionOk="0">
                  <a:moveTo>
                    <a:pt x="1" y="0"/>
                  </a:moveTo>
                  <a:cubicBezTo>
                    <a:pt x="101" y="81"/>
                    <a:pt x="222" y="202"/>
                    <a:pt x="243" y="343"/>
                  </a:cubicBezTo>
                  <a:cubicBezTo>
                    <a:pt x="263" y="484"/>
                    <a:pt x="182" y="625"/>
                    <a:pt x="81" y="746"/>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TextBox 140"/>
          <p:cNvSpPr txBox="1"/>
          <p:nvPr/>
        </p:nvSpPr>
        <p:spPr>
          <a:xfrm>
            <a:off x="1565460" y="1207139"/>
            <a:ext cx="5750550" cy="1569660"/>
          </a:xfrm>
          <a:prstGeom prst="rect">
            <a:avLst/>
          </a:prstGeom>
          <a:noFill/>
        </p:spPr>
        <p:txBody>
          <a:bodyPr wrap="square" rtlCol="0">
            <a:spAutoFit/>
          </a:bodyPr>
          <a:lstStyle/>
          <a:p>
            <a:pPr marL="457200" indent="0">
              <a:buNone/>
            </a:pPr>
            <a:r>
              <a:rPr lang="vi-VN" sz="1600" dirty="0">
                <a:latin typeface="Quicksand" pitchFamily="2" charset="0"/>
                <a:cs typeface="Times New Roman" panose="02020603050405020304" charset="0"/>
                <a:sym typeface="+mn-ea"/>
              </a:rPr>
              <a:t>Một hệ gồm có 𝑁 quá trình thực hiện 𝑁 việc song hành. Biết mỗi quá trình đều có thể thực hiện được 𝑁 việc kể trên nhưng với chi phí thời gian khác nhau. Biết 𝑐</a:t>
            </a:r>
            <a:r>
              <a:rPr lang="vi-VN" sz="1600" baseline="-25000" dirty="0">
                <a:latin typeface="Quicksand" pitchFamily="2" charset="0"/>
                <a:cs typeface="Times New Roman" panose="02020603050405020304" charset="0"/>
                <a:sym typeface="+mn-ea"/>
              </a:rPr>
              <a:t>𝑖𝑗</a:t>
            </a:r>
            <a:r>
              <a:rPr lang="vi-VN" sz="1600" dirty="0">
                <a:latin typeface="Quicksand" pitchFamily="2" charset="0"/>
                <a:cs typeface="Times New Roman" panose="02020603050405020304" charset="0"/>
                <a:sym typeface="+mn-ea"/>
              </a:rPr>
              <a:t> là thời gian quá trình 𝑖 thực hiện việc 𝑗. Hãy tìm phương án giao việc cho mỗi quá trình sao cho tổng thời gian thực hiện 𝑁 việc kể trên là ít nhất</a:t>
            </a:r>
            <a:endParaRPr lang="en-US" sz="1600" dirty="0">
              <a:latin typeface="Quicksand" pitchFamily="2" charset="0"/>
              <a:cs typeface="Times New Roman" panose="02020603050405020304" charset="0"/>
            </a:endParaRPr>
          </a:p>
        </p:txBody>
      </p:sp>
    </p:spTree>
    <p:extLst>
      <p:ext uri="{BB962C8B-B14F-4D97-AF65-F5344CB8AC3E}">
        <p14:creationId xmlns:p14="http://schemas.microsoft.com/office/powerpoint/2010/main" val="133264589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ame 12"/>
          <p:cNvSpPr/>
          <p:nvPr/>
        </p:nvSpPr>
        <p:spPr>
          <a:xfrm>
            <a:off x="2619516" y="1535607"/>
            <a:ext cx="5522997" cy="2944643"/>
          </a:xfrm>
          <a:prstGeom prst="frame">
            <a:avLst>
              <a:gd name="adj1" fmla="val 1338"/>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7" name="Group 6"/>
          <p:cNvGrpSpPr/>
          <p:nvPr/>
        </p:nvGrpSpPr>
        <p:grpSpPr>
          <a:xfrm rot="189926">
            <a:off x="1003497" y="1016895"/>
            <a:ext cx="2981192" cy="3148627"/>
            <a:chOff x="1249753" y="1311813"/>
            <a:chExt cx="1973170" cy="1961589"/>
          </a:xfrm>
        </p:grpSpPr>
        <p:sp>
          <p:nvSpPr>
            <p:cNvPr id="3" name="Rounded Rectangle 2"/>
            <p:cNvSpPr/>
            <p:nvPr/>
          </p:nvSpPr>
          <p:spPr>
            <a:xfrm rot="2754848">
              <a:off x="1241485" y="1328170"/>
              <a:ext cx="1959802" cy="1930662"/>
            </a:xfrm>
            <a:prstGeom prst="roundRect">
              <a:avLst>
                <a:gd name="adj" fmla="val 7178"/>
              </a:avLst>
            </a:prstGeom>
            <a:solidFill>
              <a:srgbClr val="00B0F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rot="1799061">
              <a:off x="1249753" y="1323771"/>
              <a:ext cx="1959802" cy="1930662"/>
            </a:xfrm>
            <a:prstGeom prst="roundRect">
              <a:avLst>
                <a:gd name="adj" fmla="val 7178"/>
              </a:avLst>
            </a:prstGeom>
            <a:solidFill>
              <a:srgbClr val="00B0F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rot="798125">
              <a:off x="1256767" y="1316920"/>
              <a:ext cx="1959802" cy="1930662"/>
            </a:xfrm>
            <a:prstGeom prst="roundRect">
              <a:avLst>
                <a:gd name="adj" fmla="val 7178"/>
              </a:avLst>
            </a:prstGeom>
            <a:solidFill>
              <a:srgbClr val="00B0F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rot="2762627">
              <a:off x="1277691" y="1326384"/>
              <a:ext cx="1959803" cy="1930661"/>
            </a:xfrm>
            <a:prstGeom prst="roundRect">
              <a:avLst>
                <a:gd name="adj" fmla="val 7178"/>
              </a:avLst>
            </a:prstGeom>
            <a:blipFill dpi="0" rotWithShape="0">
              <a:blip r:embed="rId2"/>
              <a:srcRect/>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3368580" y="62850"/>
            <a:ext cx="3088267" cy="769441"/>
          </a:xfrm>
          <a:prstGeom prst="rect">
            <a:avLst/>
          </a:prstGeom>
          <a:noFill/>
        </p:spPr>
        <p:txBody>
          <a:bodyPr wrap="square" rtlCol="0">
            <a:spAutoFit/>
          </a:bodyPr>
          <a:lstStyle/>
          <a:p>
            <a:r>
              <a:rPr lang="en-US" sz="4400" b="1" dirty="0" err="1">
                <a:solidFill>
                  <a:srgbClr val="00B0F0"/>
                </a:solidFill>
                <a:latin typeface="Montserrat" panose="02000505000000020004" pitchFamily="2" charset="0"/>
              </a:rPr>
              <a:t>Nhóm</a:t>
            </a:r>
            <a:r>
              <a:rPr lang="en-US" sz="4400" b="1">
                <a:solidFill>
                  <a:srgbClr val="00B0F0"/>
                </a:solidFill>
                <a:latin typeface="Montserrat" panose="02000505000000020004" pitchFamily="2" charset="0"/>
              </a:rPr>
              <a:t> 4</a:t>
            </a:r>
            <a:endParaRPr lang="en-US" sz="4400" b="1" dirty="0">
              <a:solidFill>
                <a:srgbClr val="00B0F0"/>
              </a:solidFill>
              <a:latin typeface="Montserrat" panose="02000505000000020004" pitchFamily="2" charset="0"/>
            </a:endParaRPr>
          </a:p>
        </p:txBody>
      </p:sp>
      <p:sp>
        <p:nvSpPr>
          <p:cNvPr id="12" name="Flowchart: Terminator 11"/>
          <p:cNvSpPr/>
          <p:nvPr/>
        </p:nvSpPr>
        <p:spPr>
          <a:xfrm>
            <a:off x="4077196" y="1009122"/>
            <a:ext cx="972457" cy="406400"/>
          </a:xfrm>
          <a:prstGeom prst="flowChartTerminator">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019673" y="1071093"/>
            <a:ext cx="1147739" cy="461665"/>
          </a:xfrm>
          <a:prstGeom prst="rect">
            <a:avLst/>
          </a:prstGeom>
          <a:noFill/>
        </p:spPr>
        <p:txBody>
          <a:bodyPr wrap="square" rtlCol="0">
            <a:spAutoFit/>
          </a:bodyPr>
          <a:lstStyle/>
          <a:p>
            <a:r>
              <a:rPr lang="en-US" sz="1200" b="1" dirty="0" err="1">
                <a:solidFill>
                  <a:schemeClr val="accent2">
                    <a:lumMod val="10000"/>
                  </a:schemeClr>
                </a:solidFill>
                <a:latin typeface="Montserrat" panose="02000505000000020004" pitchFamily="2" charset="0"/>
              </a:rPr>
              <a:t>Thành</a:t>
            </a:r>
            <a:r>
              <a:rPr lang="en-US" sz="1200" b="1" dirty="0">
                <a:solidFill>
                  <a:schemeClr val="accent2">
                    <a:lumMod val="10000"/>
                  </a:schemeClr>
                </a:solidFill>
                <a:latin typeface="Montserrat" panose="02000505000000020004" pitchFamily="2" charset="0"/>
              </a:rPr>
              <a:t> </a:t>
            </a:r>
            <a:r>
              <a:rPr lang="en-US" sz="1200" b="1" dirty="0" err="1">
                <a:solidFill>
                  <a:schemeClr val="accent2">
                    <a:lumMod val="10000"/>
                  </a:schemeClr>
                </a:solidFill>
                <a:latin typeface="Montserrat" panose="02000505000000020004" pitchFamily="2" charset="0"/>
              </a:rPr>
              <a:t>viên</a:t>
            </a:r>
            <a:r>
              <a:rPr lang="en-US" sz="1200" b="1" dirty="0">
                <a:solidFill>
                  <a:schemeClr val="accent2">
                    <a:lumMod val="10000"/>
                  </a:schemeClr>
                </a:solidFill>
                <a:latin typeface="Montserrat" panose="02000505000000020004" pitchFamily="2" charset="0"/>
              </a:rPr>
              <a:t> </a:t>
            </a:r>
          </a:p>
          <a:p>
            <a:endParaRPr lang="en-US" sz="1200" dirty="0">
              <a:solidFill>
                <a:schemeClr val="accent2">
                  <a:lumMod val="10000"/>
                </a:schemeClr>
              </a:solidFill>
            </a:endParaRPr>
          </a:p>
        </p:txBody>
      </p:sp>
      <p:sp>
        <p:nvSpPr>
          <p:cNvPr id="8" name="Text Box 7"/>
          <p:cNvSpPr txBox="1"/>
          <p:nvPr/>
        </p:nvSpPr>
        <p:spPr>
          <a:xfrm>
            <a:off x="4571365" y="1771650"/>
            <a:ext cx="3124200" cy="2553335"/>
          </a:xfrm>
          <a:prstGeom prst="rect">
            <a:avLst/>
          </a:prstGeom>
          <a:noFill/>
        </p:spPr>
        <p:txBody>
          <a:bodyPr wrap="square" rtlCol="0">
            <a:spAutoFit/>
          </a:bodyPr>
          <a:lstStyle/>
          <a:p>
            <a:r>
              <a:rPr lang="en-US" sz="2000" dirty="0" err="1">
                <a:latin typeface="Quicksand" pitchFamily="2" charset="0"/>
                <a:cs typeface="Times New Roman" panose="02020603050405020304" charset="0"/>
                <a:sym typeface="+mn-ea"/>
              </a:rPr>
              <a:t>Đinh</a:t>
            </a:r>
            <a:r>
              <a:rPr lang="en-US" sz="2000" dirty="0">
                <a:latin typeface="Quicksand" pitchFamily="2" charset="0"/>
                <a:cs typeface="Times New Roman" panose="02020603050405020304" charset="0"/>
                <a:sym typeface="+mn-ea"/>
              </a:rPr>
              <a:t> </a:t>
            </a:r>
            <a:r>
              <a:rPr lang="en-US" sz="2000" dirty="0" err="1">
                <a:latin typeface="Quicksand" pitchFamily="2" charset="0"/>
                <a:cs typeface="Times New Roman" panose="02020603050405020304" charset="0"/>
                <a:sym typeface="+mn-ea"/>
              </a:rPr>
              <a:t>Văn</a:t>
            </a:r>
            <a:r>
              <a:rPr lang="en-US" sz="2000" dirty="0">
                <a:latin typeface="Quicksand" pitchFamily="2" charset="0"/>
                <a:cs typeface="Times New Roman" panose="02020603050405020304" charset="0"/>
                <a:sym typeface="+mn-ea"/>
              </a:rPr>
              <a:t> </a:t>
            </a:r>
            <a:r>
              <a:rPr lang="en-US" sz="2000" dirty="0" err="1">
                <a:latin typeface="Quicksand" pitchFamily="2" charset="0"/>
                <a:cs typeface="Times New Roman" panose="02020603050405020304" charset="0"/>
                <a:sym typeface="+mn-ea"/>
              </a:rPr>
              <a:t>Đức</a:t>
            </a:r>
            <a:r>
              <a:rPr lang="en-US" sz="2000" dirty="0">
                <a:latin typeface="Quicksand" pitchFamily="2" charset="0"/>
                <a:cs typeface="Times New Roman" panose="02020603050405020304" charset="0"/>
                <a:sym typeface="+mn-ea"/>
              </a:rPr>
              <a:t> </a:t>
            </a:r>
            <a:r>
              <a:rPr lang="en-US" sz="2000" dirty="0" err="1">
                <a:latin typeface="Quicksand" pitchFamily="2" charset="0"/>
                <a:cs typeface="Times New Roman" panose="02020603050405020304" charset="0"/>
                <a:sym typeface="+mn-ea"/>
              </a:rPr>
              <a:t>Hoàn</a:t>
            </a:r>
            <a:r>
              <a:rPr lang="en-US" sz="2000" dirty="0">
                <a:latin typeface="Quicksand" pitchFamily="2" charset="0"/>
                <a:cs typeface="Times New Roman" panose="02020603050405020304" charset="0"/>
                <a:sym typeface="+mn-ea"/>
              </a:rPr>
              <a:t> </a:t>
            </a:r>
            <a:endParaRPr lang="en-US" sz="2000" dirty="0">
              <a:latin typeface="Quicksand" pitchFamily="2" charset="0"/>
              <a:cs typeface="Times New Roman" panose="02020603050405020304" charset="0"/>
            </a:endParaRPr>
          </a:p>
          <a:p>
            <a:r>
              <a:rPr lang="en-US" sz="2000" dirty="0" err="1">
                <a:latin typeface="Quicksand" pitchFamily="2" charset="0"/>
                <a:cs typeface="Times New Roman" panose="02020603050405020304" charset="0"/>
                <a:sym typeface="+mn-ea"/>
              </a:rPr>
              <a:t>Bùi</a:t>
            </a:r>
            <a:r>
              <a:rPr lang="en-US" sz="2000" dirty="0">
                <a:latin typeface="Quicksand" pitchFamily="2" charset="0"/>
                <a:cs typeface="Times New Roman" panose="02020603050405020304" charset="0"/>
                <a:sym typeface="+mn-ea"/>
              </a:rPr>
              <a:t> </a:t>
            </a:r>
            <a:r>
              <a:rPr lang="en-US" sz="2000" dirty="0" err="1">
                <a:latin typeface="Quicksand" pitchFamily="2" charset="0"/>
                <a:cs typeface="Times New Roman" panose="02020603050405020304" charset="0"/>
                <a:sym typeface="+mn-ea"/>
              </a:rPr>
              <a:t>Tiến</a:t>
            </a:r>
            <a:r>
              <a:rPr lang="en-US" sz="2000" dirty="0">
                <a:latin typeface="Quicksand" pitchFamily="2" charset="0"/>
                <a:cs typeface="Times New Roman" panose="02020603050405020304" charset="0"/>
                <a:sym typeface="+mn-ea"/>
              </a:rPr>
              <a:t> </a:t>
            </a:r>
            <a:r>
              <a:rPr lang="en-US" sz="2000" dirty="0" err="1">
                <a:latin typeface="Quicksand" pitchFamily="2" charset="0"/>
                <a:cs typeface="Times New Roman" panose="02020603050405020304" charset="0"/>
                <a:sym typeface="+mn-ea"/>
              </a:rPr>
              <a:t>Hoàng</a:t>
            </a:r>
            <a:r>
              <a:rPr lang="en-US" sz="2000" dirty="0">
                <a:latin typeface="Quicksand" pitchFamily="2" charset="0"/>
                <a:cs typeface="Times New Roman" panose="02020603050405020304" charset="0"/>
                <a:sym typeface="+mn-ea"/>
              </a:rPr>
              <a:t> </a:t>
            </a:r>
            <a:endParaRPr lang="en-US" sz="2000" dirty="0">
              <a:latin typeface="Quicksand" pitchFamily="2" charset="0"/>
              <a:cs typeface="Times New Roman" panose="02020603050405020304" charset="0"/>
            </a:endParaRPr>
          </a:p>
          <a:p>
            <a:r>
              <a:rPr lang="en-US" sz="2000" dirty="0" err="1">
                <a:latin typeface="Quicksand" pitchFamily="2" charset="0"/>
                <a:cs typeface="Times New Roman" panose="02020603050405020304" charset="0"/>
                <a:sym typeface="+mn-ea"/>
              </a:rPr>
              <a:t>Vũ</a:t>
            </a:r>
            <a:r>
              <a:rPr lang="en-US" sz="2000" dirty="0">
                <a:latin typeface="Quicksand" pitchFamily="2" charset="0"/>
                <a:cs typeface="Times New Roman" panose="02020603050405020304" charset="0"/>
                <a:sym typeface="+mn-ea"/>
              </a:rPr>
              <a:t> Minh </a:t>
            </a:r>
            <a:r>
              <a:rPr lang="en-US" sz="2000" dirty="0" err="1">
                <a:latin typeface="Quicksand" pitchFamily="2" charset="0"/>
                <a:cs typeface="Times New Roman" panose="02020603050405020304" charset="0"/>
                <a:sym typeface="+mn-ea"/>
              </a:rPr>
              <a:t>Hoàng</a:t>
            </a:r>
            <a:r>
              <a:rPr lang="en-US" sz="2000" dirty="0">
                <a:latin typeface="Quicksand" pitchFamily="2" charset="0"/>
                <a:cs typeface="Times New Roman" panose="02020603050405020304" charset="0"/>
                <a:sym typeface="+mn-ea"/>
              </a:rPr>
              <a:t> </a:t>
            </a:r>
            <a:endParaRPr lang="en-US" sz="2000" dirty="0">
              <a:latin typeface="Quicksand" pitchFamily="2" charset="0"/>
              <a:cs typeface="Times New Roman" panose="02020603050405020304" charset="0"/>
            </a:endParaRPr>
          </a:p>
          <a:p>
            <a:r>
              <a:rPr lang="en-US" sz="2000" dirty="0" err="1">
                <a:latin typeface="Quicksand" pitchFamily="2" charset="0"/>
                <a:cs typeface="Times New Roman" panose="02020603050405020304" charset="0"/>
                <a:sym typeface="+mn-ea"/>
              </a:rPr>
              <a:t>Lê</a:t>
            </a:r>
            <a:r>
              <a:rPr lang="en-US" sz="2000" dirty="0">
                <a:latin typeface="Quicksand" pitchFamily="2" charset="0"/>
                <a:cs typeface="Times New Roman" panose="02020603050405020304" charset="0"/>
                <a:sym typeface="+mn-ea"/>
              </a:rPr>
              <a:t> </a:t>
            </a:r>
            <a:r>
              <a:rPr lang="en-US" sz="2000" dirty="0" err="1">
                <a:latin typeface="Quicksand" pitchFamily="2" charset="0"/>
                <a:cs typeface="Times New Roman" panose="02020603050405020304" charset="0"/>
                <a:sym typeface="+mn-ea"/>
              </a:rPr>
              <a:t>Văn</a:t>
            </a:r>
            <a:r>
              <a:rPr lang="en-US" sz="2000" dirty="0">
                <a:latin typeface="Quicksand" pitchFamily="2" charset="0"/>
                <a:cs typeface="Times New Roman" panose="02020603050405020304" charset="0"/>
                <a:sym typeface="+mn-ea"/>
              </a:rPr>
              <a:t> </a:t>
            </a:r>
            <a:r>
              <a:rPr lang="en-US" sz="2000" dirty="0" err="1">
                <a:latin typeface="Quicksand" pitchFamily="2" charset="0"/>
                <a:cs typeface="Times New Roman" panose="02020603050405020304" charset="0"/>
                <a:sym typeface="+mn-ea"/>
              </a:rPr>
              <a:t>Huy</a:t>
            </a:r>
            <a:r>
              <a:rPr lang="en-US" sz="2000" dirty="0">
                <a:latin typeface="Quicksand" pitchFamily="2" charset="0"/>
                <a:cs typeface="Times New Roman" panose="02020603050405020304" charset="0"/>
                <a:sym typeface="+mn-ea"/>
              </a:rPr>
              <a:t> </a:t>
            </a:r>
            <a:endParaRPr lang="en-US" sz="2000" dirty="0">
              <a:latin typeface="Quicksand" pitchFamily="2" charset="0"/>
              <a:cs typeface="Times New Roman" panose="02020603050405020304" charset="0"/>
            </a:endParaRPr>
          </a:p>
          <a:p>
            <a:r>
              <a:rPr lang="en-US" sz="2000" dirty="0" err="1">
                <a:latin typeface="Quicksand" pitchFamily="2" charset="0"/>
                <a:cs typeface="Times New Roman" panose="02020603050405020304" charset="0"/>
                <a:sym typeface="+mn-ea"/>
              </a:rPr>
              <a:t>Trần</a:t>
            </a:r>
            <a:r>
              <a:rPr lang="en-US" sz="2000" dirty="0">
                <a:latin typeface="Quicksand" pitchFamily="2" charset="0"/>
                <a:cs typeface="Times New Roman" panose="02020603050405020304" charset="0"/>
                <a:sym typeface="+mn-ea"/>
              </a:rPr>
              <a:t> </a:t>
            </a:r>
            <a:r>
              <a:rPr lang="en-US" sz="2000" dirty="0" err="1">
                <a:latin typeface="Quicksand" pitchFamily="2" charset="0"/>
                <a:cs typeface="Times New Roman" panose="02020603050405020304" charset="0"/>
                <a:sym typeface="+mn-ea"/>
              </a:rPr>
              <a:t>Trọng</a:t>
            </a:r>
            <a:r>
              <a:rPr lang="en-US" sz="2000" dirty="0">
                <a:latin typeface="Quicksand" pitchFamily="2" charset="0"/>
                <a:cs typeface="Times New Roman" panose="02020603050405020304" charset="0"/>
                <a:sym typeface="+mn-ea"/>
              </a:rPr>
              <a:t> </a:t>
            </a:r>
            <a:r>
              <a:rPr lang="en-US" sz="2000" dirty="0" err="1">
                <a:latin typeface="Quicksand" pitchFamily="2" charset="0"/>
                <a:cs typeface="Times New Roman" panose="02020603050405020304" charset="0"/>
                <a:sym typeface="+mn-ea"/>
              </a:rPr>
              <a:t>Huy</a:t>
            </a:r>
            <a:r>
              <a:rPr lang="en-US" sz="2000" dirty="0">
                <a:latin typeface="Quicksand" pitchFamily="2" charset="0"/>
                <a:cs typeface="Times New Roman" panose="02020603050405020304" charset="0"/>
                <a:sym typeface="+mn-ea"/>
              </a:rPr>
              <a:t> </a:t>
            </a:r>
            <a:endParaRPr lang="en-US" sz="2000" dirty="0">
              <a:latin typeface="Quicksand" pitchFamily="2" charset="0"/>
              <a:cs typeface="Times New Roman" panose="02020603050405020304" charset="0"/>
            </a:endParaRPr>
          </a:p>
          <a:p>
            <a:r>
              <a:rPr lang="en-US" sz="2000" dirty="0" err="1">
                <a:latin typeface="Quicksand" pitchFamily="2" charset="0"/>
                <a:cs typeface="Times New Roman" panose="02020603050405020304" charset="0"/>
                <a:sym typeface="+mn-ea"/>
              </a:rPr>
              <a:t>Trần</a:t>
            </a:r>
            <a:r>
              <a:rPr lang="en-US" sz="2000" dirty="0">
                <a:latin typeface="Quicksand" pitchFamily="2" charset="0"/>
                <a:cs typeface="Times New Roman" panose="02020603050405020304" charset="0"/>
                <a:sym typeface="+mn-ea"/>
              </a:rPr>
              <a:t> </a:t>
            </a:r>
            <a:r>
              <a:rPr lang="en-US" sz="2000" dirty="0" err="1">
                <a:latin typeface="Quicksand" pitchFamily="2" charset="0"/>
                <a:cs typeface="Times New Roman" panose="02020603050405020304" charset="0"/>
                <a:sym typeface="+mn-ea"/>
              </a:rPr>
              <a:t>Việt</a:t>
            </a:r>
            <a:r>
              <a:rPr lang="en-US" sz="2000" dirty="0">
                <a:latin typeface="Quicksand" pitchFamily="2" charset="0"/>
                <a:cs typeface="Times New Roman" panose="02020603050405020304" charset="0"/>
                <a:sym typeface="+mn-ea"/>
              </a:rPr>
              <a:t> </a:t>
            </a:r>
            <a:r>
              <a:rPr lang="en-US" sz="2000" dirty="0" err="1">
                <a:latin typeface="Quicksand" pitchFamily="2" charset="0"/>
                <a:cs typeface="Times New Roman" panose="02020603050405020304" charset="0"/>
                <a:sym typeface="+mn-ea"/>
              </a:rPr>
              <a:t>Huy</a:t>
            </a:r>
            <a:r>
              <a:rPr lang="en-US" sz="2000" dirty="0">
                <a:latin typeface="Quicksand" pitchFamily="2" charset="0"/>
                <a:cs typeface="Times New Roman" panose="02020603050405020304" charset="0"/>
                <a:sym typeface="+mn-ea"/>
              </a:rPr>
              <a:t> </a:t>
            </a:r>
            <a:endParaRPr lang="en-US" sz="2000" dirty="0">
              <a:latin typeface="Quicksand" pitchFamily="2" charset="0"/>
              <a:cs typeface="Times New Roman" panose="02020603050405020304" charset="0"/>
            </a:endParaRPr>
          </a:p>
          <a:p>
            <a:r>
              <a:rPr lang="en-US" sz="2000" dirty="0" err="1">
                <a:latin typeface="Quicksand" pitchFamily="2" charset="0"/>
                <a:cs typeface="Times New Roman" panose="02020603050405020304" charset="0"/>
                <a:sym typeface="+mn-ea"/>
              </a:rPr>
              <a:t>Lê</a:t>
            </a:r>
            <a:r>
              <a:rPr lang="en-US" sz="2000" dirty="0">
                <a:latin typeface="Quicksand" pitchFamily="2" charset="0"/>
                <a:cs typeface="Times New Roman" panose="02020603050405020304" charset="0"/>
                <a:sym typeface="+mn-ea"/>
              </a:rPr>
              <a:t> </a:t>
            </a:r>
            <a:r>
              <a:rPr lang="en-US" sz="2000" dirty="0" err="1">
                <a:latin typeface="Quicksand" pitchFamily="2" charset="0"/>
                <a:cs typeface="Times New Roman" panose="02020603050405020304" charset="0"/>
                <a:sym typeface="+mn-ea"/>
              </a:rPr>
              <a:t>Ngọc</a:t>
            </a:r>
            <a:r>
              <a:rPr lang="en-US" sz="2000" dirty="0">
                <a:latin typeface="Quicksand" pitchFamily="2" charset="0"/>
                <a:cs typeface="Times New Roman" panose="02020603050405020304" charset="0"/>
                <a:sym typeface="+mn-ea"/>
              </a:rPr>
              <a:t> </a:t>
            </a:r>
            <a:r>
              <a:rPr lang="en-US" sz="2000" dirty="0" err="1">
                <a:latin typeface="Quicksand" pitchFamily="2" charset="0"/>
                <a:cs typeface="Times New Roman" panose="02020603050405020304" charset="0"/>
                <a:sym typeface="+mn-ea"/>
              </a:rPr>
              <a:t>Huyền</a:t>
            </a:r>
            <a:r>
              <a:rPr lang="en-US" sz="2000" dirty="0">
                <a:latin typeface="Quicksand" pitchFamily="2" charset="0"/>
                <a:cs typeface="Times New Roman" panose="02020603050405020304" charset="0"/>
                <a:sym typeface="+mn-ea"/>
              </a:rPr>
              <a:t> </a:t>
            </a:r>
            <a:endParaRPr lang="en-US" sz="2000" dirty="0">
              <a:latin typeface="Quicksand" pitchFamily="2" charset="0"/>
              <a:cs typeface="Times New Roman" panose="02020603050405020304" charset="0"/>
            </a:endParaRPr>
          </a:p>
          <a:p>
            <a:r>
              <a:rPr lang="en-US" sz="2000" dirty="0" err="1">
                <a:latin typeface="Quicksand" pitchFamily="2" charset="0"/>
                <a:cs typeface="Times New Roman" panose="02020603050405020304" charset="0"/>
                <a:sym typeface="+mn-ea"/>
              </a:rPr>
              <a:t>Nguyễn</a:t>
            </a:r>
            <a:r>
              <a:rPr lang="en-US" sz="2000" dirty="0">
                <a:latin typeface="Quicksand" pitchFamily="2" charset="0"/>
                <a:cs typeface="Times New Roman" panose="02020603050405020304" charset="0"/>
                <a:sym typeface="+mn-ea"/>
              </a:rPr>
              <a:t> </a:t>
            </a:r>
            <a:r>
              <a:rPr lang="en-US" sz="2000" dirty="0" err="1">
                <a:latin typeface="Quicksand" pitchFamily="2" charset="0"/>
                <a:cs typeface="Times New Roman" panose="02020603050405020304" charset="0"/>
                <a:sym typeface="+mn-ea"/>
              </a:rPr>
              <a:t>Quốc</a:t>
            </a:r>
            <a:r>
              <a:rPr lang="en-US" sz="2000" dirty="0">
                <a:latin typeface="Quicksand" pitchFamily="2" charset="0"/>
                <a:cs typeface="Times New Roman" panose="02020603050405020304" charset="0"/>
                <a:sym typeface="+mn-ea"/>
              </a:rPr>
              <a:t> </a:t>
            </a:r>
            <a:r>
              <a:rPr lang="en-US" sz="2000" dirty="0" err="1">
                <a:latin typeface="Quicksand" pitchFamily="2" charset="0"/>
                <a:cs typeface="Times New Roman" panose="02020603050405020304" charset="0"/>
                <a:sym typeface="+mn-ea"/>
              </a:rPr>
              <a:t>Khánh</a:t>
            </a:r>
            <a:r>
              <a:rPr lang="en-US" sz="2000" dirty="0">
                <a:latin typeface="Quicksand" pitchFamily="2" charset="0"/>
                <a:cs typeface="Times New Roman" panose="02020603050405020304" charset="0"/>
                <a:sym typeface="+mn-ea"/>
              </a:rPr>
              <a:t> </a:t>
            </a:r>
            <a:endParaRPr lang="en-US" sz="2000" dirty="0">
              <a:latin typeface="Quicksand"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anim calcmode="lin" valueType="num">
                                      <p:cBhvr>
                                        <p:cTn id="14" dur="500" fill="hold"/>
                                        <p:tgtEl>
                                          <p:spTgt spid="12"/>
                                        </p:tgtEl>
                                        <p:attrNameLst>
                                          <p:attrName>ppt_x</p:attrName>
                                        </p:attrNameLst>
                                      </p:cBhvr>
                                      <p:tavLst>
                                        <p:tav tm="0">
                                          <p:val>
                                            <p:strVal val="#ppt_x"/>
                                          </p:val>
                                        </p:tav>
                                        <p:tav tm="100000">
                                          <p:val>
                                            <p:strVal val="#ppt_x"/>
                                          </p:val>
                                        </p:tav>
                                      </p:tavLst>
                                    </p:anim>
                                    <p:anim calcmode="lin" valueType="num">
                                      <p:cBhvr>
                                        <p:cTn id="15"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box(in)">
                                      <p:cBhvr>
                                        <p:cTn id="20" dur="2000"/>
                                        <p:tgtEl>
                                          <p:spTgt spid="10">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
                                            <p:txEl>
                                              <p:pRg st="0" end="0"/>
                                            </p:txEl>
                                          </p:spTgt>
                                        </p:tgtEl>
                                        <p:attrNameLst>
                                          <p:attrName>style.visibility</p:attrName>
                                        </p:attrNameLst>
                                      </p:cBhvr>
                                      <p:to>
                                        <p:strVal val="visible"/>
                                      </p:to>
                                    </p:set>
                                    <p:animEffect transition="in" filter="blinds(horizontal)">
                                      <p:cBhvr>
                                        <p:cTn id="29" dur="500"/>
                                        <p:tgtEl>
                                          <p:spTgt spid="2">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nodeType="clickEffect">
                                  <p:stCondLst>
                                    <p:cond delay="0"/>
                                  </p:stCondLst>
                                  <p:childTnLst>
                                    <p:set>
                                      <p:cBhvr>
                                        <p:cTn id="33" dur="1" fill="hold">
                                          <p:stCondLst>
                                            <p:cond delay="0"/>
                                          </p:stCondLst>
                                        </p:cTn>
                                        <p:tgtEl>
                                          <p:spTgt spid="8">
                                            <p:txEl>
                                              <p:pRg st="0" end="0"/>
                                            </p:txEl>
                                          </p:spTgt>
                                        </p:tgtEl>
                                        <p:attrNameLst>
                                          <p:attrName>style.visibility</p:attrName>
                                        </p:attrNameLst>
                                      </p:cBhvr>
                                      <p:to>
                                        <p:strVal val="visible"/>
                                      </p:to>
                                    </p:set>
                                    <p:animEffect transition="in" filter="checkerboard(across)">
                                      <p:cBhvr>
                                        <p:cTn id="34" dur="500"/>
                                        <p:tgtEl>
                                          <p:spTgt spid="8">
                                            <p:txEl>
                                              <p:pRg st="0" end="0"/>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8">
                                            <p:txEl>
                                              <p:pRg st="1" end="1"/>
                                            </p:txEl>
                                          </p:spTgt>
                                        </p:tgtEl>
                                        <p:attrNameLst>
                                          <p:attrName>style.visibility</p:attrName>
                                        </p:attrNameLst>
                                      </p:cBhvr>
                                      <p:to>
                                        <p:strVal val="visible"/>
                                      </p:to>
                                    </p:set>
                                    <p:animEffect transition="in" filter="checkerboard(across)">
                                      <p:cBhvr>
                                        <p:cTn id="37" dur="500"/>
                                        <p:tgtEl>
                                          <p:spTgt spid="8">
                                            <p:txEl>
                                              <p:pRg st="1" end="1"/>
                                            </p:txEl>
                                          </p:spTgt>
                                        </p:tgtEl>
                                      </p:cBhvr>
                                    </p:animEffect>
                                  </p:childTnLst>
                                </p:cTn>
                              </p:par>
                              <p:par>
                                <p:cTn id="38" presetID="5" presetClass="entr" presetSubtype="10" fill="hold" nodeType="withEffect">
                                  <p:stCondLst>
                                    <p:cond delay="0"/>
                                  </p:stCondLst>
                                  <p:childTnLst>
                                    <p:set>
                                      <p:cBhvr>
                                        <p:cTn id="39" dur="1" fill="hold">
                                          <p:stCondLst>
                                            <p:cond delay="0"/>
                                          </p:stCondLst>
                                        </p:cTn>
                                        <p:tgtEl>
                                          <p:spTgt spid="8">
                                            <p:txEl>
                                              <p:pRg st="2" end="2"/>
                                            </p:txEl>
                                          </p:spTgt>
                                        </p:tgtEl>
                                        <p:attrNameLst>
                                          <p:attrName>style.visibility</p:attrName>
                                        </p:attrNameLst>
                                      </p:cBhvr>
                                      <p:to>
                                        <p:strVal val="visible"/>
                                      </p:to>
                                    </p:set>
                                    <p:animEffect transition="in" filter="checkerboard(across)">
                                      <p:cBhvr>
                                        <p:cTn id="40" dur="500"/>
                                        <p:tgtEl>
                                          <p:spTgt spid="8">
                                            <p:txEl>
                                              <p:pRg st="2" end="2"/>
                                            </p:txEl>
                                          </p:spTgt>
                                        </p:tgtEl>
                                      </p:cBhvr>
                                    </p:animEffect>
                                  </p:childTnLst>
                                </p:cTn>
                              </p:par>
                              <p:par>
                                <p:cTn id="41" presetID="5" presetClass="entr" presetSubtype="10" fill="hold" nodeType="withEffect">
                                  <p:stCondLst>
                                    <p:cond delay="0"/>
                                  </p:stCondLst>
                                  <p:childTnLst>
                                    <p:set>
                                      <p:cBhvr>
                                        <p:cTn id="42" dur="1" fill="hold">
                                          <p:stCondLst>
                                            <p:cond delay="0"/>
                                          </p:stCondLst>
                                        </p:cTn>
                                        <p:tgtEl>
                                          <p:spTgt spid="8">
                                            <p:txEl>
                                              <p:pRg st="3" end="3"/>
                                            </p:txEl>
                                          </p:spTgt>
                                        </p:tgtEl>
                                        <p:attrNameLst>
                                          <p:attrName>style.visibility</p:attrName>
                                        </p:attrNameLst>
                                      </p:cBhvr>
                                      <p:to>
                                        <p:strVal val="visible"/>
                                      </p:to>
                                    </p:set>
                                    <p:animEffect transition="in" filter="checkerboard(across)">
                                      <p:cBhvr>
                                        <p:cTn id="43" dur="500"/>
                                        <p:tgtEl>
                                          <p:spTgt spid="8">
                                            <p:txEl>
                                              <p:pRg st="3" end="3"/>
                                            </p:txEl>
                                          </p:spTgt>
                                        </p:tgtEl>
                                      </p:cBhvr>
                                    </p:animEffect>
                                  </p:childTnLst>
                                </p:cTn>
                              </p:par>
                              <p:par>
                                <p:cTn id="44" presetID="5" presetClass="entr" presetSubtype="10" fill="hold" nodeType="withEffect">
                                  <p:stCondLst>
                                    <p:cond delay="0"/>
                                  </p:stCondLst>
                                  <p:childTnLst>
                                    <p:set>
                                      <p:cBhvr>
                                        <p:cTn id="45" dur="1" fill="hold">
                                          <p:stCondLst>
                                            <p:cond delay="0"/>
                                          </p:stCondLst>
                                        </p:cTn>
                                        <p:tgtEl>
                                          <p:spTgt spid="8">
                                            <p:txEl>
                                              <p:pRg st="4" end="4"/>
                                            </p:txEl>
                                          </p:spTgt>
                                        </p:tgtEl>
                                        <p:attrNameLst>
                                          <p:attrName>style.visibility</p:attrName>
                                        </p:attrNameLst>
                                      </p:cBhvr>
                                      <p:to>
                                        <p:strVal val="visible"/>
                                      </p:to>
                                    </p:set>
                                    <p:animEffect transition="in" filter="checkerboard(across)">
                                      <p:cBhvr>
                                        <p:cTn id="46" dur="500"/>
                                        <p:tgtEl>
                                          <p:spTgt spid="8">
                                            <p:txEl>
                                              <p:pRg st="4" end="4"/>
                                            </p:txEl>
                                          </p:spTgt>
                                        </p:tgtEl>
                                      </p:cBhvr>
                                    </p:animEffect>
                                  </p:childTnLst>
                                </p:cTn>
                              </p:par>
                              <p:par>
                                <p:cTn id="47" presetID="5" presetClass="entr" presetSubtype="10" fill="hold" nodeType="withEffect">
                                  <p:stCondLst>
                                    <p:cond delay="0"/>
                                  </p:stCondLst>
                                  <p:childTnLst>
                                    <p:set>
                                      <p:cBhvr>
                                        <p:cTn id="48" dur="1" fill="hold">
                                          <p:stCondLst>
                                            <p:cond delay="0"/>
                                          </p:stCondLst>
                                        </p:cTn>
                                        <p:tgtEl>
                                          <p:spTgt spid="8">
                                            <p:txEl>
                                              <p:pRg st="5" end="5"/>
                                            </p:txEl>
                                          </p:spTgt>
                                        </p:tgtEl>
                                        <p:attrNameLst>
                                          <p:attrName>style.visibility</p:attrName>
                                        </p:attrNameLst>
                                      </p:cBhvr>
                                      <p:to>
                                        <p:strVal val="visible"/>
                                      </p:to>
                                    </p:set>
                                    <p:animEffect transition="in" filter="checkerboard(across)">
                                      <p:cBhvr>
                                        <p:cTn id="49" dur="500"/>
                                        <p:tgtEl>
                                          <p:spTgt spid="8">
                                            <p:txEl>
                                              <p:pRg st="5" end="5"/>
                                            </p:txEl>
                                          </p:spTgt>
                                        </p:tgtEl>
                                      </p:cBhvr>
                                    </p:animEffect>
                                  </p:childTnLst>
                                </p:cTn>
                              </p:par>
                              <p:par>
                                <p:cTn id="50" presetID="5" presetClass="entr" presetSubtype="10" fill="hold" nodeType="withEffect">
                                  <p:stCondLst>
                                    <p:cond delay="0"/>
                                  </p:stCondLst>
                                  <p:childTnLst>
                                    <p:set>
                                      <p:cBhvr>
                                        <p:cTn id="51" dur="1" fill="hold">
                                          <p:stCondLst>
                                            <p:cond delay="0"/>
                                          </p:stCondLst>
                                        </p:cTn>
                                        <p:tgtEl>
                                          <p:spTgt spid="8">
                                            <p:txEl>
                                              <p:pRg st="6" end="6"/>
                                            </p:txEl>
                                          </p:spTgt>
                                        </p:tgtEl>
                                        <p:attrNameLst>
                                          <p:attrName>style.visibility</p:attrName>
                                        </p:attrNameLst>
                                      </p:cBhvr>
                                      <p:to>
                                        <p:strVal val="visible"/>
                                      </p:to>
                                    </p:set>
                                    <p:animEffect transition="in" filter="checkerboard(across)">
                                      <p:cBhvr>
                                        <p:cTn id="52" dur="500"/>
                                        <p:tgtEl>
                                          <p:spTgt spid="8">
                                            <p:txEl>
                                              <p:pRg st="6" end="6"/>
                                            </p:txEl>
                                          </p:spTgt>
                                        </p:tgtEl>
                                      </p:cBhvr>
                                    </p:animEffect>
                                  </p:childTnLst>
                                </p:cTn>
                              </p:par>
                              <p:par>
                                <p:cTn id="53" presetID="5" presetClass="entr" presetSubtype="10" fill="hold" nodeType="withEffect">
                                  <p:stCondLst>
                                    <p:cond delay="0"/>
                                  </p:stCondLst>
                                  <p:childTnLst>
                                    <p:set>
                                      <p:cBhvr>
                                        <p:cTn id="54" dur="1" fill="hold">
                                          <p:stCondLst>
                                            <p:cond delay="0"/>
                                          </p:stCondLst>
                                        </p:cTn>
                                        <p:tgtEl>
                                          <p:spTgt spid="8">
                                            <p:txEl>
                                              <p:pRg st="7" end="7"/>
                                            </p:txEl>
                                          </p:spTgt>
                                        </p:tgtEl>
                                        <p:attrNameLst>
                                          <p:attrName>style.visibility</p:attrName>
                                        </p:attrNameLst>
                                      </p:cBhvr>
                                      <p:to>
                                        <p:strVal val="visible"/>
                                      </p:to>
                                    </p:set>
                                    <p:animEffect transition="in" filter="checkerboard(across)">
                                      <p:cBhvr>
                                        <p:cTn id="55"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P spid="2" grpId="0"/>
      <p:bldP spid="2"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05345" y="249382"/>
            <a:ext cx="2791691" cy="584775"/>
          </a:xfrm>
          <a:prstGeom prst="rect">
            <a:avLst/>
          </a:prstGeom>
          <a:noFill/>
        </p:spPr>
        <p:txBody>
          <a:bodyPr wrap="square" rtlCol="0">
            <a:spAutoFit/>
          </a:bodyPr>
          <a:lstStyle/>
          <a:p>
            <a:r>
              <a:rPr lang="en-US" sz="3200" b="1" dirty="0">
                <a:solidFill>
                  <a:srgbClr val="E94057"/>
                </a:solidFill>
                <a:latin typeface="Quicksand" pitchFamily="2" charset="0"/>
              </a:rPr>
              <a:t>SOLUTION :</a:t>
            </a:r>
          </a:p>
        </p:txBody>
      </p:sp>
      <p:sp>
        <p:nvSpPr>
          <p:cNvPr id="5" name="TextBox 4"/>
          <p:cNvSpPr txBox="1"/>
          <p:nvPr/>
        </p:nvSpPr>
        <p:spPr>
          <a:xfrm>
            <a:off x="1170708" y="908733"/>
            <a:ext cx="6380019" cy="2092881"/>
          </a:xfrm>
          <a:prstGeom prst="rect">
            <a:avLst/>
          </a:prstGeom>
          <a:noFill/>
        </p:spPr>
        <p:txBody>
          <a:bodyPr wrap="square" rtlCol="0">
            <a:spAutoFit/>
          </a:bodyPr>
          <a:lstStyle/>
          <a:p>
            <a:r>
              <a:rPr lang="en-US" sz="1800" b="1" dirty="0">
                <a:solidFill>
                  <a:srgbClr val="E94057"/>
                </a:solidFill>
                <a:latin typeface="Quicksand" pitchFamily="2" charset="0"/>
                <a:cs typeface="Times New Roman" panose="02020603050405020304" charset="0"/>
                <a:sym typeface="+mn-ea"/>
              </a:rPr>
              <a:t>1.</a:t>
            </a:r>
            <a:r>
              <a:rPr lang="vi-VN" sz="1800" b="1" dirty="0">
                <a:solidFill>
                  <a:srgbClr val="E94057"/>
                </a:solidFill>
                <a:latin typeface="Quicksand" pitchFamily="2" charset="0"/>
                <a:cs typeface="Times New Roman" panose="02020603050405020304" charset="0"/>
                <a:sym typeface="+mn-ea"/>
              </a:rPr>
              <a:t>Tập phương </a:t>
            </a:r>
            <a:r>
              <a:rPr lang="en-US" altLang="vi-VN" sz="1800" b="1" dirty="0" err="1">
                <a:solidFill>
                  <a:srgbClr val="E94057"/>
                </a:solidFill>
                <a:latin typeface="Quicksand" pitchFamily="2" charset="0"/>
                <a:cs typeface="Times New Roman" panose="02020603050405020304" charset="0"/>
                <a:sym typeface="+mn-ea"/>
              </a:rPr>
              <a:t>án</a:t>
            </a:r>
            <a:r>
              <a:rPr lang="vi-VN" sz="1800" b="1" dirty="0">
                <a:solidFill>
                  <a:srgbClr val="E94057"/>
                </a:solidFill>
                <a:latin typeface="Quicksand" pitchFamily="2" charset="0"/>
                <a:cs typeface="Times New Roman" panose="02020603050405020304" charset="0"/>
                <a:sym typeface="+mn-ea"/>
              </a:rPr>
              <a:t> của </a:t>
            </a:r>
            <a:r>
              <a:rPr lang="en-US" altLang="vi-VN" sz="1800" b="1" dirty="0" err="1">
                <a:solidFill>
                  <a:srgbClr val="E94057"/>
                </a:solidFill>
                <a:latin typeface="Quicksand" pitchFamily="2" charset="0"/>
                <a:cs typeface="Times New Roman" panose="02020603050405020304" charset="0"/>
                <a:sym typeface="+mn-ea"/>
              </a:rPr>
              <a:t>bài</a:t>
            </a:r>
            <a:r>
              <a:rPr lang="en-US" altLang="vi-VN" sz="1800" b="1" dirty="0">
                <a:solidFill>
                  <a:srgbClr val="E94057"/>
                </a:solidFill>
                <a:latin typeface="Quicksand" pitchFamily="2" charset="0"/>
                <a:cs typeface="Times New Roman" panose="02020603050405020304" charset="0"/>
                <a:sym typeface="+mn-ea"/>
              </a:rPr>
              <a:t> </a:t>
            </a:r>
            <a:r>
              <a:rPr lang="en-US" altLang="vi-VN" sz="1800" b="1" dirty="0" err="1">
                <a:solidFill>
                  <a:srgbClr val="E94057"/>
                </a:solidFill>
                <a:latin typeface="Quicksand" pitchFamily="2" charset="0"/>
                <a:cs typeface="Times New Roman" panose="02020603050405020304" charset="0"/>
                <a:sym typeface="+mn-ea"/>
              </a:rPr>
              <a:t>toán</a:t>
            </a:r>
            <a:r>
              <a:rPr lang="en-US" altLang="vi-VN" sz="1800" b="1" dirty="0">
                <a:solidFill>
                  <a:srgbClr val="E94057"/>
                </a:solidFill>
                <a:latin typeface="Quicksand" pitchFamily="2" charset="0"/>
                <a:cs typeface="Times New Roman" panose="02020603050405020304" charset="0"/>
                <a:sym typeface="+mn-ea"/>
              </a:rPr>
              <a:t> </a:t>
            </a:r>
            <a:r>
              <a:rPr lang="en-US" sz="1800" b="1" dirty="0">
                <a:solidFill>
                  <a:srgbClr val="E94057"/>
                </a:solidFill>
                <a:latin typeface="Quicksand" pitchFamily="2" charset="0"/>
                <a:cs typeface="Times New Roman" panose="02020603050405020304" charset="0"/>
                <a:sym typeface="+mn-ea"/>
              </a:rPr>
              <a:t>:</a:t>
            </a:r>
            <a:endParaRPr lang="en-US" sz="1800" b="1" dirty="0">
              <a:solidFill>
                <a:srgbClr val="E94057"/>
              </a:solidFill>
              <a:latin typeface="Quicksand" pitchFamily="2" charset="0"/>
              <a:cs typeface="Times New Roman" panose="02020603050405020304" charset="0"/>
            </a:endParaRPr>
          </a:p>
          <a:p>
            <a:pPr marL="457200" indent="0">
              <a:buNone/>
            </a:pPr>
            <a:r>
              <a:rPr lang="en-US" dirty="0">
                <a:latin typeface="Times New Roman" panose="02020603050405020304" charset="0"/>
                <a:cs typeface="Times New Roman" panose="02020603050405020304" charset="0"/>
                <a:sym typeface="+mn-ea"/>
              </a:rPr>
              <a:t>	</a:t>
            </a:r>
            <a:r>
              <a:rPr lang="vi-VN" sz="1600" dirty="0">
                <a:latin typeface="Quicksand" pitchFamily="2" charset="0"/>
                <a:sym typeface="+mn-ea"/>
              </a:rPr>
              <a:t>Gọi X =(x</a:t>
            </a:r>
            <a:r>
              <a:rPr lang="vi-VN" sz="1600" baseline="-25000" dirty="0">
                <a:latin typeface="Quicksand" pitchFamily="2" charset="0"/>
                <a:sym typeface="+mn-ea"/>
              </a:rPr>
              <a:t>1</a:t>
            </a:r>
            <a:r>
              <a:rPr lang="vi-VN" sz="1600" dirty="0">
                <a:latin typeface="Quicksand" pitchFamily="2" charset="0"/>
                <a:sym typeface="+mn-ea"/>
              </a:rPr>
              <a:t>,x</a:t>
            </a:r>
            <a:r>
              <a:rPr lang="vi-VN" sz="1600" baseline="-25000" dirty="0">
                <a:latin typeface="Quicksand" pitchFamily="2" charset="0"/>
                <a:sym typeface="+mn-ea"/>
              </a:rPr>
              <a:t>2</a:t>
            </a:r>
            <a:r>
              <a:rPr lang="vi-VN" sz="1600" dirty="0">
                <a:latin typeface="Quicksand" pitchFamily="2" charset="0"/>
                <a:sym typeface="+mn-ea"/>
              </a:rPr>
              <a:t> ,..,x</a:t>
            </a:r>
            <a:r>
              <a:rPr lang="vi-VN" sz="1600" baseline="-25000" dirty="0">
                <a:latin typeface="Quicksand" pitchFamily="2" charset="0"/>
                <a:sym typeface="+mn-ea"/>
              </a:rPr>
              <a:t>N</a:t>
            </a:r>
            <a:r>
              <a:rPr lang="vi-VN" sz="1600" dirty="0">
                <a:latin typeface="Quicksand" pitchFamily="2" charset="0"/>
                <a:sym typeface="+mn-ea"/>
              </a:rPr>
              <a:t>) là một hoán vị của </a:t>
            </a:r>
            <a:r>
              <a:rPr lang="en-US" sz="1600" dirty="0">
                <a:latin typeface="Quicksand" pitchFamily="2" charset="0"/>
                <a:sym typeface="+mn-ea"/>
              </a:rPr>
              <a:t>1</a:t>
            </a:r>
            <a:r>
              <a:rPr lang="vi-VN" sz="1600" dirty="0">
                <a:latin typeface="Quicksand" pitchFamily="2" charset="0"/>
                <a:sym typeface="+mn-ea"/>
              </a:rPr>
              <a:t>,2,..,N. Nếu x</a:t>
            </a:r>
            <a:r>
              <a:rPr lang="vi-VN" sz="1600" baseline="-25000" dirty="0">
                <a:latin typeface="Quicksand" pitchFamily="2" charset="0"/>
                <a:sym typeface="+mn-ea"/>
              </a:rPr>
              <a:t>i</a:t>
            </a:r>
            <a:r>
              <a:rPr lang="en-US" sz="1600" baseline="-25000" dirty="0">
                <a:latin typeface="Quicksand" pitchFamily="2" charset="0"/>
                <a:sym typeface="+mn-ea"/>
              </a:rPr>
              <a:t> </a:t>
            </a:r>
            <a:r>
              <a:rPr lang="vi-VN" sz="1600" dirty="0">
                <a:latin typeface="Quicksand" pitchFamily="2" charset="0"/>
                <a:sym typeface="+mn-ea"/>
              </a:rPr>
              <a:t>=</a:t>
            </a:r>
            <a:r>
              <a:rPr lang="en-US" sz="1600" dirty="0">
                <a:latin typeface="Quicksand" pitchFamily="2" charset="0"/>
                <a:sym typeface="+mn-ea"/>
              </a:rPr>
              <a:t> </a:t>
            </a:r>
            <a:r>
              <a:rPr lang="vi-VN" sz="1600" dirty="0">
                <a:latin typeface="Quicksand" pitchFamily="2" charset="0"/>
                <a:sym typeface="+mn-ea"/>
              </a:rPr>
              <a:t>j thì ta xem quá trình thứ i được thực hiện việc j. Như vậy, tập phương án của bài toán chính là tập các hoán vị của 1,2,</a:t>
            </a:r>
            <a:r>
              <a:rPr lang="en-US" sz="1600" dirty="0">
                <a:latin typeface="Quicksand" pitchFamily="2" charset="0"/>
                <a:sym typeface="+mn-ea"/>
              </a:rPr>
              <a:t>.</a:t>
            </a:r>
            <a:r>
              <a:rPr lang="vi-VN" sz="1600" dirty="0">
                <a:latin typeface="Quicksand" pitchFamily="2" charset="0"/>
                <a:sym typeface="+mn-ea"/>
              </a:rPr>
              <a:t>..,N.</a:t>
            </a:r>
          </a:p>
          <a:p>
            <a:pPr marL="457200" indent="0">
              <a:buNone/>
            </a:pPr>
            <a:endParaRPr lang="vi-VN" sz="1600" dirty="0">
              <a:latin typeface="Quicksand" pitchFamily="2" charset="0"/>
              <a:sym typeface="+mn-ea"/>
            </a:endParaRPr>
          </a:p>
          <a:p>
            <a:pPr marL="457200" indent="0">
              <a:buNone/>
            </a:pPr>
            <a:endParaRPr lang="vi-VN" sz="1600" dirty="0">
              <a:sym typeface="+mn-ea"/>
            </a:endParaRPr>
          </a:p>
          <a:p>
            <a:endParaRPr lang="en-US" sz="1600" dirty="0">
              <a:latin typeface="Quicksand" pitchFamily="2" charset="0"/>
            </a:endParaRPr>
          </a:p>
          <a:p>
            <a:endParaRPr lang="en-US" sz="1600" dirty="0"/>
          </a:p>
        </p:txBody>
      </p:sp>
      <p:sp>
        <p:nvSpPr>
          <p:cNvPr id="8" name="TextBox 7"/>
          <p:cNvSpPr txBox="1"/>
          <p:nvPr/>
        </p:nvSpPr>
        <p:spPr>
          <a:xfrm>
            <a:off x="1170708" y="2827951"/>
            <a:ext cx="6026727" cy="1138773"/>
          </a:xfrm>
          <a:prstGeom prst="rect">
            <a:avLst/>
          </a:prstGeom>
          <a:noFill/>
        </p:spPr>
        <p:txBody>
          <a:bodyPr wrap="square" rtlCol="0">
            <a:spAutoFit/>
          </a:bodyPr>
          <a:lstStyle/>
          <a:p>
            <a:r>
              <a:rPr lang="en-US" sz="1800" b="1" dirty="0">
                <a:solidFill>
                  <a:srgbClr val="E94057"/>
                </a:solidFill>
                <a:latin typeface="Quicksand" pitchFamily="2" charset="0"/>
                <a:cs typeface="Times New Roman" panose="02020603050405020304" charset="0"/>
                <a:sym typeface="+mn-ea"/>
              </a:rPr>
              <a:t>2.Hàm </a:t>
            </a:r>
            <a:r>
              <a:rPr lang="en-US" sz="1800" b="1" dirty="0" err="1">
                <a:solidFill>
                  <a:srgbClr val="E94057"/>
                </a:solidFill>
                <a:latin typeface="Quicksand" pitchFamily="2" charset="0"/>
                <a:cs typeface="Times New Roman" panose="02020603050405020304" charset="0"/>
                <a:sym typeface="+mn-ea"/>
              </a:rPr>
              <a:t>mục</a:t>
            </a:r>
            <a:r>
              <a:rPr lang="en-US" sz="1800" b="1" dirty="0">
                <a:solidFill>
                  <a:srgbClr val="E94057"/>
                </a:solidFill>
                <a:latin typeface="Quicksand" pitchFamily="2" charset="0"/>
                <a:cs typeface="Times New Roman" panose="02020603050405020304" charset="0"/>
                <a:sym typeface="+mn-ea"/>
              </a:rPr>
              <a:t> </a:t>
            </a:r>
            <a:r>
              <a:rPr lang="en-US" sz="1800" b="1" dirty="0" err="1">
                <a:solidFill>
                  <a:srgbClr val="E94057"/>
                </a:solidFill>
                <a:latin typeface="Quicksand" pitchFamily="2" charset="0"/>
                <a:cs typeface="Times New Roman" panose="02020603050405020304" charset="0"/>
                <a:sym typeface="+mn-ea"/>
              </a:rPr>
              <a:t>tiêu</a:t>
            </a:r>
            <a:r>
              <a:rPr lang="en-US" sz="1800" b="1" dirty="0">
                <a:solidFill>
                  <a:srgbClr val="E94057"/>
                </a:solidFill>
                <a:latin typeface="Quicksand" pitchFamily="2" charset="0"/>
                <a:cs typeface="Times New Roman" panose="02020603050405020304" charset="0"/>
                <a:sym typeface="+mn-ea"/>
              </a:rPr>
              <a:t>:</a:t>
            </a:r>
            <a:endParaRPr lang="en-US" sz="1800" b="1" dirty="0">
              <a:solidFill>
                <a:srgbClr val="E94057"/>
              </a:solidFill>
              <a:latin typeface="Quicksand" pitchFamily="2" charset="0"/>
              <a:cs typeface="Times New Roman" panose="02020603050405020304" charset="0"/>
            </a:endParaRPr>
          </a:p>
          <a:p>
            <a:pPr marL="457200" indent="0">
              <a:buNone/>
            </a:pPr>
            <a:r>
              <a:rPr lang="en-US" sz="1800" b="1" dirty="0">
                <a:solidFill>
                  <a:schemeClr val="tx2">
                    <a:lumMod val="75000"/>
                  </a:schemeClr>
                </a:solidFill>
                <a:latin typeface="Quicksand" pitchFamily="2" charset="0"/>
                <a:cs typeface="Times New Roman" panose="02020603050405020304" charset="0"/>
                <a:sym typeface="+mn-ea"/>
              </a:rPr>
              <a:t>  </a:t>
            </a:r>
            <a:r>
              <a:rPr lang="vi-VN" sz="1600" dirty="0">
                <a:latin typeface="Quicksand" pitchFamily="2" charset="0"/>
                <a:sym typeface="+mn-ea"/>
              </a:rPr>
              <a:t>Ứng với mỗi phương án X </a:t>
            </a:r>
            <a:r>
              <a:rPr lang="en-US" sz="1600" dirty="0">
                <a:latin typeface="Quicksand" pitchFamily="2" charset="0"/>
                <a:cs typeface="Times New Roman" panose="02020603050405020304" charset="0"/>
                <a:sym typeface="+mn-ea"/>
              </a:rPr>
              <a:t>∈ </a:t>
            </a:r>
            <a:r>
              <a:rPr lang="vi-VN" sz="1600" dirty="0">
                <a:latin typeface="Quicksand" pitchFamily="2" charset="0"/>
                <a:sym typeface="+mn-ea"/>
              </a:rPr>
              <a:t>D, thời gian thực hiện của</a:t>
            </a:r>
            <a:r>
              <a:rPr lang="en-US" sz="1600" dirty="0">
                <a:latin typeface="Quicksand" pitchFamily="2" charset="0"/>
                <a:sym typeface="+mn-ea"/>
              </a:rPr>
              <a:t> </a:t>
            </a:r>
            <a:r>
              <a:rPr lang="vi-VN" sz="1600" dirty="0">
                <a:latin typeface="Quicksand" pitchFamily="2" charset="0"/>
                <a:sym typeface="+mn-ea"/>
              </a:rPr>
              <a:t>mỗi phương án là: </a:t>
            </a:r>
            <a:endParaRPr lang="en-US" sz="1600" dirty="0">
              <a:latin typeface="Quicksand" pitchFamily="2" charset="0"/>
            </a:endParaRPr>
          </a:p>
          <a:p>
            <a:endParaRPr lang="en-US" sz="1600" b="1" dirty="0">
              <a:latin typeface="Quicksand" pitchFamily="2" charset="0"/>
            </a:endParaRPr>
          </a:p>
        </p:txBody>
      </p:sp>
      <p:pic>
        <p:nvPicPr>
          <p:cNvPr id="10" name="Picture 9"/>
          <p:cNvPicPr>
            <a:picLocks noChangeAspect="1"/>
          </p:cNvPicPr>
          <p:nvPr/>
        </p:nvPicPr>
        <p:blipFill>
          <a:blip r:embed="rId2"/>
          <a:stretch>
            <a:fillRect/>
          </a:stretch>
        </p:blipFill>
        <p:spPr>
          <a:xfrm>
            <a:off x="1875270" y="2170488"/>
            <a:ext cx="5076190" cy="524510"/>
          </a:xfrm>
          <a:prstGeom prst="rect">
            <a:avLst/>
          </a:prstGeom>
        </p:spPr>
      </p:pic>
      <p:pic>
        <p:nvPicPr>
          <p:cNvPr id="11" name="Picture 10"/>
          <p:cNvPicPr>
            <a:picLocks noChangeAspect="1"/>
          </p:cNvPicPr>
          <p:nvPr/>
        </p:nvPicPr>
        <p:blipFill>
          <a:blip r:embed="rId3"/>
          <a:stretch>
            <a:fillRect/>
          </a:stretch>
        </p:blipFill>
        <p:spPr>
          <a:xfrm>
            <a:off x="2675659" y="3939067"/>
            <a:ext cx="2761236" cy="808001"/>
          </a:xfrm>
          <a:prstGeom prst="rect">
            <a:avLst/>
          </a:prstGeom>
        </p:spPr>
      </p:pic>
    </p:spTree>
    <p:extLst>
      <p:ext uri="{BB962C8B-B14F-4D97-AF65-F5344CB8AC3E}">
        <p14:creationId xmlns:p14="http://schemas.microsoft.com/office/powerpoint/2010/main" val="364860867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3"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
                                        <p:tgtEl>
                                          <p:spTgt spid="11"/>
                                        </p:tgtEl>
                                      </p:cBhvr>
                                    </p:animEffect>
                                    <p:anim calcmode="lin" valueType="num">
                                      <p:cBhvr>
                                        <p:cTn id="13" dur="400" fill="hold"/>
                                        <p:tgtEl>
                                          <p:spTgt spid="11"/>
                                        </p:tgtEl>
                                        <p:attrNameLst>
                                          <p:attrName>ppt_x</p:attrName>
                                        </p:attrNameLst>
                                      </p:cBhvr>
                                      <p:tavLst>
                                        <p:tav tm="0">
                                          <p:val>
                                            <p:strVal val="#ppt_x"/>
                                          </p:val>
                                        </p:tav>
                                        <p:tav tm="100000">
                                          <p:val>
                                            <p:strVal val="#ppt_x"/>
                                          </p:val>
                                        </p:tav>
                                      </p:tavLst>
                                    </p:anim>
                                    <p:anim calcmode="lin" valueType="num">
                                      <p:cBhvr>
                                        <p:cTn id="14" dur="400" fill="hold"/>
                                        <p:tgtEl>
                                          <p:spTgt spid="11"/>
                                        </p:tgtEl>
                                        <p:attrNameLst>
                                          <p:attrName>ppt_y</p:attrName>
                                        </p:attrNameLst>
                                      </p:cBhvr>
                                      <p:tavLst>
                                        <p:tav tm="0">
                                          <p:val>
                                            <p:strVal val="#ppt_y+0.31"/>
                                          </p:val>
                                        </p:tav>
                                        <p:tav tm="100000">
                                          <p:val>
                                            <p:strVal val="#ppt_y+0.31"/>
                                          </p:val>
                                        </p:tav>
                                      </p:tavLst>
                                    </p:anim>
                                    <p:anim calcmode="lin" valueType="num">
                                      <p:cBhvr>
                                        <p:cTn id="15" dur="600" decel="50000" fill="hold">
                                          <p:stCondLst>
                                            <p:cond delay="400"/>
                                          </p:stCondLst>
                                        </p:cTn>
                                        <p:tgtEl>
                                          <p:spTgt spid="1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6" dur="600" decel="50000" fill="hold">
                                          <p:stCondLst>
                                            <p:cond delay="400"/>
                                          </p:stCondLst>
                                        </p:cTn>
                                        <p:tgtEl>
                                          <p:spTgt spid="1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6417" y="353289"/>
            <a:ext cx="7502237" cy="2308324"/>
          </a:xfrm>
          <a:prstGeom prst="rect">
            <a:avLst/>
          </a:prstGeom>
          <a:noFill/>
        </p:spPr>
        <p:txBody>
          <a:bodyPr wrap="square" rtlCol="0">
            <a:spAutoFit/>
          </a:bodyPr>
          <a:lstStyle/>
          <a:p>
            <a:r>
              <a:rPr lang="en-US" sz="1800" b="1">
                <a:solidFill>
                  <a:srgbClr val="E94057"/>
                </a:solidFill>
                <a:latin typeface="Quicksand" pitchFamily="2" charset="0"/>
                <a:cs typeface="Times New Roman" panose="02020603050405020304" charset="0"/>
                <a:sym typeface="+mn-ea"/>
              </a:rPr>
              <a:t>3.Mô tả bài toán:</a:t>
            </a:r>
            <a:endParaRPr lang="en-US" sz="1800" b="1">
              <a:solidFill>
                <a:srgbClr val="E94057"/>
              </a:solidFill>
              <a:latin typeface="Quicksand" pitchFamily="2" charset="0"/>
              <a:cs typeface="Times New Roman" panose="02020603050405020304" charset="0"/>
            </a:endParaRPr>
          </a:p>
          <a:p>
            <a:r>
              <a:rPr lang="en-US" sz="1800">
                <a:latin typeface="Quicksand" pitchFamily="2" charset="0"/>
                <a:sym typeface="+mn-ea"/>
              </a:rPr>
              <a:t>         </a:t>
            </a:r>
            <a:r>
              <a:rPr lang="vi-VN" sz="1800">
                <a:latin typeface="Quicksand" pitchFamily="2" charset="0"/>
                <a:sym typeface="+mn-ea"/>
              </a:rPr>
              <a:t>Input: </a:t>
            </a:r>
            <a:endParaRPr lang="en-US" sz="1800">
              <a:latin typeface="Quicksand" pitchFamily="2" charset="0"/>
            </a:endParaRPr>
          </a:p>
          <a:p>
            <a:pPr marL="0" indent="0">
              <a:buNone/>
            </a:pPr>
            <a:r>
              <a:rPr lang="en-US" sz="1800">
                <a:latin typeface="Quicksand" pitchFamily="2" charset="0"/>
                <a:sym typeface="+mn-ea"/>
              </a:rPr>
              <a:t>	</a:t>
            </a:r>
            <a:r>
              <a:rPr lang="vi-VN" sz="1800">
                <a:latin typeface="Quicksand" pitchFamily="2" charset="0"/>
                <a:sym typeface="+mn-ea"/>
              </a:rPr>
              <a:t>Số lượng quá trình : N; </a:t>
            </a:r>
            <a:endParaRPr lang="en-US" sz="1800">
              <a:latin typeface="Quicksand" pitchFamily="2" charset="0"/>
            </a:endParaRPr>
          </a:p>
          <a:p>
            <a:pPr marL="0" indent="0">
              <a:buNone/>
            </a:pPr>
            <a:r>
              <a:rPr lang="en-US" sz="1800">
                <a:latin typeface="Quicksand" pitchFamily="2" charset="0"/>
                <a:sym typeface="+mn-ea"/>
              </a:rPr>
              <a:t>	</a:t>
            </a:r>
            <a:r>
              <a:rPr lang="vi-VN" sz="1800">
                <a:latin typeface="Quicksand" pitchFamily="2" charset="0"/>
                <a:sym typeface="+mn-ea"/>
              </a:rPr>
              <a:t>Ma trận chi phí thời gian : C</a:t>
            </a:r>
            <a:r>
              <a:rPr lang="vi-VN" sz="1800" baseline="-25000">
                <a:latin typeface="Quicksand" pitchFamily="2" charset="0"/>
                <a:sym typeface="+mn-ea"/>
              </a:rPr>
              <a:t>[i][j</a:t>
            </a:r>
            <a:r>
              <a:rPr lang="en-US" sz="1800" baseline="-25000">
                <a:latin typeface="Quicksand" pitchFamily="2" charset="0"/>
                <a:sym typeface="+mn-ea"/>
              </a:rPr>
              <a:t>]</a:t>
            </a:r>
            <a:r>
              <a:rPr lang="vi-VN" sz="1800">
                <a:latin typeface="Quicksand" pitchFamily="2" charset="0"/>
                <a:sym typeface="+mn-ea"/>
              </a:rPr>
              <a:t>. </a:t>
            </a:r>
          </a:p>
          <a:p>
            <a:pPr marL="0" indent="0">
              <a:buNone/>
            </a:pPr>
            <a:endParaRPr lang="en-US" sz="1800">
              <a:latin typeface="Quicksand" pitchFamily="2" charset="0"/>
            </a:endParaRPr>
          </a:p>
          <a:p>
            <a:pPr marL="0" indent="0">
              <a:buNone/>
            </a:pPr>
            <a:r>
              <a:rPr lang="vi-VN" sz="1800">
                <a:latin typeface="Quicksand" pitchFamily="2" charset="0"/>
                <a:sym typeface="+mn-ea"/>
              </a:rPr>
              <a:t> </a:t>
            </a:r>
            <a:r>
              <a:rPr lang="en-US" sz="1800">
                <a:latin typeface="Quicksand" pitchFamily="2" charset="0"/>
                <a:sym typeface="+mn-ea"/>
              </a:rPr>
              <a:t>        </a:t>
            </a:r>
            <a:r>
              <a:rPr lang="vi-VN" sz="1800">
                <a:latin typeface="Quicksand" pitchFamily="2" charset="0"/>
                <a:sym typeface="+mn-ea"/>
              </a:rPr>
              <a:t>Output:</a:t>
            </a:r>
            <a:endParaRPr lang="en-US" sz="1800">
              <a:latin typeface="Quicksand" pitchFamily="2" charset="0"/>
            </a:endParaRPr>
          </a:p>
          <a:p>
            <a:pPr marL="0" indent="0">
              <a:buNone/>
            </a:pPr>
            <a:r>
              <a:rPr lang="vi-VN" sz="1800">
                <a:latin typeface="Quicksand" pitchFamily="2" charset="0"/>
                <a:sym typeface="+mn-ea"/>
              </a:rPr>
              <a:t> </a:t>
            </a:r>
            <a:r>
              <a:rPr lang="en-US" sz="1800">
                <a:latin typeface="Quicksand" pitchFamily="2" charset="0"/>
                <a:sym typeface="+mn-ea"/>
              </a:rPr>
              <a:t>	</a:t>
            </a:r>
            <a:r>
              <a:rPr lang="vi-VN" sz="1800">
                <a:latin typeface="Quicksand" pitchFamily="2" charset="0"/>
                <a:sym typeface="+mn-ea"/>
              </a:rPr>
              <a:t>Phương án tối ưu của bài toán: X</a:t>
            </a:r>
            <a:r>
              <a:rPr lang="en-US" sz="1800">
                <a:latin typeface="Quicksand" pitchFamily="2" charset="0"/>
                <a:sym typeface="+mn-ea"/>
              </a:rPr>
              <a:t>*</a:t>
            </a:r>
            <a:r>
              <a:rPr lang="en-US" sz="1800">
                <a:latin typeface="Quicksand" pitchFamily="2" charset="0"/>
                <a:cs typeface="Times New Roman" panose="02020603050405020304" charset="0"/>
                <a:sym typeface="+mn-ea"/>
              </a:rPr>
              <a:t> ∈</a:t>
            </a:r>
            <a:r>
              <a:rPr lang="vi-VN" sz="1800">
                <a:latin typeface="Quicksand" pitchFamily="2" charset="0"/>
                <a:sym typeface="+mn-ea"/>
              </a:rPr>
              <a:t>  D. </a:t>
            </a:r>
            <a:endParaRPr lang="en-US" sz="1800">
              <a:latin typeface="Quicksand" pitchFamily="2" charset="0"/>
            </a:endParaRPr>
          </a:p>
          <a:p>
            <a:pPr marL="0" indent="0">
              <a:buNone/>
            </a:pPr>
            <a:r>
              <a:rPr lang="en-US" sz="1800">
                <a:latin typeface="Quicksand" pitchFamily="2" charset="0"/>
                <a:sym typeface="+mn-ea"/>
              </a:rPr>
              <a:t>	</a:t>
            </a:r>
            <a:r>
              <a:rPr lang="vi-VN" sz="1800">
                <a:latin typeface="Quicksand" pitchFamily="2" charset="0"/>
                <a:sym typeface="+mn-ea"/>
              </a:rPr>
              <a:t>Giá trị tối ưu : F</a:t>
            </a:r>
            <a:r>
              <a:rPr lang="en-US" sz="1800">
                <a:latin typeface="Quicksand" pitchFamily="2" charset="0"/>
                <a:sym typeface="+mn-ea"/>
              </a:rPr>
              <a:t>*</a:t>
            </a:r>
            <a:r>
              <a:rPr lang="vi-VN" sz="1800">
                <a:latin typeface="Quicksand" pitchFamily="2" charset="0"/>
                <a:sym typeface="+mn-ea"/>
              </a:rPr>
              <a:t> = f(X</a:t>
            </a:r>
            <a:r>
              <a:rPr lang="en-US" sz="1800">
                <a:latin typeface="Quicksand" pitchFamily="2" charset="0"/>
                <a:sym typeface="+mn-ea"/>
              </a:rPr>
              <a:t>*</a:t>
            </a:r>
            <a:r>
              <a:rPr lang="vi-VN" sz="1800">
                <a:latin typeface="Quicksand" pitchFamily="2" charset="0"/>
                <a:sym typeface="+mn-ea"/>
              </a:rPr>
              <a:t>).</a:t>
            </a:r>
            <a:endParaRPr lang="en-US" sz="1800" dirty="0">
              <a:latin typeface="Quicksand" pitchFamily="2" charset="0"/>
            </a:endParaRPr>
          </a:p>
        </p:txBody>
      </p:sp>
      <p:sp>
        <p:nvSpPr>
          <p:cNvPr id="5" name="TextBox 4"/>
          <p:cNvSpPr txBox="1"/>
          <p:nvPr/>
        </p:nvSpPr>
        <p:spPr>
          <a:xfrm>
            <a:off x="436417" y="2865032"/>
            <a:ext cx="5313219" cy="1005403"/>
          </a:xfrm>
          <a:prstGeom prst="rect">
            <a:avLst/>
          </a:prstGeom>
          <a:noFill/>
        </p:spPr>
        <p:txBody>
          <a:bodyPr wrap="square" rtlCol="0">
            <a:spAutoFit/>
          </a:bodyPr>
          <a:lstStyle/>
          <a:p>
            <a:r>
              <a:rPr lang="en-US" sz="2000" b="1" dirty="0">
                <a:solidFill>
                  <a:srgbClr val="E94057"/>
                </a:solidFill>
                <a:latin typeface="Quicksand" pitchFamily="2" charset="0"/>
              </a:rPr>
              <a:t>4.Phương </a:t>
            </a:r>
            <a:r>
              <a:rPr lang="en-US" sz="2000" b="1" dirty="0" err="1">
                <a:solidFill>
                  <a:srgbClr val="E94057"/>
                </a:solidFill>
                <a:latin typeface="Quicksand" pitchFamily="2" charset="0"/>
              </a:rPr>
              <a:t>pháp</a:t>
            </a:r>
            <a:r>
              <a:rPr lang="en-US" sz="2000" b="1" dirty="0">
                <a:solidFill>
                  <a:srgbClr val="E94057"/>
                </a:solidFill>
                <a:latin typeface="Quicksand" pitchFamily="2" charset="0"/>
              </a:rPr>
              <a:t> </a:t>
            </a:r>
            <a:r>
              <a:rPr lang="en-US" sz="2000" b="1" dirty="0" err="1">
                <a:solidFill>
                  <a:srgbClr val="E94057"/>
                </a:solidFill>
                <a:latin typeface="Quicksand" pitchFamily="2" charset="0"/>
              </a:rPr>
              <a:t>duyệt</a:t>
            </a:r>
            <a:r>
              <a:rPr lang="en-US" sz="2000" b="1" dirty="0">
                <a:solidFill>
                  <a:srgbClr val="E94057"/>
                </a:solidFill>
                <a:latin typeface="Quicksand" pitchFamily="2" charset="0"/>
              </a:rPr>
              <a:t> </a:t>
            </a:r>
            <a:r>
              <a:rPr lang="en-US" sz="2000" b="1" dirty="0" err="1">
                <a:solidFill>
                  <a:srgbClr val="E94057"/>
                </a:solidFill>
                <a:latin typeface="Quicksand" pitchFamily="2" charset="0"/>
              </a:rPr>
              <a:t>toàn</a:t>
            </a:r>
            <a:r>
              <a:rPr lang="en-US" sz="2000" b="1" dirty="0">
                <a:solidFill>
                  <a:srgbClr val="E94057"/>
                </a:solidFill>
                <a:latin typeface="Quicksand" pitchFamily="2" charset="0"/>
              </a:rPr>
              <a:t> </a:t>
            </a:r>
            <a:r>
              <a:rPr lang="en-US" sz="2000" b="1" dirty="0" err="1">
                <a:solidFill>
                  <a:srgbClr val="E94057"/>
                </a:solidFill>
                <a:latin typeface="Quicksand" pitchFamily="2" charset="0"/>
              </a:rPr>
              <a:t>bộ</a:t>
            </a:r>
            <a:r>
              <a:rPr lang="en-US" sz="2000" b="1" dirty="0">
                <a:solidFill>
                  <a:srgbClr val="E94057"/>
                </a:solidFill>
                <a:latin typeface="Quicksand" pitchFamily="2" charset="0"/>
              </a:rPr>
              <a:t> :</a:t>
            </a:r>
          </a:p>
          <a:p>
            <a:pPr marL="457200" lvl="1"/>
            <a:r>
              <a:rPr lang="en-US" sz="1600" b="1" dirty="0" err="1">
                <a:latin typeface="Quicksand" pitchFamily="2" charset="0"/>
              </a:rPr>
              <a:t>Ví</a:t>
            </a:r>
            <a:r>
              <a:rPr lang="en-US" sz="1600" b="1" dirty="0">
                <a:latin typeface="Quicksand" pitchFamily="2" charset="0"/>
              </a:rPr>
              <a:t> </a:t>
            </a:r>
            <a:r>
              <a:rPr lang="en-US" sz="1600" b="1" dirty="0" err="1">
                <a:latin typeface="Quicksand" pitchFamily="2" charset="0"/>
              </a:rPr>
              <a:t>dụ</a:t>
            </a:r>
            <a:r>
              <a:rPr lang="en-US" sz="1600" b="1" dirty="0">
                <a:latin typeface="Quicksand" pitchFamily="2" charset="0"/>
              </a:rPr>
              <a:t>: </a:t>
            </a:r>
          </a:p>
          <a:p>
            <a:pPr marL="0" indent="0">
              <a:buNone/>
            </a:pPr>
            <a:r>
              <a:rPr lang="en-US" dirty="0">
                <a:latin typeface="Quicksand" pitchFamily="2" charset="0"/>
              </a:rPr>
              <a:t>         </a:t>
            </a:r>
            <a:r>
              <a:rPr lang="en-US" dirty="0">
                <a:latin typeface="Quicksand" pitchFamily="2" charset="0"/>
                <a:cs typeface="Times New Roman" panose="02020603050405020304" charset="0"/>
                <a:sym typeface="+mn-ea"/>
              </a:rPr>
              <a:t>N=4;Ma </a:t>
            </a:r>
            <a:r>
              <a:rPr lang="en-US" dirty="0" err="1">
                <a:latin typeface="Quicksand" pitchFamily="2" charset="0"/>
                <a:cs typeface="Times New Roman" panose="02020603050405020304" charset="0"/>
                <a:sym typeface="+mn-ea"/>
              </a:rPr>
              <a:t>trận</a:t>
            </a:r>
            <a:r>
              <a:rPr lang="en-US" dirty="0">
                <a:latin typeface="Quicksand" pitchFamily="2" charset="0"/>
                <a:cs typeface="Times New Roman" panose="02020603050405020304" charset="0"/>
                <a:sym typeface="+mn-ea"/>
              </a:rPr>
              <a:t> chi </a:t>
            </a:r>
            <a:r>
              <a:rPr lang="en-US" dirty="0" err="1">
                <a:latin typeface="Quicksand" pitchFamily="2" charset="0"/>
                <a:cs typeface="Times New Roman" panose="02020603050405020304" charset="0"/>
                <a:sym typeface="+mn-ea"/>
              </a:rPr>
              <a:t>phí</a:t>
            </a:r>
            <a:r>
              <a:rPr lang="en-US" dirty="0">
                <a:latin typeface="Quicksand" pitchFamily="2" charset="0"/>
                <a:cs typeface="Times New Roman" panose="02020603050405020304" charset="0"/>
                <a:sym typeface="+mn-ea"/>
              </a:rPr>
              <a:t> </a:t>
            </a:r>
            <a:r>
              <a:rPr lang="en-US" dirty="0" err="1">
                <a:latin typeface="Quicksand" pitchFamily="2" charset="0"/>
                <a:cs typeface="Times New Roman" panose="02020603050405020304" charset="0"/>
                <a:sym typeface="+mn-ea"/>
              </a:rPr>
              <a:t>C</a:t>
            </a:r>
            <a:r>
              <a:rPr lang="en-US" i="1" baseline="-25000" dirty="0" err="1">
                <a:latin typeface="Quicksand" pitchFamily="2" charset="0"/>
                <a:cs typeface="Times New Roman" panose="02020603050405020304" charset="0"/>
                <a:sym typeface="+mn-ea"/>
              </a:rPr>
              <a:t>ij</a:t>
            </a:r>
            <a:endParaRPr lang="en-US" i="1" baseline="-25000" dirty="0">
              <a:latin typeface="Quicksand" pitchFamily="2" charset="0"/>
              <a:cs typeface="Times New Roman" panose="02020603050405020304" charset="0"/>
              <a:sym typeface="+mn-ea"/>
            </a:endParaRPr>
          </a:p>
          <a:p>
            <a:pPr marL="0" indent="0">
              <a:buNone/>
            </a:pPr>
            <a:endParaRPr lang="en-US" i="1" baseline="-25000" dirty="0" err="1">
              <a:latin typeface="Times New Roman" panose="02020603050405020304" charset="0"/>
              <a:cs typeface="Times New Roman" panose="02020603050405020304" charset="0"/>
              <a:sym typeface="+mn-ea"/>
            </a:endParaRPr>
          </a:p>
        </p:txBody>
      </p:sp>
      <p:graphicFrame>
        <p:nvGraphicFramePr>
          <p:cNvPr id="6" name="Table 5"/>
          <p:cNvGraphicFramePr>
            <a:graphicFrameLocks noGrp="1"/>
          </p:cNvGraphicFramePr>
          <p:nvPr>
            <p:extLst>
              <p:ext uri="{D42A27DB-BD31-4B8C-83A1-F6EECF244321}">
                <p14:modId xmlns:p14="http://schemas.microsoft.com/office/powerpoint/2010/main" val="2698648476"/>
              </p:ext>
            </p:extLst>
          </p:nvPr>
        </p:nvGraphicFramePr>
        <p:xfrm>
          <a:off x="5288972" y="2583873"/>
          <a:ext cx="3393960" cy="1843271"/>
        </p:xfrm>
        <a:graphic>
          <a:graphicData uri="http://schemas.openxmlformats.org/drawingml/2006/table">
            <a:tbl>
              <a:tblPr>
                <a:tableStyleId>{5C22544A-7EE6-4342-B048-85BDC9FD1C3A}</a:tableStyleId>
              </a:tblPr>
              <a:tblGrid>
                <a:gridCol w="678792">
                  <a:extLst>
                    <a:ext uri="{9D8B030D-6E8A-4147-A177-3AD203B41FA5}">
                      <a16:colId xmlns:a16="http://schemas.microsoft.com/office/drawing/2014/main" val="20000"/>
                    </a:ext>
                  </a:extLst>
                </a:gridCol>
                <a:gridCol w="678792">
                  <a:extLst>
                    <a:ext uri="{9D8B030D-6E8A-4147-A177-3AD203B41FA5}">
                      <a16:colId xmlns:a16="http://schemas.microsoft.com/office/drawing/2014/main" val="20001"/>
                    </a:ext>
                  </a:extLst>
                </a:gridCol>
                <a:gridCol w="678792">
                  <a:extLst>
                    <a:ext uri="{9D8B030D-6E8A-4147-A177-3AD203B41FA5}">
                      <a16:colId xmlns:a16="http://schemas.microsoft.com/office/drawing/2014/main" val="20002"/>
                    </a:ext>
                  </a:extLst>
                </a:gridCol>
                <a:gridCol w="678792">
                  <a:extLst>
                    <a:ext uri="{9D8B030D-6E8A-4147-A177-3AD203B41FA5}">
                      <a16:colId xmlns:a16="http://schemas.microsoft.com/office/drawing/2014/main" val="20003"/>
                    </a:ext>
                  </a:extLst>
                </a:gridCol>
                <a:gridCol w="678792">
                  <a:extLst>
                    <a:ext uri="{9D8B030D-6E8A-4147-A177-3AD203B41FA5}">
                      <a16:colId xmlns:a16="http://schemas.microsoft.com/office/drawing/2014/main" val="20004"/>
                    </a:ext>
                  </a:extLst>
                </a:gridCol>
              </a:tblGrid>
              <a:tr h="369887">
                <a:tc>
                  <a:txBody>
                    <a:bodyPr/>
                    <a:lstStyle/>
                    <a:p>
                      <a:pPr algn="ctr" fontAlgn="ctr"/>
                      <a:r>
                        <a:rPr lang="en-US" sz="1400" u="none" strike="noStrike" dirty="0">
                          <a:solidFill>
                            <a:schemeClr val="tx1"/>
                          </a:solidFill>
                          <a:effectLst/>
                          <a:latin typeface="Quicksand" pitchFamily="2" charset="0"/>
                          <a:cs typeface="Times New Roman" panose="02020603050405020304" charset="0"/>
                        </a:rPr>
                        <a:t> </a:t>
                      </a:r>
                      <a:endParaRPr lang="en-US" sz="1400" b="0" i="0" u="none" strike="noStrike" dirty="0">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b="1" u="none" strike="noStrike" dirty="0">
                          <a:solidFill>
                            <a:schemeClr val="tx1"/>
                          </a:solidFill>
                          <a:effectLst/>
                          <a:latin typeface="Quicksand" pitchFamily="2" charset="0"/>
                          <a:cs typeface="Times New Roman" panose="02020603050405020304" charset="0"/>
                        </a:rPr>
                        <a:t>N1</a:t>
                      </a:r>
                      <a:endParaRPr lang="en-US" sz="1400" b="1" i="0" u="none" strike="noStrike" dirty="0">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b="1" u="none" strike="noStrike" dirty="0">
                          <a:solidFill>
                            <a:schemeClr val="tx1"/>
                          </a:solidFill>
                          <a:effectLst/>
                          <a:latin typeface="Quicksand" pitchFamily="2" charset="0"/>
                          <a:cs typeface="Times New Roman" panose="02020603050405020304" charset="0"/>
                        </a:rPr>
                        <a:t>N2</a:t>
                      </a:r>
                      <a:endParaRPr lang="en-US" sz="1400" b="1" i="0" u="none" strike="noStrike" dirty="0">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b="1" u="none" strike="noStrike" dirty="0">
                          <a:solidFill>
                            <a:schemeClr val="tx1"/>
                          </a:solidFill>
                          <a:effectLst/>
                          <a:latin typeface="Quicksand" pitchFamily="2" charset="0"/>
                          <a:cs typeface="Times New Roman" panose="02020603050405020304" charset="0"/>
                        </a:rPr>
                        <a:t>N3</a:t>
                      </a:r>
                      <a:endParaRPr lang="en-US" sz="1400" b="1" i="0" u="none" strike="noStrike" dirty="0">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b="1" u="none" strike="noStrike" dirty="0">
                          <a:solidFill>
                            <a:schemeClr val="tx1"/>
                          </a:solidFill>
                          <a:effectLst/>
                          <a:latin typeface="Quicksand" pitchFamily="2" charset="0"/>
                          <a:cs typeface="Times New Roman" panose="02020603050405020304" charset="0"/>
                        </a:rPr>
                        <a:t>N4</a:t>
                      </a:r>
                      <a:endParaRPr lang="en-US" sz="1400" b="1" i="0" u="none" strike="noStrike" dirty="0">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68346">
                <a:tc>
                  <a:txBody>
                    <a:bodyPr/>
                    <a:lstStyle/>
                    <a:p>
                      <a:pPr algn="ctr" fontAlgn="ctr"/>
                      <a:r>
                        <a:rPr lang="en-US" sz="1400" b="1" u="none" strike="noStrike" dirty="0">
                          <a:solidFill>
                            <a:schemeClr val="tx1"/>
                          </a:solidFill>
                          <a:effectLst/>
                          <a:latin typeface="Quicksand" pitchFamily="2" charset="0"/>
                          <a:cs typeface="Times New Roman" panose="02020603050405020304" charset="0"/>
                        </a:rPr>
                        <a:t>V1</a:t>
                      </a:r>
                      <a:endParaRPr lang="en-US" sz="1400" b="1" i="0" u="none" strike="noStrike" dirty="0">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a:solidFill>
                            <a:schemeClr val="tx1"/>
                          </a:solidFill>
                          <a:effectLst/>
                          <a:latin typeface="Quicksand" pitchFamily="2" charset="0"/>
                          <a:cs typeface="Times New Roman" panose="02020603050405020304" charset="0"/>
                        </a:rPr>
                        <a:t>5</a:t>
                      </a:r>
                      <a:endParaRPr lang="en-US" sz="1400" b="0" i="0" u="none" strike="noStrike" dirty="0">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a:solidFill>
                            <a:schemeClr val="tx1"/>
                          </a:solidFill>
                          <a:effectLst/>
                          <a:latin typeface="Quicksand" pitchFamily="2" charset="0"/>
                          <a:cs typeface="Times New Roman" panose="02020603050405020304" charset="0"/>
                        </a:rPr>
                        <a:t>2</a:t>
                      </a:r>
                      <a:endParaRPr lang="en-US" sz="1400" b="0" i="0" u="none" strike="noStrike" dirty="0">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a:solidFill>
                            <a:schemeClr val="tx1"/>
                          </a:solidFill>
                          <a:effectLst/>
                          <a:latin typeface="Quicksand" pitchFamily="2" charset="0"/>
                          <a:cs typeface="Times New Roman" panose="02020603050405020304" charset="0"/>
                        </a:rPr>
                        <a:t>4</a:t>
                      </a:r>
                      <a:endParaRPr lang="en-US" sz="1400" b="0" i="0" u="none" strike="noStrike">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a:solidFill>
                            <a:schemeClr val="tx1"/>
                          </a:solidFill>
                          <a:effectLst/>
                          <a:latin typeface="Quicksand" pitchFamily="2" charset="0"/>
                          <a:cs typeface="Times New Roman" panose="02020603050405020304" charset="0"/>
                        </a:rPr>
                        <a:t>3</a:t>
                      </a:r>
                      <a:endParaRPr lang="en-US" sz="1400" b="0" i="0" u="none" strike="noStrike">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8346">
                <a:tc>
                  <a:txBody>
                    <a:bodyPr/>
                    <a:lstStyle/>
                    <a:p>
                      <a:pPr algn="ctr" fontAlgn="ctr"/>
                      <a:r>
                        <a:rPr lang="en-US" sz="1400" b="1" u="none" strike="noStrike" dirty="0">
                          <a:solidFill>
                            <a:schemeClr val="tx1"/>
                          </a:solidFill>
                          <a:effectLst/>
                          <a:latin typeface="Quicksand" pitchFamily="2" charset="0"/>
                          <a:cs typeface="Times New Roman" panose="02020603050405020304" charset="0"/>
                        </a:rPr>
                        <a:t>V2</a:t>
                      </a:r>
                      <a:endParaRPr lang="en-US" sz="1400" b="1" i="0" u="none" strike="noStrike" dirty="0">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a:solidFill>
                            <a:schemeClr val="tx1"/>
                          </a:solidFill>
                          <a:effectLst/>
                          <a:latin typeface="Quicksand" pitchFamily="2" charset="0"/>
                          <a:cs typeface="Times New Roman" panose="02020603050405020304" charset="0"/>
                        </a:rPr>
                        <a:t>6</a:t>
                      </a:r>
                      <a:endParaRPr lang="en-US" sz="1400" b="0" i="0" u="none" strike="noStrike" dirty="0">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a:solidFill>
                            <a:schemeClr val="tx1"/>
                          </a:solidFill>
                          <a:effectLst/>
                          <a:latin typeface="Quicksand" pitchFamily="2" charset="0"/>
                          <a:cs typeface="Times New Roman" panose="02020603050405020304" charset="0"/>
                        </a:rPr>
                        <a:t>2</a:t>
                      </a:r>
                      <a:endParaRPr lang="en-US" sz="1400" b="0" i="0" u="none" strike="noStrike" dirty="0">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a:solidFill>
                            <a:schemeClr val="tx1"/>
                          </a:solidFill>
                          <a:effectLst/>
                          <a:latin typeface="Quicksand" pitchFamily="2" charset="0"/>
                          <a:cs typeface="Times New Roman" panose="02020603050405020304" charset="0"/>
                        </a:rPr>
                        <a:t>3</a:t>
                      </a:r>
                      <a:endParaRPr lang="en-US" sz="1400" b="0" i="0" u="none" strike="noStrike">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a:solidFill>
                            <a:schemeClr val="tx1"/>
                          </a:solidFill>
                          <a:effectLst/>
                          <a:latin typeface="Quicksand" pitchFamily="2" charset="0"/>
                          <a:cs typeface="Times New Roman" panose="02020603050405020304" charset="0"/>
                        </a:rPr>
                        <a:t>4</a:t>
                      </a:r>
                      <a:endParaRPr lang="en-US" sz="1400" b="0" i="0" u="none" strike="noStrike">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8346">
                <a:tc>
                  <a:txBody>
                    <a:bodyPr/>
                    <a:lstStyle/>
                    <a:p>
                      <a:pPr algn="ctr" fontAlgn="ctr"/>
                      <a:r>
                        <a:rPr lang="en-US" sz="1400" b="1" u="none" strike="noStrike" dirty="0">
                          <a:solidFill>
                            <a:schemeClr val="tx1"/>
                          </a:solidFill>
                          <a:effectLst/>
                          <a:latin typeface="Quicksand" pitchFamily="2" charset="0"/>
                          <a:cs typeface="Times New Roman" panose="02020603050405020304" charset="0"/>
                        </a:rPr>
                        <a:t>V3</a:t>
                      </a:r>
                      <a:endParaRPr lang="en-US" sz="1400" b="1" i="0" u="none" strike="noStrike" dirty="0">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b="0" i="0" u="none" strike="noStrike" dirty="0">
                          <a:solidFill>
                            <a:schemeClr val="tx1"/>
                          </a:solidFill>
                          <a:effectLst/>
                          <a:latin typeface="Quicksand" pitchFamily="2" charset="0"/>
                          <a:cs typeface="Times New Roman" panose="0202060305040502030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a:solidFill>
                            <a:schemeClr val="tx1"/>
                          </a:solidFill>
                          <a:effectLst/>
                          <a:latin typeface="Quicksand" pitchFamily="2" charset="0"/>
                          <a:cs typeface="Times New Roman" panose="02020603050405020304" charset="0"/>
                        </a:rPr>
                        <a:t>6</a:t>
                      </a:r>
                      <a:endParaRPr lang="en-US" sz="1400" b="0" i="0" u="none" strike="noStrike" dirty="0">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a:solidFill>
                            <a:schemeClr val="tx1"/>
                          </a:solidFill>
                          <a:effectLst/>
                          <a:latin typeface="Quicksand" pitchFamily="2" charset="0"/>
                          <a:cs typeface="Times New Roman" panose="02020603050405020304" charset="0"/>
                        </a:rPr>
                        <a:t>5</a:t>
                      </a:r>
                      <a:endParaRPr lang="en-US" sz="1400" b="0" i="0" u="none" strike="noStrike" dirty="0">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a:solidFill>
                            <a:schemeClr val="tx1"/>
                          </a:solidFill>
                          <a:effectLst/>
                          <a:latin typeface="Quicksand" pitchFamily="2" charset="0"/>
                          <a:cs typeface="Times New Roman" panose="02020603050405020304" charset="0"/>
                        </a:rPr>
                        <a:t>1</a:t>
                      </a:r>
                      <a:endParaRPr lang="en-US" sz="1400" b="0" i="0" u="none" strike="noStrike">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8346">
                <a:tc>
                  <a:txBody>
                    <a:bodyPr/>
                    <a:lstStyle/>
                    <a:p>
                      <a:pPr algn="ctr" fontAlgn="ctr"/>
                      <a:r>
                        <a:rPr lang="en-US" sz="1400" b="1" u="none" strike="noStrike" dirty="0">
                          <a:solidFill>
                            <a:schemeClr val="tx1"/>
                          </a:solidFill>
                          <a:effectLst/>
                          <a:latin typeface="Quicksand" pitchFamily="2" charset="0"/>
                          <a:cs typeface="Times New Roman" panose="02020603050405020304" charset="0"/>
                        </a:rPr>
                        <a:t>V4</a:t>
                      </a:r>
                      <a:endParaRPr lang="en-US" sz="1400" b="1" i="0" u="none" strike="noStrike" dirty="0">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b="0" i="0" u="none" strike="noStrike" dirty="0">
                          <a:solidFill>
                            <a:schemeClr val="tx1"/>
                          </a:solidFill>
                          <a:effectLst/>
                          <a:latin typeface="Quicksand" pitchFamily="2" charset="0"/>
                          <a:cs typeface="Times New Roman" panose="0202060305040502030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a:solidFill>
                            <a:schemeClr val="tx1"/>
                          </a:solidFill>
                          <a:effectLst/>
                          <a:latin typeface="Quicksand" pitchFamily="2" charset="0"/>
                          <a:cs typeface="Times New Roman" panose="02020603050405020304" charset="0"/>
                        </a:rPr>
                        <a:t>5</a:t>
                      </a:r>
                      <a:endParaRPr lang="en-US" sz="1400" b="0" i="0" u="none" strike="noStrike" dirty="0">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a:solidFill>
                            <a:schemeClr val="tx1"/>
                          </a:solidFill>
                          <a:effectLst/>
                          <a:latin typeface="Quicksand" pitchFamily="2" charset="0"/>
                          <a:cs typeface="Times New Roman" panose="02020603050405020304" charset="0"/>
                        </a:rPr>
                        <a:t>1</a:t>
                      </a:r>
                      <a:endParaRPr lang="en-US" sz="1400" b="0" i="0" u="none" strike="noStrike" dirty="0">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a:solidFill>
                            <a:schemeClr val="tx1"/>
                          </a:solidFill>
                          <a:effectLst/>
                          <a:latin typeface="Quicksand" pitchFamily="2" charset="0"/>
                          <a:cs typeface="Times New Roman" panose="02020603050405020304" charset="0"/>
                        </a:rPr>
                        <a:t>2</a:t>
                      </a:r>
                      <a:endParaRPr lang="en-US" sz="1400" b="0" i="0" u="none" strike="noStrike" dirty="0">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4902715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885710" y="442941"/>
            <a:ext cx="7791450" cy="4585871"/>
          </a:xfrm>
          <a:prstGeom prst="rect">
            <a:avLst/>
          </a:prstGeom>
          <a:noFill/>
        </p:spPr>
        <p:txBody>
          <a:bodyPr wrap="square" rtlCol="0">
            <a:spAutoFit/>
          </a:bodyPr>
          <a:lstStyle/>
          <a:p>
            <a:r>
              <a:rPr lang="en-US" sz="2000" b="1" dirty="0" err="1">
                <a:solidFill>
                  <a:srgbClr val="E94057"/>
                </a:solidFill>
                <a:latin typeface="Quicksand" pitchFamily="2" charset="0"/>
                <a:cs typeface="Times New Roman" panose="02020603050405020304" charset="0"/>
                <a:sym typeface="+mn-ea"/>
              </a:rPr>
              <a:t>Xét</a:t>
            </a:r>
            <a:r>
              <a:rPr lang="en-US" sz="2000" b="1" dirty="0">
                <a:solidFill>
                  <a:srgbClr val="E94057"/>
                </a:solidFill>
                <a:latin typeface="Quicksand" pitchFamily="2" charset="0"/>
                <a:cs typeface="Times New Roman" panose="02020603050405020304" charset="0"/>
                <a:sym typeface="+mn-ea"/>
              </a:rPr>
              <a:t> </a:t>
            </a:r>
            <a:r>
              <a:rPr lang="en-US" sz="2000" b="1" dirty="0" err="1">
                <a:solidFill>
                  <a:srgbClr val="E94057"/>
                </a:solidFill>
                <a:latin typeface="Quicksand" pitchFamily="2" charset="0"/>
                <a:cs typeface="Times New Roman" panose="02020603050405020304" charset="0"/>
                <a:sym typeface="+mn-ea"/>
              </a:rPr>
              <a:t>tất</a:t>
            </a:r>
            <a:r>
              <a:rPr lang="en-US" sz="2000" b="1" dirty="0">
                <a:solidFill>
                  <a:srgbClr val="E94057"/>
                </a:solidFill>
                <a:latin typeface="Quicksand" pitchFamily="2" charset="0"/>
                <a:cs typeface="Times New Roman" panose="02020603050405020304" charset="0"/>
                <a:sym typeface="+mn-ea"/>
              </a:rPr>
              <a:t> </a:t>
            </a:r>
            <a:r>
              <a:rPr lang="en-US" sz="2000" b="1" dirty="0" err="1">
                <a:solidFill>
                  <a:srgbClr val="E94057"/>
                </a:solidFill>
                <a:latin typeface="Quicksand" pitchFamily="2" charset="0"/>
                <a:cs typeface="Times New Roman" panose="02020603050405020304" charset="0"/>
                <a:sym typeface="+mn-ea"/>
              </a:rPr>
              <a:t>cả</a:t>
            </a:r>
            <a:r>
              <a:rPr lang="en-US" sz="2000" b="1" dirty="0">
                <a:solidFill>
                  <a:srgbClr val="E94057"/>
                </a:solidFill>
                <a:latin typeface="Quicksand" pitchFamily="2" charset="0"/>
                <a:cs typeface="Times New Roman" panose="02020603050405020304" charset="0"/>
                <a:sym typeface="+mn-ea"/>
              </a:rPr>
              <a:t> </a:t>
            </a:r>
            <a:r>
              <a:rPr lang="en-US" sz="2000" b="1" dirty="0" err="1">
                <a:solidFill>
                  <a:srgbClr val="E94057"/>
                </a:solidFill>
                <a:latin typeface="Quicksand" pitchFamily="2" charset="0"/>
                <a:cs typeface="Times New Roman" panose="02020603050405020304" charset="0"/>
                <a:sym typeface="+mn-ea"/>
              </a:rPr>
              <a:t>các</a:t>
            </a:r>
            <a:r>
              <a:rPr lang="en-US" sz="2000" b="1" dirty="0">
                <a:solidFill>
                  <a:srgbClr val="E94057"/>
                </a:solidFill>
                <a:latin typeface="Quicksand" pitchFamily="2" charset="0"/>
                <a:cs typeface="Times New Roman" panose="02020603050405020304" charset="0"/>
                <a:sym typeface="+mn-ea"/>
              </a:rPr>
              <a:t> </a:t>
            </a:r>
            <a:r>
              <a:rPr lang="en-US" sz="2000" b="1" dirty="0" err="1">
                <a:solidFill>
                  <a:srgbClr val="E94057"/>
                </a:solidFill>
                <a:latin typeface="Quicksand" pitchFamily="2" charset="0"/>
                <a:cs typeface="Times New Roman" panose="02020603050405020304" charset="0"/>
                <a:sym typeface="+mn-ea"/>
              </a:rPr>
              <a:t>hoán</a:t>
            </a:r>
            <a:r>
              <a:rPr lang="en-US" sz="2000" b="1" dirty="0">
                <a:solidFill>
                  <a:srgbClr val="E94057"/>
                </a:solidFill>
                <a:latin typeface="Quicksand" pitchFamily="2" charset="0"/>
                <a:cs typeface="Times New Roman" panose="02020603050405020304" charset="0"/>
                <a:sym typeface="+mn-ea"/>
              </a:rPr>
              <a:t> </a:t>
            </a:r>
            <a:r>
              <a:rPr lang="en-US" sz="2000" b="1" dirty="0" err="1">
                <a:solidFill>
                  <a:srgbClr val="E94057"/>
                </a:solidFill>
                <a:latin typeface="Quicksand" pitchFamily="2" charset="0"/>
                <a:cs typeface="Times New Roman" panose="02020603050405020304" charset="0"/>
                <a:sym typeface="+mn-ea"/>
              </a:rPr>
              <a:t>vị</a:t>
            </a:r>
            <a:r>
              <a:rPr lang="en-US" sz="2000" b="1" dirty="0">
                <a:solidFill>
                  <a:srgbClr val="E94057"/>
                </a:solidFill>
                <a:latin typeface="Quicksand" pitchFamily="2" charset="0"/>
                <a:cs typeface="Times New Roman" panose="02020603050405020304" charset="0"/>
                <a:sym typeface="+mn-ea"/>
              </a:rPr>
              <a:t>:</a:t>
            </a:r>
          </a:p>
          <a:p>
            <a:endParaRPr lang="en-US" dirty="0">
              <a:latin typeface="Times New Roman" panose="02020603050405020304" charset="0"/>
              <a:cs typeface="Times New Roman" panose="02020603050405020304" charset="0"/>
              <a:sym typeface="+mn-ea"/>
            </a:endParaRPr>
          </a:p>
          <a:p>
            <a:endParaRPr lang="en-US" dirty="0">
              <a:latin typeface="Times New Roman" panose="02020603050405020304" charset="0"/>
              <a:cs typeface="Times New Roman" panose="02020603050405020304" charset="0"/>
              <a:sym typeface="+mn-ea"/>
            </a:endParaRPr>
          </a:p>
          <a:p>
            <a:endParaRPr lang="en-US" dirty="0">
              <a:latin typeface="Times New Roman" panose="02020603050405020304" charset="0"/>
              <a:cs typeface="Times New Roman" panose="02020603050405020304" charset="0"/>
              <a:sym typeface="+mn-ea"/>
            </a:endParaRPr>
          </a:p>
          <a:p>
            <a:endParaRPr lang="en-US" dirty="0">
              <a:latin typeface="Times New Roman" panose="02020603050405020304" charset="0"/>
              <a:cs typeface="Times New Roman" panose="02020603050405020304" charset="0"/>
              <a:sym typeface="+mn-ea"/>
            </a:endParaRPr>
          </a:p>
          <a:p>
            <a:endParaRPr lang="en-US" dirty="0">
              <a:latin typeface="Times New Roman" panose="02020603050405020304" charset="0"/>
              <a:cs typeface="Times New Roman" panose="02020603050405020304" charset="0"/>
              <a:sym typeface="+mn-ea"/>
            </a:endParaRPr>
          </a:p>
          <a:p>
            <a:endParaRPr lang="en-US" dirty="0">
              <a:latin typeface="Times New Roman" panose="02020603050405020304" charset="0"/>
              <a:cs typeface="Times New Roman" panose="02020603050405020304" charset="0"/>
              <a:sym typeface="+mn-ea"/>
            </a:endParaRPr>
          </a:p>
          <a:p>
            <a:endParaRPr lang="en-US" dirty="0">
              <a:latin typeface="Times New Roman" panose="02020603050405020304" charset="0"/>
              <a:cs typeface="Times New Roman" panose="02020603050405020304" charset="0"/>
              <a:sym typeface="+mn-ea"/>
            </a:endParaRPr>
          </a:p>
          <a:p>
            <a:endParaRPr lang="en-US" dirty="0">
              <a:latin typeface="Times New Roman" panose="02020603050405020304" charset="0"/>
              <a:cs typeface="Times New Roman" panose="02020603050405020304" charset="0"/>
              <a:sym typeface="+mn-ea"/>
            </a:endParaRPr>
          </a:p>
          <a:p>
            <a:endParaRPr lang="en-US" dirty="0">
              <a:latin typeface="Times New Roman" panose="02020603050405020304" charset="0"/>
              <a:cs typeface="Times New Roman" panose="02020603050405020304" charset="0"/>
              <a:sym typeface="+mn-ea"/>
            </a:endParaRPr>
          </a:p>
          <a:p>
            <a:endParaRPr lang="en-US" dirty="0">
              <a:latin typeface="Times New Roman" panose="02020603050405020304" charset="0"/>
              <a:cs typeface="Times New Roman" panose="02020603050405020304" charset="0"/>
              <a:sym typeface="+mn-ea"/>
            </a:endParaRPr>
          </a:p>
          <a:p>
            <a:endParaRPr lang="en-US" dirty="0">
              <a:latin typeface="Times New Roman" panose="02020603050405020304" charset="0"/>
              <a:cs typeface="Times New Roman" panose="02020603050405020304" charset="0"/>
              <a:sym typeface="+mn-ea"/>
            </a:endParaRPr>
          </a:p>
          <a:p>
            <a:endParaRPr lang="en-US" dirty="0">
              <a:latin typeface="Times New Roman" panose="02020603050405020304" charset="0"/>
              <a:cs typeface="Times New Roman" panose="02020603050405020304" charset="0"/>
              <a:sym typeface="+mn-ea"/>
            </a:endParaRPr>
          </a:p>
          <a:p>
            <a:endParaRPr lang="en-US" dirty="0">
              <a:latin typeface="Times New Roman" panose="02020603050405020304" charset="0"/>
              <a:cs typeface="Times New Roman" panose="02020603050405020304" charset="0"/>
              <a:sym typeface="+mn-ea"/>
            </a:endParaRPr>
          </a:p>
          <a:p>
            <a:endParaRPr lang="en-US" dirty="0">
              <a:latin typeface="Times New Roman" panose="02020603050405020304" charset="0"/>
              <a:cs typeface="Times New Roman" panose="02020603050405020304" charset="0"/>
              <a:sym typeface="+mn-ea"/>
            </a:endParaRPr>
          </a:p>
          <a:p>
            <a:endParaRPr lang="en-US" dirty="0">
              <a:latin typeface="Times New Roman" panose="02020603050405020304" charset="0"/>
              <a:cs typeface="Times New Roman" panose="02020603050405020304" charset="0"/>
              <a:sym typeface="+mn-ea"/>
            </a:endParaRPr>
          </a:p>
          <a:p>
            <a:endParaRPr lang="en-US" dirty="0">
              <a:latin typeface="Times New Roman" panose="02020603050405020304" charset="0"/>
              <a:cs typeface="Times New Roman" panose="02020603050405020304" charset="0"/>
              <a:sym typeface="+mn-ea"/>
            </a:endParaRPr>
          </a:p>
          <a:p>
            <a:endParaRPr lang="en-US" dirty="0">
              <a:latin typeface="Times New Roman" panose="02020603050405020304" charset="0"/>
              <a:cs typeface="Times New Roman" panose="02020603050405020304" charset="0"/>
              <a:sym typeface="+mn-ea"/>
            </a:endParaRPr>
          </a:p>
          <a:p>
            <a:r>
              <a:rPr lang="en-US" sz="2000" b="1" dirty="0">
                <a:solidFill>
                  <a:srgbClr val="E94057"/>
                </a:solidFill>
                <a:latin typeface="Quicksand" pitchFamily="2" charset="0"/>
                <a:cs typeface="Times New Roman" panose="02020603050405020304" charset="0"/>
                <a:sym typeface="+mn-ea"/>
              </a:rPr>
              <a:t>Ta </a:t>
            </a:r>
            <a:r>
              <a:rPr lang="en-US" sz="2000" b="1" dirty="0" err="1">
                <a:solidFill>
                  <a:srgbClr val="E94057"/>
                </a:solidFill>
                <a:latin typeface="Quicksand" pitchFamily="2" charset="0"/>
                <a:cs typeface="Times New Roman" panose="02020603050405020304" charset="0"/>
                <a:sym typeface="+mn-ea"/>
              </a:rPr>
              <a:t>có</a:t>
            </a:r>
            <a:r>
              <a:rPr lang="en-US" sz="2000" b="1" dirty="0">
                <a:solidFill>
                  <a:srgbClr val="E94057"/>
                </a:solidFill>
                <a:latin typeface="Quicksand" pitchFamily="2" charset="0"/>
                <a:cs typeface="Times New Roman" panose="02020603050405020304" charset="0"/>
                <a:sym typeface="+mn-ea"/>
              </a:rPr>
              <a:t> </a:t>
            </a:r>
            <a:r>
              <a:rPr lang="en-US" sz="2000" b="1" dirty="0" err="1">
                <a:solidFill>
                  <a:srgbClr val="E94057"/>
                </a:solidFill>
                <a:latin typeface="Quicksand" pitchFamily="2" charset="0"/>
                <a:cs typeface="Times New Roman" panose="02020603050405020304" charset="0"/>
                <a:sym typeface="+mn-ea"/>
              </a:rPr>
              <a:t>kết</a:t>
            </a:r>
            <a:r>
              <a:rPr lang="en-US" sz="2000" b="1" dirty="0">
                <a:solidFill>
                  <a:srgbClr val="E94057"/>
                </a:solidFill>
                <a:latin typeface="Quicksand" pitchFamily="2" charset="0"/>
                <a:cs typeface="Times New Roman" panose="02020603050405020304" charset="0"/>
                <a:sym typeface="+mn-ea"/>
              </a:rPr>
              <a:t> </a:t>
            </a:r>
            <a:r>
              <a:rPr lang="en-US" sz="2000" b="1" dirty="0" err="1">
                <a:solidFill>
                  <a:srgbClr val="E94057"/>
                </a:solidFill>
                <a:latin typeface="Quicksand" pitchFamily="2" charset="0"/>
                <a:cs typeface="Times New Roman" panose="02020603050405020304" charset="0"/>
                <a:sym typeface="+mn-ea"/>
              </a:rPr>
              <a:t>quả</a:t>
            </a:r>
            <a:r>
              <a:rPr lang="en-US" sz="2000" b="1" dirty="0">
                <a:solidFill>
                  <a:srgbClr val="E94057"/>
                </a:solidFill>
                <a:latin typeface="Quicksand" pitchFamily="2" charset="0"/>
                <a:cs typeface="Times New Roman" panose="02020603050405020304" charset="0"/>
                <a:sym typeface="+mn-ea"/>
              </a:rPr>
              <a:t>:</a:t>
            </a:r>
            <a:r>
              <a:rPr lang="en-US" sz="2000" dirty="0">
                <a:solidFill>
                  <a:srgbClr val="E94057"/>
                </a:solidFill>
                <a:latin typeface="Quicksand" pitchFamily="2" charset="0"/>
                <a:cs typeface="Times New Roman" panose="02020603050405020304" charset="0"/>
                <a:sym typeface="+mn-ea"/>
              </a:rPr>
              <a:t> </a:t>
            </a:r>
            <a:r>
              <a:rPr lang="en-US" dirty="0" err="1">
                <a:latin typeface="Quicksand" pitchFamily="2" charset="0"/>
                <a:cs typeface="Times New Roman" panose="02020603050405020304" charset="0"/>
                <a:sym typeface="+mn-ea"/>
              </a:rPr>
              <a:t>Thời</a:t>
            </a:r>
            <a:r>
              <a:rPr lang="en-US" dirty="0">
                <a:latin typeface="Quicksand" pitchFamily="2" charset="0"/>
                <a:cs typeface="Times New Roman" panose="02020603050405020304" charset="0"/>
                <a:sym typeface="+mn-ea"/>
              </a:rPr>
              <a:t> </a:t>
            </a:r>
            <a:r>
              <a:rPr lang="en-US" dirty="0" err="1">
                <a:latin typeface="Quicksand" pitchFamily="2" charset="0"/>
                <a:cs typeface="Times New Roman" panose="02020603050405020304" charset="0"/>
                <a:sym typeface="+mn-ea"/>
              </a:rPr>
              <a:t>gian</a:t>
            </a:r>
            <a:r>
              <a:rPr lang="en-US" dirty="0">
                <a:latin typeface="Quicksand" pitchFamily="2" charset="0"/>
                <a:cs typeface="Times New Roman" panose="02020603050405020304" charset="0"/>
                <a:sym typeface="+mn-ea"/>
              </a:rPr>
              <a:t> = 9;</a:t>
            </a:r>
            <a:r>
              <a:rPr lang="en-US" dirty="0" err="1">
                <a:latin typeface="Quicksand" pitchFamily="2" charset="0"/>
                <a:cs typeface="Times New Roman" panose="02020603050405020304" charset="0"/>
                <a:sym typeface="+mn-ea"/>
              </a:rPr>
              <a:t>Phương</a:t>
            </a:r>
            <a:r>
              <a:rPr lang="en-US" dirty="0">
                <a:latin typeface="Quicksand" pitchFamily="2" charset="0"/>
                <a:cs typeface="Times New Roman" panose="02020603050405020304" charset="0"/>
                <a:sym typeface="+mn-ea"/>
              </a:rPr>
              <a:t> </a:t>
            </a:r>
            <a:r>
              <a:rPr lang="en-US" dirty="0" err="1">
                <a:latin typeface="Quicksand" pitchFamily="2" charset="0"/>
                <a:cs typeface="Times New Roman" panose="02020603050405020304" charset="0"/>
                <a:sym typeface="+mn-ea"/>
              </a:rPr>
              <a:t>án</a:t>
            </a:r>
            <a:r>
              <a:rPr lang="en-US" dirty="0">
                <a:latin typeface="Quicksand" pitchFamily="2" charset="0"/>
                <a:cs typeface="Times New Roman" panose="02020603050405020304" charset="0"/>
                <a:sym typeface="+mn-ea"/>
              </a:rPr>
              <a:t> = 1,2,4,3</a:t>
            </a:r>
            <a:endParaRPr lang="en-US" dirty="0">
              <a:latin typeface="Quicksand" pitchFamily="2" charset="0"/>
              <a:cs typeface="Times New Roman" panose="02020603050405020304" charset="0"/>
            </a:endParaRP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655509647"/>
              </p:ext>
            </p:extLst>
          </p:nvPr>
        </p:nvGraphicFramePr>
        <p:xfrm>
          <a:off x="1559560" y="854075"/>
          <a:ext cx="3166110" cy="3409315"/>
        </p:xfrm>
        <a:graphic>
          <a:graphicData uri="http://schemas.openxmlformats.org/drawingml/2006/table">
            <a:tbl>
              <a:tblPr>
                <a:tableStyleId>{5C22544A-7EE6-4342-B048-85BDC9FD1C3A}</a:tableStyleId>
              </a:tblPr>
              <a:tblGrid>
                <a:gridCol w="839470">
                  <a:extLst>
                    <a:ext uri="{9D8B030D-6E8A-4147-A177-3AD203B41FA5}">
                      <a16:colId xmlns:a16="http://schemas.microsoft.com/office/drawing/2014/main" val="20000"/>
                    </a:ext>
                  </a:extLst>
                </a:gridCol>
                <a:gridCol w="1275080">
                  <a:extLst>
                    <a:ext uri="{9D8B030D-6E8A-4147-A177-3AD203B41FA5}">
                      <a16:colId xmlns:a16="http://schemas.microsoft.com/office/drawing/2014/main" val="20001"/>
                    </a:ext>
                  </a:extLst>
                </a:gridCol>
                <a:gridCol w="1051560">
                  <a:extLst>
                    <a:ext uri="{9D8B030D-6E8A-4147-A177-3AD203B41FA5}">
                      <a16:colId xmlns:a16="http://schemas.microsoft.com/office/drawing/2014/main" val="20002"/>
                    </a:ext>
                  </a:extLst>
                </a:gridCol>
              </a:tblGrid>
              <a:tr h="262255">
                <a:tc>
                  <a:txBody>
                    <a:bodyPr/>
                    <a:lstStyle/>
                    <a:p>
                      <a:pPr algn="ctr" fontAlgn="ctr"/>
                      <a:r>
                        <a:rPr lang="en-US" sz="1400" b="1" i="0" u="none" strike="noStrike" dirty="0">
                          <a:solidFill>
                            <a:schemeClr val="tx1"/>
                          </a:solidFill>
                          <a:effectLst/>
                          <a:latin typeface="Quicksand" pitchFamily="2" charset="0"/>
                          <a:cs typeface="Times New Roman" panose="02020603050405020304" charset="0"/>
                        </a:rPr>
                        <a:t>X</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b="1" u="none" strike="noStrike" dirty="0" err="1">
                          <a:solidFill>
                            <a:schemeClr val="tx1"/>
                          </a:solidFill>
                          <a:effectLst/>
                          <a:latin typeface="Quicksand" pitchFamily="2" charset="0"/>
                          <a:cs typeface="Times New Roman" panose="02020603050405020304" charset="0"/>
                        </a:rPr>
                        <a:t>Thời</a:t>
                      </a:r>
                      <a:r>
                        <a:rPr lang="en-US" sz="1400" b="1" u="none" strike="noStrike" dirty="0">
                          <a:solidFill>
                            <a:schemeClr val="tx1"/>
                          </a:solidFill>
                          <a:effectLst/>
                          <a:latin typeface="Quicksand" pitchFamily="2" charset="0"/>
                          <a:cs typeface="Times New Roman" panose="02020603050405020304" charset="0"/>
                        </a:rPr>
                        <a:t> </a:t>
                      </a:r>
                      <a:r>
                        <a:rPr lang="en-US" sz="1400" b="1" u="none" strike="noStrike" dirty="0" err="1">
                          <a:solidFill>
                            <a:schemeClr val="tx1"/>
                          </a:solidFill>
                          <a:effectLst/>
                          <a:latin typeface="Quicksand" pitchFamily="2" charset="0"/>
                          <a:cs typeface="Times New Roman" panose="02020603050405020304" charset="0"/>
                        </a:rPr>
                        <a:t>gian</a:t>
                      </a:r>
                      <a:endParaRPr lang="en-US" sz="1400" b="1" i="0" u="none" strike="noStrike" dirty="0">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b="1" u="none" strike="noStrike" dirty="0" err="1">
                          <a:solidFill>
                            <a:schemeClr val="tx1"/>
                          </a:solidFill>
                          <a:effectLst/>
                          <a:latin typeface="Quicksand" pitchFamily="2" charset="0"/>
                          <a:cs typeface="Times New Roman" panose="02020603050405020304" charset="0"/>
                        </a:rPr>
                        <a:t>Kết</a:t>
                      </a:r>
                      <a:r>
                        <a:rPr lang="en-US" sz="1400" b="1" u="none" strike="noStrike" dirty="0">
                          <a:solidFill>
                            <a:schemeClr val="tx1"/>
                          </a:solidFill>
                          <a:effectLst/>
                          <a:latin typeface="Quicksand" pitchFamily="2" charset="0"/>
                          <a:cs typeface="Times New Roman" panose="02020603050405020304" charset="0"/>
                        </a:rPr>
                        <a:t> </a:t>
                      </a:r>
                      <a:r>
                        <a:rPr lang="en-US" sz="1400" b="1" u="none" strike="noStrike" dirty="0" err="1">
                          <a:solidFill>
                            <a:schemeClr val="tx1"/>
                          </a:solidFill>
                          <a:effectLst/>
                          <a:latin typeface="Quicksand" pitchFamily="2" charset="0"/>
                          <a:cs typeface="Times New Roman" panose="02020603050405020304" charset="0"/>
                        </a:rPr>
                        <a:t>quả</a:t>
                      </a:r>
                      <a:endParaRPr lang="en-US" sz="1400" b="1" i="0" u="none" strike="noStrike" dirty="0">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62255">
                <a:tc>
                  <a:txBody>
                    <a:bodyPr/>
                    <a:lstStyle/>
                    <a:p>
                      <a:pPr algn="ctr" fontAlgn="ctr"/>
                      <a:r>
                        <a:rPr lang="en-US" sz="1400" u="none" strike="noStrike" dirty="0">
                          <a:solidFill>
                            <a:schemeClr val="tx1"/>
                          </a:solidFill>
                          <a:effectLst/>
                          <a:latin typeface="Quicksand" pitchFamily="2" charset="0"/>
                          <a:cs typeface="Times New Roman" panose="02020603050405020304" charset="0"/>
                        </a:rPr>
                        <a:t>1,2,3,4</a:t>
                      </a:r>
                      <a:endParaRPr lang="en-US" sz="1400" b="0" i="0" u="none" strike="noStrike" dirty="0">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a:solidFill>
                            <a:schemeClr val="tx1"/>
                          </a:solidFill>
                          <a:effectLst/>
                          <a:latin typeface="Quicksand" pitchFamily="2" charset="0"/>
                          <a:cs typeface="Times New Roman" panose="02020603050405020304" charset="0"/>
                        </a:rPr>
                        <a:t>5+2+5+2=14</a:t>
                      </a:r>
                      <a:endParaRPr lang="en-US" sz="1400" b="0" i="0" u="none" strike="noStrike">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a:solidFill>
                            <a:schemeClr val="tx1"/>
                          </a:solidFill>
                          <a:effectLst/>
                          <a:latin typeface="Quicksand" pitchFamily="2" charset="0"/>
                          <a:cs typeface="Times New Roman" panose="02020603050405020304" charset="0"/>
                        </a:rPr>
                        <a:t>14</a:t>
                      </a:r>
                      <a:endParaRPr lang="en-US" sz="1400" b="0" i="0" u="none" strike="noStrike">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62255">
                <a:tc>
                  <a:txBody>
                    <a:bodyPr/>
                    <a:lstStyle/>
                    <a:p>
                      <a:pPr algn="ctr" fontAlgn="ctr"/>
                      <a:r>
                        <a:rPr lang="en-US" sz="1400" u="none" strike="noStrike" dirty="0">
                          <a:solidFill>
                            <a:schemeClr val="tx1"/>
                          </a:solidFill>
                          <a:effectLst/>
                          <a:latin typeface="Quicksand" pitchFamily="2" charset="0"/>
                          <a:cs typeface="Times New Roman" panose="02020603050405020304" charset="0"/>
                        </a:rPr>
                        <a:t>1,2,4,3</a:t>
                      </a:r>
                      <a:endParaRPr lang="en-US" sz="1400" b="0" i="0" u="none" strike="noStrike" dirty="0">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a:solidFill>
                            <a:schemeClr val="tx1"/>
                          </a:solidFill>
                          <a:effectLst/>
                          <a:latin typeface="Quicksand" pitchFamily="2" charset="0"/>
                          <a:cs typeface="Times New Roman" panose="02020603050405020304" charset="0"/>
                        </a:rPr>
                        <a:t>5+2+1+1=9</a:t>
                      </a:r>
                      <a:endParaRPr lang="en-US" sz="1400" b="0" i="0" u="none" strike="noStrike" dirty="0">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a:solidFill>
                            <a:schemeClr val="tx1"/>
                          </a:solidFill>
                          <a:effectLst/>
                          <a:latin typeface="Quicksand" pitchFamily="2" charset="0"/>
                          <a:cs typeface="Times New Roman" panose="02020603050405020304" charset="0"/>
                        </a:rPr>
                        <a:t>9</a:t>
                      </a:r>
                      <a:endParaRPr lang="en-US" sz="1400" b="0" i="0" u="none" strike="noStrike">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62255">
                <a:tc>
                  <a:txBody>
                    <a:bodyPr/>
                    <a:lstStyle/>
                    <a:p>
                      <a:pPr algn="ctr" fontAlgn="ctr"/>
                      <a:r>
                        <a:rPr lang="en-US" sz="1400" u="none" strike="noStrike">
                          <a:solidFill>
                            <a:schemeClr val="tx1"/>
                          </a:solidFill>
                          <a:effectLst/>
                          <a:latin typeface="Quicksand" pitchFamily="2" charset="0"/>
                          <a:cs typeface="Times New Roman" panose="02020603050405020304" charset="0"/>
                        </a:rPr>
                        <a:t>1,3,2,4</a:t>
                      </a:r>
                      <a:endParaRPr lang="en-US" sz="1400" b="0" i="0" u="none" strike="noStrike">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a:solidFill>
                            <a:schemeClr val="tx1"/>
                          </a:solidFill>
                          <a:effectLst/>
                          <a:latin typeface="Quicksand" pitchFamily="2" charset="0"/>
                          <a:cs typeface="Times New Roman" panose="02020603050405020304" charset="0"/>
                        </a:rPr>
                        <a:t>5+3+6+2=16</a:t>
                      </a:r>
                      <a:endParaRPr lang="en-US" sz="1400" b="0" i="0" u="none" strike="noStrike" dirty="0">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a:solidFill>
                            <a:schemeClr val="tx1"/>
                          </a:solidFill>
                          <a:effectLst/>
                          <a:latin typeface="Quicksand" pitchFamily="2" charset="0"/>
                          <a:cs typeface="Times New Roman" panose="02020603050405020304" charset="0"/>
                        </a:rPr>
                        <a:t>9</a:t>
                      </a:r>
                      <a:endParaRPr lang="en-US" sz="1400" b="0" i="0" u="none" strike="noStrike">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62255">
                <a:tc>
                  <a:txBody>
                    <a:bodyPr/>
                    <a:lstStyle/>
                    <a:p>
                      <a:pPr algn="ctr" fontAlgn="ctr"/>
                      <a:r>
                        <a:rPr lang="en-US" sz="1400" u="none" strike="noStrike">
                          <a:solidFill>
                            <a:schemeClr val="tx1"/>
                          </a:solidFill>
                          <a:effectLst/>
                          <a:latin typeface="Quicksand" pitchFamily="2" charset="0"/>
                          <a:cs typeface="Times New Roman" panose="02020603050405020304" charset="0"/>
                        </a:rPr>
                        <a:t>1,3,4,2</a:t>
                      </a:r>
                      <a:endParaRPr lang="en-US" sz="1400" b="0" i="0" u="none" strike="noStrike">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a:solidFill>
                            <a:schemeClr val="tx1"/>
                          </a:solidFill>
                          <a:effectLst/>
                          <a:latin typeface="Quicksand" pitchFamily="2" charset="0"/>
                          <a:cs typeface="Times New Roman" panose="02020603050405020304" charset="0"/>
                        </a:rPr>
                        <a:t>5+3+1+5=14</a:t>
                      </a:r>
                      <a:endParaRPr lang="en-US" sz="1400" b="0" i="0" u="none" strike="noStrike" dirty="0">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a:solidFill>
                            <a:schemeClr val="tx1"/>
                          </a:solidFill>
                          <a:effectLst/>
                          <a:latin typeface="Quicksand" pitchFamily="2" charset="0"/>
                          <a:cs typeface="Times New Roman" panose="02020603050405020304" charset="0"/>
                        </a:rPr>
                        <a:t>9</a:t>
                      </a:r>
                      <a:endParaRPr lang="en-US" sz="1400" b="0" i="0" u="none" strike="noStrike">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262255">
                <a:tc>
                  <a:txBody>
                    <a:bodyPr/>
                    <a:lstStyle/>
                    <a:p>
                      <a:pPr algn="ctr" fontAlgn="ctr"/>
                      <a:r>
                        <a:rPr lang="en-US" sz="1400" u="none" strike="noStrike">
                          <a:solidFill>
                            <a:schemeClr val="tx1"/>
                          </a:solidFill>
                          <a:effectLst/>
                          <a:latin typeface="Quicksand" pitchFamily="2" charset="0"/>
                          <a:cs typeface="Times New Roman" panose="02020603050405020304" charset="0"/>
                        </a:rPr>
                        <a:t>1,4,2,3</a:t>
                      </a:r>
                      <a:endParaRPr lang="en-US" sz="1400" b="0" i="0" u="none" strike="noStrike">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a:solidFill>
                            <a:schemeClr val="tx1"/>
                          </a:solidFill>
                          <a:effectLst/>
                          <a:latin typeface="Quicksand" pitchFamily="2" charset="0"/>
                          <a:cs typeface="Times New Roman" panose="02020603050405020304" charset="0"/>
                        </a:rPr>
                        <a:t>5+4+6+1=16</a:t>
                      </a:r>
                      <a:endParaRPr lang="en-US" sz="1400" b="0" i="0" u="none" strike="noStrike" dirty="0">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a:solidFill>
                            <a:schemeClr val="tx1"/>
                          </a:solidFill>
                          <a:effectLst/>
                          <a:latin typeface="Quicksand" pitchFamily="2" charset="0"/>
                          <a:cs typeface="Times New Roman" panose="02020603050405020304" charset="0"/>
                        </a:rPr>
                        <a:t>9</a:t>
                      </a:r>
                      <a:endParaRPr lang="en-US" sz="1400" b="0" i="0" u="none" strike="noStrike">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262255">
                <a:tc>
                  <a:txBody>
                    <a:bodyPr/>
                    <a:lstStyle/>
                    <a:p>
                      <a:pPr algn="ctr" fontAlgn="ctr"/>
                      <a:r>
                        <a:rPr lang="en-US" sz="1400" u="none" strike="noStrike">
                          <a:solidFill>
                            <a:schemeClr val="tx1"/>
                          </a:solidFill>
                          <a:effectLst/>
                          <a:latin typeface="Quicksand" pitchFamily="2" charset="0"/>
                          <a:cs typeface="Times New Roman" panose="02020603050405020304" charset="0"/>
                        </a:rPr>
                        <a:t>1,4,3,2</a:t>
                      </a:r>
                      <a:endParaRPr lang="en-US" sz="1400" b="0" i="0" u="none" strike="noStrike">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a:solidFill>
                            <a:schemeClr val="tx1"/>
                          </a:solidFill>
                          <a:effectLst/>
                          <a:latin typeface="Quicksand" pitchFamily="2" charset="0"/>
                          <a:cs typeface="Times New Roman" panose="02020603050405020304" charset="0"/>
                        </a:rPr>
                        <a:t>5+4+5+5=19</a:t>
                      </a:r>
                      <a:endParaRPr lang="en-US" sz="1400" b="0" i="0" u="none" strike="noStrike" dirty="0">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a:solidFill>
                            <a:schemeClr val="tx1"/>
                          </a:solidFill>
                          <a:effectLst/>
                          <a:latin typeface="Quicksand" pitchFamily="2" charset="0"/>
                          <a:cs typeface="Times New Roman" panose="02020603050405020304" charset="0"/>
                        </a:rPr>
                        <a:t>9</a:t>
                      </a:r>
                      <a:endParaRPr lang="en-US" sz="1400" b="0" i="0" u="none" strike="noStrike">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262255">
                <a:tc>
                  <a:txBody>
                    <a:bodyPr/>
                    <a:lstStyle/>
                    <a:p>
                      <a:pPr algn="ctr" fontAlgn="ctr"/>
                      <a:r>
                        <a:rPr lang="en-US" sz="1400" u="none" strike="noStrike">
                          <a:solidFill>
                            <a:schemeClr val="tx1"/>
                          </a:solidFill>
                          <a:effectLst/>
                          <a:latin typeface="Quicksand" pitchFamily="2" charset="0"/>
                          <a:cs typeface="Times New Roman" panose="02020603050405020304" charset="0"/>
                        </a:rPr>
                        <a:t>2,1,3,4</a:t>
                      </a:r>
                      <a:endParaRPr lang="en-US" sz="1400" b="0" i="0" u="none" strike="noStrike">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a:solidFill>
                            <a:schemeClr val="tx1"/>
                          </a:solidFill>
                          <a:effectLst/>
                          <a:latin typeface="Quicksand" pitchFamily="2" charset="0"/>
                          <a:cs typeface="Times New Roman" panose="02020603050405020304" charset="0"/>
                        </a:rPr>
                        <a:t>2+6+5+1=14</a:t>
                      </a:r>
                      <a:endParaRPr lang="en-US" sz="1400" b="0" i="0" u="none" strike="noStrike" dirty="0">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a:solidFill>
                            <a:schemeClr val="tx1"/>
                          </a:solidFill>
                          <a:effectLst/>
                          <a:latin typeface="Quicksand" pitchFamily="2" charset="0"/>
                          <a:cs typeface="Times New Roman" panose="02020603050405020304" charset="0"/>
                        </a:rPr>
                        <a:t>9</a:t>
                      </a:r>
                      <a:endParaRPr lang="en-US" sz="1400" b="0" i="0" u="none" strike="noStrike">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262255">
                <a:tc>
                  <a:txBody>
                    <a:bodyPr/>
                    <a:lstStyle/>
                    <a:p>
                      <a:pPr algn="ctr" fontAlgn="ctr"/>
                      <a:r>
                        <a:rPr lang="en-US" sz="1400" u="none" strike="noStrike">
                          <a:solidFill>
                            <a:schemeClr val="tx1"/>
                          </a:solidFill>
                          <a:effectLst/>
                          <a:latin typeface="Quicksand" pitchFamily="2" charset="0"/>
                          <a:cs typeface="Times New Roman" panose="02020603050405020304" charset="0"/>
                        </a:rPr>
                        <a:t>2,1,4,3</a:t>
                      </a:r>
                      <a:endParaRPr lang="en-US" sz="1400" b="0" i="0" u="none" strike="noStrike">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a:solidFill>
                            <a:schemeClr val="tx1"/>
                          </a:solidFill>
                          <a:effectLst/>
                          <a:latin typeface="Quicksand" pitchFamily="2" charset="0"/>
                          <a:cs typeface="Times New Roman" panose="02020603050405020304" charset="0"/>
                        </a:rPr>
                        <a:t>2+6+1+1=10</a:t>
                      </a:r>
                      <a:endParaRPr lang="en-US" sz="1400" b="0" i="0" u="none" strike="noStrike" dirty="0">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a:solidFill>
                            <a:schemeClr val="tx1"/>
                          </a:solidFill>
                          <a:effectLst/>
                          <a:latin typeface="Quicksand" pitchFamily="2" charset="0"/>
                          <a:cs typeface="Times New Roman" panose="02020603050405020304" charset="0"/>
                        </a:rPr>
                        <a:t>9</a:t>
                      </a:r>
                      <a:endParaRPr lang="en-US" sz="1400" b="0" i="0" u="none" strike="noStrike">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262255">
                <a:tc>
                  <a:txBody>
                    <a:bodyPr/>
                    <a:lstStyle/>
                    <a:p>
                      <a:pPr algn="ctr" fontAlgn="ctr"/>
                      <a:r>
                        <a:rPr lang="en-US" sz="1400" u="none" strike="noStrike">
                          <a:solidFill>
                            <a:schemeClr val="tx1"/>
                          </a:solidFill>
                          <a:effectLst/>
                          <a:latin typeface="Quicksand" pitchFamily="2" charset="0"/>
                          <a:cs typeface="Times New Roman" panose="02020603050405020304" charset="0"/>
                        </a:rPr>
                        <a:t>2,3,1,4</a:t>
                      </a:r>
                      <a:endParaRPr lang="en-US" sz="1400" b="0" i="0" u="none" strike="noStrike">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a:solidFill>
                            <a:schemeClr val="tx1"/>
                          </a:solidFill>
                          <a:effectLst/>
                          <a:latin typeface="Quicksand" pitchFamily="2" charset="0"/>
                          <a:cs typeface="Times New Roman" panose="02020603050405020304" charset="0"/>
                        </a:rPr>
                        <a:t>2+3+2+5=12</a:t>
                      </a:r>
                      <a:endParaRPr lang="en-US" sz="1400" b="0" i="0" u="none" strike="noStrike" dirty="0">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a:solidFill>
                            <a:schemeClr val="tx1"/>
                          </a:solidFill>
                          <a:effectLst/>
                          <a:latin typeface="Quicksand" pitchFamily="2" charset="0"/>
                          <a:cs typeface="Times New Roman" panose="02020603050405020304" charset="0"/>
                        </a:rPr>
                        <a:t>9</a:t>
                      </a:r>
                      <a:endParaRPr lang="en-US" sz="1400" b="0" i="0" u="none" strike="noStrike" dirty="0">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262255">
                <a:tc>
                  <a:txBody>
                    <a:bodyPr/>
                    <a:lstStyle/>
                    <a:p>
                      <a:pPr algn="ctr" fontAlgn="ctr"/>
                      <a:r>
                        <a:rPr lang="en-US" sz="1400" u="none" strike="noStrike">
                          <a:solidFill>
                            <a:schemeClr val="tx1"/>
                          </a:solidFill>
                          <a:effectLst/>
                          <a:latin typeface="Quicksand" pitchFamily="2" charset="0"/>
                          <a:cs typeface="Times New Roman" panose="02020603050405020304" charset="0"/>
                        </a:rPr>
                        <a:t>2,3,4,1</a:t>
                      </a:r>
                      <a:endParaRPr lang="en-US" sz="1400" b="0" i="0" u="none" strike="noStrike">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a:solidFill>
                            <a:schemeClr val="tx1"/>
                          </a:solidFill>
                          <a:effectLst/>
                          <a:latin typeface="Quicksand" pitchFamily="2" charset="0"/>
                          <a:cs typeface="Times New Roman" panose="02020603050405020304" charset="0"/>
                        </a:rPr>
                        <a:t>2+3+1+4=10</a:t>
                      </a:r>
                      <a:endParaRPr lang="en-US" sz="1400" b="0" i="0" u="none" strike="noStrike">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a:solidFill>
                            <a:schemeClr val="tx1"/>
                          </a:solidFill>
                          <a:effectLst/>
                          <a:latin typeface="Quicksand" pitchFamily="2" charset="0"/>
                          <a:cs typeface="Times New Roman" panose="02020603050405020304" charset="0"/>
                        </a:rPr>
                        <a:t>9</a:t>
                      </a:r>
                      <a:endParaRPr lang="en-US" sz="1400" b="0" i="0" u="none" strike="noStrike" dirty="0">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262255">
                <a:tc>
                  <a:txBody>
                    <a:bodyPr/>
                    <a:lstStyle/>
                    <a:p>
                      <a:pPr algn="ctr" fontAlgn="ctr"/>
                      <a:r>
                        <a:rPr lang="en-US" sz="1400" u="none" strike="noStrike">
                          <a:solidFill>
                            <a:schemeClr val="tx1"/>
                          </a:solidFill>
                          <a:effectLst/>
                          <a:latin typeface="Quicksand" pitchFamily="2" charset="0"/>
                          <a:cs typeface="Times New Roman" panose="02020603050405020304" charset="0"/>
                        </a:rPr>
                        <a:t>2,4,1,3</a:t>
                      </a:r>
                      <a:endParaRPr lang="en-US" sz="1400" b="0" i="0" u="none" strike="noStrike">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a:solidFill>
                            <a:schemeClr val="tx1"/>
                          </a:solidFill>
                          <a:effectLst/>
                          <a:latin typeface="Quicksand" pitchFamily="2" charset="0"/>
                          <a:cs typeface="Times New Roman" panose="02020603050405020304" charset="0"/>
                        </a:rPr>
                        <a:t>2+4+4+1=11</a:t>
                      </a:r>
                      <a:endParaRPr lang="en-US" sz="1400" b="0" i="0" u="none" strike="noStrike">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a:solidFill>
                            <a:schemeClr val="tx1"/>
                          </a:solidFill>
                          <a:effectLst/>
                          <a:latin typeface="Quicksand" pitchFamily="2" charset="0"/>
                          <a:cs typeface="Times New Roman" panose="02020603050405020304" charset="0"/>
                        </a:rPr>
                        <a:t>9</a:t>
                      </a:r>
                      <a:endParaRPr lang="en-US" sz="1400" b="0" i="0" u="none" strike="noStrike" dirty="0">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262255">
                <a:tc>
                  <a:txBody>
                    <a:bodyPr/>
                    <a:lstStyle/>
                    <a:p>
                      <a:pPr algn="ctr" fontAlgn="ctr"/>
                      <a:r>
                        <a:rPr lang="en-US" sz="1400" u="none" strike="noStrike">
                          <a:solidFill>
                            <a:schemeClr val="tx1"/>
                          </a:solidFill>
                          <a:effectLst/>
                          <a:latin typeface="Quicksand" pitchFamily="2" charset="0"/>
                          <a:cs typeface="Times New Roman" panose="02020603050405020304" charset="0"/>
                        </a:rPr>
                        <a:t>2,4,3,1</a:t>
                      </a:r>
                      <a:endParaRPr lang="en-US" sz="1400" b="0" i="0" u="none" strike="noStrike">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a:solidFill>
                            <a:schemeClr val="tx1"/>
                          </a:solidFill>
                          <a:effectLst/>
                          <a:latin typeface="Quicksand" pitchFamily="2" charset="0"/>
                          <a:cs typeface="Times New Roman" panose="02020603050405020304" charset="0"/>
                        </a:rPr>
                        <a:t>2+4+5+3=14</a:t>
                      </a:r>
                      <a:endParaRPr lang="en-US" sz="1400" b="0" i="0" u="none" strike="noStrike">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a:solidFill>
                            <a:schemeClr val="tx1"/>
                          </a:solidFill>
                          <a:effectLst/>
                          <a:latin typeface="Quicksand" pitchFamily="2" charset="0"/>
                          <a:cs typeface="Times New Roman" panose="02020603050405020304" charset="0"/>
                        </a:rPr>
                        <a:t>9</a:t>
                      </a:r>
                      <a:endParaRPr lang="en-US" sz="1400" b="0" i="0" u="none" strike="noStrike" dirty="0">
                        <a:solidFill>
                          <a:schemeClr val="tx1"/>
                        </a:solidFill>
                        <a:effectLst/>
                        <a:latin typeface="Quicksand" pitchFamily="2" charset="0"/>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11918543"/>
              </p:ext>
            </p:extLst>
          </p:nvPr>
        </p:nvGraphicFramePr>
        <p:xfrm>
          <a:off x="5034280" y="854075"/>
          <a:ext cx="3234055" cy="3409315"/>
        </p:xfrm>
        <a:graphic>
          <a:graphicData uri="http://schemas.openxmlformats.org/drawingml/2006/table">
            <a:tbl>
              <a:tblPr>
                <a:tableStyleId>{5C22544A-7EE6-4342-B048-85BDC9FD1C3A}</a:tableStyleId>
              </a:tblPr>
              <a:tblGrid>
                <a:gridCol w="856615">
                  <a:extLst>
                    <a:ext uri="{9D8B030D-6E8A-4147-A177-3AD203B41FA5}">
                      <a16:colId xmlns:a16="http://schemas.microsoft.com/office/drawing/2014/main" val="20000"/>
                    </a:ext>
                  </a:extLst>
                </a:gridCol>
                <a:gridCol w="1303655">
                  <a:extLst>
                    <a:ext uri="{9D8B030D-6E8A-4147-A177-3AD203B41FA5}">
                      <a16:colId xmlns:a16="http://schemas.microsoft.com/office/drawing/2014/main" val="20001"/>
                    </a:ext>
                  </a:extLst>
                </a:gridCol>
                <a:gridCol w="1073785">
                  <a:extLst>
                    <a:ext uri="{9D8B030D-6E8A-4147-A177-3AD203B41FA5}">
                      <a16:colId xmlns:a16="http://schemas.microsoft.com/office/drawing/2014/main" val="20002"/>
                    </a:ext>
                  </a:extLst>
                </a:gridCol>
              </a:tblGrid>
              <a:tr h="262255">
                <a:tc>
                  <a:txBody>
                    <a:bodyPr/>
                    <a:lstStyle/>
                    <a:p>
                      <a:pPr algn="ctr" fontAlgn="ctr"/>
                      <a:r>
                        <a:rPr lang="en-US" sz="1400" b="1" i="0" u="none" strike="noStrike" dirty="0">
                          <a:solidFill>
                            <a:schemeClr val="tx1"/>
                          </a:solidFill>
                          <a:effectLst/>
                          <a:latin typeface="\"/>
                          <a:cs typeface="Times New Roman" panose="02020603050405020304" charset="0"/>
                        </a:rPr>
                        <a:t>X</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b="1" u="none" strike="noStrike" dirty="0" err="1">
                          <a:solidFill>
                            <a:schemeClr val="tx1"/>
                          </a:solidFill>
                          <a:effectLst/>
                          <a:latin typeface="\"/>
                          <a:cs typeface="Times New Roman" panose="02020603050405020304" charset="0"/>
                        </a:rPr>
                        <a:t>Thời</a:t>
                      </a:r>
                      <a:r>
                        <a:rPr lang="en-US" sz="1400" b="1" u="none" strike="noStrike" dirty="0">
                          <a:solidFill>
                            <a:schemeClr val="tx1"/>
                          </a:solidFill>
                          <a:effectLst/>
                          <a:latin typeface="\"/>
                          <a:cs typeface="Times New Roman" panose="02020603050405020304" charset="0"/>
                        </a:rPr>
                        <a:t> </a:t>
                      </a:r>
                      <a:r>
                        <a:rPr lang="en-US" sz="1400" b="1" u="none" strike="noStrike" dirty="0" err="1">
                          <a:solidFill>
                            <a:schemeClr val="tx1"/>
                          </a:solidFill>
                          <a:effectLst/>
                          <a:latin typeface="\"/>
                          <a:cs typeface="Times New Roman" panose="02020603050405020304" charset="0"/>
                        </a:rPr>
                        <a:t>gian</a:t>
                      </a:r>
                      <a:endParaRPr lang="en-US" sz="1400" b="1" i="0" u="none" strike="noStrike" dirty="0">
                        <a:solidFill>
                          <a:schemeClr val="tx1"/>
                        </a:solidFill>
                        <a:effectLst/>
                        <a:latin typeface="\"/>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b="1" u="none" strike="noStrike" dirty="0" err="1">
                          <a:solidFill>
                            <a:schemeClr val="tx1"/>
                          </a:solidFill>
                          <a:effectLst/>
                          <a:latin typeface="\"/>
                          <a:cs typeface="Times New Roman" panose="02020603050405020304" charset="0"/>
                        </a:rPr>
                        <a:t>Kết</a:t>
                      </a:r>
                      <a:r>
                        <a:rPr lang="en-US" sz="1400" b="1" u="none" strike="noStrike" dirty="0">
                          <a:solidFill>
                            <a:schemeClr val="tx1"/>
                          </a:solidFill>
                          <a:effectLst/>
                          <a:latin typeface="\"/>
                          <a:cs typeface="Times New Roman" panose="02020603050405020304" charset="0"/>
                        </a:rPr>
                        <a:t> </a:t>
                      </a:r>
                      <a:r>
                        <a:rPr lang="en-US" sz="1400" b="1" u="none" strike="noStrike" dirty="0" err="1">
                          <a:solidFill>
                            <a:schemeClr val="tx1"/>
                          </a:solidFill>
                          <a:effectLst/>
                          <a:latin typeface="\"/>
                          <a:cs typeface="Times New Roman" panose="02020603050405020304" charset="0"/>
                        </a:rPr>
                        <a:t>quả</a:t>
                      </a:r>
                      <a:endParaRPr lang="en-US" sz="1400" b="1" i="0" u="none" strike="noStrike" dirty="0">
                        <a:solidFill>
                          <a:schemeClr val="tx1"/>
                        </a:solidFill>
                        <a:effectLst/>
                        <a:latin typeface="\"/>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62255">
                <a:tc>
                  <a:txBody>
                    <a:bodyPr/>
                    <a:lstStyle/>
                    <a:p>
                      <a:pPr algn="ctr" fontAlgn="ctr"/>
                      <a:r>
                        <a:rPr lang="en-US" sz="1400" u="none" strike="noStrike" dirty="0">
                          <a:solidFill>
                            <a:schemeClr val="tx1"/>
                          </a:solidFill>
                          <a:effectLst/>
                          <a:latin typeface="\"/>
                          <a:cs typeface="Times New Roman" panose="02020603050405020304" charset="0"/>
                        </a:rPr>
                        <a:t>3,1,2,4</a:t>
                      </a:r>
                      <a:endParaRPr lang="en-US" sz="1400" b="0" i="0" u="none" strike="noStrike" dirty="0">
                        <a:solidFill>
                          <a:schemeClr val="tx1"/>
                        </a:solidFill>
                        <a:effectLst/>
                        <a:latin typeface="\"/>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a:solidFill>
                            <a:schemeClr val="tx1"/>
                          </a:solidFill>
                          <a:effectLst/>
                          <a:latin typeface="\"/>
                          <a:cs typeface="Times New Roman" panose="02020603050405020304" charset="0"/>
                        </a:rPr>
                        <a:t>4+6+6+2=18</a:t>
                      </a:r>
                      <a:endParaRPr lang="en-US" sz="1400" b="0" i="0" u="none" strike="noStrike">
                        <a:solidFill>
                          <a:schemeClr val="tx1"/>
                        </a:solidFill>
                        <a:effectLst/>
                        <a:latin typeface="\"/>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b="0" i="0" u="none" strike="noStrike" dirty="0">
                          <a:solidFill>
                            <a:schemeClr val="tx1"/>
                          </a:solidFill>
                          <a:effectLst/>
                          <a:latin typeface="\"/>
                          <a:cs typeface="Times New Roman" panose="02020603050405020304" charset="0"/>
                        </a:rPr>
                        <a:t>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62255">
                <a:tc>
                  <a:txBody>
                    <a:bodyPr/>
                    <a:lstStyle/>
                    <a:p>
                      <a:pPr algn="ctr" fontAlgn="ctr"/>
                      <a:r>
                        <a:rPr lang="en-US" sz="1400" u="none" strike="noStrike" dirty="0">
                          <a:solidFill>
                            <a:schemeClr val="tx1"/>
                          </a:solidFill>
                          <a:effectLst/>
                          <a:latin typeface="\"/>
                          <a:cs typeface="Times New Roman" panose="02020603050405020304" charset="0"/>
                        </a:rPr>
                        <a:t>3,1,4,3</a:t>
                      </a:r>
                      <a:endParaRPr lang="en-US" sz="1400" b="0" i="0" u="none" strike="noStrike" dirty="0">
                        <a:solidFill>
                          <a:schemeClr val="tx1"/>
                        </a:solidFill>
                        <a:effectLst/>
                        <a:latin typeface="\"/>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a:solidFill>
                            <a:schemeClr val="tx1"/>
                          </a:solidFill>
                          <a:effectLst/>
                          <a:latin typeface="\"/>
                          <a:cs typeface="Times New Roman" panose="02020603050405020304" charset="0"/>
                        </a:rPr>
                        <a:t>4+6+1+4=15</a:t>
                      </a:r>
                      <a:endParaRPr lang="en-US" sz="1400" b="0" i="0" u="none" strike="noStrike">
                        <a:solidFill>
                          <a:schemeClr val="tx1"/>
                        </a:solidFill>
                        <a:effectLst/>
                        <a:latin typeface="\"/>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a:solidFill>
                            <a:schemeClr val="tx1"/>
                          </a:solidFill>
                          <a:effectLst/>
                          <a:latin typeface="\"/>
                          <a:cs typeface="Times New Roman" panose="02020603050405020304" charset="0"/>
                        </a:rPr>
                        <a:t>9</a:t>
                      </a:r>
                      <a:endParaRPr lang="en-US" sz="1400" b="0" i="0" u="none" strike="noStrike">
                        <a:solidFill>
                          <a:schemeClr val="tx1"/>
                        </a:solidFill>
                        <a:effectLst/>
                        <a:latin typeface="\"/>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62255">
                <a:tc>
                  <a:txBody>
                    <a:bodyPr/>
                    <a:lstStyle/>
                    <a:p>
                      <a:pPr algn="ctr" fontAlgn="ctr"/>
                      <a:r>
                        <a:rPr lang="en-US" sz="1400" u="none" strike="noStrike" dirty="0">
                          <a:solidFill>
                            <a:schemeClr val="tx1"/>
                          </a:solidFill>
                          <a:effectLst/>
                          <a:latin typeface="\"/>
                          <a:cs typeface="Times New Roman" panose="02020603050405020304" charset="0"/>
                        </a:rPr>
                        <a:t>3,2,1,4</a:t>
                      </a:r>
                      <a:endParaRPr lang="en-US" sz="1400" b="0" i="0" u="none" strike="noStrike" dirty="0">
                        <a:solidFill>
                          <a:schemeClr val="tx1"/>
                        </a:solidFill>
                        <a:effectLst/>
                        <a:latin typeface="\"/>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a:solidFill>
                            <a:schemeClr val="tx1"/>
                          </a:solidFill>
                          <a:effectLst/>
                          <a:latin typeface="\"/>
                          <a:cs typeface="Times New Roman" panose="02020603050405020304" charset="0"/>
                        </a:rPr>
                        <a:t>4+2+4+2=12</a:t>
                      </a:r>
                      <a:endParaRPr lang="en-US" sz="1400" b="0" i="0" u="none" strike="noStrike">
                        <a:solidFill>
                          <a:schemeClr val="tx1"/>
                        </a:solidFill>
                        <a:effectLst/>
                        <a:latin typeface="\"/>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a:solidFill>
                            <a:schemeClr val="tx1"/>
                          </a:solidFill>
                          <a:effectLst/>
                          <a:latin typeface="\"/>
                          <a:cs typeface="Times New Roman" panose="02020603050405020304" charset="0"/>
                        </a:rPr>
                        <a:t>9</a:t>
                      </a:r>
                      <a:endParaRPr lang="en-US" sz="1400" b="0" i="0" u="none" strike="noStrike">
                        <a:solidFill>
                          <a:schemeClr val="tx1"/>
                        </a:solidFill>
                        <a:effectLst/>
                        <a:latin typeface="\"/>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62255">
                <a:tc>
                  <a:txBody>
                    <a:bodyPr/>
                    <a:lstStyle/>
                    <a:p>
                      <a:pPr algn="ctr" fontAlgn="ctr"/>
                      <a:r>
                        <a:rPr lang="en-US" sz="1400" u="none" strike="noStrike">
                          <a:solidFill>
                            <a:schemeClr val="tx1"/>
                          </a:solidFill>
                          <a:effectLst/>
                          <a:latin typeface="\"/>
                          <a:cs typeface="Times New Roman" panose="02020603050405020304" charset="0"/>
                        </a:rPr>
                        <a:t>3,2,4,1</a:t>
                      </a:r>
                      <a:endParaRPr lang="en-US" sz="1400" b="0" i="0" u="none" strike="noStrike">
                        <a:solidFill>
                          <a:schemeClr val="tx1"/>
                        </a:solidFill>
                        <a:effectLst/>
                        <a:latin typeface="\"/>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a:solidFill>
                            <a:schemeClr val="tx1"/>
                          </a:solidFill>
                          <a:effectLst/>
                          <a:latin typeface="\"/>
                          <a:cs typeface="Times New Roman" panose="02020603050405020304" charset="0"/>
                        </a:rPr>
                        <a:t>4+2+1+4=11</a:t>
                      </a:r>
                      <a:endParaRPr lang="en-US" sz="1400" b="0" i="0" u="none" strike="noStrike" dirty="0">
                        <a:solidFill>
                          <a:schemeClr val="tx1"/>
                        </a:solidFill>
                        <a:effectLst/>
                        <a:latin typeface="\"/>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a:solidFill>
                            <a:schemeClr val="tx1"/>
                          </a:solidFill>
                          <a:effectLst/>
                          <a:latin typeface="\"/>
                          <a:cs typeface="Times New Roman" panose="02020603050405020304" charset="0"/>
                        </a:rPr>
                        <a:t>9</a:t>
                      </a:r>
                      <a:endParaRPr lang="en-US" sz="1400" b="0" i="0" u="none" strike="noStrike">
                        <a:solidFill>
                          <a:schemeClr val="tx1"/>
                        </a:solidFill>
                        <a:effectLst/>
                        <a:latin typeface="\"/>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262255">
                <a:tc>
                  <a:txBody>
                    <a:bodyPr/>
                    <a:lstStyle/>
                    <a:p>
                      <a:pPr algn="ctr" fontAlgn="ctr"/>
                      <a:r>
                        <a:rPr lang="en-US" sz="1400" u="none" strike="noStrike">
                          <a:solidFill>
                            <a:schemeClr val="tx1"/>
                          </a:solidFill>
                          <a:effectLst/>
                          <a:latin typeface="\"/>
                          <a:cs typeface="Times New Roman" panose="02020603050405020304" charset="0"/>
                        </a:rPr>
                        <a:t>3,4,1,2</a:t>
                      </a:r>
                      <a:endParaRPr lang="en-US" sz="1400" b="0" i="0" u="none" strike="noStrike">
                        <a:solidFill>
                          <a:schemeClr val="tx1"/>
                        </a:solidFill>
                        <a:effectLst/>
                        <a:latin typeface="\"/>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a:solidFill>
                            <a:schemeClr val="tx1"/>
                          </a:solidFill>
                          <a:effectLst/>
                          <a:latin typeface="\"/>
                          <a:cs typeface="Times New Roman" panose="02020603050405020304" charset="0"/>
                        </a:rPr>
                        <a:t>4+4+4+5=17</a:t>
                      </a:r>
                      <a:endParaRPr lang="en-US" sz="1400" b="0" i="0" u="none" strike="noStrike" dirty="0">
                        <a:solidFill>
                          <a:schemeClr val="tx1"/>
                        </a:solidFill>
                        <a:effectLst/>
                        <a:latin typeface="\"/>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a:solidFill>
                            <a:schemeClr val="tx1"/>
                          </a:solidFill>
                          <a:effectLst/>
                          <a:latin typeface="\"/>
                          <a:cs typeface="Times New Roman" panose="02020603050405020304" charset="0"/>
                        </a:rPr>
                        <a:t>9</a:t>
                      </a:r>
                      <a:endParaRPr lang="en-US" sz="1400" b="0" i="0" u="none" strike="noStrike">
                        <a:solidFill>
                          <a:schemeClr val="tx1"/>
                        </a:solidFill>
                        <a:effectLst/>
                        <a:latin typeface="\"/>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262255">
                <a:tc>
                  <a:txBody>
                    <a:bodyPr/>
                    <a:lstStyle/>
                    <a:p>
                      <a:pPr algn="ctr" fontAlgn="ctr"/>
                      <a:r>
                        <a:rPr lang="en-US" sz="1400" u="none" strike="noStrike">
                          <a:solidFill>
                            <a:schemeClr val="tx1"/>
                          </a:solidFill>
                          <a:effectLst/>
                          <a:latin typeface="\"/>
                          <a:cs typeface="Times New Roman" panose="02020603050405020304" charset="0"/>
                        </a:rPr>
                        <a:t>3,4,2,1</a:t>
                      </a:r>
                      <a:endParaRPr lang="en-US" sz="1400" b="0" i="0" u="none" strike="noStrike">
                        <a:solidFill>
                          <a:schemeClr val="tx1"/>
                        </a:solidFill>
                        <a:effectLst/>
                        <a:latin typeface="\"/>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a:solidFill>
                            <a:schemeClr val="tx1"/>
                          </a:solidFill>
                          <a:effectLst/>
                          <a:latin typeface="\"/>
                          <a:cs typeface="Times New Roman" panose="02020603050405020304" charset="0"/>
                        </a:rPr>
                        <a:t>4+4+6+4=18</a:t>
                      </a:r>
                      <a:endParaRPr lang="en-US" sz="1400" b="0" i="0" u="none" strike="noStrike" dirty="0">
                        <a:solidFill>
                          <a:schemeClr val="tx1"/>
                        </a:solidFill>
                        <a:effectLst/>
                        <a:latin typeface="\"/>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a:solidFill>
                            <a:schemeClr val="tx1"/>
                          </a:solidFill>
                          <a:effectLst/>
                          <a:latin typeface="\"/>
                          <a:cs typeface="Times New Roman" panose="02020603050405020304" charset="0"/>
                        </a:rPr>
                        <a:t>9</a:t>
                      </a:r>
                      <a:endParaRPr lang="en-US" sz="1400" b="0" i="0" u="none" strike="noStrike">
                        <a:solidFill>
                          <a:schemeClr val="tx1"/>
                        </a:solidFill>
                        <a:effectLst/>
                        <a:latin typeface="\"/>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262255">
                <a:tc>
                  <a:txBody>
                    <a:bodyPr/>
                    <a:lstStyle/>
                    <a:p>
                      <a:pPr algn="ctr" fontAlgn="ctr"/>
                      <a:r>
                        <a:rPr lang="en-US" sz="1400" u="none" strike="noStrike">
                          <a:solidFill>
                            <a:schemeClr val="tx1"/>
                          </a:solidFill>
                          <a:effectLst/>
                          <a:latin typeface="\"/>
                          <a:cs typeface="Times New Roman" panose="02020603050405020304" charset="0"/>
                        </a:rPr>
                        <a:t>4,1,2,3</a:t>
                      </a:r>
                      <a:endParaRPr lang="en-US" sz="1400" b="0" i="0" u="none" strike="noStrike">
                        <a:solidFill>
                          <a:schemeClr val="tx1"/>
                        </a:solidFill>
                        <a:effectLst/>
                        <a:latin typeface="\"/>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a:solidFill>
                            <a:schemeClr val="tx1"/>
                          </a:solidFill>
                          <a:effectLst/>
                          <a:latin typeface="\"/>
                          <a:cs typeface="Times New Roman" panose="02020603050405020304" charset="0"/>
                        </a:rPr>
                        <a:t>3+6+6+1=16</a:t>
                      </a:r>
                      <a:endParaRPr lang="en-US" sz="1400" b="0" i="0" u="none" strike="noStrike" dirty="0">
                        <a:solidFill>
                          <a:schemeClr val="tx1"/>
                        </a:solidFill>
                        <a:effectLst/>
                        <a:latin typeface="\"/>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a:solidFill>
                            <a:schemeClr val="tx1"/>
                          </a:solidFill>
                          <a:effectLst/>
                          <a:latin typeface="\"/>
                          <a:cs typeface="Times New Roman" panose="02020603050405020304" charset="0"/>
                        </a:rPr>
                        <a:t>9</a:t>
                      </a:r>
                      <a:endParaRPr lang="en-US" sz="1400" b="0" i="0" u="none" strike="noStrike">
                        <a:solidFill>
                          <a:schemeClr val="tx1"/>
                        </a:solidFill>
                        <a:effectLst/>
                        <a:latin typeface="\"/>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262255">
                <a:tc>
                  <a:txBody>
                    <a:bodyPr/>
                    <a:lstStyle/>
                    <a:p>
                      <a:pPr algn="ctr" fontAlgn="ctr"/>
                      <a:r>
                        <a:rPr lang="en-US" sz="1400" u="none" strike="noStrike">
                          <a:solidFill>
                            <a:schemeClr val="tx1"/>
                          </a:solidFill>
                          <a:effectLst/>
                          <a:latin typeface="\"/>
                          <a:cs typeface="Times New Roman" panose="02020603050405020304" charset="0"/>
                        </a:rPr>
                        <a:t>4,1,3,2</a:t>
                      </a:r>
                      <a:endParaRPr lang="en-US" sz="1400" b="0" i="0" u="none" strike="noStrike">
                        <a:solidFill>
                          <a:schemeClr val="tx1"/>
                        </a:solidFill>
                        <a:effectLst/>
                        <a:latin typeface="\"/>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a:solidFill>
                            <a:schemeClr val="tx1"/>
                          </a:solidFill>
                          <a:effectLst/>
                          <a:latin typeface="\"/>
                          <a:cs typeface="Times New Roman" panose="02020603050405020304" charset="0"/>
                        </a:rPr>
                        <a:t>3+6+5+5=19</a:t>
                      </a:r>
                      <a:endParaRPr lang="en-US" sz="1400" b="0" i="0" u="none" strike="noStrike" dirty="0">
                        <a:solidFill>
                          <a:schemeClr val="tx1"/>
                        </a:solidFill>
                        <a:effectLst/>
                        <a:latin typeface="\"/>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a:solidFill>
                            <a:schemeClr val="tx1"/>
                          </a:solidFill>
                          <a:effectLst/>
                          <a:latin typeface="\"/>
                          <a:cs typeface="Times New Roman" panose="02020603050405020304" charset="0"/>
                        </a:rPr>
                        <a:t>9</a:t>
                      </a:r>
                      <a:endParaRPr lang="en-US" sz="1400" b="0" i="0" u="none" strike="noStrike">
                        <a:solidFill>
                          <a:schemeClr val="tx1"/>
                        </a:solidFill>
                        <a:effectLst/>
                        <a:latin typeface="\"/>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262255">
                <a:tc>
                  <a:txBody>
                    <a:bodyPr/>
                    <a:lstStyle/>
                    <a:p>
                      <a:pPr algn="ctr" fontAlgn="ctr"/>
                      <a:r>
                        <a:rPr lang="en-US" sz="1400" u="none" strike="noStrike">
                          <a:solidFill>
                            <a:schemeClr val="tx1"/>
                          </a:solidFill>
                          <a:effectLst/>
                          <a:latin typeface="\"/>
                          <a:cs typeface="Times New Roman" panose="02020603050405020304" charset="0"/>
                        </a:rPr>
                        <a:t>4,2,1,3</a:t>
                      </a:r>
                      <a:endParaRPr lang="en-US" sz="1400" b="0" i="0" u="none" strike="noStrike">
                        <a:solidFill>
                          <a:schemeClr val="tx1"/>
                        </a:solidFill>
                        <a:effectLst/>
                        <a:latin typeface="\"/>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a:solidFill>
                            <a:schemeClr val="tx1"/>
                          </a:solidFill>
                          <a:effectLst/>
                          <a:latin typeface="\"/>
                          <a:cs typeface="Times New Roman" panose="02020603050405020304" charset="0"/>
                        </a:rPr>
                        <a:t>3+2+4+1=10</a:t>
                      </a:r>
                      <a:endParaRPr lang="en-US" sz="1400" b="0" i="0" u="none" strike="noStrike" dirty="0">
                        <a:solidFill>
                          <a:schemeClr val="tx1"/>
                        </a:solidFill>
                        <a:effectLst/>
                        <a:latin typeface="\"/>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a:solidFill>
                            <a:schemeClr val="tx1"/>
                          </a:solidFill>
                          <a:effectLst/>
                          <a:latin typeface="\"/>
                          <a:cs typeface="Times New Roman" panose="02020603050405020304" charset="0"/>
                        </a:rPr>
                        <a:t>9</a:t>
                      </a:r>
                      <a:endParaRPr lang="en-US" sz="1400" b="0" i="0" u="none" strike="noStrike">
                        <a:solidFill>
                          <a:schemeClr val="tx1"/>
                        </a:solidFill>
                        <a:effectLst/>
                        <a:latin typeface="\"/>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262255">
                <a:tc>
                  <a:txBody>
                    <a:bodyPr/>
                    <a:lstStyle/>
                    <a:p>
                      <a:pPr algn="ctr" fontAlgn="ctr"/>
                      <a:r>
                        <a:rPr lang="en-US" sz="1400" u="none" strike="noStrike">
                          <a:solidFill>
                            <a:schemeClr val="tx1"/>
                          </a:solidFill>
                          <a:effectLst/>
                          <a:latin typeface="\"/>
                          <a:cs typeface="Times New Roman" panose="02020603050405020304" charset="0"/>
                        </a:rPr>
                        <a:t>4,2,3,1</a:t>
                      </a:r>
                      <a:endParaRPr lang="en-US" sz="1400" b="0" i="0" u="none" strike="noStrike">
                        <a:solidFill>
                          <a:schemeClr val="tx1"/>
                        </a:solidFill>
                        <a:effectLst/>
                        <a:latin typeface="\"/>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a:solidFill>
                            <a:schemeClr val="tx1"/>
                          </a:solidFill>
                          <a:effectLst/>
                          <a:latin typeface="\"/>
                          <a:cs typeface="Times New Roman" panose="02020603050405020304" charset="0"/>
                        </a:rPr>
                        <a:t>3+2+5+4=14</a:t>
                      </a:r>
                      <a:endParaRPr lang="en-US" sz="1400" b="0" i="0" u="none" strike="noStrike" dirty="0">
                        <a:solidFill>
                          <a:schemeClr val="tx1"/>
                        </a:solidFill>
                        <a:effectLst/>
                        <a:latin typeface="\"/>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a:solidFill>
                            <a:schemeClr val="tx1"/>
                          </a:solidFill>
                          <a:effectLst/>
                          <a:latin typeface="\"/>
                          <a:cs typeface="Times New Roman" panose="02020603050405020304" charset="0"/>
                        </a:rPr>
                        <a:t>9</a:t>
                      </a:r>
                      <a:endParaRPr lang="en-US" sz="1400" b="0" i="0" u="none" strike="noStrike" dirty="0">
                        <a:solidFill>
                          <a:schemeClr val="tx1"/>
                        </a:solidFill>
                        <a:effectLst/>
                        <a:latin typeface="\"/>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262255">
                <a:tc>
                  <a:txBody>
                    <a:bodyPr/>
                    <a:lstStyle/>
                    <a:p>
                      <a:pPr algn="ctr" fontAlgn="ctr"/>
                      <a:r>
                        <a:rPr lang="en-US" sz="1400" u="none" strike="noStrike">
                          <a:solidFill>
                            <a:schemeClr val="tx1"/>
                          </a:solidFill>
                          <a:effectLst/>
                          <a:latin typeface="\"/>
                          <a:cs typeface="Times New Roman" panose="02020603050405020304" charset="0"/>
                        </a:rPr>
                        <a:t>4,3,1,2</a:t>
                      </a:r>
                      <a:endParaRPr lang="en-US" sz="1400" b="0" i="0" u="none" strike="noStrike">
                        <a:solidFill>
                          <a:schemeClr val="tx1"/>
                        </a:solidFill>
                        <a:effectLst/>
                        <a:latin typeface="\"/>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a:solidFill>
                            <a:schemeClr val="tx1"/>
                          </a:solidFill>
                          <a:effectLst/>
                          <a:latin typeface="\"/>
                          <a:cs typeface="Times New Roman" panose="02020603050405020304" charset="0"/>
                        </a:rPr>
                        <a:t>3+3+4+5=15</a:t>
                      </a:r>
                      <a:endParaRPr lang="en-US" sz="1400" b="0" i="0" u="none" strike="noStrike">
                        <a:solidFill>
                          <a:schemeClr val="tx1"/>
                        </a:solidFill>
                        <a:effectLst/>
                        <a:latin typeface="\"/>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a:solidFill>
                            <a:schemeClr val="tx1"/>
                          </a:solidFill>
                          <a:effectLst/>
                          <a:latin typeface="\"/>
                          <a:cs typeface="Times New Roman" panose="02020603050405020304" charset="0"/>
                        </a:rPr>
                        <a:t>9</a:t>
                      </a:r>
                      <a:endParaRPr lang="en-US" sz="1400" b="0" i="0" u="none" strike="noStrike" dirty="0">
                        <a:solidFill>
                          <a:schemeClr val="tx1"/>
                        </a:solidFill>
                        <a:effectLst/>
                        <a:latin typeface="\"/>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262255">
                <a:tc>
                  <a:txBody>
                    <a:bodyPr/>
                    <a:lstStyle/>
                    <a:p>
                      <a:pPr algn="ctr" fontAlgn="ctr"/>
                      <a:r>
                        <a:rPr lang="en-US" sz="1400" u="none" strike="noStrike">
                          <a:solidFill>
                            <a:schemeClr val="tx1"/>
                          </a:solidFill>
                          <a:effectLst/>
                          <a:latin typeface="\"/>
                          <a:cs typeface="Times New Roman" panose="02020603050405020304" charset="0"/>
                        </a:rPr>
                        <a:t>4,3,2,1</a:t>
                      </a:r>
                      <a:endParaRPr lang="en-US" sz="1400" b="0" i="0" u="none" strike="noStrike">
                        <a:solidFill>
                          <a:schemeClr val="tx1"/>
                        </a:solidFill>
                        <a:effectLst/>
                        <a:latin typeface="\"/>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a:solidFill>
                            <a:schemeClr val="tx1"/>
                          </a:solidFill>
                          <a:effectLst/>
                          <a:latin typeface="\"/>
                          <a:cs typeface="Times New Roman" panose="02020603050405020304" charset="0"/>
                        </a:rPr>
                        <a:t>3+3+6+4=16</a:t>
                      </a:r>
                      <a:endParaRPr lang="en-US" sz="1400" b="0" i="0" u="none" strike="noStrike">
                        <a:solidFill>
                          <a:schemeClr val="tx1"/>
                        </a:solidFill>
                        <a:effectLst/>
                        <a:latin typeface="\"/>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a:solidFill>
                            <a:schemeClr val="tx1"/>
                          </a:solidFill>
                          <a:effectLst/>
                          <a:latin typeface="\"/>
                          <a:cs typeface="Times New Roman" panose="02020603050405020304" charset="0"/>
                        </a:rPr>
                        <a:t>9</a:t>
                      </a:r>
                      <a:endParaRPr lang="en-US" sz="1400" b="0" i="0" u="none" strike="noStrike" dirty="0">
                        <a:solidFill>
                          <a:schemeClr val="tx1"/>
                        </a:solidFill>
                        <a:effectLst/>
                        <a:latin typeface="\"/>
                        <a:cs typeface="Times New Roman" panose="0202060305040502030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
                                        <p:tgtEl>
                                          <p:spTgt spid="4">
                                            <p:txEl>
                                              <p:pRg st="0" end="0"/>
                                            </p:txEl>
                                          </p:spTgt>
                                        </p:tgtEl>
                                      </p:cBhvr>
                                    </p:animEffect>
                                    <p:anim calcmode="lin" valueType="num">
                                      <p:cBhvr>
                                        <p:cTn id="8" dur="4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4">
                                            <p:txEl>
                                              <p:pRg st="0" end="0"/>
                                            </p:txEl>
                                          </p:spTgt>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4">
                                            <p:txEl>
                                              <p:pRg st="0" end="0"/>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4">
                                            <p:txEl>
                                              <p:pRg st="0" end="0"/>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heckerboard(across)">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005353" y="761038"/>
            <a:ext cx="7293520" cy="3492307"/>
            <a:chOff x="1878965" y="1539772"/>
            <a:chExt cx="4893671" cy="1565042"/>
          </a:xfrm>
        </p:grpSpPr>
        <p:grpSp>
          <p:nvGrpSpPr>
            <p:cNvPr id="5" name="Group 4"/>
            <p:cNvGrpSpPr/>
            <p:nvPr/>
          </p:nvGrpSpPr>
          <p:grpSpPr>
            <a:xfrm>
              <a:off x="1878965" y="1539772"/>
              <a:ext cx="4893671" cy="1565042"/>
              <a:chOff x="679627" y="2242441"/>
              <a:chExt cx="3858900" cy="1817531"/>
            </a:xfrm>
          </p:grpSpPr>
          <p:sp>
            <p:nvSpPr>
              <p:cNvPr id="7" name="Google Shape;2768;p70"/>
              <p:cNvSpPr/>
              <p:nvPr/>
            </p:nvSpPr>
            <p:spPr>
              <a:xfrm>
                <a:off x="679627" y="2242441"/>
                <a:ext cx="3858900" cy="1817531"/>
              </a:xfrm>
              <a:prstGeom prst="roundRect">
                <a:avLst>
                  <a:gd name="adj" fmla="val 4290"/>
                </a:avLst>
              </a:prstGeom>
              <a:solidFill>
                <a:schemeClr val="accent1">
                  <a:lumMod val="60000"/>
                  <a:lumOff val="40000"/>
                </a:scheme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2769;p70"/>
              <p:cNvGrpSpPr/>
              <p:nvPr/>
            </p:nvGrpSpPr>
            <p:grpSpPr>
              <a:xfrm>
                <a:off x="972587" y="3585865"/>
                <a:ext cx="3353722" cy="309985"/>
                <a:chOff x="4830658" y="3904089"/>
                <a:chExt cx="3347697" cy="309426"/>
              </a:xfrm>
            </p:grpSpPr>
            <p:grpSp>
              <p:nvGrpSpPr>
                <p:cNvPr id="9" name="Google Shape;2770;p70"/>
                <p:cNvGrpSpPr/>
                <p:nvPr/>
              </p:nvGrpSpPr>
              <p:grpSpPr>
                <a:xfrm>
                  <a:off x="4830658" y="3904089"/>
                  <a:ext cx="3347697" cy="99224"/>
                  <a:chOff x="5228784" y="4079128"/>
                  <a:chExt cx="2899444" cy="85938"/>
                </a:xfrm>
              </p:grpSpPr>
              <p:sp>
                <p:nvSpPr>
                  <p:cNvPr id="46" name="Google Shape;2771;p70"/>
                  <p:cNvSpPr/>
                  <p:nvPr/>
                </p:nvSpPr>
                <p:spPr>
                  <a:xfrm>
                    <a:off x="5238825" y="4091082"/>
                    <a:ext cx="2867780" cy="73984"/>
                  </a:xfrm>
                  <a:custGeom>
                    <a:avLst/>
                    <a:gdLst/>
                    <a:ahLst/>
                    <a:cxnLst/>
                    <a:rect l="l" t="t" r="r" b="b"/>
                    <a:pathLst>
                      <a:path w="214976" h="1150" extrusionOk="0">
                        <a:moveTo>
                          <a:pt x="0" y="1"/>
                        </a:moveTo>
                        <a:lnTo>
                          <a:pt x="0" y="1149"/>
                        </a:lnTo>
                        <a:lnTo>
                          <a:pt x="214975" y="1149"/>
                        </a:lnTo>
                        <a:lnTo>
                          <a:pt x="2149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72;p70"/>
                  <p:cNvSpPr/>
                  <p:nvPr/>
                </p:nvSpPr>
                <p:spPr>
                  <a:xfrm>
                    <a:off x="5228784" y="4086451"/>
                    <a:ext cx="2827911" cy="75562"/>
                  </a:xfrm>
                  <a:custGeom>
                    <a:avLst/>
                    <a:gdLst/>
                    <a:ahLst/>
                    <a:cxnLst/>
                    <a:rect l="l" t="t" r="r" b="b"/>
                    <a:pathLst>
                      <a:path w="109110" h="1150" extrusionOk="0">
                        <a:moveTo>
                          <a:pt x="0" y="1"/>
                        </a:moveTo>
                        <a:lnTo>
                          <a:pt x="0" y="1149"/>
                        </a:lnTo>
                        <a:lnTo>
                          <a:pt x="109109" y="1149"/>
                        </a:lnTo>
                        <a:lnTo>
                          <a:pt x="1091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73;p70"/>
                  <p:cNvSpPr/>
                  <p:nvPr/>
                </p:nvSpPr>
                <p:spPr>
                  <a:xfrm>
                    <a:off x="8045535" y="4079128"/>
                    <a:ext cx="82693" cy="82719"/>
                  </a:xfrm>
                  <a:custGeom>
                    <a:avLst/>
                    <a:gdLst/>
                    <a:ahLst/>
                    <a:cxnLst/>
                    <a:rect l="l" t="t" r="r" b="b"/>
                    <a:pathLst>
                      <a:path w="3255" h="3256" extrusionOk="0">
                        <a:moveTo>
                          <a:pt x="1625" y="1"/>
                        </a:moveTo>
                        <a:cubicBezTo>
                          <a:pt x="728" y="1"/>
                          <a:pt x="1" y="729"/>
                          <a:pt x="1" y="1626"/>
                        </a:cubicBezTo>
                        <a:cubicBezTo>
                          <a:pt x="1" y="2527"/>
                          <a:pt x="728" y="3255"/>
                          <a:pt x="1625" y="3255"/>
                        </a:cubicBezTo>
                        <a:cubicBezTo>
                          <a:pt x="2527" y="3255"/>
                          <a:pt x="3254" y="2527"/>
                          <a:pt x="3254" y="1626"/>
                        </a:cubicBezTo>
                        <a:cubicBezTo>
                          <a:pt x="3254" y="729"/>
                          <a:pt x="2527" y="1"/>
                          <a:pt x="1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2774;p70"/>
                <p:cNvGrpSpPr/>
                <p:nvPr/>
              </p:nvGrpSpPr>
              <p:grpSpPr>
                <a:xfrm>
                  <a:off x="4841943" y="4088524"/>
                  <a:ext cx="1580463" cy="119299"/>
                  <a:chOff x="950116" y="4374618"/>
                  <a:chExt cx="1885769" cy="142345"/>
                </a:xfrm>
              </p:grpSpPr>
              <p:sp>
                <p:nvSpPr>
                  <p:cNvPr id="28" name="Google Shape;2775;p70"/>
                  <p:cNvSpPr/>
                  <p:nvPr/>
                </p:nvSpPr>
                <p:spPr>
                  <a:xfrm>
                    <a:off x="950116" y="4382213"/>
                    <a:ext cx="127190" cy="127190"/>
                  </a:xfrm>
                  <a:custGeom>
                    <a:avLst/>
                    <a:gdLst/>
                    <a:ahLst/>
                    <a:cxnLst/>
                    <a:rect l="l" t="t" r="r" b="b"/>
                    <a:pathLst>
                      <a:path w="3634" h="3634" extrusionOk="0">
                        <a:moveTo>
                          <a:pt x="1" y="1"/>
                        </a:moveTo>
                        <a:lnTo>
                          <a:pt x="1" y="3633"/>
                        </a:lnTo>
                        <a:lnTo>
                          <a:pt x="3634" y="1815"/>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76;p70"/>
                  <p:cNvSpPr/>
                  <p:nvPr/>
                </p:nvSpPr>
                <p:spPr>
                  <a:xfrm>
                    <a:off x="1239222" y="4399819"/>
                    <a:ext cx="91980" cy="91945"/>
                  </a:xfrm>
                  <a:custGeom>
                    <a:avLst/>
                    <a:gdLst/>
                    <a:ahLst/>
                    <a:cxnLst/>
                    <a:rect l="l" t="t" r="r" b="b"/>
                    <a:pathLst>
                      <a:path w="2628" h="2627" extrusionOk="0">
                        <a:moveTo>
                          <a:pt x="1" y="0"/>
                        </a:moveTo>
                        <a:lnTo>
                          <a:pt x="1" y="2627"/>
                        </a:lnTo>
                        <a:lnTo>
                          <a:pt x="2628" y="1312"/>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77;p70"/>
                  <p:cNvSpPr/>
                  <p:nvPr/>
                </p:nvSpPr>
                <p:spPr>
                  <a:xfrm>
                    <a:off x="1335509" y="4399819"/>
                    <a:ext cx="11830" cy="91945"/>
                  </a:xfrm>
                  <a:custGeom>
                    <a:avLst/>
                    <a:gdLst/>
                    <a:ahLst/>
                    <a:cxnLst/>
                    <a:rect l="l" t="t" r="r" b="b"/>
                    <a:pathLst>
                      <a:path w="338" h="2627" extrusionOk="0">
                        <a:moveTo>
                          <a:pt x="0" y="0"/>
                        </a:moveTo>
                        <a:lnTo>
                          <a:pt x="0" y="2627"/>
                        </a:lnTo>
                        <a:lnTo>
                          <a:pt x="337" y="2627"/>
                        </a:lnTo>
                        <a:lnTo>
                          <a:pt x="3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78;p70"/>
                  <p:cNvSpPr/>
                  <p:nvPr/>
                </p:nvSpPr>
                <p:spPr>
                  <a:xfrm>
                    <a:off x="1509218" y="4374618"/>
                    <a:ext cx="96355" cy="142345"/>
                  </a:xfrm>
                  <a:custGeom>
                    <a:avLst/>
                    <a:gdLst/>
                    <a:ahLst/>
                    <a:cxnLst/>
                    <a:rect l="l" t="t" r="r" b="b"/>
                    <a:pathLst>
                      <a:path w="2753" h="4067" extrusionOk="0">
                        <a:moveTo>
                          <a:pt x="2752" y="1"/>
                        </a:moveTo>
                        <a:lnTo>
                          <a:pt x="1" y="2032"/>
                        </a:lnTo>
                        <a:lnTo>
                          <a:pt x="2752" y="4066"/>
                        </a:lnTo>
                        <a:lnTo>
                          <a:pt x="27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79;p70"/>
                  <p:cNvSpPr/>
                  <p:nvPr/>
                </p:nvSpPr>
                <p:spPr>
                  <a:xfrm>
                    <a:off x="1509218" y="4410494"/>
                    <a:ext cx="48545" cy="70455"/>
                  </a:xfrm>
                  <a:custGeom>
                    <a:avLst/>
                    <a:gdLst/>
                    <a:ahLst/>
                    <a:cxnLst/>
                    <a:rect l="l" t="t" r="r" b="b"/>
                    <a:pathLst>
                      <a:path w="1387" h="2013" extrusionOk="0">
                        <a:moveTo>
                          <a:pt x="1" y="1"/>
                        </a:moveTo>
                        <a:lnTo>
                          <a:pt x="1" y="2013"/>
                        </a:lnTo>
                        <a:lnTo>
                          <a:pt x="1386" y="2013"/>
                        </a:lnTo>
                        <a:lnTo>
                          <a:pt x="13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80;p70"/>
                  <p:cNvSpPr/>
                  <p:nvPr/>
                </p:nvSpPr>
                <p:spPr>
                  <a:xfrm>
                    <a:off x="1619855" y="4378013"/>
                    <a:ext cx="54880" cy="135450"/>
                  </a:xfrm>
                  <a:custGeom>
                    <a:avLst/>
                    <a:gdLst/>
                    <a:ahLst/>
                    <a:cxnLst/>
                    <a:rect l="l" t="t" r="r" b="b"/>
                    <a:pathLst>
                      <a:path w="1568" h="3870" extrusionOk="0">
                        <a:moveTo>
                          <a:pt x="1" y="0"/>
                        </a:moveTo>
                        <a:lnTo>
                          <a:pt x="1" y="426"/>
                        </a:lnTo>
                        <a:cubicBezTo>
                          <a:pt x="666" y="604"/>
                          <a:pt x="1161" y="1212"/>
                          <a:pt x="1161" y="1935"/>
                        </a:cubicBezTo>
                        <a:cubicBezTo>
                          <a:pt x="1161" y="2658"/>
                          <a:pt x="666" y="3266"/>
                          <a:pt x="1" y="3448"/>
                        </a:cubicBezTo>
                        <a:lnTo>
                          <a:pt x="1" y="3869"/>
                        </a:lnTo>
                        <a:cubicBezTo>
                          <a:pt x="895" y="3680"/>
                          <a:pt x="1568" y="2887"/>
                          <a:pt x="1568" y="1935"/>
                        </a:cubicBezTo>
                        <a:cubicBezTo>
                          <a:pt x="1568" y="983"/>
                          <a:pt x="895" y="19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81;p70"/>
                  <p:cNvSpPr/>
                  <p:nvPr/>
                </p:nvSpPr>
                <p:spPr>
                  <a:xfrm>
                    <a:off x="1619855" y="4411859"/>
                    <a:ext cx="27545" cy="67725"/>
                  </a:xfrm>
                  <a:custGeom>
                    <a:avLst/>
                    <a:gdLst/>
                    <a:ahLst/>
                    <a:cxnLst/>
                    <a:rect l="l" t="t" r="r" b="b"/>
                    <a:pathLst>
                      <a:path w="787" h="1935" extrusionOk="0">
                        <a:moveTo>
                          <a:pt x="1" y="1"/>
                        </a:moveTo>
                        <a:lnTo>
                          <a:pt x="1" y="1935"/>
                        </a:lnTo>
                        <a:cubicBezTo>
                          <a:pt x="450" y="1842"/>
                          <a:pt x="786" y="1444"/>
                          <a:pt x="786" y="968"/>
                        </a:cubicBezTo>
                        <a:cubicBezTo>
                          <a:pt x="786" y="492"/>
                          <a:pt x="450" y="97"/>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82;p70"/>
                  <p:cNvSpPr/>
                  <p:nvPr/>
                </p:nvSpPr>
                <p:spPr>
                  <a:xfrm>
                    <a:off x="1708302" y="4429849"/>
                    <a:ext cx="397845" cy="31745"/>
                  </a:xfrm>
                  <a:custGeom>
                    <a:avLst/>
                    <a:gdLst/>
                    <a:ahLst/>
                    <a:cxnLst/>
                    <a:rect l="l" t="t" r="r" b="b"/>
                    <a:pathLst>
                      <a:path w="11367" h="907" extrusionOk="0">
                        <a:moveTo>
                          <a:pt x="0" y="1"/>
                        </a:moveTo>
                        <a:lnTo>
                          <a:pt x="0" y="906"/>
                        </a:lnTo>
                        <a:lnTo>
                          <a:pt x="11367" y="906"/>
                        </a:lnTo>
                        <a:lnTo>
                          <a:pt x="113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83;p70"/>
                  <p:cNvSpPr/>
                  <p:nvPr/>
                </p:nvSpPr>
                <p:spPr>
                  <a:xfrm>
                    <a:off x="2061320" y="4400904"/>
                    <a:ext cx="89670" cy="89670"/>
                  </a:xfrm>
                  <a:custGeom>
                    <a:avLst/>
                    <a:gdLst/>
                    <a:ahLst/>
                    <a:cxnLst/>
                    <a:rect l="l" t="t" r="r" b="b"/>
                    <a:pathLst>
                      <a:path w="2562" h="2562" extrusionOk="0">
                        <a:moveTo>
                          <a:pt x="1281" y="1"/>
                        </a:moveTo>
                        <a:cubicBezTo>
                          <a:pt x="573" y="1"/>
                          <a:pt x="1" y="576"/>
                          <a:pt x="1" y="1281"/>
                        </a:cubicBezTo>
                        <a:cubicBezTo>
                          <a:pt x="1" y="1989"/>
                          <a:pt x="573" y="2562"/>
                          <a:pt x="1281" y="2562"/>
                        </a:cubicBezTo>
                        <a:cubicBezTo>
                          <a:pt x="1989" y="2562"/>
                          <a:pt x="2561" y="1989"/>
                          <a:pt x="2561" y="1281"/>
                        </a:cubicBezTo>
                        <a:cubicBezTo>
                          <a:pt x="2561" y="576"/>
                          <a:pt x="1989" y="1"/>
                          <a:pt x="12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84;p70"/>
                  <p:cNvSpPr/>
                  <p:nvPr/>
                </p:nvSpPr>
                <p:spPr>
                  <a:xfrm>
                    <a:off x="2317245" y="4405769"/>
                    <a:ext cx="54740" cy="83300"/>
                  </a:xfrm>
                  <a:custGeom>
                    <a:avLst/>
                    <a:gdLst/>
                    <a:ahLst/>
                    <a:cxnLst/>
                    <a:rect l="l" t="t" r="r" b="b"/>
                    <a:pathLst>
                      <a:path w="1564" h="2380" extrusionOk="0">
                        <a:moveTo>
                          <a:pt x="786" y="241"/>
                        </a:moveTo>
                        <a:cubicBezTo>
                          <a:pt x="1107" y="241"/>
                          <a:pt x="1250" y="616"/>
                          <a:pt x="1250" y="1180"/>
                        </a:cubicBezTo>
                        <a:cubicBezTo>
                          <a:pt x="1250" y="1769"/>
                          <a:pt x="1099" y="2140"/>
                          <a:pt x="782" y="2140"/>
                        </a:cubicBezTo>
                        <a:cubicBezTo>
                          <a:pt x="496" y="2140"/>
                          <a:pt x="314" y="1799"/>
                          <a:pt x="314" y="1200"/>
                        </a:cubicBezTo>
                        <a:cubicBezTo>
                          <a:pt x="314" y="573"/>
                          <a:pt x="511" y="241"/>
                          <a:pt x="786" y="241"/>
                        </a:cubicBezTo>
                        <a:close/>
                        <a:moveTo>
                          <a:pt x="801" y="1"/>
                        </a:moveTo>
                        <a:cubicBezTo>
                          <a:pt x="333" y="1"/>
                          <a:pt x="1" y="426"/>
                          <a:pt x="1" y="1196"/>
                        </a:cubicBezTo>
                        <a:cubicBezTo>
                          <a:pt x="8" y="1958"/>
                          <a:pt x="314" y="2380"/>
                          <a:pt x="763" y="2380"/>
                        </a:cubicBezTo>
                        <a:cubicBezTo>
                          <a:pt x="1274" y="2380"/>
                          <a:pt x="1563" y="1946"/>
                          <a:pt x="1563" y="1165"/>
                        </a:cubicBezTo>
                        <a:cubicBezTo>
                          <a:pt x="1563" y="434"/>
                          <a:pt x="1285" y="1"/>
                          <a:pt x="8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85;p70"/>
                  <p:cNvSpPr/>
                  <p:nvPr/>
                </p:nvSpPr>
                <p:spPr>
                  <a:xfrm>
                    <a:off x="2382767" y="4429849"/>
                    <a:ext cx="14840" cy="59220"/>
                  </a:xfrm>
                  <a:custGeom>
                    <a:avLst/>
                    <a:gdLst/>
                    <a:ahLst/>
                    <a:cxnLst/>
                    <a:rect l="l" t="t" r="r" b="b"/>
                    <a:pathLst>
                      <a:path w="424" h="1692" extrusionOk="0">
                        <a:moveTo>
                          <a:pt x="214" y="1"/>
                        </a:moveTo>
                        <a:cubicBezTo>
                          <a:pt x="90" y="1"/>
                          <a:pt x="1" y="94"/>
                          <a:pt x="1" y="222"/>
                        </a:cubicBezTo>
                        <a:cubicBezTo>
                          <a:pt x="1" y="345"/>
                          <a:pt x="86" y="442"/>
                          <a:pt x="209" y="442"/>
                        </a:cubicBezTo>
                        <a:cubicBezTo>
                          <a:pt x="341" y="442"/>
                          <a:pt x="423" y="345"/>
                          <a:pt x="423" y="222"/>
                        </a:cubicBezTo>
                        <a:cubicBezTo>
                          <a:pt x="418" y="94"/>
                          <a:pt x="338" y="1"/>
                          <a:pt x="214" y="1"/>
                        </a:cubicBezTo>
                        <a:close/>
                        <a:moveTo>
                          <a:pt x="214" y="1251"/>
                        </a:moveTo>
                        <a:cubicBezTo>
                          <a:pt x="90" y="1251"/>
                          <a:pt x="1" y="1340"/>
                          <a:pt x="1" y="1472"/>
                        </a:cubicBezTo>
                        <a:cubicBezTo>
                          <a:pt x="1" y="1595"/>
                          <a:pt x="86" y="1692"/>
                          <a:pt x="209" y="1692"/>
                        </a:cubicBezTo>
                        <a:cubicBezTo>
                          <a:pt x="341" y="1692"/>
                          <a:pt x="423" y="1595"/>
                          <a:pt x="423" y="1472"/>
                        </a:cubicBezTo>
                        <a:cubicBezTo>
                          <a:pt x="418" y="1340"/>
                          <a:pt x="338" y="1251"/>
                          <a:pt x="214" y="125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86;p70"/>
                  <p:cNvSpPr/>
                  <p:nvPr/>
                </p:nvSpPr>
                <p:spPr>
                  <a:xfrm>
                    <a:off x="2407127" y="4407134"/>
                    <a:ext cx="50155" cy="81935"/>
                  </a:xfrm>
                  <a:custGeom>
                    <a:avLst/>
                    <a:gdLst/>
                    <a:ahLst/>
                    <a:cxnLst/>
                    <a:rect l="l" t="t" r="r" b="b"/>
                    <a:pathLst>
                      <a:path w="1433" h="2341" extrusionOk="0">
                        <a:moveTo>
                          <a:pt x="288" y="0"/>
                        </a:moveTo>
                        <a:lnTo>
                          <a:pt x="136" y="1107"/>
                        </a:lnTo>
                        <a:cubicBezTo>
                          <a:pt x="222" y="1095"/>
                          <a:pt x="326" y="1080"/>
                          <a:pt x="458" y="1080"/>
                        </a:cubicBezTo>
                        <a:cubicBezTo>
                          <a:pt x="915" y="1080"/>
                          <a:pt x="1115" y="1293"/>
                          <a:pt x="1120" y="1591"/>
                        </a:cubicBezTo>
                        <a:cubicBezTo>
                          <a:pt x="1120" y="1900"/>
                          <a:pt x="868" y="2089"/>
                          <a:pt x="574" y="2089"/>
                        </a:cubicBezTo>
                        <a:cubicBezTo>
                          <a:pt x="365" y="2089"/>
                          <a:pt x="175" y="2020"/>
                          <a:pt x="83" y="1962"/>
                        </a:cubicBezTo>
                        <a:lnTo>
                          <a:pt x="1" y="2198"/>
                        </a:lnTo>
                        <a:cubicBezTo>
                          <a:pt x="113" y="2271"/>
                          <a:pt x="326" y="2341"/>
                          <a:pt x="578" y="2341"/>
                        </a:cubicBezTo>
                        <a:cubicBezTo>
                          <a:pt x="1077" y="2341"/>
                          <a:pt x="1433" y="2005"/>
                          <a:pt x="1433" y="1555"/>
                        </a:cubicBezTo>
                        <a:cubicBezTo>
                          <a:pt x="1433" y="1266"/>
                          <a:pt x="1286" y="1068"/>
                          <a:pt x="1104" y="964"/>
                        </a:cubicBezTo>
                        <a:cubicBezTo>
                          <a:pt x="961" y="878"/>
                          <a:pt x="786" y="839"/>
                          <a:pt x="609" y="839"/>
                        </a:cubicBezTo>
                        <a:cubicBezTo>
                          <a:pt x="524" y="839"/>
                          <a:pt x="474" y="848"/>
                          <a:pt x="419" y="855"/>
                        </a:cubicBezTo>
                        <a:lnTo>
                          <a:pt x="508" y="264"/>
                        </a:lnTo>
                        <a:lnTo>
                          <a:pt x="1386" y="264"/>
                        </a:lnTo>
                        <a:lnTo>
                          <a:pt x="13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87;p70"/>
                  <p:cNvSpPr/>
                  <p:nvPr/>
                </p:nvSpPr>
                <p:spPr>
                  <a:xfrm>
                    <a:off x="2469988" y="4405769"/>
                    <a:ext cx="54740" cy="83300"/>
                  </a:xfrm>
                  <a:custGeom>
                    <a:avLst/>
                    <a:gdLst/>
                    <a:ahLst/>
                    <a:cxnLst/>
                    <a:rect l="l" t="t" r="r" b="b"/>
                    <a:pathLst>
                      <a:path w="1564" h="2380" extrusionOk="0">
                        <a:moveTo>
                          <a:pt x="782" y="241"/>
                        </a:moveTo>
                        <a:cubicBezTo>
                          <a:pt x="1107" y="241"/>
                          <a:pt x="1250" y="616"/>
                          <a:pt x="1250" y="1180"/>
                        </a:cubicBezTo>
                        <a:cubicBezTo>
                          <a:pt x="1250" y="1769"/>
                          <a:pt x="1099" y="2140"/>
                          <a:pt x="778" y="2140"/>
                        </a:cubicBezTo>
                        <a:cubicBezTo>
                          <a:pt x="496" y="2140"/>
                          <a:pt x="314" y="1799"/>
                          <a:pt x="314" y="1200"/>
                        </a:cubicBezTo>
                        <a:cubicBezTo>
                          <a:pt x="314" y="573"/>
                          <a:pt x="511" y="241"/>
                          <a:pt x="782" y="241"/>
                        </a:cubicBezTo>
                        <a:close/>
                        <a:moveTo>
                          <a:pt x="801" y="1"/>
                        </a:moveTo>
                        <a:cubicBezTo>
                          <a:pt x="333" y="1"/>
                          <a:pt x="1" y="426"/>
                          <a:pt x="1" y="1196"/>
                        </a:cubicBezTo>
                        <a:cubicBezTo>
                          <a:pt x="8" y="1958"/>
                          <a:pt x="314" y="2380"/>
                          <a:pt x="763" y="2380"/>
                        </a:cubicBezTo>
                        <a:cubicBezTo>
                          <a:pt x="1274" y="2380"/>
                          <a:pt x="1563" y="1946"/>
                          <a:pt x="1563" y="1165"/>
                        </a:cubicBezTo>
                        <a:cubicBezTo>
                          <a:pt x="1563" y="434"/>
                          <a:pt x="1285" y="1"/>
                          <a:pt x="8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88;p70"/>
                  <p:cNvSpPr/>
                  <p:nvPr/>
                </p:nvSpPr>
                <p:spPr>
                  <a:xfrm>
                    <a:off x="2555180" y="4402794"/>
                    <a:ext cx="43085" cy="89950"/>
                  </a:xfrm>
                  <a:custGeom>
                    <a:avLst/>
                    <a:gdLst/>
                    <a:ahLst/>
                    <a:cxnLst/>
                    <a:rect l="l" t="t" r="r" b="b"/>
                    <a:pathLst>
                      <a:path w="1231" h="2570" extrusionOk="0">
                        <a:moveTo>
                          <a:pt x="990" y="1"/>
                        </a:moveTo>
                        <a:lnTo>
                          <a:pt x="0" y="2570"/>
                        </a:lnTo>
                        <a:lnTo>
                          <a:pt x="240" y="2570"/>
                        </a:lnTo>
                        <a:lnTo>
                          <a:pt x="12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89;p70"/>
                  <p:cNvSpPr/>
                  <p:nvPr/>
                </p:nvSpPr>
                <p:spPr>
                  <a:xfrm>
                    <a:off x="2629627" y="4405769"/>
                    <a:ext cx="51520" cy="81935"/>
                  </a:xfrm>
                  <a:custGeom>
                    <a:avLst/>
                    <a:gdLst/>
                    <a:ahLst/>
                    <a:cxnLst/>
                    <a:rect l="l" t="t" r="r" b="b"/>
                    <a:pathLst>
                      <a:path w="1472" h="2341" extrusionOk="0">
                        <a:moveTo>
                          <a:pt x="709" y="1"/>
                        </a:moveTo>
                        <a:cubicBezTo>
                          <a:pt x="445" y="1"/>
                          <a:pt x="218" y="101"/>
                          <a:pt x="59" y="237"/>
                        </a:cubicBezTo>
                        <a:lnTo>
                          <a:pt x="156" y="453"/>
                        </a:lnTo>
                        <a:cubicBezTo>
                          <a:pt x="264" y="364"/>
                          <a:pt x="438" y="260"/>
                          <a:pt x="647" y="260"/>
                        </a:cubicBezTo>
                        <a:cubicBezTo>
                          <a:pt x="988" y="260"/>
                          <a:pt x="1104" y="476"/>
                          <a:pt x="1104" y="708"/>
                        </a:cubicBezTo>
                        <a:cubicBezTo>
                          <a:pt x="1100" y="1057"/>
                          <a:pt x="833" y="1355"/>
                          <a:pt x="245" y="1912"/>
                        </a:cubicBezTo>
                        <a:lnTo>
                          <a:pt x="1" y="2151"/>
                        </a:lnTo>
                        <a:lnTo>
                          <a:pt x="1" y="2341"/>
                        </a:lnTo>
                        <a:lnTo>
                          <a:pt x="1471" y="2341"/>
                        </a:lnTo>
                        <a:lnTo>
                          <a:pt x="1471" y="2082"/>
                        </a:lnTo>
                        <a:lnTo>
                          <a:pt x="438" y="2082"/>
                        </a:lnTo>
                        <a:lnTo>
                          <a:pt x="438" y="2074"/>
                        </a:lnTo>
                        <a:lnTo>
                          <a:pt x="620" y="1904"/>
                        </a:lnTo>
                        <a:cubicBezTo>
                          <a:pt x="1107" y="1440"/>
                          <a:pt x="1413" y="1096"/>
                          <a:pt x="1413" y="669"/>
                        </a:cubicBezTo>
                        <a:cubicBezTo>
                          <a:pt x="1413" y="341"/>
                          <a:pt x="1204" y="1"/>
                          <a:pt x="7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90;p70"/>
                  <p:cNvSpPr/>
                  <p:nvPr/>
                </p:nvSpPr>
                <p:spPr>
                  <a:xfrm>
                    <a:off x="2694098" y="4429849"/>
                    <a:ext cx="14805" cy="59220"/>
                  </a:xfrm>
                  <a:custGeom>
                    <a:avLst/>
                    <a:gdLst/>
                    <a:ahLst/>
                    <a:cxnLst/>
                    <a:rect l="l" t="t" r="r" b="b"/>
                    <a:pathLst>
                      <a:path w="423" h="1692" extrusionOk="0">
                        <a:moveTo>
                          <a:pt x="213" y="1"/>
                        </a:moveTo>
                        <a:cubicBezTo>
                          <a:pt x="89" y="1"/>
                          <a:pt x="1" y="94"/>
                          <a:pt x="1" y="222"/>
                        </a:cubicBezTo>
                        <a:cubicBezTo>
                          <a:pt x="1" y="345"/>
                          <a:pt x="85" y="442"/>
                          <a:pt x="210" y="442"/>
                        </a:cubicBezTo>
                        <a:cubicBezTo>
                          <a:pt x="341" y="442"/>
                          <a:pt x="422" y="345"/>
                          <a:pt x="422" y="222"/>
                        </a:cubicBezTo>
                        <a:cubicBezTo>
                          <a:pt x="419" y="94"/>
                          <a:pt x="337" y="1"/>
                          <a:pt x="213" y="1"/>
                        </a:cubicBezTo>
                        <a:close/>
                        <a:moveTo>
                          <a:pt x="213" y="1251"/>
                        </a:moveTo>
                        <a:cubicBezTo>
                          <a:pt x="89" y="1251"/>
                          <a:pt x="1" y="1340"/>
                          <a:pt x="1" y="1472"/>
                        </a:cubicBezTo>
                        <a:cubicBezTo>
                          <a:pt x="1" y="1595"/>
                          <a:pt x="85" y="1692"/>
                          <a:pt x="210" y="1692"/>
                        </a:cubicBezTo>
                        <a:cubicBezTo>
                          <a:pt x="341" y="1692"/>
                          <a:pt x="422" y="1595"/>
                          <a:pt x="422" y="1472"/>
                        </a:cubicBezTo>
                        <a:cubicBezTo>
                          <a:pt x="419" y="1340"/>
                          <a:pt x="337" y="1251"/>
                          <a:pt x="213" y="125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91;p70"/>
                  <p:cNvSpPr/>
                  <p:nvPr/>
                </p:nvSpPr>
                <p:spPr>
                  <a:xfrm>
                    <a:off x="2718494" y="4407134"/>
                    <a:ext cx="50085" cy="81935"/>
                  </a:xfrm>
                  <a:custGeom>
                    <a:avLst/>
                    <a:gdLst/>
                    <a:ahLst/>
                    <a:cxnLst/>
                    <a:rect l="l" t="t" r="r" b="b"/>
                    <a:pathLst>
                      <a:path w="1431" h="2341" extrusionOk="0">
                        <a:moveTo>
                          <a:pt x="282" y="0"/>
                        </a:moveTo>
                        <a:lnTo>
                          <a:pt x="135" y="1107"/>
                        </a:lnTo>
                        <a:cubicBezTo>
                          <a:pt x="220" y="1095"/>
                          <a:pt x="320" y="1080"/>
                          <a:pt x="452" y="1080"/>
                        </a:cubicBezTo>
                        <a:cubicBezTo>
                          <a:pt x="913" y="1080"/>
                          <a:pt x="1110" y="1293"/>
                          <a:pt x="1114" y="1591"/>
                        </a:cubicBezTo>
                        <a:cubicBezTo>
                          <a:pt x="1114" y="1900"/>
                          <a:pt x="863" y="2089"/>
                          <a:pt x="568" y="2089"/>
                        </a:cubicBezTo>
                        <a:cubicBezTo>
                          <a:pt x="359" y="2089"/>
                          <a:pt x="174" y="2020"/>
                          <a:pt x="77" y="1962"/>
                        </a:cubicBezTo>
                        <a:lnTo>
                          <a:pt x="0" y="2198"/>
                        </a:lnTo>
                        <a:cubicBezTo>
                          <a:pt x="108" y="2271"/>
                          <a:pt x="320" y="2341"/>
                          <a:pt x="572" y="2341"/>
                        </a:cubicBezTo>
                        <a:cubicBezTo>
                          <a:pt x="1072" y="2341"/>
                          <a:pt x="1431" y="2005"/>
                          <a:pt x="1431" y="1555"/>
                        </a:cubicBezTo>
                        <a:cubicBezTo>
                          <a:pt x="1431" y="1266"/>
                          <a:pt x="1281" y="1068"/>
                          <a:pt x="1099" y="964"/>
                        </a:cubicBezTo>
                        <a:cubicBezTo>
                          <a:pt x="959" y="878"/>
                          <a:pt x="781" y="839"/>
                          <a:pt x="604" y="839"/>
                        </a:cubicBezTo>
                        <a:cubicBezTo>
                          <a:pt x="518" y="839"/>
                          <a:pt x="472" y="848"/>
                          <a:pt x="418" y="855"/>
                        </a:cubicBezTo>
                        <a:lnTo>
                          <a:pt x="506" y="264"/>
                        </a:lnTo>
                        <a:lnTo>
                          <a:pt x="1385" y="264"/>
                        </a:lnTo>
                        <a:lnTo>
                          <a:pt x="13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92;p70"/>
                  <p:cNvSpPr/>
                  <p:nvPr/>
                </p:nvSpPr>
                <p:spPr>
                  <a:xfrm>
                    <a:off x="2781285" y="4405769"/>
                    <a:ext cx="54600" cy="83300"/>
                  </a:xfrm>
                  <a:custGeom>
                    <a:avLst/>
                    <a:gdLst/>
                    <a:ahLst/>
                    <a:cxnLst/>
                    <a:rect l="l" t="t" r="r" b="b"/>
                    <a:pathLst>
                      <a:path w="1560" h="2380" extrusionOk="0">
                        <a:moveTo>
                          <a:pt x="783" y="241"/>
                        </a:moveTo>
                        <a:cubicBezTo>
                          <a:pt x="1103" y="241"/>
                          <a:pt x="1251" y="616"/>
                          <a:pt x="1251" y="1180"/>
                        </a:cubicBezTo>
                        <a:cubicBezTo>
                          <a:pt x="1251" y="1769"/>
                          <a:pt x="1096" y="2140"/>
                          <a:pt x="778" y="2140"/>
                        </a:cubicBezTo>
                        <a:cubicBezTo>
                          <a:pt x="496" y="2140"/>
                          <a:pt x="310" y="1799"/>
                          <a:pt x="310" y="1200"/>
                        </a:cubicBezTo>
                        <a:cubicBezTo>
                          <a:pt x="310" y="573"/>
                          <a:pt x="508" y="241"/>
                          <a:pt x="783" y="241"/>
                        </a:cubicBezTo>
                        <a:close/>
                        <a:moveTo>
                          <a:pt x="798" y="1"/>
                        </a:moveTo>
                        <a:cubicBezTo>
                          <a:pt x="333" y="1"/>
                          <a:pt x="1" y="426"/>
                          <a:pt x="1" y="1196"/>
                        </a:cubicBezTo>
                        <a:cubicBezTo>
                          <a:pt x="8" y="1958"/>
                          <a:pt x="310" y="2380"/>
                          <a:pt x="760" y="2380"/>
                        </a:cubicBezTo>
                        <a:cubicBezTo>
                          <a:pt x="1270" y="2380"/>
                          <a:pt x="1560" y="1946"/>
                          <a:pt x="1560" y="1165"/>
                        </a:cubicBezTo>
                        <a:cubicBezTo>
                          <a:pt x="1560" y="434"/>
                          <a:pt x="1285" y="1"/>
                          <a:pt x="7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2793;p70"/>
                <p:cNvGrpSpPr/>
                <p:nvPr/>
              </p:nvGrpSpPr>
              <p:grpSpPr>
                <a:xfrm>
                  <a:off x="6740408" y="4082745"/>
                  <a:ext cx="1412936" cy="130770"/>
                  <a:chOff x="2935989" y="4367723"/>
                  <a:chExt cx="1685879" cy="156032"/>
                </a:xfrm>
              </p:grpSpPr>
              <p:sp>
                <p:nvSpPr>
                  <p:cNvPr id="12" name="Google Shape;2794;p70"/>
                  <p:cNvSpPr/>
                  <p:nvPr/>
                </p:nvSpPr>
                <p:spPr>
                  <a:xfrm>
                    <a:off x="2935989" y="4376368"/>
                    <a:ext cx="179165" cy="138705"/>
                  </a:xfrm>
                  <a:custGeom>
                    <a:avLst/>
                    <a:gdLst/>
                    <a:ahLst/>
                    <a:cxnLst/>
                    <a:rect l="l" t="t" r="r" b="b"/>
                    <a:pathLst>
                      <a:path w="5119" h="3963" extrusionOk="0">
                        <a:moveTo>
                          <a:pt x="1323" y="1761"/>
                        </a:moveTo>
                        <a:lnTo>
                          <a:pt x="1323" y="2202"/>
                        </a:lnTo>
                        <a:lnTo>
                          <a:pt x="495" y="2202"/>
                        </a:lnTo>
                        <a:lnTo>
                          <a:pt x="495" y="1761"/>
                        </a:lnTo>
                        <a:close/>
                        <a:moveTo>
                          <a:pt x="4515" y="1761"/>
                        </a:moveTo>
                        <a:lnTo>
                          <a:pt x="4515" y="2202"/>
                        </a:lnTo>
                        <a:lnTo>
                          <a:pt x="1872" y="2202"/>
                        </a:lnTo>
                        <a:lnTo>
                          <a:pt x="1872" y="1761"/>
                        </a:lnTo>
                        <a:close/>
                        <a:moveTo>
                          <a:pt x="3191" y="2698"/>
                        </a:moveTo>
                        <a:lnTo>
                          <a:pt x="3191" y="3139"/>
                        </a:lnTo>
                        <a:lnTo>
                          <a:pt x="549" y="3139"/>
                        </a:lnTo>
                        <a:lnTo>
                          <a:pt x="549" y="2698"/>
                        </a:lnTo>
                        <a:close/>
                        <a:moveTo>
                          <a:pt x="4569" y="2698"/>
                        </a:moveTo>
                        <a:lnTo>
                          <a:pt x="4569" y="3139"/>
                        </a:lnTo>
                        <a:lnTo>
                          <a:pt x="3745" y="3139"/>
                        </a:lnTo>
                        <a:lnTo>
                          <a:pt x="3745" y="2698"/>
                        </a:lnTo>
                        <a:close/>
                        <a:moveTo>
                          <a:pt x="538" y="1"/>
                        </a:moveTo>
                        <a:cubicBezTo>
                          <a:pt x="240" y="1"/>
                          <a:pt x="0" y="241"/>
                          <a:pt x="0" y="539"/>
                        </a:cubicBezTo>
                        <a:lnTo>
                          <a:pt x="0" y="3429"/>
                        </a:lnTo>
                        <a:cubicBezTo>
                          <a:pt x="0" y="3723"/>
                          <a:pt x="240" y="3963"/>
                          <a:pt x="538" y="3963"/>
                        </a:cubicBezTo>
                        <a:lnTo>
                          <a:pt x="4584" y="3963"/>
                        </a:lnTo>
                        <a:cubicBezTo>
                          <a:pt x="4878" y="3963"/>
                          <a:pt x="5118" y="3723"/>
                          <a:pt x="5118" y="3429"/>
                        </a:cubicBezTo>
                        <a:lnTo>
                          <a:pt x="5118" y="539"/>
                        </a:lnTo>
                        <a:cubicBezTo>
                          <a:pt x="5118" y="241"/>
                          <a:pt x="4878" y="1"/>
                          <a:pt x="4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95;p70"/>
                  <p:cNvSpPr/>
                  <p:nvPr/>
                </p:nvSpPr>
                <p:spPr>
                  <a:xfrm>
                    <a:off x="3835089" y="4383858"/>
                    <a:ext cx="196525" cy="123760"/>
                  </a:xfrm>
                  <a:custGeom>
                    <a:avLst/>
                    <a:gdLst/>
                    <a:ahLst/>
                    <a:cxnLst/>
                    <a:rect l="l" t="t" r="r" b="b"/>
                    <a:pathLst>
                      <a:path w="5615" h="3536" extrusionOk="0">
                        <a:moveTo>
                          <a:pt x="5119" y="495"/>
                        </a:moveTo>
                        <a:lnTo>
                          <a:pt x="5119" y="3041"/>
                        </a:lnTo>
                        <a:lnTo>
                          <a:pt x="496" y="3041"/>
                        </a:lnTo>
                        <a:lnTo>
                          <a:pt x="496" y="495"/>
                        </a:lnTo>
                        <a:close/>
                        <a:moveTo>
                          <a:pt x="248" y="0"/>
                        </a:moveTo>
                        <a:cubicBezTo>
                          <a:pt x="109" y="0"/>
                          <a:pt x="0" y="112"/>
                          <a:pt x="0" y="247"/>
                        </a:cubicBezTo>
                        <a:lnTo>
                          <a:pt x="0" y="3288"/>
                        </a:lnTo>
                        <a:cubicBezTo>
                          <a:pt x="0" y="3424"/>
                          <a:pt x="109" y="3536"/>
                          <a:pt x="248" y="3536"/>
                        </a:cubicBezTo>
                        <a:lnTo>
                          <a:pt x="5367" y="3536"/>
                        </a:lnTo>
                        <a:cubicBezTo>
                          <a:pt x="5502" y="3536"/>
                          <a:pt x="5614" y="3424"/>
                          <a:pt x="5614" y="3288"/>
                        </a:cubicBezTo>
                        <a:lnTo>
                          <a:pt x="5614" y="247"/>
                        </a:lnTo>
                        <a:cubicBezTo>
                          <a:pt x="5614" y="112"/>
                          <a:pt x="5502" y="0"/>
                          <a:pt x="53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96;p70"/>
                  <p:cNvSpPr/>
                  <p:nvPr/>
                </p:nvSpPr>
                <p:spPr>
                  <a:xfrm>
                    <a:off x="3239271" y="4379378"/>
                    <a:ext cx="129115" cy="132720"/>
                  </a:xfrm>
                  <a:custGeom>
                    <a:avLst/>
                    <a:gdLst/>
                    <a:ahLst/>
                    <a:cxnLst/>
                    <a:rect l="l" t="t" r="r" b="b"/>
                    <a:pathLst>
                      <a:path w="3689" h="3792" extrusionOk="0">
                        <a:moveTo>
                          <a:pt x="1847" y="1173"/>
                        </a:moveTo>
                        <a:cubicBezTo>
                          <a:pt x="2245" y="1173"/>
                          <a:pt x="2570" y="1498"/>
                          <a:pt x="2570" y="1896"/>
                        </a:cubicBezTo>
                        <a:cubicBezTo>
                          <a:pt x="2570" y="2298"/>
                          <a:pt x="2245" y="2619"/>
                          <a:pt x="1847" y="2619"/>
                        </a:cubicBezTo>
                        <a:cubicBezTo>
                          <a:pt x="1444" y="2619"/>
                          <a:pt x="1119" y="2298"/>
                          <a:pt x="1119" y="1896"/>
                        </a:cubicBezTo>
                        <a:cubicBezTo>
                          <a:pt x="1119" y="1498"/>
                          <a:pt x="1444" y="1173"/>
                          <a:pt x="1847" y="1173"/>
                        </a:cubicBezTo>
                        <a:close/>
                        <a:moveTo>
                          <a:pt x="1336" y="0"/>
                        </a:moveTo>
                        <a:lnTo>
                          <a:pt x="1258" y="766"/>
                        </a:lnTo>
                        <a:lnTo>
                          <a:pt x="589" y="391"/>
                        </a:lnTo>
                        <a:lnTo>
                          <a:pt x="1" y="1223"/>
                        </a:lnTo>
                        <a:lnTo>
                          <a:pt x="783" y="1896"/>
                        </a:lnTo>
                        <a:lnTo>
                          <a:pt x="1" y="2569"/>
                        </a:lnTo>
                        <a:lnTo>
                          <a:pt x="589" y="3405"/>
                        </a:lnTo>
                        <a:lnTo>
                          <a:pt x="1258" y="3025"/>
                        </a:lnTo>
                        <a:lnTo>
                          <a:pt x="1336" y="3791"/>
                        </a:lnTo>
                        <a:lnTo>
                          <a:pt x="2353" y="3791"/>
                        </a:lnTo>
                        <a:lnTo>
                          <a:pt x="2431" y="3025"/>
                        </a:lnTo>
                        <a:lnTo>
                          <a:pt x="3100" y="3405"/>
                        </a:lnTo>
                        <a:lnTo>
                          <a:pt x="3688" y="2569"/>
                        </a:lnTo>
                        <a:lnTo>
                          <a:pt x="2910" y="1896"/>
                        </a:lnTo>
                        <a:lnTo>
                          <a:pt x="3688" y="1223"/>
                        </a:lnTo>
                        <a:lnTo>
                          <a:pt x="3100" y="391"/>
                        </a:lnTo>
                        <a:lnTo>
                          <a:pt x="2431" y="766"/>
                        </a:lnTo>
                        <a:lnTo>
                          <a:pt x="23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97;p70"/>
                  <p:cNvSpPr/>
                  <p:nvPr/>
                </p:nvSpPr>
                <p:spPr>
                  <a:xfrm>
                    <a:off x="3313227" y="4379378"/>
                    <a:ext cx="82880" cy="58660"/>
                  </a:xfrm>
                  <a:custGeom>
                    <a:avLst/>
                    <a:gdLst/>
                    <a:ahLst/>
                    <a:cxnLst/>
                    <a:rect l="l" t="t" r="r" b="b"/>
                    <a:pathLst>
                      <a:path w="2368" h="1676" extrusionOk="0">
                        <a:moveTo>
                          <a:pt x="0" y="0"/>
                        </a:moveTo>
                        <a:lnTo>
                          <a:pt x="0" y="1675"/>
                        </a:lnTo>
                        <a:lnTo>
                          <a:pt x="2368" y="1675"/>
                        </a:lnTo>
                        <a:lnTo>
                          <a:pt x="23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98;p70"/>
                  <p:cNvSpPr/>
                  <p:nvPr/>
                </p:nvSpPr>
                <p:spPr>
                  <a:xfrm>
                    <a:off x="3329468" y="4393588"/>
                    <a:ext cx="24535" cy="32935"/>
                  </a:xfrm>
                  <a:custGeom>
                    <a:avLst/>
                    <a:gdLst/>
                    <a:ahLst/>
                    <a:cxnLst/>
                    <a:rect l="l" t="t" r="r" b="b"/>
                    <a:pathLst>
                      <a:path w="701" h="941" extrusionOk="0">
                        <a:moveTo>
                          <a:pt x="1" y="1"/>
                        </a:moveTo>
                        <a:lnTo>
                          <a:pt x="1" y="940"/>
                        </a:lnTo>
                        <a:lnTo>
                          <a:pt x="124" y="940"/>
                        </a:lnTo>
                        <a:lnTo>
                          <a:pt x="124" y="499"/>
                        </a:lnTo>
                        <a:lnTo>
                          <a:pt x="577" y="499"/>
                        </a:lnTo>
                        <a:lnTo>
                          <a:pt x="577" y="940"/>
                        </a:lnTo>
                        <a:lnTo>
                          <a:pt x="701" y="940"/>
                        </a:lnTo>
                        <a:lnTo>
                          <a:pt x="701" y="1"/>
                        </a:lnTo>
                        <a:lnTo>
                          <a:pt x="577" y="1"/>
                        </a:lnTo>
                        <a:lnTo>
                          <a:pt x="577" y="395"/>
                        </a:lnTo>
                        <a:lnTo>
                          <a:pt x="124" y="395"/>
                        </a:lnTo>
                        <a:lnTo>
                          <a:pt x="1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99;p70"/>
                  <p:cNvSpPr/>
                  <p:nvPr/>
                </p:nvSpPr>
                <p:spPr>
                  <a:xfrm>
                    <a:off x="3361283" y="4393308"/>
                    <a:ext cx="26985" cy="33460"/>
                  </a:xfrm>
                  <a:custGeom>
                    <a:avLst/>
                    <a:gdLst/>
                    <a:ahLst/>
                    <a:cxnLst/>
                    <a:rect l="l" t="t" r="r" b="b"/>
                    <a:pathLst>
                      <a:path w="771" h="956" extrusionOk="0">
                        <a:moveTo>
                          <a:pt x="264" y="97"/>
                        </a:moveTo>
                        <a:cubicBezTo>
                          <a:pt x="520" y="97"/>
                          <a:pt x="647" y="241"/>
                          <a:pt x="647" y="461"/>
                        </a:cubicBezTo>
                        <a:cubicBezTo>
                          <a:pt x="647" y="713"/>
                          <a:pt x="504" y="859"/>
                          <a:pt x="245" y="859"/>
                        </a:cubicBezTo>
                        <a:cubicBezTo>
                          <a:pt x="198" y="859"/>
                          <a:pt x="152" y="856"/>
                          <a:pt x="120" y="852"/>
                        </a:cubicBezTo>
                        <a:lnTo>
                          <a:pt x="120" y="109"/>
                        </a:lnTo>
                        <a:cubicBezTo>
                          <a:pt x="156" y="105"/>
                          <a:pt x="202" y="97"/>
                          <a:pt x="264" y="97"/>
                        </a:cubicBezTo>
                        <a:close/>
                        <a:moveTo>
                          <a:pt x="260" y="0"/>
                        </a:moveTo>
                        <a:cubicBezTo>
                          <a:pt x="163" y="0"/>
                          <a:pt x="74" y="9"/>
                          <a:pt x="1" y="20"/>
                        </a:cubicBezTo>
                        <a:lnTo>
                          <a:pt x="1" y="945"/>
                        </a:lnTo>
                        <a:cubicBezTo>
                          <a:pt x="63" y="952"/>
                          <a:pt x="136" y="956"/>
                          <a:pt x="222" y="956"/>
                        </a:cubicBezTo>
                        <a:cubicBezTo>
                          <a:pt x="404" y="956"/>
                          <a:pt x="550" y="909"/>
                          <a:pt x="636" y="821"/>
                        </a:cubicBezTo>
                        <a:cubicBezTo>
                          <a:pt x="724" y="736"/>
                          <a:pt x="770" y="608"/>
                          <a:pt x="770" y="457"/>
                        </a:cubicBezTo>
                        <a:cubicBezTo>
                          <a:pt x="770" y="302"/>
                          <a:pt x="724" y="194"/>
                          <a:pt x="639" y="120"/>
                        </a:cubicBezTo>
                        <a:cubicBezTo>
                          <a:pt x="558" y="43"/>
                          <a:pt x="434" y="0"/>
                          <a:pt x="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00;p70"/>
                  <p:cNvSpPr/>
                  <p:nvPr/>
                </p:nvSpPr>
                <p:spPr>
                  <a:xfrm>
                    <a:off x="3520257" y="4370558"/>
                    <a:ext cx="190715" cy="150325"/>
                  </a:xfrm>
                  <a:custGeom>
                    <a:avLst/>
                    <a:gdLst/>
                    <a:ahLst/>
                    <a:cxnLst/>
                    <a:rect l="l" t="t" r="r" b="b"/>
                    <a:pathLst>
                      <a:path w="5449" h="4295" extrusionOk="0">
                        <a:moveTo>
                          <a:pt x="4747" y="334"/>
                        </a:moveTo>
                        <a:cubicBezTo>
                          <a:pt x="4953" y="334"/>
                          <a:pt x="5119" y="500"/>
                          <a:pt x="5119" y="705"/>
                        </a:cubicBezTo>
                        <a:lnTo>
                          <a:pt x="5119" y="3595"/>
                        </a:lnTo>
                        <a:cubicBezTo>
                          <a:pt x="5119" y="3800"/>
                          <a:pt x="4953" y="3966"/>
                          <a:pt x="4747" y="3966"/>
                        </a:cubicBezTo>
                        <a:lnTo>
                          <a:pt x="701" y="3966"/>
                        </a:lnTo>
                        <a:cubicBezTo>
                          <a:pt x="496" y="3966"/>
                          <a:pt x="330" y="3800"/>
                          <a:pt x="330" y="3595"/>
                        </a:cubicBezTo>
                        <a:lnTo>
                          <a:pt x="330" y="705"/>
                        </a:lnTo>
                        <a:cubicBezTo>
                          <a:pt x="330" y="500"/>
                          <a:pt x="496" y="334"/>
                          <a:pt x="701" y="334"/>
                        </a:cubicBezTo>
                        <a:close/>
                        <a:moveTo>
                          <a:pt x="701" y="0"/>
                        </a:moveTo>
                        <a:cubicBezTo>
                          <a:pt x="314" y="0"/>
                          <a:pt x="1" y="318"/>
                          <a:pt x="1" y="705"/>
                        </a:cubicBezTo>
                        <a:lnTo>
                          <a:pt x="1" y="3595"/>
                        </a:lnTo>
                        <a:cubicBezTo>
                          <a:pt x="1" y="3982"/>
                          <a:pt x="314" y="4295"/>
                          <a:pt x="701" y="4295"/>
                        </a:cubicBezTo>
                        <a:lnTo>
                          <a:pt x="4747" y="4295"/>
                        </a:lnTo>
                        <a:cubicBezTo>
                          <a:pt x="5135" y="4295"/>
                          <a:pt x="5448" y="3982"/>
                          <a:pt x="5448" y="3595"/>
                        </a:cubicBezTo>
                        <a:lnTo>
                          <a:pt x="5448" y="705"/>
                        </a:lnTo>
                        <a:cubicBezTo>
                          <a:pt x="5448" y="318"/>
                          <a:pt x="5135" y="0"/>
                          <a:pt x="4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801;p70"/>
                  <p:cNvSpPr/>
                  <p:nvPr/>
                </p:nvSpPr>
                <p:spPr>
                  <a:xfrm>
                    <a:off x="3623579" y="4446544"/>
                    <a:ext cx="59080" cy="45640"/>
                  </a:xfrm>
                  <a:custGeom>
                    <a:avLst/>
                    <a:gdLst/>
                    <a:ahLst/>
                    <a:cxnLst/>
                    <a:rect l="l" t="t" r="r" b="b"/>
                    <a:pathLst>
                      <a:path w="1688" h="1304" extrusionOk="0">
                        <a:moveTo>
                          <a:pt x="179" y="0"/>
                        </a:moveTo>
                        <a:cubicBezTo>
                          <a:pt x="82" y="0"/>
                          <a:pt x="1" y="77"/>
                          <a:pt x="1" y="174"/>
                        </a:cubicBezTo>
                        <a:lnTo>
                          <a:pt x="1" y="1129"/>
                        </a:lnTo>
                        <a:cubicBezTo>
                          <a:pt x="1" y="1227"/>
                          <a:pt x="82" y="1304"/>
                          <a:pt x="179" y="1304"/>
                        </a:cubicBezTo>
                        <a:lnTo>
                          <a:pt x="1513" y="1304"/>
                        </a:lnTo>
                        <a:cubicBezTo>
                          <a:pt x="1610" y="1304"/>
                          <a:pt x="1688" y="1227"/>
                          <a:pt x="1688" y="1129"/>
                        </a:cubicBezTo>
                        <a:lnTo>
                          <a:pt x="1688" y="174"/>
                        </a:lnTo>
                        <a:cubicBezTo>
                          <a:pt x="1688" y="77"/>
                          <a:pt x="1610" y="0"/>
                          <a:pt x="15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02;p70"/>
                  <p:cNvSpPr/>
                  <p:nvPr/>
                </p:nvSpPr>
                <p:spPr>
                  <a:xfrm>
                    <a:off x="4156710" y="4370558"/>
                    <a:ext cx="190680" cy="150325"/>
                  </a:xfrm>
                  <a:custGeom>
                    <a:avLst/>
                    <a:gdLst/>
                    <a:ahLst/>
                    <a:cxnLst/>
                    <a:rect l="l" t="t" r="r" b="b"/>
                    <a:pathLst>
                      <a:path w="5448" h="4295" extrusionOk="0">
                        <a:moveTo>
                          <a:pt x="700" y="0"/>
                        </a:moveTo>
                        <a:cubicBezTo>
                          <a:pt x="314" y="0"/>
                          <a:pt x="0" y="318"/>
                          <a:pt x="0" y="705"/>
                        </a:cubicBezTo>
                        <a:lnTo>
                          <a:pt x="329" y="705"/>
                        </a:lnTo>
                        <a:cubicBezTo>
                          <a:pt x="329" y="500"/>
                          <a:pt x="496" y="334"/>
                          <a:pt x="700" y="334"/>
                        </a:cubicBezTo>
                        <a:lnTo>
                          <a:pt x="4748" y="334"/>
                        </a:lnTo>
                        <a:cubicBezTo>
                          <a:pt x="4953" y="334"/>
                          <a:pt x="5119" y="500"/>
                          <a:pt x="5119" y="705"/>
                        </a:cubicBezTo>
                        <a:lnTo>
                          <a:pt x="5119" y="3595"/>
                        </a:lnTo>
                        <a:cubicBezTo>
                          <a:pt x="5119" y="3800"/>
                          <a:pt x="4953" y="3966"/>
                          <a:pt x="4748" y="3966"/>
                        </a:cubicBezTo>
                        <a:lnTo>
                          <a:pt x="3769" y="3966"/>
                        </a:lnTo>
                        <a:lnTo>
                          <a:pt x="3769" y="4295"/>
                        </a:lnTo>
                        <a:lnTo>
                          <a:pt x="4748" y="4295"/>
                        </a:lnTo>
                        <a:cubicBezTo>
                          <a:pt x="5134" y="4295"/>
                          <a:pt x="5448" y="3982"/>
                          <a:pt x="5448" y="3595"/>
                        </a:cubicBezTo>
                        <a:lnTo>
                          <a:pt x="5448" y="705"/>
                        </a:lnTo>
                        <a:cubicBezTo>
                          <a:pt x="5448" y="318"/>
                          <a:pt x="5134" y="0"/>
                          <a:pt x="47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03;p70"/>
                  <p:cNvSpPr/>
                  <p:nvPr/>
                </p:nvSpPr>
                <p:spPr>
                  <a:xfrm>
                    <a:off x="4155765" y="4407239"/>
                    <a:ext cx="111755" cy="111755"/>
                  </a:xfrm>
                  <a:custGeom>
                    <a:avLst/>
                    <a:gdLst/>
                    <a:ahLst/>
                    <a:cxnLst/>
                    <a:rect l="l" t="t" r="r" b="b"/>
                    <a:pathLst>
                      <a:path w="3193" h="3193" extrusionOk="0">
                        <a:moveTo>
                          <a:pt x="0" y="1"/>
                        </a:moveTo>
                        <a:lnTo>
                          <a:pt x="0" y="477"/>
                        </a:lnTo>
                        <a:cubicBezTo>
                          <a:pt x="1498" y="477"/>
                          <a:pt x="2716" y="1695"/>
                          <a:pt x="2716" y="3193"/>
                        </a:cubicBezTo>
                        <a:lnTo>
                          <a:pt x="3192" y="3193"/>
                        </a:lnTo>
                        <a:cubicBezTo>
                          <a:pt x="3192" y="1433"/>
                          <a:pt x="1761"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04;p70"/>
                  <p:cNvSpPr/>
                  <p:nvPr/>
                </p:nvSpPr>
                <p:spPr>
                  <a:xfrm>
                    <a:off x="4155765" y="4445179"/>
                    <a:ext cx="73815" cy="73815"/>
                  </a:xfrm>
                  <a:custGeom>
                    <a:avLst/>
                    <a:gdLst/>
                    <a:ahLst/>
                    <a:cxnLst/>
                    <a:rect l="l" t="t" r="r" b="b"/>
                    <a:pathLst>
                      <a:path w="2109" h="2109" extrusionOk="0">
                        <a:moveTo>
                          <a:pt x="0" y="0"/>
                        </a:moveTo>
                        <a:lnTo>
                          <a:pt x="0" y="477"/>
                        </a:lnTo>
                        <a:cubicBezTo>
                          <a:pt x="902" y="477"/>
                          <a:pt x="1632" y="1207"/>
                          <a:pt x="1632" y="2109"/>
                        </a:cubicBezTo>
                        <a:lnTo>
                          <a:pt x="2109" y="2109"/>
                        </a:lnTo>
                        <a:cubicBezTo>
                          <a:pt x="2109" y="945"/>
                          <a:pt x="1164"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05;p70"/>
                  <p:cNvSpPr/>
                  <p:nvPr/>
                </p:nvSpPr>
                <p:spPr>
                  <a:xfrm>
                    <a:off x="4155765" y="4487145"/>
                    <a:ext cx="31850" cy="31850"/>
                  </a:xfrm>
                  <a:custGeom>
                    <a:avLst/>
                    <a:gdLst/>
                    <a:ahLst/>
                    <a:cxnLst/>
                    <a:rect l="l" t="t" r="r" b="b"/>
                    <a:pathLst>
                      <a:path w="910" h="910" extrusionOk="0">
                        <a:moveTo>
                          <a:pt x="0" y="1"/>
                        </a:moveTo>
                        <a:lnTo>
                          <a:pt x="0" y="910"/>
                        </a:lnTo>
                        <a:lnTo>
                          <a:pt x="909" y="910"/>
                        </a:lnTo>
                        <a:cubicBezTo>
                          <a:pt x="909" y="407"/>
                          <a:pt x="503"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06;p70"/>
                  <p:cNvSpPr/>
                  <p:nvPr/>
                </p:nvSpPr>
                <p:spPr>
                  <a:xfrm>
                    <a:off x="4471542" y="4367723"/>
                    <a:ext cx="68530" cy="68530"/>
                  </a:xfrm>
                  <a:custGeom>
                    <a:avLst/>
                    <a:gdLst/>
                    <a:ahLst/>
                    <a:cxnLst/>
                    <a:rect l="l" t="t" r="r" b="b"/>
                    <a:pathLst>
                      <a:path w="1958" h="1958" extrusionOk="0">
                        <a:moveTo>
                          <a:pt x="248" y="1"/>
                        </a:moveTo>
                        <a:cubicBezTo>
                          <a:pt x="113" y="1"/>
                          <a:pt x="1" y="113"/>
                          <a:pt x="1" y="248"/>
                        </a:cubicBezTo>
                        <a:lnTo>
                          <a:pt x="1" y="1710"/>
                        </a:lnTo>
                        <a:cubicBezTo>
                          <a:pt x="1" y="1849"/>
                          <a:pt x="113" y="1958"/>
                          <a:pt x="248" y="1958"/>
                        </a:cubicBezTo>
                        <a:cubicBezTo>
                          <a:pt x="383" y="1958"/>
                          <a:pt x="495" y="1849"/>
                          <a:pt x="495" y="1710"/>
                        </a:cubicBezTo>
                        <a:lnTo>
                          <a:pt x="495" y="496"/>
                        </a:lnTo>
                        <a:lnTo>
                          <a:pt x="1710" y="496"/>
                        </a:lnTo>
                        <a:cubicBezTo>
                          <a:pt x="1845" y="496"/>
                          <a:pt x="1958" y="383"/>
                          <a:pt x="1958" y="248"/>
                        </a:cubicBezTo>
                        <a:cubicBezTo>
                          <a:pt x="1958" y="113"/>
                          <a:pt x="1845" y="1"/>
                          <a:pt x="17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07;p70"/>
                  <p:cNvSpPr/>
                  <p:nvPr/>
                </p:nvSpPr>
                <p:spPr>
                  <a:xfrm>
                    <a:off x="4553164" y="4367723"/>
                    <a:ext cx="68705" cy="68530"/>
                  </a:xfrm>
                  <a:custGeom>
                    <a:avLst/>
                    <a:gdLst/>
                    <a:ahLst/>
                    <a:cxnLst/>
                    <a:rect l="l" t="t" r="r" b="b"/>
                    <a:pathLst>
                      <a:path w="1963" h="1958" extrusionOk="0">
                        <a:moveTo>
                          <a:pt x="249" y="1"/>
                        </a:moveTo>
                        <a:cubicBezTo>
                          <a:pt x="113" y="1"/>
                          <a:pt x="1" y="113"/>
                          <a:pt x="1" y="248"/>
                        </a:cubicBezTo>
                        <a:cubicBezTo>
                          <a:pt x="1" y="383"/>
                          <a:pt x="113" y="496"/>
                          <a:pt x="249" y="496"/>
                        </a:cubicBezTo>
                        <a:lnTo>
                          <a:pt x="1467" y="496"/>
                        </a:lnTo>
                        <a:lnTo>
                          <a:pt x="1467" y="1710"/>
                        </a:lnTo>
                        <a:cubicBezTo>
                          <a:pt x="1467" y="1849"/>
                          <a:pt x="1576" y="1958"/>
                          <a:pt x="1715" y="1958"/>
                        </a:cubicBezTo>
                        <a:cubicBezTo>
                          <a:pt x="1851" y="1958"/>
                          <a:pt x="1963" y="1849"/>
                          <a:pt x="1963" y="1710"/>
                        </a:cubicBezTo>
                        <a:lnTo>
                          <a:pt x="1963" y="248"/>
                        </a:lnTo>
                        <a:cubicBezTo>
                          <a:pt x="1963" y="113"/>
                          <a:pt x="1851" y="1"/>
                          <a:pt x="17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08;p70"/>
                  <p:cNvSpPr/>
                  <p:nvPr/>
                </p:nvSpPr>
                <p:spPr>
                  <a:xfrm>
                    <a:off x="4553164" y="4455190"/>
                    <a:ext cx="68705" cy="68565"/>
                  </a:xfrm>
                  <a:custGeom>
                    <a:avLst/>
                    <a:gdLst/>
                    <a:ahLst/>
                    <a:cxnLst/>
                    <a:rect l="l" t="t" r="r" b="b"/>
                    <a:pathLst>
                      <a:path w="1963" h="1959" extrusionOk="0">
                        <a:moveTo>
                          <a:pt x="1715" y="0"/>
                        </a:moveTo>
                        <a:cubicBezTo>
                          <a:pt x="1576" y="0"/>
                          <a:pt x="1467" y="113"/>
                          <a:pt x="1467" y="248"/>
                        </a:cubicBezTo>
                        <a:lnTo>
                          <a:pt x="1467" y="1463"/>
                        </a:lnTo>
                        <a:lnTo>
                          <a:pt x="249" y="1463"/>
                        </a:lnTo>
                        <a:cubicBezTo>
                          <a:pt x="113" y="1463"/>
                          <a:pt x="1" y="1575"/>
                          <a:pt x="1" y="1711"/>
                        </a:cubicBezTo>
                        <a:cubicBezTo>
                          <a:pt x="1" y="1850"/>
                          <a:pt x="113" y="1959"/>
                          <a:pt x="249" y="1959"/>
                        </a:cubicBezTo>
                        <a:lnTo>
                          <a:pt x="1715" y="1959"/>
                        </a:lnTo>
                        <a:cubicBezTo>
                          <a:pt x="1851" y="1959"/>
                          <a:pt x="1963" y="1850"/>
                          <a:pt x="1963" y="1711"/>
                        </a:cubicBezTo>
                        <a:lnTo>
                          <a:pt x="1963" y="248"/>
                        </a:lnTo>
                        <a:cubicBezTo>
                          <a:pt x="1963" y="113"/>
                          <a:pt x="1851" y="0"/>
                          <a:pt x="17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809;p70"/>
                  <p:cNvSpPr/>
                  <p:nvPr/>
                </p:nvSpPr>
                <p:spPr>
                  <a:xfrm>
                    <a:off x="4471542" y="4455190"/>
                    <a:ext cx="68530" cy="68565"/>
                  </a:xfrm>
                  <a:custGeom>
                    <a:avLst/>
                    <a:gdLst/>
                    <a:ahLst/>
                    <a:cxnLst/>
                    <a:rect l="l" t="t" r="r" b="b"/>
                    <a:pathLst>
                      <a:path w="1958" h="1959" extrusionOk="0">
                        <a:moveTo>
                          <a:pt x="248" y="0"/>
                        </a:moveTo>
                        <a:cubicBezTo>
                          <a:pt x="113" y="0"/>
                          <a:pt x="1" y="113"/>
                          <a:pt x="1" y="248"/>
                        </a:cubicBezTo>
                        <a:lnTo>
                          <a:pt x="1" y="1711"/>
                        </a:lnTo>
                        <a:cubicBezTo>
                          <a:pt x="1" y="1850"/>
                          <a:pt x="113" y="1959"/>
                          <a:pt x="248" y="1959"/>
                        </a:cubicBezTo>
                        <a:lnTo>
                          <a:pt x="1710" y="1959"/>
                        </a:lnTo>
                        <a:cubicBezTo>
                          <a:pt x="1845" y="1959"/>
                          <a:pt x="1958" y="1850"/>
                          <a:pt x="1958" y="1711"/>
                        </a:cubicBezTo>
                        <a:cubicBezTo>
                          <a:pt x="1958" y="1575"/>
                          <a:pt x="1845" y="1463"/>
                          <a:pt x="1710" y="1463"/>
                        </a:cubicBezTo>
                        <a:lnTo>
                          <a:pt x="495" y="1463"/>
                        </a:lnTo>
                        <a:lnTo>
                          <a:pt x="495" y="248"/>
                        </a:lnTo>
                        <a:cubicBezTo>
                          <a:pt x="495" y="113"/>
                          <a:pt x="383" y="0"/>
                          <a:pt x="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6" name="Rounded Rectangle 5"/>
            <p:cNvSpPr/>
            <p:nvPr/>
          </p:nvSpPr>
          <p:spPr>
            <a:xfrm>
              <a:off x="2178334" y="1647524"/>
              <a:ext cx="4325178" cy="101627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TextBox 48"/>
          <p:cNvSpPr txBox="1"/>
          <p:nvPr/>
        </p:nvSpPr>
        <p:spPr>
          <a:xfrm>
            <a:off x="3258162" y="1270327"/>
            <a:ext cx="4029934" cy="830997"/>
          </a:xfrm>
          <a:prstGeom prst="rect">
            <a:avLst/>
          </a:prstGeom>
          <a:noFill/>
        </p:spPr>
        <p:txBody>
          <a:bodyPr wrap="square" rtlCol="0">
            <a:spAutoFit/>
          </a:bodyPr>
          <a:lstStyle/>
          <a:p>
            <a:r>
              <a:rPr lang="en-US" sz="4800" b="1" dirty="0">
                <a:solidFill>
                  <a:schemeClr val="accent1">
                    <a:lumMod val="60000"/>
                    <a:lumOff val="40000"/>
                  </a:schemeClr>
                </a:solidFill>
                <a:latin typeface="Quicksand" pitchFamily="2" charset="0"/>
              </a:rPr>
              <a:t>THE END !</a:t>
            </a:r>
          </a:p>
        </p:txBody>
      </p:sp>
      <p:sp>
        <p:nvSpPr>
          <p:cNvPr id="50" name="TextBox 49"/>
          <p:cNvSpPr txBox="1"/>
          <p:nvPr/>
        </p:nvSpPr>
        <p:spPr>
          <a:xfrm>
            <a:off x="1580431" y="2162617"/>
            <a:ext cx="7637496" cy="707886"/>
          </a:xfrm>
          <a:prstGeom prst="rect">
            <a:avLst/>
          </a:prstGeom>
          <a:noFill/>
        </p:spPr>
        <p:txBody>
          <a:bodyPr wrap="square" rtlCol="0">
            <a:spAutoFit/>
          </a:bodyPr>
          <a:lstStyle/>
          <a:p>
            <a:r>
              <a:rPr lang="en-US" sz="4000" b="1" dirty="0">
                <a:solidFill>
                  <a:schemeClr val="accent1">
                    <a:lumMod val="60000"/>
                    <a:lumOff val="40000"/>
                  </a:schemeClr>
                </a:solidFill>
                <a:latin typeface="Quicksand" pitchFamily="2" charset="0"/>
              </a:rPr>
              <a:t>THANKS FOR WATCHING</a:t>
            </a:r>
          </a:p>
        </p:txBody>
      </p:sp>
    </p:spTree>
    <p:extLst>
      <p:ext uri="{BB962C8B-B14F-4D97-AF65-F5344CB8AC3E}">
        <p14:creationId xmlns:p14="http://schemas.microsoft.com/office/powerpoint/2010/main" val="288437573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55"/>
        <p:cNvGrpSpPr/>
        <p:nvPr/>
      </p:nvGrpSpPr>
      <p:grpSpPr>
        <a:xfrm>
          <a:off x="0" y="0"/>
          <a:ext cx="0" cy="0"/>
          <a:chOff x="0" y="0"/>
          <a:chExt cx="0" cy="0"/>
        </a:xfrm>
      </p:grpSpPr>
      <p:sp>
        <p:nvSpPr>
          <p:cNvPr id="12" name="Rectangular Callout 11"/>
          <p:cNvSpPr/>
          <p:nvPr/>
        </p:nvSpPr>
        <p:spPr>
          <a:xfrm>
            <a:off x="63977" y="3727470"/>
            <a:ext cx="5507132" cy="598715"/>
          </a:xfrm>
          <a:prstGeom prst="wedgeRectCallout">
            <a:avLst>
              <a:gd name="adj1" fmla="val -37653"/>
              <a:gd name="adj2" fmla="val 122500"/>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ular Callout 4"/>
          <p:cNvSpPr/>
          <p:nvPr/>
        </p:nvSpPr>
        <p:spPr>
          <a:xfrm>
            <a:off x="126807" y="2054656"/>
            <a:ext cx="5182063" cy="846086"/>
          </a:xfrm>
          <a:prstGeom prst="wedgeRectCallout">
            <a:avLst>
              <a:gd name="adj1" fmla="val -37653"/>
              <a:gd name="adj2" fmla="val 122500"/>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0" y="854543"/>
            <a:ext cx="5237603" cy="769441"/>
          </a:xfrm>
          <a:prstGeom prst="rect">
            <a:avLst/>
          </a:prstGeom>
          <a:noFill/>
        </p:spPr>
        <p:txBody>
          <a:bodyPr wrap="square" rtlCol="0">
            <a:spAutoFit/>
          </a:bodyPr>
          <a:lstStyle/>
          <a:p>
            <a:pPr algn="ctr"/>
            <a:r>
              <a:rPr lang="en-US" sz="4400" dirty="0">
                <a:solidFill>
                  <a:schemeClr val="accent3">
                    <a:lumMod val="75000"/>
                  </a:schemeClr>
                </a:solidFill>
                <a:latin typeface="QuickSand Bold" pitchFamily="2" charset="0"/>
              </a:rPr>
              <a:t>TIẾN TRÌNH:</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4615" y="230028"/>
            <a:ext cx="2971132" cy="4456236"/>
          </a:xfrm>
          <a:prstGeom prst="round2DiagRect">
            <a:avLst>
              <a:gd name="adj1" fmla="val 16667"/>
              <a:gd name="adj2" fmla="val 0"/>
            </a:avLst>
          </a:prstGeom>
          <a:ln w="88900" cap="sq">
            <a:solidFill>
              <a:srgbClr val="FFFFFF"/>
            </a:solidFill>
            <a:miter lim="800000"/>
            <a:headEnd/>
            <a:tailEnd/>
          </a:ln>
          <a:effectLst>
            <a:outerShdw blurRad="254000" algn="tl" rotWithShape="0">
              <a:srgbClr val="000000">
                <a:alpha val="43000"/>
              </a:srgbClr>
            </a:outerShdw>
          </a:effectLst>
        </p:spPr>
      </p:pic>
      <p:grpSp>
        <p:nvGrpSpPr>
          <p:cNvPr id="9" name="Group 8"/>
          <p:cNvGrpSpPr/>
          <p:nvPr/>
        </p:nvGrpSpPr>
        <p:grpSpPr>
          <a:xfrm>
            <a:off x="7037933" y="-284818"/>
            <a:ext cx="2371585" cy="1861037"/>
            <a:chOff x="7107138" y="-305601"/>
            <a:chExt cx="2371585" cy="1861037"/>
          </a:xfrm>
        </p:grpSpPr>
        <p:sp>
          <p:nvSpPr>
            <p:cNvPr id="14" name="Google Shape;2759;p69"/>
            <p:cNvSpPr/>
            <p:nvPr/>
          </p:nvSpPr>
          <p:spPr>
            <a:xfrm flipH="1">
              <a:off x="7107138" y="-305601"/>
              <a:ext cx="2371585" cy="1861037"/>
            </a:xfrm>
            <a:custGeom>
              <a:avLst/>
              <a:gdLst/>
              <a:ahLst/>
              <a:cxnLst/>
              <a:rect l="l" t="t" r="r" b="b"/>
              <a:pathLst>
                <a:path w="47706" h="37436" extrusionOk="0">
                  <a:moveTo>
                    <a:pt x="28926" y="1"/>
                  </a:moveTo>
                  <a:cubicBezTo>
                    <a:pt x="27838" y="1"/>
                    <a:pt x="26750" y="53"/>
                    <a:pt x="25668" y="157"/>
                  </a:cubicBezTo>
                  <a:cubicBezTo>
                    <a:pt x="21776" y="500"/>
                    <a:pt x="17724" y="1669"/>
                    <a:pt x="15163" y="4613"/>
                  </a:cubicBezTo>
                  <a:cubicBezTo>
                    <a:pt x="11735" y="8504"/>
                    <a:pt x="11796" y="14533"/>
                    <a:pt x="8590" y="18585"/>
                  </a:cubicBezTo>
                  <a:cubicBezTo>
                    <a:pt x="6997" y="20602"/>
                    <a:pt x="4699" y="21993"/>
                    <a:pt x="3106" y="24029"/>
                  </a:cubicBezTo>
                  <a:cubicBezTo>
                    <a:pt x="626" y="27235"/>
                    <a:pt x="1" y="32417"/>
                    <a:pt x="2823" y="35603"/>
                  </a:cubicBezTo>
                  <a:cubicBezTo>
                    <a:pt x="3941" y="36873"/>
                    <a:pt x="5587" y="37436"/>
                    <a:pt x="7295" y="37436"/>
                  </a:cubicBezTo>
                  <a:cubicBezTo>
                    <a:pt x="8731" y="37436"/>
                    <a:pt x="10210" y="37038"/>
                    <a:pt x="11453" y="36328"/>
                  </a:cubicBezTo>
                  <a:cubicBezTo>
                    <a:pt x="14195" y="34796"/>
                    <a:pt x="16090" y="32175"/>
                    <a:pt x="17986" y="29675"/>
                  </a:cubicBezTo>
                  <a:cubicBezTo>
                    <a:pt x="19881" y="27195"/>
                    <a:pt x="21998" y="24674"/>
                    <a:pt x="24922" y="23525"/>
                  </a:cubicBezTo>
                  <a:cubicBezTo>
                    <a:pt x="27704" y="22436"/>
                    <a:pt x="30829" y="22779"/>
                    <a:pt x="33834" y="22517"/>
                  </a:cubicBezTo>
                  <a:cubicBezTo>
                    <a:pt x="36253" y="22315"/>
                    <a:pt x="38652" y="21711"/>
                    <a:pt x="40870" y="20723"/>
                  </a:cubicBezTo>
                  <a:cubicBezTo>
                    <a:pt x="42403" y="20057"/>
                    <a:pt x="43895" y="19170"/>
                    <a:pt x="45024" y="17940"/>
                  </a:cubicBezTo>
                  <a:cubicBezTo>
                    <a:pt x="47302" y="15460"/>
                    <a:pt x="47705" y="11307"/>
                    <a:pt x="46556" y="7940"/>
                  </a:cubicBezTo>
                  <a:cubicBezTo>
                    <a:pt x="46012" y="6367"/>
                    <a:pt x="45145" y="4976"/>
                    <a:pt x="43955" y="3988"/>
                  </a:cubicBezTo>
                  <a:cubicBezTo>
                    <a:pt x="42302" y="2637"/>
                    <a:pt x="40265" y="1850"/>
                    <a:pt x="38189" y="1266"/>
                  </a:cubicBezTo>
                  <a:cubicBezTo>
                    <a:pt x="35182" y="428"/>
                    <a:pt x="32053" y="1"/>
                    <a:pt x="289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60;p69"/>
            <p:cNvSpPr/>
            <p:nvPr/>
          </p:nvSpPr>
          <p:spPr>
            <a:xfrm>
              <a:off x="7671275" y="201625"/>
              <a:ext cx="596271" cy="596266"/>
            </a:xfrm>
            <a:custGeom>
              <a:avLst/>
              <a:gdLst/>
              <a:ahLst/>
              <a:cxnLst/>
              <a:rect l="l" t="t" r="r" b="b"/>
              <a:pathLst>
                <a:path w="1981" h="1981" extrusionOk="0">
                  <a:moveTo>
                    <a:pt x="1003" y="1"/>
                  </a:moveTo>
                  <a:cubicBezTo>
                    <a:pt x="1003" y="552"/>
                    <a:pt x="552" y="978"/>
                    <a:pt x="0" y="978"/>
                  </a:cubicBezTo>
                  <a:cubicBezTo>
                    <a:pt x="552" y="978"/>
                    <a:pt x="1003" y="1429"/>
                    <a:pt x="1003" y="1981"/>
                  </a:cubicBezTo>
                  <a:cubicBezTo>
                    <a:pt x="1003" y="1429"/>
                    <a:pt x="1429" y="978"/>
                    <a:pt x="1980" y="978"/>
                  </a:cubicBezTo>
                  <a:cubicBezTo>
                    <a:pt x="1429" y="978"/>
                    <a:pt x="1003" y="552"/>
                    <a:pt x="1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61;p69"/>
            <p:cNvSpPr/>
            <p:nvPr/>
          </p:nvSpPr>
          <p:spPr>
            <a:xfrm>
              <a:off x="8192789" y="624918"/>
              <a:ext cx="417689" cy="417684"/>
            </a:xfrm>
            <a:custGeom>
              <a:avLst/>
              <a:gdLst/>
              <a:ahLst/>
              <a:cxnLst/>
              <a:rect l="l" t="t" r="r" b="b"/>
              <a:pathLst>
                <a:path w="1981" h="1981" extrusionOk="0">
                  <a:moveTo>
                    <a:pt x="1003" y="1"/>
                  </a:moveTo>
                  <a:cubicBezTo>
                    <a:pt x="1003" y="552"/>
                    <a:pt x="552" y="978"/>
                    <a:pt x="0" y="978"/>
                  </a:cubicBezTo>
                  <a:cubicBezTo>
                    <a:pt x="552" y="978"/>
                    <a:pt x="1003" y="1429"/>
                    <a:pt x="1003" y="1981"/>
                  </a:cubicBezTo>
                  <a:cubicBezTo>
                    <a:pt x="1003" y="1429"/>
                    <a:pt x="1429" y="978"/>
                    <a:pt x="1980" y="978"/>
                  </a:cubicBezTo>
                  <a:cubicBezTo>
                    <a:pt x="1429" y="978"/>
                    <a:pt x="1003" y="552"/>
                    <a:pt x="1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0" y="3495188"/>
            <a:ext cx="6220868" cy="830997"/>
          </a:xfrm>
          <a:prstGeom prst="rect">
            <a:avLst/>
          </a:prstGeom>
          <a:noFill/>
        </p:spPr>
        <p:txBody>
          <a:bodyPr wrap="square" rtlCol="0">
            <a:spAutoFit/>
          </a:bodyPr>
          <a:lstStyle/>
          <a:p>
            <a:endParaRPr lang="en-US" sz="2400" dirty="0">
              <a:latin typeface="QuickSand" pitchFamily="2" charset="0"/>
            </a:endParaRPr>
          </a:p>
          <a:p>
            <a:r>
              <a:rPr lang="en-US" sz="2400" dirty="0">
                <a:latin typeface="QuickSand" pitchFamily="2" charset="0"/>
              </a:rPr>
              <a:t>PHẦN 2: CÁC BÀI TOÁN ÁP DỤNG</a:t>
            </a:r>
          </a:p>
        </p:txBody>
      </p:sp>
      <p:sp>
        <p:nvSpPr>
          <p:cNvPr id="2" name="TextBox 1"/>
          <p:cNvSpPr txBox="1"/>
          <p:nvPr/>
        </p:nvSpPr>
        <p:spPr>
          <a:xfrm>
            <a:off x="127000" y="2111375"/>
            <a:ext cx="5146040" cy="1077218"/>
          </a:xfrm>
          <a:prstGeom prst="rect">
            <a:avLst/>
          </a:prstGeom>
          <a:noFill/>
        </p:spPr>
        <p:txBody>
          <a:bodyPr wrap="square" rtlCol="0">
            <a:spAutoFit/>
          </a:bodyPr>
          <a:lstStyle/>
          <a:p>
            <a:r>
              <a:rPr lang="en-US" sz="2000" dirty="0">
                <a:latin typeface="QuickSand" pitchFamily="2" charset="0"/>
              </a:rPr>
              <a:t>PHẦN 1:</a:t>
            </a:r>
            <a:r>
              <a:rPr lang="en-US" sz="2000">
                <a:latin typeface="QuickSand" pitchFamily="2" charset="0"/>
              </a:rPr>
              <a:t>GIỚI </a:t>
            </a:r>
            <a:r>
              <a:rPr lang="en-US" sz="2000">
                <a:latin typeface="Times New Roman" panose="02020603050405020304" pitchFamily="18" charset="0"/>
                <a:cs typeface="Times New Roman" panose="02020603050405020304" pitchFamily="18" charset="0"/>
              </a:rPr>
              <a:t>THIỆU</a:t>
            </a:r>
            <a:r>
              <a:rPr lang="en-US" sz="2000">
                <a:latin typeface="QuickSand" pitchFamily="2" charset="0"/>
              </a:rPr>
              <a:t> </a:t>
            </a:r>
            <a:r>
              <a:rPr lang="en-US" sz="2000" dirty="0">
                <a:latin typeface="QuickSand" pitchFamily="2" charset="0"/>
              </a:rPr>
              <a:t>BÀI TOÁN TỐI</a:t>
            </a:r>
          </a:p>
          <a:p>
            <a:r>
              <a:rPr lang="en-US" sz="2000" dirty="0">
                <a:latin typeface="QuickSand" pitchFamily="2" charset="0"/>
              </a:rPr>
              <a:t>ƯU VÀ PHƯƠNG </a:t>
            </a:r>
            <a:r>
              <a:rPr lang="en-US" sz="2000">
                <a:latin typeface="QuickSand" pitchFamily="2" charset="0"/>
              </a:rPr>
              <a:t>PHÁP </a:t>
            </a:r>
            <a:r>
              <a:rPr lang="en-US" sz="2000">
                <a:latin typeface="Times New Roman" panose="02020603050405020304" pitchFamily="18" charset="0"/>
                <a:cs typeface="Times New Roman" panose="02020603050405020304" pitchFamily="18" charset="0"/>
              </a:rPr>
              <a:t>DUYỆT </a:t>
            </a:r>
            <a:r>
              <a:rPr lang="en-US" sz="2000" dirty="0">
                <a:latin typeface="QuickSand" pitchFamily="2" charset="0"/>
              </a:rPr>
              <a:t>TOÀN BỘ</a:t>
            </a:r>
          </a:p>
          <a:p>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par>
                          <p:cTn id="17" fill="hold">
                            <p:stCondLst>
                              <p:cond delay="1500"/>
                            </p:stCondLst>
                            <p:childTnLst>
                              <p:par>
                                <p:cTn id="18" presetID="42"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6">
                                            <p:txEl>
                                              <p:pRg st="0" end="0"/>
                                            </p:txEl>
                                          </p:spTgt>
                                        </p:tgtEl>
                                        <p:attrNameLst>
                                          <p:attrName>style.visibility</p:attrName>
                                        </p:attrNameLst>
                                      </p:cBhvr>
                                      <p:to>
                                        <p:strVal val="visible"/>
                                      </p:to>
                                    </p:set>
                                    <p:animEffect transition="in" filter="blinds(horizontal)">
                                      <p:cBhvr>
                                        <p:cTn id="38" dur="500"/>
                                        <p:tgtEl>
                                          <p:spTgt spid="6">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nodeType="click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animEffect transition="in" filter="checkerboard(across)">
                                      <p:cBhvr>
                                        <p:cTn id="43"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5" grpId="0" animBg="1"/>
      <p:bldP spid="6" grpId="0"/>
      <p:bldP spid="4"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0" name="Google Shape;900;p38"/>
          <p:cNvSpPr/>
          <p:nvPr/>
        </p:nvSpPr>
        <p:spPr>
          <a:xfrm rot="1881983">
            <a:off x="332594" y="1298982"/>
            <a:ext cx="3746115" cy="2947178"/>
          </a:xfrm>
          <a:custGeom>
            <a:avLst/>
            <a:gdLst/>
            <a:ahLst/>
            <a:cxnLst/>
            <a:rect l="l" t="t" r="r" b="b"/>
            <a:pathLst>
              <a:path w="57706" h="45399" extrusionOk="0">
                <a:moveTo>
                  <a:pt x="14479" y="1"/>
                </a:moveTo>
                <a:cubicBezTo>
                  <a:pt x="13641" y="1"/>
                  <a:pt x="12800" y="64"/>
                  <a:pt x="11977" y="170"/>
                </a:cubicBezTo>
                <a:cubicBezTo>
                  <a:pt x="9537" y="452"/>
                  <a:pt x="7077" y="1117"/>
                  <a:pt x="5021" y="2468"/>
                </a:cubicBezTo>
                <a:cubicBezTo>
                  <a:pt x="1936" y="4505"/>
                  <a:pt x="888" y="7549"/>
                  <a:pt x="565" y="11078"/>
                </a:cubicBezTo>
                <a:cubicBezTo>
                  <a:pt x="162" y="15292"/>
                  <a:pt x="0" y="19606"/>
                  <a:pt x="1109" y="23699"/>
                </a:cubicBezTo>
                <a:cubicBezTo>
                  <a:pt x="2238" y="27792"/>
                  <a:pt x="4779" y="31664"/>
                  <a:pt x="8590" y="33498"/>
                </a:cubicBezTo>
                <a:cubicBezTo>
                  <a:pt x="11574" y="34930"/>
                  <a:pt x="14376" y="36684"/>
                  <a:pt x="17683" y="37188"/>
                </a:cubicBezTo>
                <a:cubicBezTo>
                  <a:pt x="19961" y="37531"/>
                  <a:pt x="22300" y="37571"/>
                  <a:pt x="24579" y="37995"/>
                </a:cubicBezTo>
                <a:cubicBezTo>
                  <a:pt x="25264" y="38116"/>
                  <a:pt x="25930" y="38277"/>
                  <a:pt x="26595" y="38479"/>
                </a:cubicBezTo>
                <a:cubicBezTo>
                  <a:pt x="30829" y="39829"/>
                  <a:pt x="34196" y="43156"/>
                  <a:pt x="38390" y="44568"/>
                </a:cubicBezTo>
                <a:cubicBezTo>
                  <a:pt x="40152" y="45155"/>
                  <a:pt x="42009" y="45399"/>
                  <a:pt x="43870" y="45399"/>
                </a:cubicBezTo>
                <a:cubicBezTo>
                  <a:pt x="44436" y="45399"/>
                  <a:pt x="45003" y="45376"/>
                  <a:pt x="45568" y="45334"/>
                </a:cubicBezTo>
                <a:cubicBezTo>
                  <a:pt x="49318" y="45072"/>
                  <a:pt x="53331" y="43781"/>
                  <a:pt x="55327" y="40596"/>
                </a:cubicBezTo>
                <a:cubicBezTo>
                  <a:pt x="56758" y="38277"/>
                  <a:pt x="57081" y="35051"/>
                  <a:pt x="57303" y="32389"/>
                </a:cubicBezTo>
                <a:cubicBezTo>
                  <a:pt x="57565" y="29083"/>
                  <a:pt x="57706" y="25474"/>
                  <a:pt x="55790" y="22772"/>
                </a:cubicBezTo>
                <a:cubicBezTo>
                  <a:pt x="53687" y="19822"/>
                  <a:pt x="50693" y="19054"/>
                  <a:pt x="47478" y="19054"/>
                </a:cubicBezTo>
                <a:cubicBezTo>
                  <a:pt x="44190" y="19054"/>
                  <a:pt x="40672" y="19857"/>
                  <a:pt x="37644" y="19949"/>
                </a:cubicBezTo>
                <a:cubicBezTo>
                  <a:pt x="37539" y="19953"/>
                  <a:pt x="37436" y="19954"/>
                  <a:pt x="37333" y="19954"/>
                </a:cubicBezTo>
                <a:cubicBezTo>
                  <a:pt x="32018" y="19954"/>
                  <a:pt x="28894" y="15407"/>
                  <a:pt x="26857" y="10957"/>
                </a:cubicBezTo>
                <a:cubicBezTo>
                  <a:pt x="25163" y="7267"/>
                  <a:pt x="23450" y="3174"/>
                  <a:pt x="19881" y="1218"/>
                </a:cubicBezTo>
                <a:cubicBezTo>
                  <a:pt x="18246" y="324"/>
                  <a:pt x="16369" y="1"/>
                  <a:pt x="14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8"/>
          <p:cNvSpPr/>
          <p:nvPr/>
        </p:nvSpPr>
        <p:spPr>
          <a:xfrm rot="-1951982">
            <a:off x="188136" y="1282163"/>
            <a:ext cx="3358553" cy="2764442"/>
          </a:xfrm>
          <a:custGeom>
            <a:avLst/>
            <a:gdLst/>
            <a:ahLst/>
            <a:cxnLst/>
            <a:rect l="l" t="t" r="r" b="b"/>
            <a:pathLst>
              <a:path w="18006" h="14821" fill="none" extrusionOk="0">
                <a:moveTo>
                  <a:pt x="8730" y="1714"/>
                </a:moveTo>
                <a:cubicBezTo>
                  <a:pt x="6896" y="2803"/>
                  <a:pt x="5142" y="4033"/>
                  <a:pt x="3468" y="5344"/>
                </a:cubicBezTo>
                <a:cubicBezTo>
                  <a:pt x="1754" y="6695"/>
                  <a:pt x="0" y="8449"/>
                  <a:pt x="0" y="10626"/>
                </a:cubicBezTo>
                <a:cubicBezTo>
                  <a:pt x="20" y="13469"/>
                  <a:pt x="2883" y="14820"/>
                  <a:pt x="5323" y="14276"/>
                </a:cubicBezTo>
                <a:cubicBezTo>
                  <a:pt x="7440" y="13812"/>
                  <a:pt x="9456" y="12965"/>
                  <a:pt x="11513" y="12280"/>
                </a:cubicBezTo>
                <a:cubicBezTo>
                  <a:pt x="12823" y="11836"/>
                  <a:pt x="14376" y="11977"/>
                  <a:pt x="15525" y="11191"/>
                </a:cubicBezTo>
                <a:cubicBezTo>
                  <a:pt x="16695" y="10384"/>
                  <a:pt x="17562" y="9114"/>
                  <a:pt x="17844" y="7723"/>
                </a:cubicBezTo>
                <a:cubicBezTo>
                  <a:pt x="18005" y="6896"/>
                  <a:pt x="17985" y="6049"/>
                  <a:pt x="17925" y="5202"/>
                </a:cubicBezTo>
                <a:cubicBezTo>
                  <a:pt x="17763" y="2642"/>
                  <a:pt x="16191" y="545"/>
                  <a:pt x="13529" y="202"/>
                </a:cubicBezTo>
                <a:cubicBezTo>
                  <a:pt x="11836" y="1"/>
                  <a:pt x="10122" y="888"/>
                  <a:pt x="8730" y="1714"/>
                </a:cubicBezTo>
                <a:close/>
              </a:path>
            </a:pathLst>
          </a:custGeom>
          <a:noFill/>
          <a:ln w="9525" cap="flat"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4" name="Google Shape;904;p38"/>
          <p:cNvGrpSpPr/>
          <p:nvPr/>
        </p:nvGrpSpPr>
        <p:grpSpPr>
          <a:xfrm>
            <a:off x="3095550" y="1138150"/>
            <a:ext cx="857553" cy="1060039"/>
            <a:chOff x="3095550" y="1138150"/>
            <a:chExt cx="857553" cy="1060039"/>
          </a:xfrm>
        </p:grpSpPr>
        <p:grpSp>
          <p:nvGrpSpPr>
            <p:cNvPr id="905" name="Google Shape;905;p38"/>
            <p:cNvGrpSpPr/>
            <p:nvPr/>
          </p:nvGrpSpPr>
          <p:grpSpPr>
            <a:xfrm>
              <a:off x="3095550" y="1138150"/>
              <a:ext cx="638096" cy="649775"/>
              <a:chOff x="3095550" y="1138150"/>
              <a:chExt cx="638096" cy="649775"/>
            </a:xfrm>
          </p:grpSpPr>
          <p:sp>
            <p:nvSpPr>
              <p:cNvPr id="906" name="Google Shape;906;p38"/>
              <p:cNvSpPr/>
              <p:nvPr/>
            </p:nvSpPr>
            <p:spPr>
              <a:xfrm>
                <a:off x="3095550" y="1138150"/>
                <a:ext cx="638096" cy="649775"/>
              </a:xfrm>
              <a:custGeom>
                <a:avLst/>
                <a:gdLst/>
                <a:ahLst/>
                <a:cxnLst/>
                <a:rect l="l" t="t" r="r" b="b"/>
                <a:pathLst>
                  <a:path w="5525" h="5626" extrusionOk="0">
                    <a:moveTo>
                      <a:pt x="2762" y="930"/>
                    </a:moveTo>
                    <a:cubicBezTo>
                      <a:pt x="3682" y="930"/>
                      <a:pt x="4470" y="1600"/>
                      <a:pt x="4617" y="2541"/>
                    </a:cubicBezTo>
                    <a:cubicBezTo>
                      <a:pt x="4758" y="3569"/>
                      <a:pt x="4053" y="4537"/>
                      <a:pt x="3045" y="4678"/>
                    </a:cubicBezTo>
                    <a:cubicBezTo>
                      <a:pt x="2957" y="4690"/>
                      <a:pt x="2869" y="4696"/>
                      <a:pt x="2783" y="4696"/>
                    </a:cubicBezTo>
                    <a:cubicBezTo>
                      <a:pt x="1860" y="4696"/>
                      <a:pt x="1057" y="4025"/>
                      <a:pt x="928" y="3085"/>
                    </a:cubicBezTo>
                    <a:cubicBezTo>
                      <a:pt x="786" y="2057"/>
                      <a:pt x="1492" y="1089"/>
                      <a:pt x="2500" y="948"/>
                    </a:cubicBezTo>
                    <a:cubicBezTo>
                      <a:pt x="2588" y="936"/>
                      <a:pt x="2676" y="930"/>
                      <a:pt x="2762" y="930"/>
                    </a:cubicBezTo>
                    <a:close/>
                    <a:moveTo>
                      <a:pt x="2823" y="0"/>
                    </a:moveTo>
                    <a:lnTo>
                      <a:pt x="2823" y="0"/>
                    </a:lnTo>
                    <a:cubicBezTo>
                      <a:pt x="2843" y="40"/>
                      <a:pt x="2843" y="61"/>
                      <a:pt x="2843" y="81"/>
                    </a:cubicBezTo>
                    <a:cubicBezTo>
                      <a:pt x="2883" y="343"/>
                      <a:pt x="2722" y="565"/>
                      <a:pt x="2460" y="605"/>
                    </a:cubicBezTo>
                    <a:cubicBezTo>
                      <a:pt x="2437" y="609"/>
                      <a:pt x="2414" y="611"/>
                      <a:pt x="2392" y="611"/>
                    </a:cubicBezTo>
                    <a:cubicBezTo>
                      <a:pt x="2174" y="611"/>
                      <a:pt x="1974" y="441"/>
                      <a:pt x="1956" y="222"/>
                    </a:cubicBezTo>
                    <a:cubicBezTo>
                      <a:pt x="1936" y="182"/>
                      <a:pt x="1936" y="161"/>
                      <a:pt x="1936" y="141"/>
                    </a:cubicBezTo>
                    <a:cubicBezTo>
                      <a:pt x="1774" y="202"/>
                      <a:pt x="1593" y="262"/>
                      <a:pt x="1432" y="363"/>
                    </a:cubicBezTo>
                    <a:cubicBezTo>
                      <a:pt x="1452" y="363"/>
                      <a:pt x="1472" y="383"/>
                      <a:pt x="1492" y="403"/>
                    </a:cubicBezTo>
                    <a:cubicBezTo>
                      <a:pt x="1633" y="605"/>
                      <a:pt x="1613" y="907"/>
                      <a:pt x="1411" y="1049"/>
                    </a:cubicBezTo>
                    <a:cubicBezTo>
                      <a:pt x="1325" y="1118"/>
                      <a:pt x="1224" y="1150"/>
                      <a:pt x="1124" y="1150"/>
                    </a:cubicBezTo>
                    <a:cubicBezTo>
                      <a:pt x="991" y="1150"/>
                      <a:pt x="859" y="1092"/>
                      <a:pt x="766" y="988"/>
                    </a:cubicBezTo>
                    <a:cubicBezTo>
                      <a:pt x="746" y="968"/>
                      <a:pt x="746" y="928"/>
                      <a:pt x="726" y="907"/>
                    </a:cubicBezTo>
                    <a:cubicBezTo>
                      <a:pt x="605" y="1049"/>
                      <a:pt x="504" y="1210"/>
                      <a:pt x="403" y="1371"/>
                    </a:cubicBezTo>
                    <a:lnTo>
                      <a:pt x="464" y="1371"/>
                    </a:lnTo>
                    <a:cubicBezTo>
                      <a:pt x="706" y="1472"/>
                      <a:pt x="807" y="1754"/>
                      <a:pt x="726" y="1976"/>
                    </a:cubicBezTo>
                    <a:cubicBezTo>
                      <a:pt x="649" y="2160"/>
                      <a:pt x="480" y="2274"/>
                      <a:pt x="296" y="2274"/>
                    </a:cubicBezTo>
                    <a:cubicBezTo>
                      <a:pt x="239" y="2274"/>
                      <a:pt x="179" y="2262"/>
                      <a:pt x="121" y="2238"/>
                    </a:cubicBezTo>
                    <a:cubicBezTo>
                      <a:pt x="101" y="2238"/>
                      <a:pt x="81" y="2218"/>
                      <a:pt x="61" y="2218"/>
                    </a:cubicBezTo>
                    <a:cubicBezTo>
                      <a:pt x="40" y="2379"/>
                      <a:pt x="0" y="2561"/>
                      <a:pt x="0" y="2762"/>
                    </a:cubicBezTo>
                    <a:cubicBezTo>
                      <a:pt x="20" y="2742"/>
                      <a:pt x="40" y="2742"/>
                      <a:pt x="61" y="2742"/>
                    </a:cubicBezTo>
                    <a:cubicBezTo>
                      <a:pt x="85" y="2738"/>
                      <a:pt x="110" y="2737"/>
                      <a:pt x="133" y="2737"/>
                    </a:cubicBezTo>
                    <a:cubicBezTo>
                      <a:pt x="363" y="2737"/>
                      <a:pt x="548" y="2906"/>
                      <a:pt x="585" y="3125"/>
                    </a:cubicBezTo>
                    <a:cubicBezTo>
                      <a:pt x="625" y="3387"/>
                      <a:pt x="444" y="3629"/>
                      <a:pt x="202" y="3650"/>
                    </a:cubicBezTo>
                    <a:cubicBezTo>
                      <a:pt x="181" y="3670"/>
                      <a:pt x="161" y="3670"/>
                      <a:pt x="141" y="3670"/>
                    </a:cubicBezTo>
                    <a:cubicBezTo>
                      <a:pt x="202" y="3831"/>
                      <a:pt x="262" y="4012"/>
                      <a:pt x="343" y="4174"/>
                    </a:cubicBezTo>
                    <a:cubicBezTo>
                      <a:pt x="363" y="4154"/>
                      <a:pt x="383" y="4133"/>
                      <a:pt x="383" y="4133"/>
                    </a:cubicBezTo>
                    <a:cubicBezTo>
                      <a:pt x="469" y="4065"/>
                      <a:pt x="570" y="4032"/>
                      <a:pt x="670" y="4032"/>
                    </a:cubicBezTo>
                    <a:cubicBezTo>
                      <a:pt x="804" y="4032"/>
                      <a:pt x="936" y="4090"/>
                      <a:pt x="1028" y="4194"/>
                    </a:cubicBezTo>
                    <a:cubicBezTo>
                      <a:pt x="1190" y="4396"/>
                      <a:pt x="1149" y="4698"/>
                      <a:pt x="948" y="4859"/>
                    </a:cubicBezTo>
                    <a:cubicBezTo>
                      <a:pt x="948" y="4859"/>
                      <a:pt x="928" y="4879"/>
                      <a:pt x="907" y="4879"/>
                    </a:cubicBezTo>
                    <a:cubicBezTo>
                      <a:pt x="1048" y="5000"/>
                      <a:pt x="1190" y="5121"/>
                      <a:pt x="1331" y="5202"/>
                    </a:cubicBezTo>
                    <a:cubicBezTo>
                      <a:pt x="1331" y="5202"/>
                      <a:pt x="1351" y="5182"/>
                      <a:pt x="1351" y="5162"/>
                    </a:cubicBezTo>
                    <a:cubicBezTo>
                      <a:pt x="1428" y="4978"/>
                      <a:pt x="1597" y="4864"/>
                      <a:pt x="1771" y="4864"/>
                    </a:cubicBezTo>
                    <a:cubicBezTo>
                      <a:pt x="1827" y="4864"/>
                      <a:pt x="1882" y="4875"/>
                      <a:pt x="1936" y="4900"/>
                    </a:cubicBezTo>
                    <a:cubicBezTo>
                      <a:pt x="2178" y="5000"/>
                      <a:pt x="2299" y="5263"/>
                      <a:pt x="2198" y="5505"/>
                    </a:cubicBezTo>
                    <a:cubicBezTo>
                      <a:pt x="2198" y="5525"/>
                      <a:pt x="2178" y="5545"/>
                      <a:pt x="2178" y="5545"/>
                    </a:cubicBezTo>
                    <a:cubicBezTo>
                      <a:pt x="2339" y="5585"/>
                      <a:pt x="2520" y="5605"/>
                      <a:pt x="2702" y="5625"/>
                    </a:cubicBezTo>
                    <a:cubicBezTo>
                      <a:pt x="2702" y="5605"/>
                      <a:pt x="2702" y="5585"/>
                      <a:pt x="2682" y="5565"/>
                    </a:cubicBezTo>
                    <a:cubicBezTo>
                      <a:pt x="2661" y="5323"/>
                      <a:pt x="2823" y="5081"/>
                      <a:pt x="3085" y="5041"/>
                    </a:cubicBezTo>
                    <a:cubicBezTo>
                      <a:pt x="3108" y="5037"/>
                      <a:pt x="3130" y="5035"/>
                      <a:pt x="3152" y="5035"/>
                    </a:cubicBezTo>
                    <a:cubicBezTo>
                      <a:pt x="3367" y="5035"/>
                      <a:pt x="3552" y="5206"/>
                      <a:pt x="3589" y="5444"/>
                    </a:cubicBezTo>
                    <a:cubicBezTo>
                      <a:pt x="3589" y="5464"/>
                      <a:pt x="3589" y="5464"/>
                      <a:pt x="3589" y="5484"/>
                    </a:cubicBezTo>
                    <a:cubicBezTo>
                      <a:pt x="3770" y="5444"/>
                      <a:pt x="3932" y="5363"/>
                      <a:pt x="4093" y="5283"/>
                    </a:cubicBezTo>
                    <a:cubicBezTo>
                      <a:pt x="4073" y="5263"/>
                      <a:pt x="4073" y="5263"/>
                      <a:pt x="4053" y="5242"/>
                    </a:cubicBezTo>
                    <a:cubicBezTo>
                      <a:pt x="3891" y="5041"/>
                      <a:pt x="3932" y="4758"/>
                      <a:pt x="4133" y="4597"/>
                    </a:cubicBezTo>
                    <a:cubicBezTo>
                      <a:pt x="4218" y="4530"/>
                      <a:pt x="4316" y="4498"/>
                      <a:pt x="4413" y="4498"/>
                    </a:cubicBezTo>
                    <a:cubicBezTo>
                      <a:pt x="4550" y="4498"/>
                      <a:pt x="4685" y="4560"/>
                      <a:pt x="4779" y="4678"/>
                    </a:cubicBezTo>
                    <a:cubicBezTo>
                      <a:pt x="4779" y="4678"/>
                      <a:pt x="4799" y="4698"/>
                      <a:pt x="4799" y="4718"/>
                    </a:cubicBezTo>
                    <a:cubicBezTo>
                      <a:pt x="4920" y="4577"/>
                      <a:pt x="5021" y="4436"/>
                      <a:pt x="5121" y="4275"/>
                    </a:cubicBezTo>
                    <a:lnTo>
                      <a:pt x="5081" y="4275"/>
                    </a:lnTo>
                    <a:cubicBezTo>
                      <a:pt x="4839" y="4174"/>
                      <a:pt x="4718" y="3912"/>
                      <a:pt x="4819" y="3670"/>
                    </a:cubicBezTo>
                    <a:cubicBezTo>
                      <a:pt x="4895" y="3486"/>
                      <a:pt x="5065" y="3372"/>
                      <a:pt x="5239" y="3372"/>
                    </a:cubicBezTo>
                    <a:cubicBezTo>
                      <a:pt x="5295" y="3372"/>
                      <a:pt x="5350" y="3383"/>
                      <a:pt x="5404" y="3408"/>
                    </a:cubicBezTo>
                    <a:cubicBezTo>
                      <a:pt x="5424" y="3428"/>
                      <a:pt x="5444" y="3428"/>
                      <a:pt x="5464" y="3448"/>
                    </a:cubicBezTo>
                    <a:cubicBezTo>
                      <a:pt x="5504" y="3266"/>
                      <a:pt x="5525" y="3085"/>
                      <a:pt x="5525" y="2904"/>
                    </a:cubicBezTo>
                    <a:lnTo>
                      <a:pt x="5464" y="2904"/>
                    </a:lnTo>
                    <a:cubicBezTo>
                      <a:pt x="5441" y="2907"/>
                      <a:pt x="5419" y="2909"/>
                      <a:pt x="5396" y="2909"/>
                    </a:cubicBezTo>
                    <a:cubicBezTo>
                      <a:pt x="5182" y="2909"/>
                      <a:pt x="4997" y="2740"/>
                      <a:pt x="4960" y="2520"/>
                    </a:cubicBezTo>
                    <a:cubicBezTo>
                      <a:pt x="4920" y="2258"/>
                      <a:pt x="5101" y="2037"/>
                      <a:pt x="5343" y="1996"/>
                    </a:cubicBezTo>
                    <a:lnTo>
                      <a:pt x="5404" y="1996"/>
                    </a:lnTo>
                    <a:cubicBezTo>
                      <a:pt x="5363" y="1815"/>
                      <a:pt x="5283" y="1633"/>
                      <a:pt x="5202" y="1472"/>
                    </a:cubicBezTo>
                    <a:cubicBezTo>
                      <a:pt x="5182" y="1492"/>
                      <a:pt x="5162" y="1512"/>
                      <a:pt x="5141" y="1532"/>
                    </a:cubicBezTo>
                    <a:cubicBezTo>
                      <a:pt x="5064" y="1593"/>
                      <a:pt x="4965" y="1623"/>
                      <a:pt x="4865" y="1623"/>
                    </a:cubicBezTo>
                    <a:cubicBezTo>
                      <a:pt x="4732" y="1623"/>
                      <a:pt x="4597" y="1568"/>
                      <a:pt x="4516" y="1452"/>
                    </a:cubicBezTo>
                    <a:cubicBezTo>
                      <a:pt x="4355" y="1250"/>
                      <a:pt x="4395" y="948"/>
                      <a:pt x="4597" y="807"/>
                    </a:cubicBezTo>
                    <a:cubicBezTo>
                      <a:pt x="4597" y="786"/>
                      <a:pt x="4617" y="766"/>
                      <a:pt x="4637" y="766"/>
                    </a:cubicBezTo>
                    <a:cubicBezTo>
                      <a:pt x="4516" y="625"/>
                      <a:pt x="4375" y="524"/>
                      <a:pt x="4214" y="424"/>
                    </a:cubicBezTo>
                    <a:cubicBezTo>
                      <a:pt x="4214" y="444"/>
                      <a:pt x="4194" y="464"/>
                      <a:pt x="4194" y="484"/>
                    </a:cubicBezTo>
                    <a:cubicBezTo>
                      <a:pt x="4117" y="668"/>
                      <a:pt x="3948" y="782"/>
                      <a:pt x="3764" y="782"/>
                    </a:cubicBezTo>
                    <a:cubicBezTo>
                      <a:pt x="3706" y="782"/>
                      <a:pt x="3647" y="770"/>
                      <a:pt x="3589" y="746"/>
                    </a:cubicBezTo>
                    <a:cubicBezTo>
                      <a:pt x="3367" y="645"/>
                      <a:pt x="3246" y="383"/>
                      <a:pt x="3347" y="141"/>
                    </a:cubicBezTo>
                    <a:cubicBezTo>
                      <a:pt x="3347" y="121"/>
                      <a:pt x="3367" y="101"/>
                      <a:pt x="3387" y="81"/>
                    </a:cubicBezTo>
                    <a:cubicBezTo>
                      <a:pt x="3206" y="40"/>
                      <a:pt x="3024" y="20"/>
                      <a:pt x="28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8"/>
              <p:cNvSpPr/>
              <p:nvPr/>
            </p:nvSpPr>
            <p:spPr>
              <a:xfrm>
                <a:off x="3160689" y="1215994"/>
                <a:ext cx="510130" cy="494088"/>
              </a:xfrm>
              <a:custGeom>
                <a:avLst/>
                <a:gdLst/>
                <a:ahLst/>
                <a:cxnLst/>
                <a:rect l="l" t="t" r="r" b="b"/>
                <a:pathLst>
                  <a:path w="4417" h="4278" extrusionOk="0">
                    <a:moveTo>
                      <a:pt x="2228" y="693"/>
                    </a:moveTo>
                    <a:cubicBezTo>
                      <a:pt x="2265" y="693"/>
                      <a:pt x="2302" y="694"/>
                      <a:pt x="2339" y="697"/>
                    </a:cubicBezTo>
                    <a:cubicBezTo>
                      <a:pt x="3106" y="778"/>
                      <a:pt x="3690" y="1484"/>
                      <a:pt x="3610" y="2270"/>
                    </a:cubicBezTo>
                    <a:cubicBezTo>
                      <a:pt x="3552" y="3019"/>
                      <a:pt x="2909" y="3585"/>
                      <a:pt x="2186" y="3585"/>
                    </a:cubicBezTo>
                    <a:cubicBezTo>
                      <a:pt x="2150" y="3585"/>
                      <a:pt x="2114" y="3583"/>
                      <a:pt x="2077" y="3580"/>
                    </a:cubicBezTo>
                    <a:cubicBezTo>
                      <a:pt x="1291" y="3500"/>
                      <a:pt x="726" y="2794"/>
                      <a:pt x="787" y="2008"/>
                    </a:cubicBezTo>
                    <a:cubicBezTo>
                      <a:pt x="864" y="1259"/>
                      <a:pt x="1489" y="693"/>
                      <a:pt x="2228" y="693"/>
                    </a:cubicBezTo>
                    <a:close/>
                    <a:moveTo>
                      <a:pt x="2182" y="0"/>
                    </a:moveTo>
                    <a:cubicBezTo>
                      <a:pt x="1106" y="0"/>
                      <a:pt x="196" y="832"/>
                      <a:pt x="101" y="1947"/>
                    </a:cubicBezTo>
                    <a:cubicBezTo>
                      <a:pt x="1" y="3117"/>
                      <a:pt x="847" y="4165"/>
                      <a:pt x="2017" y="4266"/>
                    </a:cubicBezTo>
                    <a:cubicBezTo>
                      <a:pt x="2089" y="4274"/>
                      <a:pt x="2160" y="4277"/>
                      <a:pt x="2231" y="4277"/>
                    </a:cubicBezTo>
                    <a:cubicBezTo>
                      <a:pt x="3291" y="4277"/>
                      <a:pt x="4202" y="3446"/>
                      <a:pt x="4315" y="2330"/>
                    </a:cubicBezTo>
                    <a:cubicBezTo>
                      <a:pt x="4416" y="1161"/>
                      <a:pt x="3549" y="112"/>
                      <a:pt x="2400" y="12"/>
                    </a:cubicBezTo>
                    <a:cubicBezTo>
                      <a:pt x="2327" y="4"/>
                      <a:pt x="2254" y="0"/>
                      <a:pt x="2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8"/>
              <p:cNvSpPr/>
              <p:nvPr/>
            </p:nvSpPr>
            <p:spPr>
              <a:xfrm>
                <a:off x="3197994" y="1240595"/>
                <a:ext cx="435522" cy="444887"/>
              </a:xfrm>
              <a:custGeom>
                <a:avLst/>
                <a:gdLst/>
                <a:ahLst/>
                <a:cxnLst/>
                <a:rect l="l" t="t" r="r" b="b"/>
                <a:pathLst>
                  <a:path w="3771" h="3852" fill="none" extrusionOk="0">
                    <a:moveTo>
                      <a:pt x="3690" y="2097"/>
                    </a:moveTo>
                    <a:cubicBezTo>
                      <a:pt x="3589" y="3105"/>
                      <a:pt x="2702" y="3851"/>
                      <a:pt x="1714" y="3751"/>
                    </a:cubicBezTo>
                    <a:cubicBezTo>
                      <a:pt x="726" y="3650"/>
                      <a:pt x="0" y="2763"/>
                      <a:pt x="81" y="1754"/>
                    </a:cubicBezTo>
                    <a:cubicBezTo>
                      <a:pt x="182" y="746"/>
                      <a:pt x="1049" y="0"/>
                      <a:pt x="2037" y="101"/>
                    </a:cubicBezTo>
                    <a:cubicBezTo>
                      <a:pt x="3045" y="202"/>
                      <a:pt x="3771" y="1089"/>
                      <a:pt x="3690" y="2097"/>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9" name="Google Shape;909;p38"/>
            <p:cNvGrpSpPr/>
            <p:nvPr/>
          </p:nvGrpSpPr>
          <p:grpSpPr>
            <a:xfrm>
              <a:off x="3503820" y="1740683"/>
              <a:ext cx="449283" cy="457506"/>
              <a:chOff x="3095550" y="1138150"/>
              <a:chExt cx="638096" cy="649775"/>
            </a:xfrm>
          </p:grpSpPr>
          <p:sp>
            <p:nvSpPr>
              <p:cNvPr id="910" name="Google Shape;910;p38"/>
              <p:cNvSpPr/>
              <p:nvPr/>
            </p:nvSpPr>
            <p:spPr>
              <a:xfrm>
                <a:off x="3095550" y="1138150"/>
                <a:ext cx="638096" cy="649775"/>
              </a:xfrm>
              <a:custGeom>
                <a:avLst/>
                <a:gdLst/>
                <a:ahLst/>
                <a:cxnLst/>
                <a:rect l="l" t="t" r="r" b="b"/>
                <a:pathLst>
                  <a:path w="5525" h="5626" extrusionOk="0">
                    <a:moveTo>
                      <a:pt x="2762" y="930"/>
                    </a:moveTo>
                    <a:cubicBezTo>
                      <a:pt x="3682" y="930"/>
                      <a:pt x="4470" y="1600"/>
                      <a:pt x="4617" y="2541"/>
                    </a:cubicBezTo>
                    <a:cubicBezTo>
                      <a:pt x="4758" y="3569"/>
                      <a:pt x="4053" y="4537"/>
                      <a:pt x="3045" y="4678"/>
                    </a:cubicBezTo>
                    <a:cubicBezTo>
                      <a:pt x="2957" y="4690"/>
                      <a:pt x="2869" y="4696"/>
                      <a:pt x="2783" y="4696"/>
                    </a:cubicBezTo>
                    <a:cubicBezTo>
                      <a:pt x="1860" y="4696"/>
                      <a:pt x="1057" y="4025"/>
                      <a:pt x="928" y="3085"/>
                    </a:cubicBezTo>
                    <a:cubicBezTo>
                      <a:pt x="786" y="2057"/>
                      <a:pt x="1492" y="1089"/>
                      <a:pt x="2500" y="948"/>
                    </a:cubicBezTo>
                    <a:cubicBezTo>
                      <a:pt x="2588" y="936"/>
                      <a:pt x="2676" y="930"/>
                      <a:pt x="2762" y="930"/>
                    </a:cubicBezTo>
                    <a:close/>
                    <a:moveTo>
                      <a:pt x="2823" y="0"/>
                    </a:moveTo>
                    <a:lnTo>
                      <a:pt x="2823" y="0"/>
                    </a:lnTo>
                    <a:cubicBezTo>
                      <a:pt x="2843" y="40"/>
                      <a:pt x="2843" y="61"/>
                      <a:pt x="2843" y="81"/>
                    </a:cubicBezTo>
                    <a:cubicBezTo>
                      <a:pt x="2883" y="343"/>
                      <a:pt x="2722" y="565"/>
                      <a:pt x="2460" y="605"/>
                    </a:cubicBezTo>
                    <a:cubicBezTo>
                      <a:pt x="2437" y="609"/>
                      <a:pt x="2414" y="611"/>
                      <a:pt x="2392" y="611"/>
                    </a:cubicBezTo>
                    <a:cubicBezTo>
                      <a:pt x="2174" y="611"/>
                      <a:pt x="1974" y="441"/>
                      <a:pt x="1956" y="222"/>
                    </a:cubicBezTo>
                    <a:cubicBezTo>
                      <a:pt x="1936" y="182"/>
                      <a:pt x="1936" y="161"/>
                      <a:pt x="1936" y="141"/>
                    </a:cubicBezTo>
                    <a:cubicBezTo>
                      <a:pt x="1774" y="202"/>
                      <a:pt x="1593" y="262"/>
                      <a:pt x="1432" y="363"/>
                    </a:cubicBezTo>
                    <a:cubicBezTo>
                      <a:pt x="1452" y="363"/>
                      <a:pt x="1472" y="383"/>
                      <a:pt x="1492" y="403"/>
                    </a:cubicBezTo>
                    <a:cubicBezTo>
                      <a:pt x="1633" y="605"/>
                      <a:pt x="1613" y="907"/>
                      <a:pt x="1411" y="1049"/>
                    </a:cubicBezTo>
                    <a:cubicBezTo>
                      <a:pt x="1325" y="1118"/>
                      <a:pt x="1224" y="1150"/>
                      <a:pt x="1124" y="1150"/>
                    </a:cubicBezTo>
                    <a:cubicBezTo>
                      <a:pt x="991" y="1150"/>
                      <a:pt x="859" y="1092"/>
                      <a:pt x="766" y="988"/>
                    </a:cubicBezTo>
                    <a:cubicBezTo>
                      <a:pt x="746" y="968"/>
                      <a:pt x="746" y="928"/>
                      <a:pt x="726" y="907"/>
                    </a:cubicBezTo>
                    <a:cubicBezTo>
                      <a:pt x="605" y="1049"/>
                      <a:pt x="504" y="1210"/>
                      <a:pt x="403" y="1371"/>
                    </a:cubicBezTo>
                    <a:lnTo>
                      <a:pt x="464" y="1371"/>
                    </a:lnTo>
                    <a:cubicBezTo>
                      <a:pt x="706" y="1472"/>
                      <a:pt x="807" y="1754"/>
                      <a:pt x="726" y="1976"/>
                    </a:cubicBezTo>
                    <a:cubicBezTo>
                      <a:pt x="649" y="2160"/>
                      <a:pt x="480" y="2274"/>
                      <a:pt x="296" y="2274"/>
                    </a:cubicBezTo>
                    <a:cubicBezTo>
                      <a:pt x="239" y="2274"/>
                      <a:pt x="179" y="2262"/>
                      <a:pt x="121" y="2238"/>
                    </a:cubicBezTo>
                    <a:cubicBezTo>
                      <a:pt x="101" y="2238"/>
                      <a:pt x="81" y="2218"/>
                      <a:pt x="61" y="2218"/>
                    </a:cubicBezTo>
                    <a:cubicBezTo>
                      <a:pt x="40" y="2379"/>
                      <a:pt x="0" y="2561"/>
                      <a:pt x="0" y="2762"/>
                    </a:cubicBezTo>
                    <a:cubicBezTo>
                      <a:pt x="20" y="2742"/>
                      <a:pt x="40" y="2742"/>
                      <a:pt x="61" y="2742"/>
                    </a:cubicBezTo>
                    <a:cubicBezTo>
                      <a:pt x="85" y="2738"/>
                      <a:pt x="110" y="2737"/>
                      <a:pt x="133" y="2737"/>
                    </a:cubicBezTo>
                    <a:cubicBezTo>
                      <a:pt x="363" y="2737"/>
                      <a:pt x="548" y="2906"/>
                      <a:pt x="585" y="3125"/>
                    </a:cubicBezTo>
                    <a:cubicBezTo>
                      <a:pt x="625" y="3387"/>
                      <a:pt x="444" y="3629"/>
                      <a:pt x="202" y="3650"/>
                    </a:cubicBezTo>
                    <a:cubicBezTo>
                      <a:pt x="181" y="3670"/>
                      <a:pt x="161" y="3670"/>
                      <a:pt x="141" y="3670"/>
                    </a:cubicBezTo>
                    <a:cubicBezTo>
                      <a:pt x="202" y="3831"/>
                      <a:pt x="262" y="4012"/>
                      <a:pt x="343" y="4174"/>
                    </a:cubicBezTo>
                    <a:cubicBezTo>
                      <a:pt x="363" y="4154"/>
                      <a:pt x="383" y="4133"/>
                      <a:pt x="383" y="4133"/>
                    </a:cubicBezTo>
                    <a:cubicBezTo>
                      <a:pt x="469" y="4065"/>
                      <a:pt x="570" y="4032"/>
                      <a:pt x="670" y="4032"/>
                    </a:cubicBezTo>
                    <a:cubicBezTo>
                      <a:pt x="804" y="4032"/>
                      <a:pt x="936" y="4090"/>
                      <a:pt x="1028" y="4194"/>
                    </a:cubicBezTo>
                    <a:cubicBezTo>
                      <a:pt x="1190" y="4396"/>
                      <a:pt x="1149" y="4698"/>
                      <a:pt x="948" y="4859"/>
                    </a:cubicBezTo>
                    <a:cubicBezTo>
                      <a:pt x="948" y="4859"/>
                      <a:pt x="928" y="4879"/>
                      <a:pt x="907" y="4879"/>
                    </a:cubicBezTo>
                    <a:cubicBezTo>
                      <a:pt x="1048" y="5000"/>
                      <a:pt x="1190" y="5121"/>
                      <a:pt x="1331" y="5202"/>
                    </a:cubicBezTo>
                    <a:cubicBezTo>
                      <a:pt x="1331" y="5202"/>
                      <a:pt x="1351" y="5182"/>
                      <a:pt x="1351" y="5162"/>
                    </a:cubicBezTo>
                    <a:cubicBezTo>
                      <a:pt x="1428" y="4978"/>
                      <a:pt x="1597" y="4864"/>
                      <a:pt x="1771" y="4864"/>
                    </a:cubicBezTo>
                    <a:cubicBezTo>
                      <a:pt x="1827" y="4864"/>
                      <a:pt x="1882" y="4875"/>
                      <a:pt x="1936" y="4900"/>
                    </a:cubicBezTo>
                    <a:cubicBezTo>
                      <a:pt x="2178" y="5000"/>
                      <a:pt x="2299" y="5263"/>
                      <a:pt x="2198" y="5505"/>
                    </a:cubicBezTo>
                    <a:cubicBezTo>
                      <a:pt x="2198" y="5525"/>
                      <a:pt x="2178" y="5545"/>
                      <a:pt x="2178" y="5545"/>
                    </a:cubicBezTo>
                    <a:cubicBezTo>
                      <a:pt x="2339" y="5585"/>
                      <a:pt x="2520" y="5605"/>
                      <a:pt x="2702" y="5625"/>
                    </a:cubicBezTo>
                    <a:cubicBezTo>
                      <a:pt x="2702" y="5605"/>
                      <a:pt x="2702" y="5585"/>
                      <a:pt x="2682" y="5565"/>
                    </a:cubicBezTo>
                    <a:cubicBezTo>
                      <a:pt x="2661" y="5323"/>
                      <a:pt x="2823" y="5081"/>
                      <a:pt x="3085" y="5041"/>
                    </a:cubicBezTo>
                    <a:cubicBezTo>
                      <a:pt x="3108" y="5037"/>
                      <a:pt x="3130" y="5035"/>
                      <a:pt x="3152" y="5035"/>
                    </a:cubicBezTo>
                    <a:cubicBezTo>
                      <a:pt x="3367" y="5035"/>
                      <a:pt x="3552" y="5206"/>
                      <a:pt x="3589" y="5444"/>
                    </a:cubicBezTo>
                    <a:cubicBezTo>
                      <a:pt x="3589" y="5464"/>
                      <a:pt x="3589" y="5464"/>
                      <a:pt x="3589" y="5484"/>
                    </a:cubicBezTo>
                    <a:cubicBezTo>
                      <a:pt x="3770" y="5444"/>
                      <a:pt x="3932" y="5363"/>
                      <a:pt x="4093" y="5283"/>
                    </a:cubicBezTo>
                    <a:cubicBezTo>
                      <a:pt x="4073" y="5263"/>
                      <a:pt x="4073" y="5263"/>
                      <a:pt x="4053" y="5242"/>
                    </a:cubicBezTo>
                    <a:cubicBezTo>
                      <a:pt x="3891" y="5041"/>
                      <a:pt x="3932" y="4758"/>
                      <a:pt x="4133" y="4597"/>
                    </a:cubicBezTo>
                    <a:cubicBezTo>
                      <a:pt x="4218" y="4530"/>
                      <a:pt x="4316" y="4498"/>
                      <a:pt x="4413" y="4498"/>
                    </a:cubicBezTo>
                    <a:cubicBezTo>
                      <a:pt x="4550" y="4498"/>
                      <a:pt x="4685" y="4560"/>
                      <a:pt x="4779" y="4678"/>
                    </a:cubicBezTo>
                    <a:cubicBezTo>
                      <a:pt x="4779" y="4678"/>
                      <a:pt x="4799" y="4698"/>
                      <a:pt x="4799" y="4718"/>
                    </a:cubicBezTo>
                    <a:cubicBezTo>
                      <a:pt x="4920" y="4577"/>
                      <a:pt x="5021" y="4436"/>
                      <a:pt x="5121" y="4275"/>
                    </a:cubicBezTo>
                    <a:lnTo>
                      <a:pt x="5081" y="4275"/>
                    </a:lnTo>
                    <a:cubicBezTo>
                      <a:pt x="4839" y="4174"/>
                      <a:pt x="4718" y="3912"/>
                      <a:pt x="4819" y="3670"/>
                    </a:cubicBezTo>
                    <a:cubicBezTo>
                      <a:pt x="4895" y="3486"/>
                      <a:pt x="5065" y="3372"/>
                      <a:pt x="5239" y="3372"/>
                    </a:cubicBezTo>
                    <a:cubicBezTo>
                      <a:pt x="5295" y="3372"/>
                      <a:pt x="5350" y="3383"/>
                      <a:pt x="5404" y="3408"/>
                    </a:cubicBezTo>
                    <a:cubicBezTo>
                      <a:pt x="5424" y="3428"/>
                      <a:pt x="5444" y="3428"/>
                      <a:pt x="5464" y="3448"/>
                    </a:cubicBezTo>
                    <a:cubicBezTo>
                      <a:pt x="5504" y="3266"/>
                      <a:pt x="5525" y="3085"/>
                      <a:pt x="5525" y="2904"/>
                    </a:cubicBezTo>
                    <a:lnTo>
                      <a:pt x="5464" y="2904"/>
                    </a:lnTo>
                    <a:cubicBezTo>
                      <a:pt x="5441" y="2907"/>
                      <a:pt x="5419" y="2909"/>
                      <a:pt x="5396" y="2909"/>
                    </a:cubicBezTo>
                    <a:cubicBezTo>
                      <a:pt x="5182" y="2909"/>
                      <a:pt x="4997" y="2740"/>
                      <a:pt x="4960" y="2520"/>
                    </a:cubicBezTo>
                    <a:cubicBezTo>
                      <a:pt x="4920" y="2258"/>
                      <a:pt x="5101" y="2037"/>
                      <a:pt x="5343" y="1996"/>
                    </a:cubicBezTo>
                    <a:lnTo>
                      <a:pt x="5404" y="1996"/>
                    </a:lnTo>
                    <a:cubicBezTo>
                      <a:pt x="5363" y="1815"/>
                      <a:pt x="5283" y="1633"/>
                      <a:pt x="5202" y="1472"/>
                    </a:cubicBezTo>
                    <a:cubicBezTo>
                      <a:pt x="5182" y="1492"/>
                      <a:pt x="5162" y="1512"/>
                      <a:pt x="5141" y="1532"/>
                    </a:cubicBezTo>
                    <a:cubicBezTo>
                      <a:pt x="5064" y="1593"/>
                      <a:pt x="4965" y="1623"/>
                      <a:pt x="4865" y="1623"/>
                    </a:cubicBezTo>
                    <a:cubicBezTo>
                      <a:pt x="4732" y="1623"/>
                      <a:pt x="4597" y="1568"/>
                      <a:pt x="4516" y="1452"/>
                    </a:cubicBezTo>
                    <a:cubicBezTo>
                      <a:pt x="4355" y="1250"/>
                      <a:pt x="4395" y="948"/>
                      <a:pt x="4597" y="807"/>
                    </a:cubicBezTo>
                    <a:cubicBezTo>
                      <a:pt x="4597" y="786"/>
                      <a:pt x="4617" y="766"/>
                      <a:pt x="4637" y="766"/>
                    </a:cubicBezTo>
                    <a:cubicBezTo>
                      <a:pt x="4516" y="625"/>
                      <a:pt x="4375" y="524"/>
                      <a:pt x="4214" y="424"/>
                    </a:cubicBezTo>
                    <a:cubicBezTo>
                      <a:pt x="4214" y="444"/>
                      <a:pt x="4194" y="464"/>
                      <a:pt x="4194" y="484"/>
                    </a:cubicBezTo>
                    <a:cubicBezTo>
                      <a:pt x="4117" y="668"/>
                      <a:pt x="3948" y="782"/>
                      <a:pt x="3764" y="782"/>
                    </a:cubicBezTo>
                    <a:cubicBezTo>
                      <a:pt x="3706" y="782"/>
                      <a:pt x="3647" y="770"/>
                      <a:pt x="3589" y="746"/>
                    </a:cubicBezTo>
                    <a:cubicBezTo>
                      <a:pt x="3367" y="645"/>
                      <a:pt x="3246" y="383"/>
                      <a:pt x="3347" y="141"/>
                    </a:cubicBezTo>
                    <a:cubicBezTo>
                      <a:pt x="3347" y="121"/>
                      <a:pt x="3367" y="101"/>
                      <a:pt x="3387" y="81"/>
                    </a:cubicBezTo>
                    <a:cubicBezTo>
                      <a:pt x="3206" y="40"/>
                      <a:pt x="3024" y="20"/>
                      <a:pt x="28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8"/>
              <p:cNvSpPr/>
              <p:nvPr/>
            </p:nvSpPr>
            <p:spPr>
              <a:xfrm>
                <a:off x="3160689" y="1215994"/>
                <a:ext cx="510130" cy="494088"/>
              </a:xfrm>
              <a:custGeom>
                <a:avLst/>
                <a:gdLst/>
                <a:ahLst/>
                <a:cxnLst/>
                <a:rect l="l" t="t" r="r" b="b"/>
                <a:pathLst>
                  <a:path w="4417" h="4278" extrusionOk="0">
                    <a:moveTo>
                      <a:pt x="2228" y="693"/>
                    </a:moveTo>
                    <a:cubicBezTo>
                      <a:pt x="2265" y="693"/>
                      <a:pt x="2302" y="694"/>
                      <a:pt x="2339" y="697"/>
                    </a:cubicBezTo>
                    <a:cubicBezTo>
                      <a:pt x="3106" y="778"/>
                      <a:pt x="3690" y="1484"/>
                      <a:pt x="3610" y="2270"/>
                    </a:cubicBezTo>
                    <a:cubicBezTo>
                      <a:pt x="3552" y="3019"/>
                      <a:pt x="2909" y="3585"/>
                      <a:pt x="2186" y="3585"/>
                    </a:cubicBezTo>
                    <a:cubicBezTo>
                      <a:pt x="2150" y="3585"/>
                      <a:pt x="2114" y="3583"/>
                      <a:pt x="2077" y="3580"/>
                    </a:cubicBezTo>
                    <a:cubicBezTo>
                      <a:pt x="1291" y="3500"/>
                      <a:pt x="726" y="2794"/>
                      <a:pt x="787" y="2008"/>
                    </a:cubicBezTo>
                    <a:cubicBezTo>
                      <a:pt x="864" y="1259"/>
                      <a:pt x="1489" y="693"/>
                      <a:pt x="2228" y="693"/>
                    </a:cubicBezTo>
                    <a:close/>
                    <a:moveTo>
                      <a:pt x="2182" y="0"/>
                    </a:moveTo>
                    <a:cubicBezTo>
                      <a:pt x="1106" y="0"/>
                      <a:pt x="196" y="832"/>
                      <a:pt x="101" y="1947"/>
                    </a:cubicBezTo>
                    <a:cubicBezTo>
                      <a:pt x="1" y="3117"/>
                      <a:pt x="847" y="4165"/>
                      <a:pt x="2017" y="4266"/>
                    </a:cubicBezTo>
                    <a:cubicBezTo>
                      <a:pt x="2089" y="4274"/>
                      <a:pt x="2160" y="4277"/>
                      <a:pt x="2231" y="4277"/>
                    </a:cubicBezTo>
                    <a:cubicBezTo>
                      <a:pt x="3291" y="4277"/>
                      <a:pt x="4202" y="3446"/>
                      <a:pt x="4315" y="2330"/>
                    </a:cubicBezTo>
                    <a:cubicBezTo>
                      <a:pt x="4416" y="1161"/>
                      <a:pt x="3549" y="112"/>
                      <a:pt x="2400" y="12"/>
                    </a:cubicBezTo>
                    <a:cubicBezTo>
                      <a:pt x="2327" y="4"/>
                      <a:pt x="2254" y="0"/>
                      <a:pt x="2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8"/>
              <p:cNvSpPr/>
              <p:nvPr/>
            </p:nvSpPr>
            <p:spPr>
              <a:xfrm>
                <a:off x="3197994" y="1240595"/>
                <a:ext cx="435522" cy="444887"/>
              </a:xfrm>
              <a:custGeom>
                <a:avLst/>
                <a:gdLst/>
                <a:ahLst/>
                <a:cxnLst/>
                <a:rect l="l" t="t" r="r" b="b"/>
                <a:pathLst>
                  <a:path w="3771" h="3852" fill="none" extrusionOk="0">
                    <a:moveTo>
                      <a:pt x="3690" y="2097"/>
                    </a:moveTo>
                    <a:cubicBezTo>
                      <a:pt x="3589" y="3105"/>
                      <a:pt x="2702" y="3851"/>
                      <a:pt x="1714" y="3751"/>
                    </a:cubicBezTo>
                    <a:cubicBezTo>
                      <a:pt x="726" y="3650"/>
                      <a:pt x="0" y="2763"/>
                      <a:pt x="81" y="1754"/>
                    </a:cubicBezTo>
                    <a:cubicBezTo>
                      <a:pt x="182" y="746"/>
                      <a:pt x="1049" y="0"/>
                      <a:pt x="2037" y="101"/>
                    </a:cubicBezTo>
                    <a:cubicBezTo>
                      <a:pt x="3045" y="202"/>
                      <a:pt x="3771" y="1089"/>
                      <a:pt x="3690" y="2097"/>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13" name="Google Shape;913;p38"/>
          <p:cNvSpPr/>
          <p:nvPr/>
        </p:nvSpPr>
        <p:spPr>
          <a:xfrm>
            <a:off x="3336524" y="3073727"/>
            <a:ext cx="579048" cy="578799"/>
          </a:xfrm>
          <a:custGeom>
            <a:avLst/>
            <a:gdLst/>
            <a:ahLst/>
            <a:cxnLst/>
            <a:rect l="l" t="t" r="r" b="b"/>
            <a:pathLst>
              <a:path w="2441" h="2440" fill="none" extrusionOk="0">
                <a:moveTo>
                  <a:pt x="1230" y="0"/>
                </a:moveTo>
                <a:lnTo>
                  <a:pt x="1230" y="0"/>
                </a:lnTo>
                <a:cubicBezTo>
                  <a:pt x="1230" y="686"/>
                  <a:pt x="1775" y="1230"/>
                  <a:pt x="2440" y="1230"/>
                </a:cubicBezTo>
                <a:cubicBezTo>
                  <a:pt x="1775" y="1230"/>
                  <a:pt x="1230" y="1774"/>
                  <a:pt x="1230" y="2440"/>
                </a:cubicBezTo>
                <a:cubicBezTo>
                  <a:pt x="1230" y="1774"/>
                  <a:pt x="686" y="1230"/>
                  <a:pt x="0" y="1230"/>
                </a:cubicBezTo>
                <a:cubicBezTo>
                  <a:pt x="686" y="1230"/>
                  <a:pt x="1230" y="686"/>
                  <a:pt x="1230" y="0"/>
                </a:cubicBezTo>
                <a:close/>
              </a:path>
            </a:pathLst>
          </a:custGeom>
          <a:noFill/>
          <a:ln w="9525" cap="flat"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8" name="Google Shape;1008;p38"/>
          <p:cNvGrpSpPr/>
          <p:nvPr/>
        </p:nvGrpSpPr>
        <p:grpSpPr>
          <a:xfrm>
            <a:off x="-207203" y="1506341"/>
            <a:ext cx="1039626" cy="481469"/>
            <a:chOff x="2295000" y="1035050"/>
            <a:chExt cx="143700" cy="66550"/>
          </a:xfrm>
        </p:grpSpPr>
        <p:sp>
          <p:nvSpPr>
            <p:cNvPr id="1009" name="Google Shape;1009;p38"/>
            <p:cNvSpPr/>
            <p:nvPr/>
          </p:nvSpPr>
          <p:spPr>
            <a:xfrm>
              <a:off x="2295000" y="1035050"/>
              <a:ext cx="143700" cy="66550"/>
            </a:xfrm>
            <a:custGeom>
              <a:avLst/>
              <a:gdLst/>
              <a:ahLst/>
              <a:cxnLst/>
              <a:rect l="l" t="t" r="r" b="b"/>
              <a:pathLst>
                <a:path w="5748" h="2662" extrusionOk="0">
                  <a:moveTo>
                    <a:pt x="2682" y="0"/>
                  </a:moveTo>
                  <a:cubicBezTo>
                    <a:pt x="1795" y="0"/>
                    <a:pt x="1069" y="645"/>
                    <a:pt x="948" y="1492"/>
                  </a:cubicBezTo>
                  <a:lnTo>
                    <a:pt x="908" y="1492"/>
                  </a:lnTo>
                  <a:cubicBezTo>
                    <a:pt x="404" y="1492"/>
                    <a:pt x="1" y="1916"/>
                    <a:pt x="1" y="2420"/>
                  </a:cubicBezTo>
                  <a:cubicBezTo>
                    <a:pt x="1" y="2500"/>
                    <a:pt x="1" y="2581"/>
                    <a:pt x="21" y="2662"/>
                  </a:cubicBezTo>
                  <a:lnTo>
                    <a:pt x="5666" y="2662"/>
                  </a:lnTo>
                  <a:cubicBezTo>
                    <a:pt x="5727" y="2520"/>
                    <a:pt x="5747" y="2359"/>
                    <a:pt x="5747" y="2198"/>
                  </a:cubicBezTo>
                  <a:cubicBezTo>
                    <a:pt x="5747" y="1492"/>
                    <a:pt x="5203" y="948"/>
                    <a:pt x="4497" y="948"/>
                  </a:cubicBezTo>
                  <a:cubicBezTo>
                    <a:pt x="4416" y="948"/>
                    <a:pt x="4336" y="948"/>
                    <a:pt x="4235" y="968"/>
                  </a:cubicBezTo>
                  <a:cubicBezTo>
                    <a:pt x="3953" y="403"/>
                    <a:pt x="3368" y="0"/>
                    <a:pt x="26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8"/>
            <p:cNvSpPr/>
            <p:nvPr/>
          </p:nvSpPr>
          <p:spPr>
            <a:xfrm>
              <a:off x="2295000" y="1035050"/>
              <a:ext cx="143700" cy="66550"/>
            </a:xfrm>
            <a:custGeom>
              <a:avLst/>
              <a:gdLst/>
              <a:ahLst/>
              <a:cxnLst/>
              <a:rect l="l" t="t" r="r" b="b"/>
              <a:pathLst>
                <a:path w="5748" h="2662" fill="none" extrusionOk="0">
                  <a:moveTo>
                    <a:pt x="5666" y="2662"/>
                  </a:moveTo>
                  <a:cubicBezTo>
                    <a:pt x="5727" y="2520"/>
                    <a:pt x="5747" y="2359"/>
                    <a:pt x="5747" y="2198"/>
                  </a:cubicBezTo>
                  <a:cubicBezTo>
                    <a:pt x="5747" y="1492"/>
                    <a:pt x="5203" y="948"/>
                    <a:pt x="4497" y="948"/>
                  </a:cubicBezTo>
                  <a:cubicBezTo>
                    <a:pt x="4416" y="948"/>
                    <a:pt x="4336" y="948"/>
                    <a:pt x="4235" y="968"/>
                  </a:cubicBezTo>
                  <a:cubicBezTo>
                    <a:pt x="3953" y="403"/>
                    <a:pt x="3368" y="0"/>
                    <a:pt x="2682" y="0"/>
                  </a:cubicBezTo>
                  <a:cubicBezTo>
                    <a:pt x="1795" y="0"/>
                    <a:pt x="1069" y="645"/>
                    <a:pt x="948" y="1492"/>
                  </a:cubicBezTo>
                  <a:cubicBezTo>
                    <a:pt x="928" y="1492"/>
                    <a:pt x="928" y="1492"/>
                    <a:pt x="908" y="1492"/>
                  </a:cubicBezTo>
                  <a:cubicBezTo>
                    <a:pt x="404" y="1492"/>
                    <a:pt x="1" y="1916"/>
                    <a:pt x="1" y="2420"/>
                  </a:cubicBezTo>
                  <a:cubicBezTo>
                    <a:pt x="1" y="2500"/>
                    <a:pt x="1" y="2581"/>
                    <a:pt x="21" y="2662"/>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8"/>
            <p:cNvSpPr/>
            <p:nvPr/>
          </p:nvSpPr>
          <p:spPr>
            <a:xfrm>
              <a:off x="2329800" y="1043100"/>
              <a:ext cx="20675" cy="22200"/>
            </a:xfrm>
            <a:custGeom>
              <a:avLst/>
              <a:gdLst/>
              <a:ahLst/>
              <a:cxnLst/>
              <a:rect l="l" t="t" r="r" b="b"/>
              <a:pathLst>
                <a:path w="827" h="888" fill="none" extrusionOk="0">
                  <a:moveTo>
                    <a:pt x="827" y="1"/>
                  </a:moveTo>
                  <a:cubicBezTo>
                    <a:pt x="423" y="122"/>
                    <a:pt x="81" y="485"/>
                    <a:pt x="0" y="888"/>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8"/>
            <p:cNvSpPr/>
            <p:nvPr/>
          </p:nvSpPr>
          <p:spPr>
            <a:xfrm>
              <a:off x="2326775" y="1071825"/>
              <a:ext cx="1025" cy="6600"/>
            </a:xfrm>
            <a:custGeom>
              <a:avLst/>
              <a:gdLst/>
              <a:ahLst/>
              <a:cxnLst/>
              <a:rect l="l" t="t" r="r" b="b"/>
              <a:pathLst>
                <a:path w="41" h="264" fill="none" extrusionOk="0">
                  <a:moveTo>
                    <a:pt x="40" y="1"/>
                  </a:moveTo>
                  <a:cubicBezTo>
                    <a:pt x="20" y="102"/>
                    <a:pt x="0" y="182"/>
                    <a:pt x="20" y="263"/>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21;p40"/>
          <p:cNvGrpSpPr/>
          <p:nvPr/>
        </p:nvGrpSpPr>
        <p:grpSpPr>
          <a:xfrm flipH="1">
            <a:off x="517674" y="906808"/>
            <a:ext cx="4373457" cy="3515152"/>
            <a:chOff x="4057452" y="1141075"/>
            <a:chExt cx="4373457" cy="3515152"/>
          </a:xfrm>
        </p:grpSpPr>
        <p:sp>
          <p:nvSpPr>
            <p:cNvPr id="118" name="Google Shape;1122;p40"/>
            <p:cNvSpPr/>
            <p:nvPr/>
          </p:nvSpPr>
          <p:spPr>
            <a:xfrm>
              <a:off x="6261852" y="4512495"/>
              <a:ext cx="1668019" cy="76"/>
            </a:xfrm>
            <a:custGeom>
              <a:avLst/>
              <a:gdLst/>
              <a:ahLst/>
              <a:cxnLst/>
              <a:rect l="l" t="t" r="r" b="b"/>
              <a:pathLst>
                <a:path w="21817" h="1" fill="none" extrusionOk="0">
                  <a:moveTo>
                    <a:pt x="1" y="0"/>
                  </a:moveTo>
                  <a:lnTo>
                    <a:pt x="21817" y="0"/>
                  </a:lnTo>
                </a:path>
              </a:pathLst>
            </a:custGeom>
            <a:noFill/>
            <a:ln w="9525" cap="flat"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23;p40"/>
            <p:cNvSpPr/>
            <p:nvPr/>
          </p:nvSpPr>
          <p:spPr>
            <a:xfrm>
              <a:off x="6027512" y="4512495"/>
              <a:ext cx="177376" cy="76"/>
            </a:xfrm>
            <a:custGeom>
              <a:avLst/>
              <a:gdLst/>
              <a:ahLst/>
              <a:cxnLst/>
              <a:rect l="l" t="t" r="r" b="b"/>
              <a:pathLst>
                <a:path w="2320" h="1" fill="none" extrusionOk="0">
                  <a:moveTo>
                    <a:pt x="1" y="0"/>
                  </a:moveTo>
                  <a:lnTo>
                    <a:pt x="2320" y="0"/>
                  </a:lnTo>
                </a:path>
              </a:pathLst>
            </a:custGeom>
            <a:noFill/>
            <a:ln w="9525" cap="flat"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124;p40"/>
            <p:cNvSpPr/>
            <p:nvPr/>
          </p:nvSpPr>
          <p:spPr>
            <a:xfrm>
              <a:off x="4057452" y="4581841"/>
              <a:ext cx="4169856" cy="76"/>
            </a:xfrm>
            <a:custGeom>
              <a:avLst/>
              <a:gdLst/>
              <a:ahLst/>
              <a:cxnLst/>
              <a:rect l="l" t="t" r="r" b="b"/>
              <a:pathLst>
                <a:path w="54540" h="1" fill="none" extrusionOk="0">
                  <a:moveTo>
                    <a:pt x="0" y="0"/>
                  </a:moveTo>
                  <a:lnTo>
                    <a:pt x="54540" y="0"/>
                  </a:ln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125;p40"/>
            <p:cNvSpPr/>
            <p:nvPr/>
          </p:nvSpPr>
          <p:spPr>
            <a:xfrm>
              <a:off x="6875418" y="3481175"/>
              <a:ext cx="786263" cy="1034436"/>
            </a:xfrm>
            <a:custGeom>
              <a:avLst/>
              <a:gdLst/>
              <a:ahLst/>
              <a:cxnLst/>
              <a:rect l="l" t="t" r="r" b="b"/>
              <a:pathLst>
                <a:path w="10284" h="13530" fill="none" extrusionOk="0">
                  <a:moveTo>
                    <a:pt x="0" y="13529"/>
                  </a:moveTo>
                  <a:lnTo>
                    <a:pt x="1674" y="1008"/>
                  </a:lnTo>
                  <a:lnTo>
                    <a:pt x="8973" y="0"/>
                  </a:lnTo>
                  <a:lnTo>
                    <a:pt x="10283" y="13529"/>
                  </a:lnTo>
                </a:path>
              </a:pathLst>
            </a:custGeom>
            <a:noFill/>
            <a:ln w="19050" cap="flat"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126;p40"/>
            <p:cNvSpPr/>
            <p:nvPr/>
          </p:nvSpPr>
          <p:spPr>
            <a:xfrm>
              <a:off x="6039898" y="1395369"/>
              <a:ext cx="656748" cy="1152712"/>
            </a:xfrm>
            <a:custGeom>
              <a:avLst/>
              <a:gdLst/>
              <a:ahLst/>
              <a:cxnLst/>
              <a:rect l="l" t="t" r="r" b="b"/>
              <a:pathLst>
                <a:path w="8590" h="15077" extrusionOk="0">
                  <a:moveTo>
                    <a:pt x="8589" y="10002"/>
                  </a:moveTo>
                  <a:cubicBezTo>
                    <a:pt x="8589" y="10002"/>
                    <a:pt x="8589" y="10002"/>
                    <a:pt x="8589" y="10003"/>
                  </a:cubicBezTo>
                  <a:lnTo>
                    <a:pt x="8589" y="10003"/>
                  </a:lnTo>
                  <a:cubicBezTo>
                    <a:pt x="8589" y="10003"/>
                    <a:pt x="8589" y="10002"/>
                    <a:pt x="8589" y="10002"/>
                  </a:cubicBezTo>
                  <a:close/>
                  <a:moveTo>
                    <a:pt x="826" y="0"/>
                  </a:moveTo>
                  <a:cubicBezTo>
                    <a:pt x="734" y="0"/>
                    <a:pt x="634" y="26"/>
                    <a:pt x="524" y="82"/>
                  </a:cubicBezTo>
                  <a:cubicBezTo>
                    <a:pt x="262" y="203"/>
                    <a:pt x="162" y="505"/>
                    <a:pt x="121" y="788"/>
                  </a:cubicBezTo>
                  <a:cubicBezTo>
                    <a:pt x="0" y="1776"/>
                    <a:pt x="545" y="2945"/>
                    <a:pt x="1008" y="3792"/>
                  </a:cubicBezTo>
                  <a:cubicBezTo>
                    <a:pt x="1089" y="3953"/>
                    <a:pt x="1170" y="4094"/>
                    <a:pt x="1210" y="4235"/>
                  </a:cubicBezTo>
                  <a:cubicBezTo>
                    <a:pt x="1270" y="4417"/>
                    <a:pt x="1291" y="4598"/>
                    <a:pt x="1291" y="4780"/>
                  </a:cubicBezTo>
                  <a:cubicBezTo>
                    <a:pt x="1331" y="5606"/>
                    <a:pt x="1371" y="6453"/>
                    <a:pt x="1432" y="7280"/>
                  </a:cubicBezTo>
                  <a:cubicBezTo>
                    <a:pt x="1472" y="7986"/>
                    <a:pt x="1512" y="8752"/>
                    <a:pt x="1633" y="9478"/>
                  </a:cubicBezTo>
                  <a:cubicBezTo>
                    <a:pt x="1815" y="10627"/>
                    <a:pt x="1976" y="11837"/>
                    <a:pt x="2279" y="12966"/>
                  </a:cubicBezTo>
                  <a:cubicBezTo>
                    <a:pt x="2440" y="13571"/>
                    <a:pt x="2642" y="14196"/>
                    <a:pt x="3105" y="14619"/>
                  </a:cubicBezTo>
                  <a:cubicBezTo>
                    <a:pt x="3523" y="14989"/>
                    <a:pt x="4069" y="15077"/>
                    <a:pt x="4610" y="15077"/>
                  </a:cubicBezTo>
                  <a:cubicBezTo>
                    <a:pt x="4748" y="15077"/>
                    <a:pt x="4886" y="15071"/>
                    <a:pt x="5021" y="15063"/>
                  </a:cubicBezTo>
                  <a:cubicBezTo>
                    <a:pt x="6170" y="14962"/>
                    <a:pt x="7239" y="14780"/>
                    <a:pt x="8227" y="14458"/>
                  </a:cubicBezTo>
                  <a:cubicBezTo>
                    <a:pt x="8227" y="14458"/>
                    <a:pt x="8564" y="10087"/>
                    <a:pt x="8589" y="10003"/>
                  </a:cubicBezTo>
                  <a:lnTo>
                    <a:pt x="8589" y="10003"/>
                  </a:lnTo>
                  <a:cubicBezTo>
                    <a:pt x="8538" y="10089"/>
                    <a:pt x="5181" y="10809"/>
                    <a:pt x="4960" y="10849"/>
                  </a:cubicBezTo>
                  <a:cubicBezTo>
                    <a:pt x="4376" y="8732"/>
                    <a:pt x="3549" y="6534"/>
                    <a:pt x="2924" y="4437"/>
                  </a:cubicBezTo>
                  <a:cubicBezTo>
                    <a:pt x="2783" y="3913"/>
                    <a:pt x="2742" y="3368"/>
                    <a:pt x="2883" y="2723"/>
                  </a:cubicBezTo>
                  <a:cubicBezTo>
                    <a:pt x="2944" y="2461"/>
                    <a:pt x="2883" y="2199"/>
                    <a:pt x="2863" y="1917"/>
                  </a:cubicBezTo>
                  <a:cubicBezTo>
                    <a:pt x="2863" y="1695"/>
                    <a:pt x="2924" y="1473"/>
                    <a:pt x="2904" y="1231"/>
                  </a:cubicBezTo>
                  <a:cubicBezTo>
                    <a:pt x="2904" y="1150"/>
                    <a:pt x="2863" y="1050"/>
                    <a:pt x="2763" y="1009"/>
                  </a:cubicBezTo>
                  <a:cubicBezTo>
                    <a:pt x="2741" y="1001"/>
                    <a:pt x="2718" y="997"/>
                    <a:pt x="2696" y="997"/>
                  </a:cubicBezTo>
                  <a:cubicBezTo>
                    <a:pt x="2613" y="997"/>
                    <a:pt x="2528" y="1051"/>
                    <a:pt x="2480" y="1130"/>
                  </a:cubicBezTo>
                  <a:cubicBezTo>
                    <a:pt x="2420" y="1211"/>
                    <a:pt x="2400" y="1332"/>
                    <a:pt x="2400" y="1453"/>
                  </a:cubicBezTo>
                  <a:lnTo>
                    <a:pt x="2359" y="1776"/>
                  </a:lnTo>
                  <a:cubicBezTo>
                    <a:pt x="2359" y="1836"/>
                    <a:pt x="2339" y="1876"/>
                    <a:pt x="2319" y="1917"/>
                  </a:cubicBezTo>
                  <a:cubicBezTo>
                    <a:pt x="2293" y="1943"/>
                    <a:pt x="2261" y="1954"/>
                    <a:pt x="2226" y="1954"/>
                  </a:cubicBezTo>
                  <a:cubicBezTo>
                    <a:pt x="2153" y="1954"/>
                    <a:pt x="2071" y="1904"/>
                    <a:pt x="2016" y="1836"/>
                  </a:cubicBezTo>
                  <a:cubicBezTo>
                    <a:pt x="1714" y="1462"/>
                    <a:pt x="1521" y="0"/>
                    <a:pt x="8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127;p40"/>
            <p:cNvSpPr/>
            <p:nvPr/>
          </p:nvSpPr>
          <p:spPr>
            <a:xfrm>
              <a:off x="6039898" y="1364557"/>
              <a:ext cx="656748" cy="1185588"/>
            </a:xfrm>
            <a:custGeom>
              <a:avLst/>
              <a:gdLst/>
              <a:ahLst/>
              <a:cxnLst/>
              <a:rect l="l" t="t" r="r" b="b"/>
              <a:pathLst>
                <a:path w="8590" h="15507" fill="none" extrusionOk="0">
                  <a:moveTo>
                    <a:pt x="8589" y="10405"/>
                  </a:moveTo>
                  <a:cubicBezTo>
                    <a:pt x="8569" y="10486"/>
                    <a:pt x="5182" y="11211"/>
                    <a:pt x="4960" y="11252"/>
                  </a:cubicBezTo>
                  <a:cubicBezTo>
                    <a:pt x="4376" y="9135"/>
                    <a:pt x="3549" y="6937"/>
                    <a:pt x="2924" y="4840"/>
                  </a:cubicBezTo>
                  <a:cubicBezTo>
                    <a:pt x="2783" y="4316"/>
                    <a:pt x="2742" y="3771"/>
                    <a:pt x="2883" y="3126"/>
                  </a:cubicBezTo>
                  <a:cubicBezTo>
                    <a:pt x="2944" y="2864"/>
                    <a:pt x="2883" y="2602"/>
                    <a:pt x="2863" y="2320"/>
                  </a:cubicBezTo>
                  <a:cubicBezTo>
                    <a:pt x="2863" y="2098"/>
                    <a:pt x="2924" y="1876"/>
                    <a:pt x="2904" y="1634"/>
                  </a:cubicBezTo>
                  <a:cubicBezTo>
                    <a:pt x="2904" y="1553"/>
                    <a:pt x="2863" y="1453"/>
                    <a:pt x="2763" y="1412"/>
                  </a:cubicBezTo>
                  <a:cubicBezTo>
                    <a:pt x="2662" y="1372"/>
                    <a:pt x="2541" y="1433"/>
                    <a:pt x="2480" y="1533"/>
                  </a:cubicBezTo>
                  <a:cubicBezTo>
                    <a:pt x="2420" y="1614"/>
                    <a:pt x="2400" y="1735"/>
                    <a:pt x="2400" y="1856"/>
                  </a:cubicBezTo>
                  <a:lnTo>
                    <a:pt x="2359" y="2179"/>
                  </a:lnTo>
                  <a:cubicBezTo>
                    <a:pt x="2359" y="2239"/>
                    <a:pt x="2339" y="2279"/>
                    <a:pt x="2319" y="2320"/>
                  </a:cubicBezTo>
                  <a:cubicBezTo>
                    <a:pt x="2238" y="2400"/>
                    <a:pt x="2097" y="2340"/>
                    <a:pt x="2016" y="2239"/>
                  </a:cubicBezTo>
                  <a:cubicBezTo>
                    <a:pt x="1674" y="1816"/>
                    <a:pt x="1472" y="1"/>
                    <a:pt x="524" y="485"/>
                  </a:cubicBezTo>
                  <a:cubicBezTo>
                    <a:pt x="262" y="606"/>
                    <a:pt x="162" y="908"/>
                    <a:pt x="121" y="1191"/>
                  </a:cubicBezTo>
                  <a:cubicBezTo>
                    <a:pt x="0" y="2179"/>
                    <a:pt x="545" y="3348"/>
                    <a:pt x="1008" y="4195"/>
                  </a:cubicBezTo>
                  <a:cubicBezTo>
                    <a:pt x="1089" y="4356"/>
                    <a:pt x="1170" y="4497"/>
                    <a:pt x="1210" y="4638"/>
                  </a:cubicBezTo>
                  <a:cubicBezTo>
                    <a:pt x="1270" y="4820"/>
                    <a:pt x="1291" y="5001"/>
                    <a:pt x="1291" y="5183"/>
                  </a:cubicBezTo>
                  <a:cubicBezTo>
                    <a:pt x="1331" y="6009"/>
                    <a:pt x="1371" y="6856"/>
                    <a:pt x="1432" y="7683"/>
                  </a:cubicBezTo>
                  <a:cubicBezTo>
                    <a:pt x="1472" y="8389"/>
                    <a:pt x="1512" y="9155"/>
                    <a:pt x="1633" y="9881"/>
                  </a:cubicBezTo>
                  <a:cubicBezTo>
                    <a:pt x="1815" y="11030"/>
                    <a:pt x="1976" y="12240"/>
                    <a:pt x="2279" y="13369"/>
                  </a:cubicBezTo>
                  <a:cubicBezTo>
                    <a:pt x="2440" y="13974"/>
                    <a:pt x="2642" y="14599"/>
                    <a:pt x="3105" y="15022"/>
                  </a:cubicBezTo>
                  <a:cubicBezTo>
                    <a:pt x="3629" y="15486"/>
                    <a:pt x="4355" y="15506"/>
                    <a:pt x="5021" y="15466"/>
                  </a:cubicBezTo>
                  <a:cubicBezTo>
                    <a:pt x="6170" y="15365"/>
                    <a:pt x="7239" y="15183"/>
                    <a:pt x="8227" y="14861"/>
                  </a:cubicBezTo>
                  <a:cubicBezTo>
                    <a:pt x="8227" y="14861"/>
                    <a:pt x="8569" y="10425"/>
                    <a:pt x="8589" y="10405"/>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128;p40"/>
            <p:cNvSpPr/>
            <p:nvPr/>
          </p:nvSpPr>
          <p:spPr>
            <a:xfrm>
              <a:off x="6716617" y="2414074"/>
              <a:ext cx="1271829" cy="1218999"/>
            </a:xfrm>
            <a:custGeom>
              <a:avLst/>
              <a:gdLst/>
              <a:ahLst/>
              <a:cxnLst/>
              <a:rect l="l" t="t" r="r" b="b"/>
              <a:pathLst>
                <a:path w="16635" h="15944" extrusionOk="0">
                  <a:moveTo>
                    <a:pt x="8074" y="0"/>
                  </a:moveTo>
                  <a:cubicBezTo>
                    <a:pt x="6787" y="0"/>
                    <a:pt x="5493" y="182"/>
                    <a:pt x="4497" y="771"/>
                  </a:cubicBezTo>
                  <a:cubicBezTo>
                    <a:pt x="2904" y="1719"/>
                    <a:pt x="1634" y="3493"/>
                    <a:pt x="968" y="5207"/>
                  </a:cubicBezTo>
                  <a:cubicBezTo>
                    <a:pt x="101" y="7445"/>
                    <a:pt x="1" y="9905"/>
                    <a:pt x="1" y="12304"/>
                  </a:cubicBezTo>
                  <a:cubicBezTo>
                    <a:pt x="1" y="13272"/>
                    <a:pt x="81" y="14381"/>
                    <a:pt x="807" y="14986"/>
                  </a:cubicBezTo>
                  <a:cubicBezTo>
                    <a:pt x="827" y="14986"/>
                    <a:pt x="827" y="15006"/>
                    <a:pt x="827" y="15006"/>
                  </a:cubicBezTo>
                  <a:cubicBezTo>
                    <a:pt x="1775" y="15772"/>
                    <a:pt x="3085" y="15853"/>
                    <a:pt x="4255" y="15913"/>
                  </a:cubicBezTo>
                  <a:cubicBezTo>
                    <a:pt x="4642" y="15935"/>
                    <a:pt x="5032" y="15944"/>
                    <a:pt x="5424" y="15944"/>
                  </a:cubicBezTo>
                  <a:cubicBezTo>
                    <a:pt x="6441" y="15944"/>
                    <a:pt x="7470" y="15887"/>
                    <a:pt x="8489" y="15873"/>
                  </a:cubicBezTo>
                  <a:cubicBezTo>
                    <a:pt x="9356" y="15853"/>
                    <a:pt x="10263" y="15853"/>
                    <a:pt x="11090" y="15550"/>
                  </a:cubicBezTo>
                  <a:cubicBezTo>
                    <a:pt x="11977" y="15227"/>
                    <a:pt x="12743" y="14582"/>
                    <a:pt x="13348" y="13836"/>
                  </a:cubicBezTo>
                  <a:cubicBezTo>
                    <a:pt x="13933" y="13110"/>
                    <a:pt x="14397" y="12264"/>
                    <a:pt x="14840" y="11417"/>
                  </a:cubicBezTo>
                  <a:cubicBezTo>
                    <a:pt x="15808" y="9562"/>
                    <a:pt x="16635" y="7425"/>
                    <a:pt x="16473" y="5287"/>
                  </a:cubicBezTo>
                  <a:cubicBezTo>
                    <a:pt x="16332" y="3453"/>
                    <a:pt x="15365" y="1880"/>
                    <a:pt x="13731" y="993"/>
                  </a:cubicBezTo>
                  <a:cubicBezTo>
                    <a:pt x="12885" y="529"/>
                    <a:pt x="11897" y="347"/>
                    <a:pt x="10929" y="226"/>
                  </a:cubicBezTo>
                  <a:cubicBezTo>
                    <a:pt x="10080" y="112"/>
                    <a:pt x="9079" y="0"/>
                    <a:pt x="8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129;p40"/>
            <p:cNvSpPr/>
            <p:nvPr/>
          </p:nvSpPr>
          <p:spPr>
            <a:xfrm>
              <a:off x="6716617" y="2392819"/>
              <a:ext cx="1271829" cy="1244076"/>
            </a:xfrm>
            <a:custGeom>
              <a:avLst/>
              <a:gdLst/>
              <a:ahLst/>
              <a:cxnLst/>
              <a:rect l="l" t="t" r="r" b="b"/>
              <a:pathLst>
                <a:path w="16635" h="16272" fill="none" extrusionOk="0">
                  <a:moveTo>
                    <a:pt x="807" y="15264"/>
                  </a:moveTo>
                  <a:cubicBezTo>
                    <a:pt x="81" y="14659"/>
                    <a:pt x="1" y="13550"/>
                    <a:pt x="1" y="12582"/>
                  </a:cubicBezTo>
                  <a:cubicBezTo>
                    <a:pt x="1" y="10183"/>
                    <a:pt x="101" y="7723"/>
                    <a:pt x="968" y="5485"/>
                  </a:cubicBezTo>
                  <a:cubicBezTo>
                    <a:pt x="1634" y="3771"/>
                    <a:pt x="2904" y="1997"/>
                    <a:pt x="4497" y="1049"/>
                  </a:cubicBezTo>
                  <a:cubicBezTo>
                    <a:pt x="6271" y="0"/>
                    <a:pt x="8993" y="242"/>
                    <a:pt x="10929" y="504"/>
                  </a:cubicBezTo>
                  <a:cubicBezTo>
                    <a:pt x="11897" y="625"/>
                    <a:pt x="12885" y="807"/>
                    <a:pt x="13731" y="1271"/>
                  </a:cubicBezTo>
                  <a:cubicBezTo>
                    <a:pt x="15365" y="2158"/>
                    <a:pt x="16332" y="3731"/>
                    <a:pt x="16473" y="5565"/>
                  </a:cubicBezTo>
                  <a:cubicBezTo>
                    <a:pt x="16635" y="7703"/>
                    <a:pt x="15808" y="9840"/>
                    <a:pt x="14840" y="11695"/>
                  </a:cubicBezTo>
                  <a:cubicBezTo>
                    <a:pt x="14397" y="12542"/>
                    <a:pt x="13933" y="13388"/>
                    <a:pt x="13348" y="14114"/>
                  </a:cubicBezTo>
                  <a:cubicBezTo>
                    <a:pt x="12743" y="14860"/>
                    <a:pt x="11977" y="15505"/>
                    <a:pt x="11090" y="15828"/>
                  </a:cubicBezTo>
                  <a:cubicBezTo>
                    <a:pt x="10263" y="16131"/>
                    <a:pt x="9356" y="16131"/>
                    <a:pt x="8489" y="16151"/>
                  </a:cubicBezTo>
                  <a:cubicBezTo>
                    <a:pt x="7078" y="16171"/>
                    <a:pt x="5646" y="16272"/>
                    <a:pt x="4255" y="16191"/>
                  </a:cubicBezTo>
                  <a:cubicBezTo>
                    <a:pt x="3085" y="16131"/>
                    <a:pt x="1775" y="16050"/>
                    <a:pt x="827" y="15284"/>
                  </a:cubicBezTo>
                  <a:cubicBezTo>
                    <a:pt x="827" y="15284"/>
                    <a:pt x="827" y="15264"/>
                    <a:pt x="807" y="15264"/>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130;p40"/>
            <p:cNvSpPr/>
            <p:nvPr/>
          </p:nvSpPr>
          <p:spPr>
            <a:xfrm>
              <a:off x="5951973" y="3158758"/>
              <a:ext cx="550400" cy="776324"/>
            </a:xfrm>
            <a:custGeom>
              <a:avLst/>
              <a:gdLst/>
              <a:ahLst/>
              <a:cxnLst/>
              <a:rect l="l" t="t" r="r" b="b"/>
              <a:pathLst>
                <a:path w="7199" h="10154" extrusionOk="0">
                  <a:moveTo>
                    <a:pt x="5695" y="1"/>
                  </a:moveTo>
                  <a:cubicBezTo>
                    <a:pt x="5597" y="1"/>
                    <a:pt x="5500" y="15"/>
                    <a:pt x="5405" y="44"/>
                  </a:cubicBezTo>
                  <a:cubicBezTo>
                    <a:pt x="5183" y="124"/>
                    <a:pt x="5001" y="306"/>
                    <a:pt x="4820" y="467"/>
                  </a:cubicBezTo>
                  <a:cubicBezTo>
                    <a:pt x="2481" y="2685"/>
                    <a:pt x="1654" y="5669"/>
                    <a:pt x="364" y="8472"/>
                  </a:cubicBezTo>
                  <a:cubicBezTo>
                    <a:pt x="203" y="8834"/>
                    <a:pt x="1" y="9379"/>
                    <a:pt x="283" y="9742"/>
                  </a:cubicBezTo>
                  <a:cubicBezTo>
                    <a:pt x="484" y="9989"/>
                    <a:pt x="992" y="10153"/>
                    <a:pt x="1437" y="10153"/>
                  </a:cubicBezTo>
                  <a:cubicBezTo>
                    <a:pt x="1572" y="10153"/>
                    <a:pt x="1702" y="10138"/>
                    <a:pt x="1816" y="10105"/>
                  </a:cubicBezTo>
                  <a:cubicBezTo>
                    <a:pt x="1916" y="10064"/>
                    <a:pt x="1997" y="10024"/>
                    <a:pt x="2078" y="9964"/>
                  </a:cubicBezTo>
                  <a:cubicBezTo>
                    <a:pt x="2279" y="9782"/>
                    <a:pt x="2461" y="9661"/>
                    <a:pt x="2582" y="9399"/>
                  </a:cubicBezTo>
                  <a:cubicBezTo>
                    <a:pt x="3046" y="8512"/>
                    <a:pt x="3731" y="7645"/>
                    <a:pt x="4477" y="6959"/>
                  </a:cubicBezTo>
                  <a:cubicBezTo>
                    <a:pt x="5203" y="6254"/>
                    <a:pt x="5969" y="5568"/>
                    <a:pt x="6513" y="4701"/>
                  </a:cubicBezTo>
                  <a:cubicBezTo>
                    <a:pt x="6917" y="4016"/>
                    <a:pt x="7199" y="3189"/>
                    <a:pt x="7118" y="2382"/>
                  </a:cubicBezTo>
                  <a:cubicBezTo>
                    <a:pt x="7078" y="1838"/>
                    <a:pt x="6957" y="971"/>
                    <a:pt x="6655" y="527"/>
                  </a:cubicBezTo>
                  <a:cubicBezTo>
                    <a:pt x="6446" y="207"/>
                    <a:pt x="6072" y="1"/>
                    <a:pt x="56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131;p40"/>
            <p:cNvSpPr/>
            <p:nvPr/>
          </p:nvSpPr>
          <p:spPr>
            <a:xfrm>
              <a:off x="5951973" y="3151266"/>
              <a:ext cx="550400" cy="790851"/>
            </a:xfrm>
            <a:custGeom>
              <a:avLst/>
              <a:gdLst/>
              <a:ahLst/>
              <a:cxnLst/>
              <a:rect l="l" t="t" r="r" b="b"/>
              <a:pathLst>
                <a:path w="7199" h="10344" fill="none" extrusionOk="0">
                  <a:moveTo>
                    <a:pt x="1816" y="10203"/>
                  </a:moveTo>
                  <a:cubicBezTo>
                    <a:pt x="1332" y="10344"/>
                    <a:pt x="545" y="10162"/>
                    <a:pt x="283" y="9840"/>
                  </a:cubicBezTo>
                  <a:cubicBezTo>
                    <a:pt x="1" y="9477"/>
                    <a:pt x="203" y="8932"/>
                    <a:pt x="364" y="8570"/>
                  </a:cubicBezTo>
                  <a:cubicBezTo>
                    <a:pt x="1654" y="5767"/>
                    <a:pt x="2481" y="2783"/>
                    <a:pt x="4820" y="565"/>
                  </a:cubicBezTo>
                  <a:cubicBezTo>
                    <a:pt x="5001" y="404"/>
                    <a:pt x="5183" y="222"/>
                    <a:pt x="5405" y="142"/>
                  </a:cubicBezTo>
                  <a:cubicBezTo>
                    <a:pt x="5868" y="0"/>
                    <a:pt x="6392" y="222"/>
                    <a:pt x="6655" y="625"/>
                  </a:cubicBezTo>
                  <a:cubicBezTo>
                    <a:pt x="6957" y="1069"/>
                    <a:pt x="7078" y="1936"/>
                    <a:pt x="7118" y="2480"/>
                  </a:cubicBezTo>
                  <a:cubicBezTo>
                    <a:pt x="7199" y="3287"/>
                    <a:pt x="6917" y="4114"/>
                    <a:pt x="6513" y="4799"/>
                  </a:cubicBezTo>
                  <a:cubicBezTo>
                    <a:pt x="5969" y="5666"/>
                    <a:pt x="5203" y="6352"/>
                    <a:pt x="4477" y="7057"/>
                  </a:cubicBezTo>
                  <a:cubicBezTo>
                    <a:pt x="3731" y="7743"/>
                    <a:pt x="3046" y="8610"/>
                    <a:pt x="2582" y="9497"/>
                  </a:cubicBezTo>
                  <a:cubicBezTo>
                    <a:pt x="2461" y="9759"/>
                    <a:pt x="2279" y="9880"/>
                    <a:pt x="2078" y="10062"/>
                  </a:cubicBezTo>
                  <a:cubicBezTo>
                    <a:pt x="1997" y="10122"/>
                    <a:pt x="1916" y="10162"/>
                    <a:pt x="1816" y="10203"/>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132;p40"/>
            <p:cNvSpPr/>
            <p:nvPr/>
          </p:nvSpPr>
          <p:spPr>
            <a:xfrm>
              <a:off x="5659144" y="3773697"/>
              <a:ext cx="504144" cy="243280"/>
            </a:xfrm>
            <a:custGeom>
              <a:avLst/>
              <a:gdLst/>
              <a:ahLst/>
              <a:cxnLst/>
              <a:rect l="l" t="t" r="r" b="b"/>
              <a:pathLst>
                <a:path w="6594" h="3182" extrusionOk="0">
                  <a:moveTo>
                    <a:pt x="887" y="0"/>
                  </a:moveTo>
                  <a:cubicBezTo>
                    <a:pt x="766" y="0"/>
                    <a:pt x="645" y="13"/>
                    <a:pt x="524" y="45"/>
                  </a:cubicBezTo>
                  <a:cubicBezTo>
                    <a:pt x="262" y="106"/>
                    <a:pt x="0" y="287"/>
                    <a:pt x="0" y="550"/>
                  </a:cubicBezTo>
                  <a:cubicBezTo>
                    <a:pt x="0" y="791"/>
                    <a:pt x="303" y="1114"/>
                    <a:pt x="484" y="1275"/>
                  </a:cubicBezTo>
                  <a:cubicBezTo>
                    <a:pt x="706" y="1477"/>
                    <a:pt x="968" y="1618"/>
                    <a:pt x="1210" y="1739"/>
                  </a:cubicBezTo>
                  <a:cubicBezTo>
                    <a:pt x="1653" y="1961"/>
                    <a:pt x="2097" y="2122"/>
                    <a:pt x="2561" y="2304"/>
                  </a:cubicBezTo>
                  <a:cubicBezTo>
                    <a:pt x="3266" y="2566"/>
                    <a:pt x="3972" y="2788"/>
                    <a:pt x="4698" y="2989"/>
                  </a:cubicBezTo>
                  <a:cubicBezTo>
                    <a:pt x="4821" y="3024"/>
                    <a:pt x="5173" y="3182"/>
                    <a:pt x="5342" y="3182"/>
                  </a:cubicBezTo>
                  <a:cubicBezTo>
                    <a:pt x="5367" y="3182"/>
                    <a:pt x="5388" y="3178"/>
                    <a:pt x="5404" y="3171"/>
                  </a:cubicBezTo>
                  <a:cubicBezTo>
                    <a:pt x="5525" y="3130"/>
                    <a:pt x="5646" y="2828"/>
                    <a:pt x="5706" y="2707"/>
                  </a:cubicBezTo>
                  <a:cubicBezTo>
                    <a:pt x="5807" y="2566"/>
                    <a:pt x="5888" y="2404"/>
                    <a:pt x="5988" y="2243"/>
                  </a:cubicBezTo>
                  <a:cubicBezTo>
                    <a:pt x="6170" y="1941"/>
                    <a:pt x="6472" y="1517"/>
                    <a:pt x="6593" y="1175"/>
                  </a:cubicBezTo>
                  <a:lnTo>
                    <a:pt x="6593" y="1175"/>
                  </a:lnTo>
                  <a:cubicBezTo>
                    <a:pt x="6487" y="1180"/>
                    <a:pt x="6375" y="1183"/>
                    <a:pt x="6260" y="1183"/>
                  </a:cubicBezTo>
                  <a:cubicBezTo>
                    <a:pt x="5915" y="1183"/>
                    <a:pt x="5545" y="1149"/>
                    <a:pt x="5242" y="1013"/>
                  </a:cubicBezTo>
                  <a:cubicBezTo>
                    <a:pt x="4859" y="832"/>
                    <a:pt x="4516" y="590"/>
                    <a:pt x="4254" y="328"/>
                  </a:cubicBezTo>
                  <a:cubicBezTo>
                    <a:pt x="4025" y="387"/>
                    <a:pt x="3794" y="412"/>
                    <a:pt x="3561" y="412"/>
                  </a:cubicBezTo>
                  <a:cubicBezTo>
                    <a:pt x="2852" y="412"/>
                    <a:pt x="2130" y="187"/>
                    <a:pt x="1432" y="66"/>
                  </a:cubicBezTo>
                  <a:cubicBezTo>
                    <a:pt x="1250" y="29"/>
                    <a:pt x="1069" y="0"/>
                    <a:pt x="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133;p40"/>
            <p:cNvSpPr/>
            <p:nvPr/>
          </p:nvSpPr>
          <p:spPr>
            <a:xfrm>
              <a:off x="6010615" y="2826403"/>
              <a:ext cx="1631856" cy="926099"/>
            </a:xfrm>
            <a:custGeom>
              <a:avLst/>
              <a:gdLst/>
              <a:ahLst/>
              <a:cxnLst/>
              <a:rect l="l" t="t" r="r" b="b"/>
              <a:pathLst>
                <a:path w="21344" h="12113" extrusionOk="0">
                  <a:moveTo>
                    <a:pt x="9479" y="1"/>
                  </a:moveTo>
                  <a:cubicBezTo>
                    <a:pt x="8917" y="1"/>
                    <a:pt x="8363" y="96"/>
                    <a:pt x="7823" y="338"/>
                  </a:cubicBezTo>
                  <a:cubicBezTo>
                    <a:pt x="6734" y="822"/>
                    <a:pt x="5847" y="1669"/>
                    <a:pt x="5021" y="2536"/>
                  </a:cubicBezTo>
                  <a:cubicBezTo>
                    <a:pt x="3549" y="4149"/>
                    <a:pt x="2238" y="5903"/>
                    <a:pt x="1109" y="7758"/>
                  </a:cubicBezTo>
                  <a:cubicBezTo>
                    <a:pt x="827" y="8242"/>
                    <a:pt x="565" y="8726"/>
                    <a:pt x="282" y="9209"/>
                  </a:cubicBezTo>
                  <a:cubicBezTo>
                    <a:pt x="161" y="9431"/>
                    <a:pt x="40" y="9593"/>
                    <a:pt x="0" y="9734"/>
                  </a:cubicBezTo>
                  <a:cubicBezTo>
                    <a:pt x="686" y="10238"/>
                    <a:pt x="1331" y="10762"/>
                    <a:pt x="2037" y="11246"/>
                  </a:cubicBezTo>
                  <a:cubicBezTo>
                    <a:pt x="2500" y="11568"/>
                    <a:pt x="2984" y="11831"/>
                    <a:pt x="3468" y="12113"/>
                  </a:cubicBezTo>
                  <a:cubicBezTo>
                    <a:pt x="3831" y="11629"/>
                    <a:pt x="4174" y="11165"/>
                    <a:pt x="4537" y="10701"/>
                  </a:cubicBezTo>
                  <a:cubicBezTo>
                    <a:pt x="5242" y="9794"/>
                    <a:pt x="5968" y="8887"/>
                    <a:pt x="6694" y="8000"/>
                  </a:cubicBezTo>
                  <a:cubicBezTo>
                    <a:pt x="7218" y="7375"/>
                    <a:pt x="7763" y="6790"/>
                    <a:pt x="8327" y="6205"/>
                  </a:cubicBezTo>
                  <a:cubicBezTo>
                    <a:pt x="8670" y="5822"/>
                    <a:pt x="8932" y="5278"/>
                    <a:pt x="9356" y="4975"/>
                  </a:cubicBezTo>
                  <a:cubicBezTo>
                    <a:pt x="9593" y="4801"/>
                    <a:pt x="9856" y="4727"/>
                    <a:pt x="10123" y="4727"/>
                  </a:cubicBezTo>
                  <a:cubicBezTo>
                    <a:pt x="10877" y="4727"/>
                    <a:pt x="11659" y="5323"/>
                    <a:pt x="11957" y="5963"/>
                  </a:cubicBezTo>
                  <a:cubicBezTo>
                    <a:pt x="12138" y="6326"/>
                    <a:pt x="12461" y="6629"/>
                    <a:pt x="12703" y="6951"/>
                  </a:cubicBezTo>
                  <a:cubicBezTo>
                    <a:pt x="12884" y="7173"/>
                    <a:pt x="13045" y="7516"/>
                    <a:pt x="13267" y="7697"/>
                  </a:cubicBezTo>
                  <a:cubicBezTo>
                    <a:pt x="13750" y="8118"/>
                    <a:pt x="15278" y="8667"/>
                    <a:pt x="16759" y="8667"/>
                  </a:cubicBezTo>
                  <a:cubicBezTo>
                    <a:pt x="19112" y="8667"/>
                    <a:pt x="21344" y="7278"/>
                    <a:pt x="19054" y="1769"/>
                  </a:cubicBezTo>
                  <a:lnTo>
                    <a:pt x="19054" y="1769"/>
                  </a:lnTo>
                  <a:cubicBezTo>
                    <a:pt x="18718" y="2049"/>
                    <a:pt x="18359" y="2152"/>
                    <a:pt x="17985" y="2152"/>
                  </a:cubicBezTo>
                  <a:cubicBezTo>
                    <a:pt x="17037" y="2152"/>
                    <a:pt x="15993" y="1485"/>
                    <a:pt x="14981" y="1326"/>
                  </a:cubicBezTo>
                  <a:cubicBezTo>
                    <a:pt x="13222" y="1017"/>
                    <a:pt x="11310" y="1"/>
                    <a:pt x="9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134;p40"/>
            <p:cNvSpPr/>
            <p:nvPr/>
          </p:nvSpPr>
          <p:spPr>
            <a:xfrm>
              <a:off x="6010615" y="2773571"/>
              <a:ext cx="1741951" cy="978930"/>
            </a:xfrm>
            <a:custGeom>
              <a:avLst/>
              <a:gdLst/>
              <a:ahLst/>
              <a:cxnLst/>
              <a:rect l="l" t="t" r="r" b="b"/>
              <a:pathLst>
                <a:path w="22784" h="12804" fill="none" extrusionOk="0">
                  <a:moveTo>
                    <a:pt x="19054" y="2460"/>
                  </a:moveTo>
                  <a:cubicBezTo>
                    <a:pt x="17864" y="3448"/>
                    <a:pt x="16392" y="2239"/>
                    <a:pt x="14981" y="2017"/>
                  </a:cubicBezTo>
                  <a:cubicBezTo>
                    <a:pt x="12682" y="1614"/>
                    <a:pt x="10122" y="1"/>
                    <a:pt x="7823" y="1029"/>
                  </a:cubicBezTo>
                  <a:cubicBezTo>
                    <a:pt x="6734" y="1513"/>
                    <a:pt x="5847" y="2360"/>
                    <a:pt x="5021" y="3227"/>
                  </a:cubicBezTo>
                  <a:cubicBezTo>
                    <a:pt x="3549" y="4840"/>
                    <a:pt x="2238" y="6594"/>
                    <a:pt x="1109" y="8449"/>
                  </a:cubicBezTo>
                  <a:cubicBezTo>
                    <a:pt x="827" y="8933"/>
                    <a:pt x="565" y="9417"/>
                    <a:pt x="282" y="9900"/>
                  </a:cubicBezTo>
                  <a:cubicBezTo>
                    <a:pt x="161" y="10122"/>
                    <a:pt x="40" y="10284"/>
                    <a:pt x="0" y="10425"/>
                  </a:cubicBezTo>
                  <a:cubicBezTo>
                    <a:pt x="686" y="10929"/>
                    <a:pt x="1331" y="11453"/>
                    <a:pt x="2037" y="11937"/>
                  </a:cubicBezTo>
                  <a:cubicBezTo>
                    <a:pt x="2500" y="12259"/>
                    <a:pt x="2984" y="12522"/>
                    <a:pt x="3468" y="12804"/>
                  </a:cubicBezTo>
                  <a:cubicBezTo>
                    <a:pt x="3831" y="12320"/>
                    <a:pt x="4174" y="11856"/>
                    <a:pt x="4537" y="11392"/>
                  </a:cubicBezTo>
                  <a:cubicBezTo>
                    <a:pt x="5242" y="10485"/>
                    <a:pt x="5968" y="9578"/>
                    <a:pt x="6694" y="8691"/>
                  </a:cubicBezTo>
                  <a:cubicBezTo>
                    <a:pt x="7218" y="8066"/>
                    <a:pt x="7763" y="7481"/>
                    <a:pt x="8327" y="6896"/>
                  </a:cubicBezTo>
                  <a:cubicBezTo>
                    <a:pt x="8670" y="6513"/>
                    <a:pt x="8932" y="5969"/>
                    <a:pt x="9356" y="5666"/>
                  </a:cubicBezTo>
                  <a:cubicBezTo>
                    <a:pt x="10263" y="5001"/>
                    <a:pt x="11553" y="5787"/>
                    <a:pt x="11957" y="6654"/>
                  </a:cubicBezTo>
                  <a:cubicBezTo>
                    <a:pt x="12138" y="7017"/>
                    <a:pt x="12461" y="7320"/>
                    <a:pt x="12703" y="7642"/>
                  </a:cubicBezTo>
                  <a:cubicBezTo>
                    <a:pt x="12884" y="7864"/>
                    <a:pt x="13045" y="8207"/>
                    <a:pt x="13267" y="8388"/>
                  </a:cubicBezTo>
                  <a:cubicBezTo>
                    <a:pt x="14517" y="9477"/>
                    <a:pt x="22784" y="11433"/>
                    <a:pt x="19054" y="2460"/>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135;p40"/>
            <p:cNvSpPr/>
            <p:nvPr/>
          </p:nvSpPr>
          <p:spPr>
            <a:xfrm>
              <a:off x="6534726" y="3884329"/>
              <a:ext cx="269810" cy="607435"/>
            </a:xfrm>
            <a:custGeom>
              <a:avLst/>
              <a:gdLst/>
              <a:ahLst/>
              <a:cxnLst/>
              <a:rect l="l" t="t" r="r" b="b"/>
              <a:pathLst>
                <a:path w="3529" h="7945" extrusionOk="0">
                  <a:moveTo>
                    <a:pt x="1815" y="0"/>
                  </a:moveTo>
                  <a:cubicBezTo>
                    <a:pt x="1372" y="0"/>
                    <a:pt x="922" y="209"/>
                    <a:pt x="686" y="595"/>
                  </a:cubicBezTo>
                  <a:cubicBezTo>
                    <a:pt x="585" y="776"/>
                    <a:pt x="525" y="978"/>
                    <a:pt x="484" y="1179"/>
                  </a:cubicBezTo>
                  <a:cubicBezTo>
                    <a:pt x="0" y="2893"/>
                    <a:pt x="0" y="4526"/>
                    <a:pt x="121" y="6280"/>
                  </a:cubicBezTo>
                  <a:cubicBezTo>
                    <a:pt x="142" y="6744"/>
                    <a:pt x="182" y="7571"/>
                    <a:pt x="646" y="7853"/>
                  </a:cubicBezTo>
                  <a:cubicBezTo>
                    <a:pt x="742" y="7917"/>
                    <a:pt x="860" y="7945"/>
                    <a:pt x="986" y="7945"/>
                  </a:cubicBezTo>
                  <a:cubicBezTo>
                    <a:pt x="1334" y="7945"/>
                    <a:pt x="1744" y="7738"/>
                    <a:pt x="1936" y="7530"/>
                  </a:cubicBezTo>
                  <a:cubicBezTo>
                    <a:pt x="1976" y="7490"/>
                    <a:pt x="1997" y="7430"/>
                    <a:pt x="2037" y="7389"/>
                  </a:cubicBezTo>
                  <a:cubicBezTo>
                    <a:pt x="2279" y="7087"/>
                    <a:pt x="2400" y="6684"/>
                    <a:pt x="2501" y="6321"/>
                  </a:cubicBezTo>
                  <a:cubicBezTo>
                    <a:pt x="2843" y="5151"/>
                    <a:pt x="3206" y="3962"/>
                    <a:pt x="3368" y="2752"/>
                  </a:cubicBezTo>
                  <a:cubicBezTo>
                    <a:pt x="3529" y="1744"/>
                    <a:pt x="3428" y="937"/>
                    <a:pt x="2581" y="252"/>
                  </a:cubicBezTo>
                  <a:cubicBezTo>
                    <a:pt x="2365" y="82"/>
                    <a:pt x="2091" y="0"/>
                    <a:pt x="18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136;p40"/>
            <p:cNvSpPr/>
            <p:nvPr/>
          </p:nvSpPr>
          <p:spPr>
            <a:xfrm>
              <a:off x="6534726" y="3869650"/>
              <a:ext cx="269810" cy="633659"/>
            </a:xfrm>
            <a:custGeom>
              <a:avLst/>
              <a:gdLst/>
              <a:ahLst/>
              <a:cxnLst/>
              <a:rect l="l" t="t" r="r" b="b"/>
              <a:pathLst>
                <a:path w="3529" h="8288" fill="none" extrusionOk="0">
                  <a:moveTo>
                    <a:pt x="2037" y="7581"/>
                  </a:moveTo>
                  <a:cubicBezTo>
                    <a:pt x="1997" y="7622"/>
                    <a:pt x="1976" y="7682"/>
                    <a:pt x="1936" y="7722"/>
                  </a:cubicBezTo>
                  <a:cubicBezTo>
                    <a:pt x="1674" y="8005"/>
                    <a:pt x="1009" y="8287"/>
                    <a:pt x="646" y="8045"/>
                  </a:cubicBezTo>
                  <a:cubicBezTo>
                    <a:pt x="182" y="7763"/>
                    <a:pt x="142" y="6936"/>
                    <a:pt x="121" y="6472"/>
                  </a:cubicBezTo>
                  <a:cubicBezTo>
                    <a:pt x="0" y="4718"/>
                    <a:pt x="0" y="3085"/>
                    <a:pt x="484" y="1371"/>
                  </a:cubicBezTo>
                  <a:cubicBezTo>
                    <a:pt x="525" y="1170"/>
                    <a:pt x="585" y="968"/>
                    <a:pt x="686" y="787"/>
                  </a:cubicBezTo>
                  <a:cubicBezTo>
                    <a:pt x="1069" y="162"/>
                    <a:pt x="2017" y="0"/>
                    <a:pt x="2581" y="444"/>
                  </a:cubicBezTo>
                  <a:cubicBezTo>
                    <a:pt x="3428" y="1129"/>
                    <a:pt x="3529" y="1936"/>
                    <a:pt x="3368" y="2944"/>
                  </a:cubicBezTo>
                  <a:cubicBezTo>
                    <a:pt x="3206" y="4154"/>
                    <a:pt x="2843" y="5343"/>
                    <a:pt x="2501" y="6513"/>
                  </a:cubicBezTo>
                  <a:cubicBezTo>
                    <a:pt x="2400" y="6876"/>
                    <a:pt x="2279" y="7279"/>
                    <a:pt x="2037" y="7581"/>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137;p40"/>
            <p:cNvSpPr/>
            <p:nvPr/>
          </p:nvSpPr>
          <p:spPr>
            <a:xfrm>
              <a:off x="6466909" y="3047056"/>
              <a:ext cx="763097" cy="1164333"/>
            </a:xfrm>
            <a:custGeom>
              <a:avLst/>
              <a:gdLst/>
              <a:ahLst/>
              <a:cxnLst/>
              <a:rect l="l" t="t" r="r" b="b"/>
              <a:pathLst>
                <a:path w="9981" h="15229" extrusionOk="0">
                  <a:moveTo>
                    <a:pt x="4115" y="0"/>
                  </a:moveTo>
                  <a:cubicBezTo>
                    <a:pt x="3729" y="0"/>
                    <a:pt x="3340" y="135"/>
                    <a:pt x="3025" y="355"/>
                  </a:cubicBezTo>
                  <a:cubicBezTo>
                    <a:pt x="2198" y="940"/>
                    <a:pt x="1855" y="1888"/>
                    <a:pt x="1613" y="2835"/>
                  </a:cubicBezTo>
                  <a:cubicBezTo>
                    <a:pt x="1331" y="3864"/>
                    <a:pt x="1150" y="4912"/>
                    <a:pt x="908" y="5940"/>
                  </a:cubicBezTo>
                  <a:cubicBezTo>
                    <a:pt x="726" y="6686"/>
                    <a:pt x="0" y="13905"/>
                    <a:pt x="20" y="14933"/>
                  </a:cubicBezTo>
                  <a:cubicBezTo>
                    <a:pt x="20" y="15014"/>
                    <a:pt x="20" y="15054"/>
                    <a:pt x="41" y="15054"/>
                  </a:cubicBezTo>
                  <a:cubicBezTo>
                    <a:pt x="987" y="15170"/>
                    <a:pt x="1941" y="15229"/>
                    <a:pt x="2893" y="15229"/>
                  </a:cubicBezTo>
                  <a:cubicBezTo>
                    <a:pt x="3422" y="15229"/>
                    <a:pt x="3951" y="15211"/>
                    <a:pt x="4476" y="15175"/>
                  </a:cubicBezTo>
                  <a:cubicBezTo>
                    <a:pt x="4597" y="15175"/>
                    <a:pt x="5162" y="10820"/>
                    <a:pt x="5222" y="10396"/>
                  </a:cubicBezTo>
                  <a:cubicBezTo>
                    <a:pt x="5283" y="10013"/>
                    <a:pt x="6130" y="5557"/>
                    <a:pt x="6130" y="5557"/>
                  </a:cubicBezTo>
                  <a:cubicBezTo>
                    <a:pt x="6914" y="5692"/>
                    <a:pt x="7691" y="5730"/>
                    <a:pt x="8469" y="5730"/>
                  </a:cubicBezTo>
                  <a:cubicBezTo>
                    <a:pt x="8972" y="5730"/>
                    <a:pt x="9475" y="5714"/>
                    <a:pt x="9981" y="5698"/>
                  </a:cubicBezTo>
                  <a:cubicBezTo>
                    <a:pt x="9618" y="5698"/>
                    <a:pt x="8811" y="4529"/>
                    <a:pt x="8610" y="4267"/>
                  </a:cubicBezTo>
                  <a:cubicBezTo>
                    <a:pt x="8146" y="3702"/>
                    <a:pt x="7723" y="3118"/>
                    <a:pt x="7279" y="2553"/>
                  </a:cubicBezTo>
                  <a:cubicBezTo>
                    <a:pt x="6593" y="1686"/>
                    <a:pt x="5565" y="275"/>
                    <a:pt x="4436" y="33"/>
                  </a:cubicBezTo>
                  <a:cubicBezTo>
                    <a:pt x="4330" y="11"/>
                    <a:pt x="4223" y="0"/>
                    <a:pt x="41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138;p40"/>
            <p:cNvSpPr/>
            <p:nvPr/>
          </p:nvSpPr>
          <p:spPr>
            <a:xfrm>
              <a:off x="6466909" y="3041780"/>
              <a:ext cx="763097" cy="1173202"/>
            </a:xfrm>
            <a:custGeom>
              <a:avLst/>
              <a:gdLst/>
              <a:ahLst/>
              <a:cxnLst/>
              <a:rect l="l" t="t" r="r" b="b"/>
              <a:pathLst>
                <a:path w="9981" h="15345" fill="none" extrusionOk="0">
                  <a:moveTo>
                    <a:pt x="20" y="15002"/>
                  </a:moveTo>
                  <a:cubicBezTo>
                    <a:pt x="20" y="15083"/>
                    <a:pt x="20" y="15123"/>
                    <a:pt x="41" y="15123"/>
                  </a:cubicBezTo>
                  <a:cubicBezTo>
                    <a:pt x="1512" y="15304"/>
                    <a:pt x="3004" y="15345"/>
                    <a:pt x="4476" y="15244"/>
                  </a:cubicBezTo>
                  <a:cubicBezTo>
                    <a:pt x="4597" y="15244"/>
                    <a:pt x="5162" y="10889"/>
                    <a:pt x="5222" y="10465"/>
                  </a:cubicBezTo>
                  <a:cubicBezTo>
                    <a:pt x="5283" y="10082"/>
                    <a:pt x="6130" y="5626"/>
                    <a:pt x="6130" y="5626"/>
                  </a:cubicBezTo>
                  <a:cubicBezTo>
                    <a:pt x="7420" y="5848"/>
                    <a:pt x="8690" y="5808"/>
                    <a:pt x="9981" y="5767"/>
                  </a:cubicBezTo>
                  <a:cubicBezTo>
                    <a:pt x="9618" y="5767"/>
                    <a:pt x="8811" y="4598"/>
                    <a:pt x="8610" y="4336"/>
                  </a:cubicBezTo>
                  <a:cubicBezTo>
                    <a:pt x="8146" y="3771"/>
                    <a:pt x="7723" y="3187"/>
                    <a:pt x="7279" y="2622"/>
                  </a:cubicBezTo>
                  <a:cubicBezTo>
                    <a:pt x="6593" y="1755"/>
                    <a:pt x="5565" y="344"/>
                    <a:pt x="4436" y="102"/>
                  </a:cubicBezTo>
                  <a:cubicBezTo>
                    <a:pt x="3952" y="1"/>
                    <a:pt x="3428" y="142"/>
                    <a:pt x="3025" y="424"/>
                  </a:cubicBezTo>
                  <a:cubicBezTo>
                    <a:pt x="2198" y="1009"/>
                    <a:pt x="1855" y="1957"/>
                    <a:pt x="1613" y="2904"/>
                  </a:cubicBezTo>
                  <a:cubicBezTo>
                    <a:pt x="1331" y="3933"/>
                    <a:pt x="1150" y="4981"/>
                    <a:pt x="908" y="6009"/>
                  </a:cubicBezTo>
                  <a:cubicBezTo>
                    <a:pt x="726" y="6755"/>
                    <a:pt x="0" y="13974"/>
                    <a:pt x="20" y="15002"/>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139;p40"/>
            <p:cNvSpPr/>
            <p:nvPr/>
          </p:nvSpPr>
          <p:spPr>
            <a:xfrm>
              <a:off x="6286548" y="4378314"/>
              <a:ext cx="445580" cy="277914"/>
            </a:xfrm>
            <a:custGeom>
              <a:avLst/>
              <a:gdLst/>
              <a:ahLst/>
              <a:cxnLst/>
              <a:rect l="l" t="t" r="r" b="b"/>
              <a:pathLst>
                <a:path w="5828" h="3635" extrusionOk="0">
                  <a:moveTo>
                    <a:pt x="5827" y="1"/>
                  </a:moveTo>
                  <a:cubicBezTo>
                    <a:pt x="5827" y="1"/>
                    <a:pt x="5826" y="1"/>
                    <a:pt x="5826" y="1"/>
                  </a:cubicBezTo>
                  <a:lnTo>
                    <a:pt x="5826" y="1"/>
                  </a:lnTo>
                  <a:cubicBezTo>
                    <a:pt x="5826" y="1"/>
                    <a:pt x="5827" y="1"/>
                    <a:pt x="5827" y="1"/>
                  </a:cubicBezTo>
                  <a:close/>
                  <a:moveTo>
                    <a:pt x="5826" y="1"/>
                  </a:moveTo>
                  <a:lnTo>
                    <a:pt x="5826" y="1"/>
                  </a:lnTo>
                  <a:cubicBezTo>
                    <a:pt x="5569" y="87"/>
                    <a:pt x="4495" y="415"/>
                    <a:pt x="3848" y="415"/>
                  </a:cubicBezTo>
                  <a:cubicBezTo>
                    <a:pt x="3566" y="415"/>
                    <a:pt x="3366" y="353"/>
                    <a:pt x="3347" y="182"/>
                  </a:cubicBezTo>
                  <a:cubicBezTo>
                    <a:pt x="3246" y="525"/>
                    <a:pt x="3085" y="928"/>
                    <a:pt x="2783" y="1170"/>
                  </a:cubicBezTo>
                  <a:cubicBezTo>
                    <a:pt x="2621" y="1311"/>
                    <a:pt x="2379" y="1392"/>
                    <a:pt x="2178" y="1493"/>
                  </a:cubicBezTo>
                  <a:cubicBezTo>
                    <a:pt x="1533" y="1735"/>
                    <a:pt x="928" y="2078"/>
                    <a:pt x="383" y="2501"/>
                  </a:cubicBezTo>
                  <a:cubicBezTo>
                    <a:pt x="363" y="2521"/>
                    <a:pt x="323" y="2541"/>
                    <a:pt x="283" y="2562"/>
                  </a:cubicBezTo>
                  <a:cubicBezTo>
                    <a:pt x="222" y="2622"/>
                    <a:pt x="162" y="2703"/>
                    <a:pt x="121" y="2783"/>
                  </a:cubicBezTo>
                  <a:cubicBezTo>
                    <a:pt x="0" y="3005"/>
                    <a:pt x="101" y="3287"/>
                    <a:pt x="283" y="3449"/>
                  </a:cubicBezTo>
                  <a:cubicBezTo>
                    <a:pt x="453" y="3585"/>
                    <a:pt x="667" y="3635"/>
                    <a:pt x="875" y="3635"/>
                  </a:cubicBezTo>
                  <a:cubicBezTo>
                    <a:pt x="913" y="3635"/>
                    <a:pt x="951" y="3633"/>
                    <a:pt x="988" y="3630"/>
                  </a:cubicBezTo>
                  <a:cubicBezTo>
                    <a:pt x="2521" y="3449"/>
                    <a:pt x="3851" y="2743"/>
                    <a:pt x="5283" y="2239"/>
                  </a:cubicBezTo>
                  <a:cubicBezTo>
                    <a:pt x="5343" y="2219"/>
                    <a:pt x="5424" y="2178"/>
                    <a:pt x="5464" y="2138"/>
                  </a:cubicBezTo>
                  <a:cubicBezTo>
                    <a:pt x="5505" y="2098"/>
                    <a:pt x="5525" y="2037"/>
                    <a:pt x="5545" y="1997"/>
                  </a:cubicBezTo>
                  <a:cubicBezTo>
                    <a:pt x="5625" y="1716"/>
                    <a:pt x="5686" y="55"/>
                    <a:pt x="58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140;p40"/>
            <p:cNvSpPr/>
            <p:nvPr/>
          </p:nvSpPr>
          <p:spPr>
            <a:xfrm>
              <a:off x="7294630" y="2323549"/>
              <a:ext cx="514313" cy="744442"/>
            </a:xfrm>
            <a:custGeom>
              <a:avLst/>
              <a:gdLst/>
              <a:ahLst/>
              <a:cxnLst/>
              <a:rect l="l" t="t" r="r" b="b"/>
              <a:pathLst>
                <a:path w="6727" h="9737" extrusionOk="0">
                  <a:moveTo>
                    <a:pt x="2204" y="0"/>
                  </a:moveTo>
                  <a:cubicBezTo>
                    <a:pt x="1" y="0"/>
                    <a:pt x="1954" y="7755"/>
                    <a:pt x="4195" y="9415"/>
                  </a:cubicBezTo>
                  <a:cubicBezTo>
                    <a:pt x="4500" y="9639"/>
                    <a:pt x="4791" y="9737"/>
                    <a:pt x="5054" y="9737"/>
                  </a:cubicBezTo>
                  <a:cubicBezTo>
                    <a:pt x="6098" y="9737"/>
                    <a:pt x="6727" y="8198"/>
                    <a:pt x="6212" y="6814"/>
                  </a:cubicBezTo>
                  <a:cubicBezTo>
                    <a:pt x="5607" y="4939"/>
                    <a:pt x="5083" y="2943"/>
                    <a:pt x="4236" y="1209"/>
                  </a:cubicBezTo>
                  <a:cubicBezTo>
                    <a:pt x="3341" y="357"/>
                    <a:pt x="2677" y="0"/>
                    <a:pt x="2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141;p40"/>
            <p:cNvSpPr/>
            <p:nvPr/>
          </p:nvSpPr>
          <p:spPr>
            <a:xfrm>
              <a:off x="7231477" y="2047465"/>
              <a:ext cx="587404" cy="1080691"/>
            </a:xfrm>
            <a:custGeom>
              <a:avLst/>
              <a:gdLst/>
              <a:ahLst/>
              <a:cxnLst/>
              <a:rect l="l" t="t" r="r" b="b"/>
              <a:pathLst>
                <a:path w="7683" h="14135" fill="none" extrusionOk="0">
                  <a:moveTo>
                    <a:pt x="7038" y="10425"/>
                  </a:moveTo>
                  <a:cubicBezTo>
                    <a:pt x="7683" y="12159"/>
                    <a:pt x="6534" y="14135"/>
                    <a:pt x="5021" y="13026"/>
                  </a:cubicBezTo>
                  <a:cubicBezTo>
                    <a:pt x="2299" y="11010"/>
                    <a:pt x="1" y="1"/>
                    <a:pt x="5062" y="4820"/>
                  </a:cubicBezTo>
                  <a:cubicBezTo>
                    <a:pt x="5909" y="6554"/>
                    <a:pt x="6433" y="8550"/>
                    <a:pt x="7038" y="10425"/>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142;p40"/>
            <p:cNvSpPr/>
            <p:nvPr/>
          </p:nvSpPr>
          <p:spPr>
            <a:xfrm>
              <a:off x="6735119" y="2100220"/>
              <a:ext cx="971208" cy="982829"/>
            </a:xfrm>
            <a:custGeom>
              <a:avLst/>
              <a:gdLst/>
              <a:ahLst/>
              <a:cxnLst/>
              <a:rect l="l" t="t" r="r" b="b"/>
              <a:pathLst>
                <a:path w="12703" h="12855" extrusionOk="0">
                  <a:moveTo>
                    <a:pt x="5862" y="0"/>
                  </a:moveTo>
                  <a:cubicBezTo>
                    <a:pt x="4817" y="0"/>
                    <a:pt x="3767" y="85"/>
                    <a:pt x="2743" y="118"/>
                  </a:cubicBezTo>
                  <a:cubicBezTo>
                    <a:pt x="2460" y="118"/>
                    <a:pt x="2178" y="138"/>
                    <a:pt x="1916" y="218"/>
                  </a:cubicBezTo>
                  <a:cubicBezTo>
                    <a:pt x="1029" y="561"/>
                    <a:pt x="767" y="1751"/>
                    <a:pt x="646" y="2557"/>
                  </a:cubicBezTo>
                  <a:cubicBezTo>
                    <a:pt x="404" y="4049"/>
                    <a:pt x="283" y="5561"/>
                    <a:pt x="202" y="7094"/>
                  </a:cubicBezTo>
                  <a:cubicBezTo>
                    <a:pt x="162" y="7840"/>
                    <a:pt x="142" y="8606"/>
                    <a:pt x="142" y="9372"/>
                  </a:cubicBezTo>
                  <a:cubicBezTo>
                    <a:pt x="122" y="9977"/>
                    <a:pt x="1" y="10663"/>
                    <a:pt x="202" y="11247"/>
                  </a:cubicBezTo>
                  <a:cubicBezTo>
                    <a:pt x="637" y="12620"/>
                    <a:pt x="1939" y="12855"/>
                    <a:pt x="3194" y="12855"/>
                  </a:cubicBezTo>
                  <a:cubicBezTo>
                    <a:pt x="3396" y="12855"/>
                    <a:pt x="3596" y="12848"/>
                    <a:pt x="3791" y="12840"/>
                  </a:cubicBezTo>
                  <a:cubicBezTo>
                    <a:pt x="4194" y="12820"/>
                    <a:pt x="4598" y="12800"/>
                    <a:pt x="5001" y="12759"/>
                  </a:cubicBezTo>
                  <a:cubicBezTo>
                    <a:pt x="5868" y="12699"/>
                    <a:pt x="6715" y="12598"/>
                    <a:pt x="7562" y="12578"/>
                  </a:cubicBezTo>
                  <a:cubicBezTo>
                    <a:pt x="7588" y="12577"/>
                    <a:pt x="7616" y="12576"/>
                    <a:pt x="7645" y="12576"/>
                  </a:cubicBezTo>
                  <a:cubicBezTo>
                    <a:pt x="7850" y="12576"/>
                    <a:pt x="8118" y="12603"/>
                    <a:pt x="8378" y="12603"/>
                  </a:cubicBezTo>
                  <a:cubicBezTo>
                    <a:pt x="8676" y="12603"/>
                    <a:pt x="8963" y="12568"/>
                    <a:pt x="9134" y="12417"/>
                  </a:cubicBezTo>
                  <a:cubicBezTo>
                    <a:pt x="9477" y="12114"/>
                    <a:pt x="9396" y="11409"/>
                    <a:pt x="9336" y="11005"/>
                  </a:cubicBezTo>
                  <a:cubicBezTo>
                    <a:pt x="9175" y="9896"/>
                    <a:pt x="9013" y="8767"/>
                    <a:pt x="8852" y="7658"/>
                  </a:cubicBezTo>
                  <a:cubicBezTo>
                    <a:pt x="9336" y="7537"/>
                    <a:pt x="9840" y="7033"/>
                    <a:pt x="10243" y="6771"/>
                  </a:cubicBezTo>
                  <a:cubicBezTo>
                    <a:pt x="10626" y="6529"/>
                    <a:pt x="10989" y="6267"/>
                    <a:pt x="11372" y="6045"/>
                  </a:cubicBezTo>
                  <a:cubicBezTo>
                    <a:pt x="11816" y="5803"/>
                    <a:pt x="12259" y="5541"/>
                    <a:pt x="12703" y="5279"/>
                  </a:cubicBezTo>
                  <a:cubicBezTo>
                    <a:pt x="12138" y="3565"/>
                    <a:pt x="11110" y="1972"/>
                    <a:pt x="9658" y="1005"/>
                  </a:cubicBezTo>
                  <a:cubicBezTo>
                    <a:pt x="8791" y="420"/>
                    <a:pt x="7763" y="57"/>
                    <a:pt x="6614" y="17"/>
                  </a:cubicBezTo>
                  <a:cubicBezTo>
                    <a:pt x="6364" y="5"/>
                    <a:pt x="6113" y="0"/>
                    <a:pt x="58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143;p40"/>
            <p:cNvSpPr/>
            <p:nvPr/>
          </p:nvSpPr>
          <p:spPr>
            <a:xfrm>
              <a:off x="6750564" y="2469275"/>
              <a:ext cx="226689" cy="193890"/>
            </a:xfrm>
            <a:custGeom>
              <a:avLst/>
              <a:gdLst/>
              <a:ahLst/>
              <a:cxnLst/>
              <a:rect l="l" t="t" r="r" b="b"/>
              <a:pathLst>
                <a:path w="2965" h="2536" extrusionOk="0">
                  <a:moveTo>
                    <a:pt x="2542" y="1"/>
                  </a:moveTo>
                  <a:cubicBezTo>
                    <a:pt x="2513" y="1"/>
                    <a:pt x="2485" y="4"/>
                    <a:pt x="2460" y="9"/>
                  </a:cubicBezTo>
                  <a:cubicBezTo>
                    <a:pt x="1895" y="89"/>
                    <a:pt x="1553" y="634"/>
                    <a:pt x="1170" y="1037"/>
                  </a:cubicBezTo>
                  <a:cubicBezTo>
                    <a:pt x="887" y="1339"/>
                    <a:pt x="242" y="1622"/>
                    <a:pt x="41" y="1984"/>
                  </a:cubicBezTo>
                  <a:cubicBezTo>
                    <a:pt x="20" y="1984"/>
                    <a:pt x="20" y="2005"/>
                    <a:pt x="20" y="2005"/>
                  </a:cubicBezTo>
                  <a:cubicBezTo>
                    <a:pt x="20" y="2085"/>
                    <a:pt x="0" y="2186"/>
                    <a:pt x="0" y="2267"/>
                  </a:cubicBezTo>
                  <a:cubicBezTo>
                    <a:pt x="0" y="2287"/>
                    <a:pt x="0" y="2327"/>
                    <a:pt x="0" y="2368"/>
                  </a:cubicBezTo>
                  <a:cubicBezTo>
                    <a:pt x="79" y="2480"/>
                    <a:pt x="244" y="2536"/>
                    <a:pt x="417" y="2536"/>
                  </a:cubicBezTo>
                  <a:cubicBezTo>
                    <a:pt x="556" y="2536"/>
                    <a:pt x="699" y="2500"/>
                    <a:pt x="807" y="2428"/>
                  </a:cubicBezTo>
                  <a:cubicBezTo>
                    <a:pt x="1049" y="2307"/>
                    <a:pt x="1250" y="2126"/>
                    <a:pt x="1432" y="1924"/>
                  </a:cubicBezTo>
                  <a:cubicBezTo>
                    <a:pt x="1593" y="1743"/>
                    <a:pt x="1714" y="1541"/>
                    <a:pt x="1895" y="1400"/>
                  </a:cubicBezTo>
                  <a:cubicBezTo>
                    <a:pt x="2097" y="1218"/>
                    <a:pt x="2359" y="1117"/>
                    <a:pt x="2561" y="956"/>
                  </a:cubicBezTo>
                  <a:cubicBezTo>
                    <a:pt x="2783" y="795"/>
                    <a:pt x="2964" y="533"/>
                    <a:pt x="2904" y="271"/>
                  </a:cubicBezTo>
                  <a:cubicBezTo>
                    <a:pt x="2883" y="190"/>
                    <a:pt x="2843" y="109"/>
                    <a:pt x="2783" y="69"/>
                  </a:cubicBezTo>
                  <a:cubicBezTo>
                    <a:pt x="2722" y="24"/>
                    <a:pt x="2628" y="1"/>
                    <a:pt x="2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144;p40"/>
            <p:cNvSpPr/>
            <p:nvPr/>
          </p:nvSpPr>
          <p:spPr>
            <a:xfrm>
              <a:off x="6984827" y="2736490"/>
              <a:ext cx="117282" cy="285407"/>
            </a:xfrm>
            <a:custGeom>
              <a:avLst/>
              <a:gdLst/>
              <a:ahLst/>
              <a:cxnLst/>
              <a:rect l="l" t="t" r="r" b="b"/>
              <a:pathLst>
                <a:path w="1534" h="3733" extrusionOk="0">
                  <a:moveTo>
                    <a:pt x="898" y="0"/>
                  </a:moveTo>
                  <a:cubicBezTo>
                    <a:pt x="690" y="0"/>
                    <a:pt x="519" y="193"/>
                    <a:pt x="404" y="385"/>
                  </a:cubicBezTo>
                  <a:cubicBezTo>
                    <a:pt x="1" y="1171"/>
                    <a:pt x="162" y="2240"/>
                    <a:pt x="102" y="3107"/>
                  </a:cubicBezTo>
                  <a:cubicBezTo>
                    <a:pt x="70" y="3407"/>
                    <a:pt x="138" y="3732"/>
                    <a:pt x="392" y="3732"/>
                  </a:cubicBezTo>
                  <a:cubicBezTo>
                    <a:pt x="462" y="3732"/>
                    <a:pt x="546" y="3708"/>
                    <a:pt x="646" y="3651"/>
                  </a:cubicBezTo>
                  <a:cubicBezTo>
                    <a:pt x="1070" y="3429"/>
                    <a:pt x="1070" y="2824"/>
                    <a:pt x="1130" y="2401"/>
                  </a:cubicBezTo>
                  <a:cubicBezTo>
                    <a:pt x="1231" y="1776"/>
                    <a:pt x="1533" y="1131"/>
                    <a:pt x="1392" y="506"/>
                  </a:cubicBezTo>
                  <a:cubicBezTo>
                    <a:pt x="1332" y="264"/>
                    <a:pt x="1170" y="2"/>
                    <a:pt x="928" y="2"/>
                  </a:cubicBezTo>
                  <a:cubicBezTo>
                    <a:pt x="918" y="1"/>
                    <a:pt x="908" y="0"/>
                    <a:pt x="8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145;p40"/>
            <p:cNvSpPr/>
            <p:nvPr/>
          </p:nvSpPr>
          <p:spPr>
            <a:xfrm>
              <a:off x="6855386" y="2106107"/>
              <a:ext cx="174241" cy="156274"/>
            </a:xfrm>
            <a:custGeom>
              <a:avLst/>
              <a:gdLst/>
              <a:ahLst/>
              <a:cxnLst/>
              <a:rect l="l" t="t" r="r" b="b"/>
              <a:pathLst>
                <a:path w="2279" h="2044" extrusionOk="0">
                  <a:moveTo>
                    <a:pt x="2279" y="0"/>
                  </a:moveTo>
                  <a:lnTo>
                    <a:pt x="2279" y="0"/>
                  </a:lnTo>
                  <a:cubicBezTo>
                    <a:pt x="1896" y="20"/>
                    <a:pt x="1533" y="20"/>
                    <a:pt x="1170" y="41"/>
                  </a:cubicBezTo>
                  <a:lnTo>
                    <a:pt x="988" y="41"/>
                  </a:lnTo>
                  <a:cubicBezTo>
                    <a:pt x="746" y="424"/>
                    <a:pt x="444" y="766"/>
                    <a:pt x="222" y="1149"/>
                  </a:cubicBezTo>
                  <a:cubicBezTo>
                    <a:pt x="101" y="1351"/>
                    <a:pt x="0" y="1613"/>
                    <a:pt x="121" y="1815"/>
                  </a:cubicBezTo>
                  <a:cubicBezTo>
                    <a:pt x="191" y="1967"/>
                    <a:pt x="355" y="2044"/>
                    <a:pt x="523" y="2044"/>
                  </a:cubicBezTo>
                  <a:cubicBezTo>
                    <a:pt x="600" y="2044"/>
                    <a:pt x="677" y="2028"/>
                    <a:pt x="746" y="1996"/>
                  </a:cubicBezTo>
                  <a:cubicBezTo>
                    <a:pt x="968" y="1916"/>
                    <a:pt x="1129" y="1714"/>
                    <a:pt x="1250" y="1512"/>
                  </a:cubicBezTo>
                  <a:cubicBezTo>
                    <a:pt x="1371" y="1311"/>
                    <a:pt x="1452" y="1089"/>
                    <a:pt x="1593" y="887"/>
                  </a:cubicBezTo>
                  <a:cubicBezTo>
                    <a:pt x="1815" y="585"/>
                    <a:pt x="2158" y="343"/>
                    <a:pt x="22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146;p40"/>
            <p:cNvSpPr/>
            <p:nvPr/>
          </p:nvSpPr>
          <p:spPr>
            <a:xfrm>
              <a:off x="7208387" y="2799872"/>
              <a:ext cx="140371" cy="166519"/>
            </a:xfrm>
            <a:custGeom>
              <a:avLst/>
              <a:gdLst/>
              <a:ahLst/>
              <a:cxnLst/>
              <a:rect l="l" t="t" r="r" b="b"/>
              <a:pathLst>
                <a:path w="1836" h="2178" extrusionOk="0">
                  <a:moveTo>
                    <a:pt x="1260" y="0"/>
                  </a:moveTo>
                  <a:cubicBezTo>
                    <a:pt x="1202" y="0"/>
                    <a:pt x="1143" y="13"/>
                    <a:pt x="1089" y="40"/>
                  </a:cubicBezTo>
                  <a:cubicBezTo>
                    <a:pt x="867" y="140"/>
                    <a:pt x="787" y="382"/>
                    <a:pt x="767" y="624"/>
                  </a:cubicBezTo>
                  <a:cubicBezTo>
                    <a:pt x="767" y="786"/>
                    <a:pt x="807" y="987"/>
                    <a:pt x="706" y="1128"/>
                  </a:cubicBezTo>
                  <a:cubicBezTo>
                    <a:pt x="626" y="1290"/>
                    <a:pt x="464" y="1370"/>
                    <a:pt x="303" y="1471"/>
                  </a:cubicBezTo>
                  <a:cubicBezTo>
                    <a:pt x="162" y="1572"/>
                    <a:pt x="0" y="1713"/>
                    <a:pt x="21" y="1895"/>
                  </a:cubicBezTo>
                  <a:cubicBezTo>
                    <a:pt x="41" y="2056"/>
                    <a:pt x="222" y="2177"/>
                    <a:pt x="404" y="2177"/>
                  </a:cubicBezTo>
                  <a:cubicBezTo>
                    <a:pt x="412" y="2177"/>
                    <a:pt x="420" y="2177"/>
                    <a:pt x="429" y="2177"/>
                  </a:cubicBezTo>
                  <a:cubicBezTo>
                    <a:pt x="1047" y="2177"/>
                    <a:pt x="1715" y="1444"/>
                    <a:pt x="1795" y="887"/>
                  </a:cubicBezTo>
                  <a:cubicBezTo>
                    <a:pt x="1835" y="665"/>
                    <a:pt x="1815" y="423"/>
                    <a:pt x="1674" y="241"/>
                  </a:cubicBezTo>
                  <a:cubicBezTo>
                    <a:pt x="1585" y="94"/>
                    <a:pt x="1421" y="0"/>
                    <a:pt x="12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147;p40"/>
            <p:cNvSpPr/>
            <p:nvPr/>
          </p:nvSpPr>
          <p:spPr>
            <a:xfrm>
              <a:off x="6735119" y="2096856"/>
              <a:ext cx="971208" cy="989710"/>
            </a:xfrm>
            <a:custGeom>
              <a:avLst/>
              <a:gdLst/>
              <a:ahLst/>
              <a:cxnLst/>
              <a:rect l="l" t="t" r="r" b="b"/>
              <a:pathLst>
                <a:path w="12703" h="12945" fill="none" extrusionOk="0">
                  <a:moveTo>
                    <a:pt x="9658" y="1049"/>
                  </a:moveTo>
                  <a:cubicBezTo>
                    <a:pt x="11110" y="2016"/>
                    <a:pt x="12138" y="3609"/>
                    <a:pt x="12703" y="5323"/>
                  </a:cubicBezTo>
                  <a:cubicBezTo>
                    <a:pt x="12259" y="5585"/>
                    <a:pt x="11816" y="5847"/>
                    <a:pt x="11372" y="6089"/>
                  </a:cubicBezTo>
                  <a:cubicBezTo>
                    <a:pt x="10989" y="6311"/>
                    <a:pt x="10626" y="6573"/>
                    <a:pt x="10243" y="6815"/>
                  </a:cubicBezTo>
                  <a:cubicBezTo>
                    <a:pt x="9840" y="7077"/>
                    <a:pt x="9336" y="7581"/>
                    <a:pt x="8852" y="7702"/>
                  </a:cubicBezTo>
                  <a:cubicBezTo>
                    <a:pt x="9013" y="8811"/>
                    <a:pt x="9175" y="9940"/>
                    <a:pt x="9336" y="11049"/>
                  </a:cubicBezTo>
                  <a:cubicBezTo>
                    <a:pt x="9396" y="11453"/>
                    <a:pt x="9477" y="12158"/>
                    <a:pt x="9134" y="12461"/>
                  </a:cubicBezTo>
                  <a:cubicBezTo>
                    <a:pt x="8791" y="12763"/>
                    <a:pt x="7985" y="12602"/>
                    <a:pt x="7562" y="12622"/>
                  </a:cubicBezTo>
                  <a:cubicBezTo>
                    <a:pt x="6715" y="12642"/>
                    <a:pt x="5868" y="12743"/>
                    <a:pt x="5001" y="12803"/>
                  </a:cubicBezTo>
                  <a:cubicBezTo>
                    <a:pt x="4598" y="12844"/>
                    <a:pt x="4194" y="12864"/>
                    <a:pt x="3791" y="12884"/>
                  </a:cubicBezTo>
                  <a:cubicBezTo>
                    <a:pt x="2380" y="12945"/>
                    <a:pt x="706" y="12884"/>
                    <a:pt x="202" y="11291"/>
                  </a:cubicBezTo>
                  <a:cubicBezTo>
                    <a:pt x="1" y="10707"/>
                    <a:pt x="122" y="10021"/>
                    <a:pt x="142" y="9416"/>
                  </a:cubicBezTo>
                  <a:cubicBezTo>
                    <a:pt x="142" y="8650"/>
                    <a:pt x="162" y="7884"/>
                    <a:pt x="202" y="7138"/>
                  </a:cubicBezTo>
                  <a:cubicBezTo>
                    <a:pt x="283" y="5605"/>
                    <a:pt x="404" y="4093"/>
                    <a:pt x="646" y="2601"/>
                  </a:cubicBezTo>
                  <a:cubicBezTo>
                    <a:pt x="767" y="1795"/>
                    <a:pt x="1029" y="605"/>
                    <a:pt x="1916" y="262"/>
                  </a:cubicBezTo>
                  <a:cubicBezTo>
                    <a:pt x="2178" y="182"/>
                    <a:pt x="2460" y="162"/>
                    <a:pt x="2743" y="162"/>
                  </a:cubicBezTo>
                  <a:cubicBezTo>
                    <a:pt x="4013" y="121"/>
                    <a:pt x="5323" y="0"/>
                    <a:pt x="6614" y="61"/>
                  </a:cubicBezTo>
                  <a:cubicBezTo>
                    <a:pt x="7763" y="101"/>
                    <a:pt x="8791" y="464"/>
                    <a:pt x="9658" y="1049"/>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148;p40"/>
            <p:cNvSpPr/>
            <p:nvPr/>
          </p:nvSpPr>
          <p:spPr>
            <a:xfrm>
              <a:off x="6553229" y="2109166"/>
              <a:ext cx="391603" cy="419356"/>
            </a:xfrm>
            <a:custGeom>
              <a:avLst/>
              <a:gdLst/>
              <a:ahLst/>
              <a:cxnLst/>
              <a:rect l="l" t="t" r="r" b="b"/>
              <a:pathLst>
                <a:path w="5122" h="5485" extrusionOk="0">
                  <a:moveTo>
                    <a:pt x="5122" y="1"/>
                  </a:moveTo>
                  <a:cubicBezTo>
                    <a:pt x="3589" y="81"/>
                    <a:pt x="1573" y="484"/>
                    <a:pt x="0" y="867"/>
                  </a:cubicBezTo>
                  <a:cubicBezTo>
                    <a:pt x="363" y="2601"/>
                    <a:pt x="807" y="3872"/>
                    <a:pt x="988" y="5485"/>
                  </a:cubicBezTo>
                  <a:cubicBezTo>
                    <a:pt x="1089" y="5465"/>
                    <a:pt x="1210" y="5444"/>
                    <a:pt x="1371" y="5404"/>
                  </a:cubicBezTo>
                  <a:cubicBezTo>
                    <a:pt x="2117" y="5243"/>
                    <a:pt x="3448" y="4961"/>
                    <a:pt x="3609" y="4920"/>
                  </a:cubicBezTo>
                  <a:lnTo>
                    <a:pt x="51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149;p40"/>
            <p:cNvSpPr/>
            <p:nvPr/>
          </p:nvSpPr>
          <p:spPr>
            <a:xfrm>
              <a:off x="6553229" y="2109166"/>
              <a:ext cx="391603" cy="419356"/>
            </a:xfrm>
            <a:custGeom>
              <a:avLst/>
              <a:gdLst/>
              <a:ahLst/>
              <a:cxnLst/>
              <a:rect l="l" t="t" r="r" b="b"/>
              <a:pathLst>
                <a:path w="5122" h="5485" fill="none" extrusionOk="0">
                  <a:moveTo>
                    <a:pt x="5122" y="1"/>
                  </a:moveTo>
                  <a:cubicBezTo>
                    <a:pt x="3589" y="81"/>
                    <a:pt x="1573" y="484"/>
                    <a:pt x="0" y="867"/>
                  </a:cubicBezTo>
                  <a:cubicBezTo>
                    <a:pt x="363" y="2601"/>
                    <a:pt x="807" y="3872"/>
                    <a:pt x="988" y="5485"/>
                  </a:cubicBezTo>
                  <a:cubicBezTo>
                    <a:pt x="1089" y="5465"/>
                    <a:pt x="1210" y="5444"/>
                    <a:pt x="1371" y="5404"/>
                  </a:cubicBezTo>
                  <a:cubicBezTo>
                    <a:pt x="2117" y="5243"/>
                    <a:pt x="3448" y="4961"/>
                    <a:pt x="3609" y="4920"/>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150;p40"/>
            <p:cNvSpPr/>
            <p:nvPr/>
          </p:nvSpPr>
          <p:spPr>
            <a:xfrm>
              <a:off x="6827632" y="2818298"/>
              <a:ext cx="844828" cy="269580"/>
            </a:xfrm>
            <a:custGeom>
              <a:avLst/>
              <a:gdLst/>
              <a:ahLst/>
              <a:cxnLst/>
              <a:rect l="l" t="t" r="r" b="b"/>
              <a:pathLst>
                <a:path w="11050" h="3526" extrusionOk="0">
                  <a:moveTo>
                    <a:pt x="9457" y="0"/>
                  </a:moveTo>
                  <a:cubicBezTo>
                    <a:pt x="9376" y="41"/>
                    <a:pt x="9356" y="121"/>
                    <a:pt x="9275" y="141"/>
                  </a:cubicBezTo>
                  <a:cubicBezTo>
                    <a:pt x="7521" y="424"/>
                    <a:pt x="5948" y="1271"/>
                    <a:pt x="4234" y="1734"/>
                  </a:cubicBezTo>
                  <a:cubicBezTo>
                    <a:pt x="3826" y="1851"/>
                    <a:pt x="3418" y="1936"/>
                    <a:pt x="2994" y="1936"/>
                  </a:cubicBezTo>
                  <a:cubicBezTo>
                    <a:pt x="2832" y="1936"/>
                    <a:pt x="2668" y="1923"/>
                    <a:pt x="2500" y="1896"/>
                  </a:cubicBezTo>
                  <a:cubicBezTo>
                    <a:pt x="2270" y="1863"/>
                    <a:pt x="2053" y="1830"/>
                    <a:pt x="1827" y="1830"/>
                  </a:cubicBezTo>
                  <a:cubicBezTo>
                    <a:pt x="1777" y="1830"/>
                    <a:pt x="1726" y="1831"/>
                    <a:pt x="1674" y="1835"/>
                  </a:cubicBezTo>
                  <a:cubicBezTo>
                    <a:pt x="908" y="1936"/>
                    <a:pt x="404" y="2682"/>
                    <a:pt x="0" y="3267"/>
                  </a:cubicBezTo>
                  <a:cubicBezTo>
                    <a:pt x="648" y="3458"/>
                    <a:pt x="1336" y="3526"/>
                    <a:pt x="2035" y="3526"/>
                  </a:cubicBezTo>
                  <a:cubicBezTo>
                    <a:pt x="2880" y="3526"/>
                    <a:pt x="3740" y="3427"/>
                    <a:pt x="4557" y="3327"/>
                  </a:cubicBezTo>
                  <a:cubicBezTo>
                    <a:pt x="6916" y="3206"/>
                    <a:pt x="8751" y="3146"/>
                    <a:pt x="11049" y="3085"/>
                  </a:cubicBezTo>
                  <a:lnTo>
                    <a:pt x="94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151;p40"/>
            <p:cNvSpPr/>
            <p:nvPr/>
          </p:nvSpPr>
          <p:spPr>
            <a:xfrm>
              <a:off x="6827632" y="2818298"/>
              <a:ext cx="844828" cy="282195"/>
            </a:xfrm>
            <a:custGeom>
              <a:avLst/>
              <a:gdLst/>
              <a:ahLst/>
              <a:cxnLst/>
              <a:rect l="l" t="t" r="r" b="b"/>
              <a:pathLst>
                <a:path w="11050" h="3691" fill="none" extrusionOk="0">
                  <a:moveTo>
                    <a:pt x="11049" y="3085"/>
                  </a:moveTo>
                  <a:cubicBezTo>
                    <a:pt x="8751" y="3146"/>
                    <a:pt x="6916" y="3206"/>
                    <a:pt x="4557" y="3327"/>
                  </a:cubicBezTo>
                  <a:cubicBezTo>
                    <a:pt x="3065" y="3509"/>
                    <a:pt x="1432" y="3690"/>
                    <a:pt x="0" y="3267"/>
                  </a:cubicBezTo>
                  <a:cubicBezTo>
                    <a:pt x="404" y="2682"/>
                    <a:pt x="908" y="1936"/>
                    <a:pt x="1674" y="1835"/>
                  </a:cubicBezTo>
                  <a:cubicBezTo>
                    <a:pt x="1956" y="1815"/>
                    <a:pt x="2218" y="1855"/>
                    <a:pt x="2500" y="1896"/>
                  </a:cubicBezTo>
                  <a:cubicBezTo>
                    <a:pt x="3105" y="1996"/>
                    <a:pt x="3670" y="1896"/>
                    <a:pt x="4234" y="1734"/>
                  </a:cubicBezTo>
                  <a:cubicBezTo>
                    <a:pt x="5948" y="1271"/>
                    <a:pt x="7521" y="424"/>
                    <a:pt x="9275" y="141"/>
                  </a:cubicBezTo>
                  <a:cubicBezTo>
                    <a:pt x="9356" y="121"/>
                    <a:pt x="9376" y="41"/>
                    <a:pt x="9457" y="0"/>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152;p40"/>
            <p:cNvSpPr/>
            <p:nvPr/>
          </p:nvSpPr>
          <p:spPr>
            <a:xfrm>
              <a:off x="6926261" y="1620992"/>
              <a:ext cx="325392" cy="556134"/>
            </a:xfrm>
            <a:custGeom>
              <a:avLst/>
              <a:gdLst/>
              <a:ahLst/>
              <a:cxnLst/>
              <a:rect l="l" t="t" r="r" b="b"/>
              <a:pathLst>
                <a:path w="4256" h="7274" extrusionOk="0">
                  <a:moveTo>
                    <a:pt x="1899" y="1"/>
                  </a:moveTo>
                  <a:cubicBezTo>
                    <a:pt x="1800" y="1"/>
                    <a:pt x="1694" y="14"/>
                    <a:pt x="1573" y="54"/>
                  </a:cubicBezTo>
                  <a:cubicBezTo>
                    <a:pt x="989" y="256"/>
                    <a:pt x="666" y="740"/>
                    <a:pt x="485" y="1305"/>
                  </a:cubicBezTo>
                  <a:cubicBezTo>
                    <a:pt x="243" y="2010"/>
                    <a:pt x="1" y="2857"/>
                    <a:pt x="142" y="3623"/>
                  </a:cubicBezTo>
                  <a:cubicBezTo>
                    <a:pt x="182" y="3865"/>
                    <a:pt x="263" y="4107"/>
                    <a:pt x="444" y="4268"/>
                  </a:cubicBezTo>
                  <a:cubicBezTo>
                    <a:pt x="626" y="4450"/>
                    <a:pt x="787" y="4591"/>
                    <a:pt x="1009" y="4712"/>
                  </a:cubicBezTo>
                  <a:cubicBezTo>
                    <a:pt x="1029" y="5014"/>
                    <a:pt x="1069" y="5357"/>
                    <a:pt x="969" y="5660"/>
                  </a:cubicBezTo>
                  <a:cubicBezTo>
                    <a:pt x="888" y="5982"/>
                    <a:pt x="666" y="6265"/>
                    <a:pt x="364" y="6345"/>
                  </a:cubicBezTo>
                  <a:cubicBezTo>
                    <a:pt x="815" y="6914"/>
                    <a:pt x="1534" y="7273"/>
                    <a:pt x="2260" y="7273"/>
                  </a:cubicBezTo>
                  <a:cubicBezTo>
                    <a:pt x="2280" y="7273"/>
                    <a:pt x="2300" y="7273"/>
                    <a:pt x="2319" y="7273"/>
                  </a:cubicBezTo>
                  <a:cubicBezTo>
                    <a:pt x="3065" y="7252"/>
                    <a:pt x="3811" y="6890"/>
                    <a:pt x="4255" y="6285"/>
                  </a:cubicBezTo>
                  <a:cubicBezTo>
                    <a:pt x="4053" y="6265"/>
                    <a:pt x="3832" y="6244"/>
                    <a:pt x="3650" y="6123"/>
                  </a:cubicBezTo>
                  <a:cubicBezTo>
                    <a:pt x="3186" y="5821"/>
                    <a:pt x="3549" y="4873"/>
                    <a:pt x="3650" y="4470"/>
                  </a:cubicBezTo>
                  <a:cubicBezTo>
                    <a:pt x="3811" y="3704"/>
                    <a:pt x="3993" y="2958"/>
                    <a:pt x="4174" y="2192"/>
                  </a:cubicBezTo>
                  <a:cubicBezTo>
                    <a:pt x="4255" y="1829"/>
                    <a:pt x="4215" y="1506"/>
                    <a:pt x="4074" y="1224"/>
                  </a:cubicBezTo>
                  <a:cubicBezTo>
                    <a:pt x="3932" y="901"/>
                    <a:pt x="3690" y="639"/>
                    <a:pt x="3408" y="397"/>
                  </a:cubicBezTo>
                  <a:cubicBezTo>
                    <a:pt x="3106" y="155"/>
                    <a:pt x="2884" y="54"/>
                    <a:pt x="2501" y="54"/>
                  </a:cubicBezTo>
                  <a:cubicBezTo>
                    <a:pt x="2272" y="54"/>
                    <a:pt x="2098" y="1"/>
                    <a:pt x="18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153;p40"/>
            <p:cNvSpPr/>
            <p:nvPr/>
          </p:nvSpPr>
          <p:spPr>
            <a:xfrm>
              <a:off x="6926261" y="1615869"/>
              <a:ext cx="325392" cy="562709"/>
            </a:xfrm>
            <a:custGeom>
              <a:avLst/>
              <a:gdLst/>
              <a:ahLst/>
              <a:cxnLst/>
              <a:rect l="l" t="t" r="r" b="b"/>
              <a:pathLst>
                <a:path w="4256" h="7360" fill="none" extrusionOk="0">
                  <a:moveTo>
                    <a:pt x="4074" y="1291"/>
                  </a:moveTo>
                  <a:cubicBezTo>
                    <a:pt x="4215" y="1573"/>
                    <a:pt x="4255" y="1896"/>
                    <a:pt x="4174" y="2259"/>
                  </a:cubicBezTo>
                  <a:cubicBezTo>
                    <a:pt x="3993" y="3025"/>
                    <a:pt x="3811" y="3771"/>
                    <a:pt x="3650" y="4537"/>
                  </a:cubicBezTo>
                  <a:cubicBezTo>
                    <a:pt x="3549" y="4940"/>
                    <a:pt x="3186" y="5888"/>
                    <a:pt x="3650" y="6190"/>
                  </a:cubicBezTo>
                  <a:cubicBezTo>
                    <a:pt x="3832" y="6311"/>
                    <a:pt x="4053" y="6332"/>
                    <a:pt x="4255" y="6352"/>
                  </a:cubicBezTo>
                  <a:cubicBezTo>
                    <a:pt x="3811" y="6957"/>
                    <a:pt x="3065" y="7319"/>
                    <a:pt x="2319" y="7340"/>
                  </a:cubicBezTo>
                  <a:cubicBezTo>
                    <a:pt x="1573" y="7360"/>
                    <a:pt x="827" y="6997"/>
                    <a:pt x="364" y="6412"/>
                  </a:cubicBezTo>
                  <a:cubicBezTo>
                    <a:pt x="666" y="6332"/>
                    <a:pt x="888" y="6049"/>
                    <a:pt x="969" y="5727"/>
                  </a:cubicBezTo>
                  <a:cubicBezTo>
                    <a:pt x="1069" y="5424"/>
                    <a:pt x="1029" y="5081"/>
                    <a:pt x="1009" y="4779"/>
                  </a:cubicBezTo>
                  <a:cubicBezTo>
                    <a:pt x="787" y="4658"/>
                    <a:pt x="626" y="4517"/>
                    <a:pt x="444" y="4335"/>
                  </a:cubicBezTo>
                  <a:cubicBezTo>
                    <a:pt x="263" y="4174"/>
                    <a:pt x="182" y="3932"/>
                    <a:pt x="142" y="3690"/>
                  </a:cubicBezTo>
                  <a:cubicBezTo>
                    <a:pt x="1" y="2924"/>
                    <a:pt x="243" y="2077"/>
                    <a:pt x="485" y="1372"/>
                  </a:cubicBezTo>
                  <a:cubicBezTo>
                    <a:pt x="666" y="807"/>
                    <a:pt x="989" y="323"/>
                    <a:pt x="1573" y="121"/>
                  </a:cubicBezTo>
                  <a:cubicBezTo>
                    <a:pt x="1936" y="0"/>
                    <a:pt x="2158" y="121"/>
                    <a:pt x="2501" y="121"/>
                  </a:cubicBezTo>
                  <a:cubicBezTo>
                    <a:pt x="2884" y="121"/>
                    <a:pt x="3106" y="222"/>
                    <a:pt x="3408" y="464"/>
                  </a:cubicBezTo>
                  <a:cubicBezTo>
                    <a:pt x="3690" y="706"/>
                    <a:pt x="3932" y="968"/>
                    <a:pt x="4074" y="1291"/>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154;p40"/>
            <p:cNvSpPr/>
            <p:nvPr/>
          </p:nvSpPr>
          <p:spPr>
            <a:xfrm>
              <a:off x="6958679" y="1569613"/>
              <a:ext cx="348405" cy="377764"/>
            </a:xfrm>
            <a:custGeom>
              <a:avLst/>
              <a:gdLst/>
              <a:ahLst/>
              <a:cxnLst/>
              <a:rect l="l" t="t" r="r" b="b"/>
              <a:pathLst>
                <a:path w="4557" h="4941" extrusionOk="0">
                  <a:moveTo>
                    <a:pt x="1270" y="1"/>
                  </a:moveTo>
                  <a:cubicBezTo>
                    <a:pt x="1109" y="1"/>
                    <a:pt x="928" y="61"/>
                    <a:pt x="867" y="202"/>
                  </a:cubicBezTo>
                  <a:cubicBezTo>
                    <a:pt x="786" y="162"/>
                    <a:pt x="706" y="101"/>
                    <a:pt x="645" y="61"/>
                  </a:cubicBezTo>
                  <a:cubicBezTo>
                    <a:pt x="625" y="41"/>
                    <a:pt x="605" y="41"/>
                    <a:pt x="585" y="41"/>
                  </a:cubicBezTo>
                  <a:cubicBezTo>
                    <a:pt x="565" y="41"/>
                    <a:pt x="545" y="61"/>
                    <a:pt x="524" y="81"/>
                  </a:cubicBezTo>
                  <a:cubicBezTo>
                    <a:pt x="444" y="182"/>
                    <a:pt x="424" y="303"/>
                    <a:pt x="464" y="424"/>
                  </a:cubicBezTo>
                  <a:cubicBezTo>
                    <a:pt x="383" y="424"/>
                    <a:pt x="323" y="404"/>
                    <a:pt x="242" y="384"/>
                  </a:cubicBezTo>
                  <a:cubicBezTo>
                    <a:pt x="202" y="384"/>
                    <a:pt x="161" y="384"/>
                    <a:pt x="121" y="404"/>
                  </a:cubicBezTo>
                  <a:cubicBezTo>
                    <a:pt x="61" y="424"/>
                    <a:pt x="61" y="484"/>
                    <a:pt x="40" y="545"/>
                  </a:cubicBezTo>
                  <a:cubicBezTo>
                    <a:pt x="0" y="847"/>
                    <a:pt x="121" y="1150"/>
                    <a:pt x="323" y="1351"/>
                  </a:cubicBezTo>
                  <a:cubicBezTo>
                    <a:pt x="545" y="1553"/>
                    <a:pt x="907" y="1634"/>
                    <a:pt x="1270" y="1694"/>
                  </a:cubicBezTo>
                  <a:cubicBezTo>
                    <a:pt x="1472" y="1714"/>
                    <a:pt x="1694" y="1735"/>
                    <a:pt x="1855" y="1775"/>
                  </a:cubicBezTo>
                  <a:cubicBezTo>
                    <a:pt x="1976" y="1815"/>
                    <a:pt x="2097" y="1835"/>
                    <a:pt x="2178" y="1936"/>
                  </a:cubicBezTo>
                  <a:cubicBezTo>
                    <a:pt x="2339" y="2138"/>
                    <a:pt x="2218" y="2521"/>
                    <a:pt x="2279" y="2763"/>
                  </a:cubicBezTo>
                  <a:cubicBezTo>
                    <a:pt x="2299" y="2844"/>
                    <a:pt x="2339" y="2904"/>
                    <a:pt x="2399" y="2904"/>
                  </a:cubicBezTo>
                  <a:cubicBezTo>
                    <a:pt x="2411" y="2908"/>
                    <a:pt x="2422" y="2910"/>
                    <a:pt x="2432" y="2910"/>
                  </a:cubicBezTo>
                  <a:cubicBezTo>
                    <a:pt x="2475" y="2910"/>
                    <a:pt x="2508" y="2880"/>
                    <a:pt x="2541" y="2864"/>
                  </a:cubicBezTo>
                  <a:lnTo>
                    <a:pt x="2541" y="2864"/>
                  </a:lnTo>
                  <a:cubicBezTo>
                    <a:pt x="2601" y="2944"/>
                    <a:pt x="2541" y="3085"/>
                    <a:pt x="2520" y="3186"/>
                  </a:cubicBezTo>
                  <a:cubicBezTo>
                    <a:pt x="2500" y="3307"/>
                    <a:pt x="2500" y="3428"/>
                    <a:pt x="2520" y="3569"/>
                  </a:cubicBezTo>
                  <a:cubicBezTo>
                    <a:pt x="2541" y="3872"/>
                    <a:pt x="2500" y="4114"/>
                    <a:pt x="2682" y="4396"/>
                  </a:cubicBezTo>
                  <a:cubicBezTo>
                    <a:pt x="2762" y="4517"/>
                    <a:pt x="2863" y="4618"/>
                    <a:pt x="2944" y="4719"/>
                  </a:cubicBezTo>
                  <a:cubicBezTo>
                    <a:pt x="3004" y="4759"/>
                    <a:pt x="3206" y="4940"/>
                    <a:pt x="3266" y="4940"/>
                  </a:cubicBezTo>
                  <a:cubicBezTo>
                    <a:pt x="3266" y="4920"/>
                    <a:pt x="3287" y="4920"/>
                    <a:pt x="3287" y="4920"/>
                  </a:cubicBezTo>
                  <a:cubicBezTo>
                    <a:pt x="3670" y="4436"/>
                    <a:pt x="3912" y="3771"/>
                    <a:pt x="4154" y="3227"/>
                  </a:cubicBezTo>
                  <a:cubicBezTo>
                    <a:pt x="4254" y="2985"/>
                    <a:pt x="4355" y="2723"/>
                    <a:pt x="4416" y="2481"/>
                  </a:cubicBezTo>
                  <a:cubicBezTo>
                    <a:pt x="4557" y="1714"/>
                    <a:pt x="4214" y="908"/>
                    <a:pt x="3589" y="484"/>
                  </a:cubicBezTo>
                  <a:cubicBezTo>
                    <a:pt x="2924" y="41"/>
                    <a:pt x="2037" y="1"/>
                    <a:pt x="1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155;p40"/>
            <p:cNvSpPr/>
            <p:nvPr/>
          </p:nvSpPr>
          <p:spPr>
            <a:xfrm>
              <a:off x="7137435" y="1785144"/>
              <a:ext cx="78749" cy="88458"/>
            </a:xfrm>
            <a:custGeom>
              <a:avLst/>
              <a:gdLst/>
              <a:ahLst/>
              <a:cxnLst/>
              <a:rect l="l" t="t" r="r" b="b"/>
              <a:pathLst>
                <a:path w="1030" h="1157" extrusionOk="0">
                  <a:moveTo>
                    <a:pt x="458" y="0"/>
                  </a:moveTo>
                  <a:cubicBezTo>
                    <a:pt x="311" y="0"/>
                    <a:pt x="141" y="53"/>
                    <a:pt x="1" y="105"/>
                  </a:cubicBezTo>
                  <a:lnTo>
                    <a:pt x="41" y="1093"/>
                  </a:lnTo>
                  <a:cubicBezTo>
                    <a:pt x="125" y="1135"/>
                    <a:pt x="220" y="1156"/>
                    <a:pt x="315" y="1156"/>
                  </a:cubicBezTo>
                  <a:cubicBezTo>
                    <a:pt x="447" y="1156"/>
                    <a:pt x="581" y="1115"/>
                    <a:pt x="687" y="1033"/>
                  </a:cubicBezTo>
                  <a:cubicBezTo>
                    <a:pt x="1029" y="791"/>
                    <a:pt x="1029" y="85"/>
                    <a:pt x="525" y="4"/>
                  </a:cubicBezTo>
                  <a:cubicBezTo>
                    <a:pt x="504" y="2"/>
                    <a:pt x="481" y="0"/>
                    <a:pt x="4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156;p40"/>
            <p:cNvSpPr/>
            <p:nvPr/>
          </p:nvSpPr>
          <p:spPr>
            <a:xfrm>
              <a:off x="7137435" y="1783920"/>
              <a:ext cx="78749" cy="92511"/>
            </a:xfrm>
            <a:custGeom>
              <a:avLst/>
              <a:gdLst/>
              <a:ahLst/>
              <a:cxnLst/>
              <a:rect l="l" t="t" r="r" b="b"/>
              <a:pathLst>
                <a:path w="1030" h="1210" fill="none" extrusionOk="0">
                  <a:moveTo>
                    <a:pt x="1" y="121"/>
                  </a:moveTo>
                  <a:cubicBezTo>
                    <a:pt x="162" y="61"/>
                    <a:pt x="364" y="0"/>
                    <a:pt x="525" y="20"/>
                  </a:cubicBezTo>
                  <a:cubicBezTo>
                    <a:pt x="1029" y="101"/>
                    <a:pt x="1029" y="807"/>
                    <a:pt x="687" y="1049"/>
                  </a:cubicBezTo>
                  <a:cubicBezTo>
                    <a:pt x="505" y="1190"/>
                    <a:pt x="243" y="1210"/>
                    <a:pt x="41" y="1109"/>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157;p40"/>
            <p:cNvSpPr/>
            <p:nvPr/>
          </p:nvSpPr>
          <p:spPr>
            <a:xfrm>
              <a:off x="7317873" y="2514614"/>
              <a:ext cx="100233" cy="171183"/>
            </a:xfrm>
            <a:custGeom>
              <a:avLst/>
              <a:gdLst/>
              <a:ahLst/>
              <a:cxnLst/>
              <a:rect l="l" t="t" r="r" b="b"/>
              <a:pathLst>
                <a:path w="1311" h="2239" fill="none" extrusionOk="0">
                  <a:moveTo>
                    <a:pt x="1311" y="2238"/>
                  </a:moveTo>
                  <a:cubicBezTo>
                    <a:pt x="968" y="1573"/>
                    <a:pt x="323" y="686"/>
                    <a:pt x="0" y="0"/>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158;p40"/>
            <p:cNvSpPr/>
            <p:nvPr/>
          </p:nvSpPr>
          <p:spPr>
            <a:xfrm>
              <a:off x="6972518" y="1881020"/>
              <a:ext cx="52525" cy="6269"/>
            </a:xfrm>
            <a:custGeom>
              <a:avLst/>
              <a:gdLst/>
              <a:ahLst/>
              <a:cxnLst/>
              <a:rect l="l" t="t" r="r" b="b"/>
              <a:pathLst>
                <a:path w="687" h="82" fill="none" extrusionOk="0">
                  <a:moveTo>
                    <a:pt x="1" y="0"/>
                  </a:moveTo>
                  <a:cubicBezTo>
                    <a:pt x="222" y="61"/>
                    <a:pt x="464" y="81"/>
                    <a:pt x="686" y="0"/>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159;p40"/>
            <p:cNvSpPr/>
            <p:nvPr/>
          </p:nvSpPr>
          <p:spPr>
            <a:xfrm>
              <a:off x="7001456" y="1968630"/>
              <a:ext cx="132649" cy="65216"/>
            </a:xfrm>
            <a:custGeom>
              <a:avLst/>
              <a:gdLst/>
              <a:ahLst/>
              <a:cxnLst/>
              <a:rect l="l" t="t" r="r" b="b"/>
              <a:pathLst>
                <a:path w="1735" h="853" extrusionOk="0">
                  <a:moveTo>
                    <a:pt x="1562" y="1"/>
                  </a:moveTo>
                  <a:cubicBezTo>
                    <a:pt x="1537" y="1"/>
                    <a:pt x="1512" y="5"/>
                    <a:pt x="1492" y="12"/>
                  </a:cubicBezTo>
                  <a:cubicBezTo>
                    <a:pt x="1432" y="32"/>
                    <a:pt x="1371" y="93"/>
                    <a:pt x="1331" y="133"/>
                  </a:cubicBezTo>
                  <a:cubicBezTo>
                    <a:pt x="1186" y="245"/>
                    <a:pt x="1004" y="306"/>
                    <a:pt x="823" y="306"/>
                  </a:cubicBezTo>
                  <a:cubicBezTo>
                    <a:pt x="777" y="306"/>
                    <a:pt x="731" y="302"/>
                    <a:pt x="686" y="294"/>
                  </a:cubicBezTo>
                  <a:cubicBezTo>
                    <a:pt x="464" y="274"/>
                    <a:pt x="262" y="214"/>
                    <a:pt x="61" y="153"/>
                  </a:cubicBezTo>
                  <a:cubicBezTo>
                    <a:pt x="61" y="173"/>
                    <a:pt x="61" y="173"/>
                    <a:pt x="61" y="193"/>
                  </a:cubicBezTo>
                  <a:cubicBezTo>
                    <a:pt x="40" y="314"/>
                    <a:pt x="61" y="435"/>
                    <a:pt x="20" y="556"/>
                  </a:cubicBezTo>
                  <a:cubicBezTo>
                    <a:pt x="0" y="657"/>
                    <a:pt x="0" y="718"/>
                    <a:pt x="81" y="778"/>
                  </a:cubicBezTo>
                  <a:cubicBezTo>
                    <a:pt x="157" y="831"/>
                    <a:pt x="249" y="853"/>
                    <a:pt x="344" y="853"/>
                  </a:cubicBezTo>
                  <a:cubicBezTo>
                    <a:pt x="502" y="853"/>
                    <a:pt x="666" y="793"/>
                    <a:pt x="766" y="718"/>
                  </a:cubicBezTo>
                  <a:cubicBezTo>
                    <a:pt x="847" y="677"/>
                    <a:pt x="907" y="617"/>
                    <a:pt x="988" y="597"/>
                  </a:cubicBezTo>
                  <a:cubicBezTo>
                    <a:pt x="1049" y="556"/>
                    <a:pt x="1109" y="556"/>
                    <a:pt x="1170" y="556"/>
                  </a:cubicBezTo>
                  <a:cubicBezTo>
                    <a:pt x="1371" y="516"/>
                    <a:pt x="1512" y="415"/>
                    <a:pt x="1613" y="274"/>
                  </a:cubicBezTo>
                  <a:cubicBezTo>
                    <a:pt x="1674" y="214"/>
                    <a:pt x="1734" y="153"/>
                    <a:pt x="1694" y="72"/>
                  </a:cubicBezTo>
                  <a:cubicBezTo>
                    <a:pt x="1667" y="19"/>
                    <a:pt x="1613" y="1"/>
                    <a:pt x="1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160;p40"/>
            <p:cNvSpPr/>
            <p:nvPr/>
          </p:nvSpPr>
          <p:spPr>
            <a:xfrm>
              <a:off x="6838412" y="2707284"/>
              <a:ext cx="1140785" cy="938867"/>
            </a:xfrm>
            <a:custGeom>
              <a:avLst/>
              <a:gdLst/>
              <a:ahLst/>
              <a:cxnLst/>
              <a:rect l="l" t="t" r="r" b="b"/>
              <a:pathLst>
                <a:path w="14921" h="12280" fill="none" extrusionOk="0">
                  <a:moveTo>
                    <a:pt x="14921" y="2642"/>
                  </a:moveTo>
                  <a:cubicBezTo>
                    <a:pt x="8106" y="1"/>
                    <a:pt x="0" y="5989"/>
                    <a:pt x="3448" y="12280"/>
                  </a:cubicBezTo>
                </a:path>
              </a:pathLst>
            </a:custGeom>
            <a:noFill/>
            <a:ln w="19050"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161;p40"/>
            <p:cNvSpPr/>
            <p:nvPr/>
          </p:nvSpPr>
          <p:spPr>
            <a:xfrm>
              <a:off x="5851815" y="1145663"/>
              <a:ext cx="649026" cy="405517"/>
            </a:xfrm>
            <a:custGeom>
              <a:avLst/>
              <a:gdLst/>
              <a:ahLst/>
              <a:cxnLst/>
              <a:rect l="l" t="t" r="r" b="b"/>
              <a:pathLst>
                <a:path w="8489" h="5304" extrusionOk="0">
                  <a:moveTo>
                    <a:pt x="383" y="1"/>
                  </a:moveTo>
                  <a:lnTo>
                    <a:pt x="0" y="4638"/>
                  </a:lnTo>
                  <a:lnTo>
                    <a:pt x="8106" y="5304"/>
                  </a:lnTo>
                  <a:lnTo>
                    <a:pt x="8489" y="646"/>
                  </a:lnTo>
                  <a:lnTo>
                    <a:pt x="3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162;p40"/>
            <p:cNvSpPr/>
            <p:nvPr/>
          </p:nvSpPr>
          <p:spPr>
            <a:xfrm>
              <a:off x="5851815" y="1145663"/>
              <a:ext cx="649026" cy="405517"/>
            </a:xfrm>
            <a:custGeom>
              <a:avLst/>
              <a:gdLst/>
              <a:ahLst/>
              <a:cxnLst/>
              <a:rect l="l" t="t" r="r" b="b"/>
              <a:pathLst>
                <a:path w="8489" h="5304" fill="none" extrusionOk="0">
                  <a:moveTo>
                    <a:pt x="0" y="4638"/>
                  </a:moveTo>
                  <a:lnTo>
                    <a:pt x="8106" y="5304"/>
                  </a:lnTo>
                  <a:lnTo>
                    <a:pt x="8489" y="646"/>
                  </a:lnTo>
                  <a:lnTo>
                    <a:pt x="383" y="1"/>
                  </a:ln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163;p40"/>
            <p:cNvSpPr/>
            <p:nvPr/>
          </p:nvSpPr>
          <p:spPr>
            <a:xfrm>
              <a:off x="5878039" y="1141075"/>
              <a:ext cx="625937" cy="201994"/>
            </a:xfrm>
            <a:custGeom>
              <a:avLst/>
              <a:gdLst/>
              <a:ahLst/>
              <a:cxnLst/>
              <a:rect l="l" t="t" r="r" b="b"/>
              <a:pathLst>
                <a:path w="8187" h="2642" fill="none" extrusionOk="0">
                  <a:moveTo>
                    <a:pt x="0" y="0"/>
                  </a:moveTo>
                  <a:lnTo>
                    <a:pt x="3972" y="2642"/>
                  </a:lnTo>
                  <a:lnTo>
                    <a:pt x="8186" y="686"/>
                  </a:ln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164;p40"/>
            <p:cNvSpPr/>
            <p:nvPr/>
          </p:nvSpPr>
          <p:spPr>
            <a:xfrm>
              <a:off x="5927354" y="1386194"/>
              <a:ext cx="120340" cy="12386"/>
            </a:xfrm>
            <a:custGeom>
              <a:avLst/>
              <a:gdLst/>
              <a:ahLst/>
              <a:cxnLst/>
              <a:rect l="l" t="t" r="r" b="b"/>
              <a:pathLst>
                <a:path w="1574" h="162" fill="none" extrusionOk="0">
                  <a:moveTo>
                    <a:pt x="0" y="0"/>
                  </a:moveTo>
                  <a:lnTo>
                    <a:pt x="1573" y="162"/>
                  </a:ln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165;p40"/>
            <p:cNvSpPr/>
            <p:nvPr/>
          </p:nvSpPr>
          <p:spPr>
            <a:xfrm>
              <a:off x="5922690" y="1420065"/>
              <a:ext cx="125004" cy="17049"/>
            </a:xfrm>
            <a:custGeom>
              <a:avLst/>
              <a:gdLst/>
              <a:ahLst/>
              <a:cxnLst/>
              <a:rect l="l" t="t" r="r" b="b"/>
              <a:pathLst>
                <a:path w="1635" h="223" fill="none" extrusionOk="0">
                  <a:moveTo>
                    <a:pt x="1" y="1"/>
                  </a:moveTo>
                  <a:cubicBezTo>
                    <a:pt x="545" y="81"/>
                    <a:pt x="1090" y="142"/>
                    <a:pt x="1634" y="223"/>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166;p40"/>
            <p:cNvSpPr/>
            <p:nvPr/>
          </p:nvSpPr>
          <p:spPr>
            <a:xfrm>
              <a:off x="6217125" y="1462957"/>
              <a:ext cx="44803" cy="119040"/>
            </a:xfrm>
            <a:custGeom>
              <a:avLst/>
              <a:gdLst/>
              <a:ahLst/>
              <a:cxnLst/>
              <a:rect l="l" t="t" r="r" b="b"/>
              <a:pathLst>
                <a:path w="586" h="1557" extrusionOk="0">
                  <a:moveTo>
                    <a:pt x="311" y="1"/>
                  </a:moveTo>
                  <a:cubicBezTo>
                    <a:pt x="233" y="1"/>
                    <a:pt x="137" y="58"/>
                    <a:pt x="102" y="146"/>
                  </a:cubicBezTo>
                  <a:cubicBezTo>
                    <a:pt x="41" y="246"/>
                    <a:pt x="61" y="387"/>
                    <a:pt x="61" y="508"/>
                  </a:cubicBezTo>
                  <a:cubicBezTo>
                    <a:pt x="61" y="629"/>
                    <a:pt x="61" y="750"/>
                    <a:pt x="41" y="871"/>
                  </a:cubicBezTo>
                  <a:cubicBezTo>
                    <a:pt x="41" y="932"/>
                    <a:pt x="41" y="972"/>
                    <a:pt x="1" y="1033"/>
                  </a:cubicBezTo>
                  <a:lnTo>
                    <a:pt x="586" y="1557"/>
                  </a:lnTo>
                  <a:cubicBezTo>
                    <a:pt x="586" y="1295"/>
                    <a:pt x="545" y="1113"/>
                    <a:pt x="525" y="851"/>
                  </a:cubicBezTo>
                  <a:cubicBezTo>
                    <a:pt x="485" y="650"/>
                    <a:pt x="525" y="428"/>
                    <a:pt x="505" y="226"/>
                  </a:cubicBezTo>
                  <a:cubicBezTo>
                    <a:pt x="485" y="125"/>
                    <a:pt x="445" y="25"/>
                    <a:pt x="344" y="4"/>
                  </a:cubicBezTo>
                  <a:cubicBezTo>
                    <a:pt x="333" y="2"/>
                    <a:pt x="322" y="1"/>
                    <a:pt x="3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167;p40"/>
            <p:cNvSpPr/>
            <p:nvPr/>
          </p:nvSpPr>
          <p:spPr>
            <a:xfrm>
              <a:off x="6217125" y="1461733"/>
              <a:ext cx="44803" cy="120264"/>
            </a:xfrm>
            <a:custGeom>
              <a:avLst/>
              <a:gdLst/>
              <a:ahLst/>
              <a:cxnLst/>
              <a:rect l="l" t="t" r="r" b="b"/>
              <a:pathLst>
                <a:path w="586" h="1573" fill="none" extrusionOk="0">
                  <a:moveTo>
                    <a:pt x="1" y="1049"/>
                  </a:moveTo>
                  <a:cubicBezTo>
                    <a:pt x="41" y="988"/>
                    <a:pt x="41" y="948"/>
                    <a:pt x="41" y="887"/>
                  </a:cubicBezTo>
                  <a:cubicBezTo>
                    <a:pt x="61" y="766"/>
                    <a:pt x="61" y="645"/>
                    <a:pt x="61" y="524"/>
                  </a:cubicBezTo>
                  <a:cubicBezTo>
                    <a:pt x="61" y="403"/>
                    <a:pt x="41" y="262"/>
                    <a:pt x="102" y="162"/>
                  </a:cubicBezTo>
                  <a:cubicBezTo>
                    <a:pt x="142" y="61"/>
                    <a:pt x="263" y="0"/>
                    <a:pt x="344" y="20"/>
                  </a:cubicBezTo>
                  <a:cubicBezTo>
                    <a:pt x="445" y="41"/>
                    <a:pt x="485" y="141"/>
                    <a:pt x="505" y="242"/>
                  </a:cubicBezTo>
                  <a:cubicBezTo>
                    <a:pt x="525" y="444"/>
                    <a:pt x="485" y="666"/>
                    <a:pt x="525" y="867"/>
                  </a:cubicBezTo>
                  <a:cubicBezTo>
                    <a:pt x="545" y="1129"/>
                    <a:pt x="586" y="1311"/>
                    <a:pt x="586" y="1573"/>
                  </a:cubicBezTo>
                </a:path>
              </a:pathLst>
            </a:custGeom>
            <a:noFill/>
            <a:ln w="9525" cap="flat"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168;p40"/>
            <p:cNvSpPr/>
            <p:nvPr/>
          </p:nvSpPr>
          <p:spPr>
            <a:xfrm>
              <a:off x="7979147" y="3083449"/>
              <a:ext cx="138842" cy="1492249"/>
            </a:xfrm>
            <a:custGeom>
              <a:avLst/>
              <a:gdLst/>
              <a:ahLst/>
              <a:cxnLst/>
              <a:rect l="l" t="t" r="r" b="b"/>
              <a:pathLst>
                <a:path w="1816" h="19518" fill="none" extrusionOk="0">
                  <a:moveTo>
                    <a:pt x="1" y="0"/>
                  </a:moveTo>
                  <a:lnTo>
                    <a:pt x="1815" y="19518"/>
                  </a:lnTo>
                </a:path>
              </a:pathLst>
            </a:custGeom>
            <a:noFill/>
            <a:ln w="19050" cap="flat"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169;p40"/>
            <p:cNvSpPr/>
            <p:nvPr/>
          </p:nvSpPr>
          <p:spPr>
            <a:xfrm>
              <a:off x="5896542" y="3083449"/>
              <a:ext cx="140295" cy="1492249"/>
            </a:xfrm>
            <a:custGeom>
              <a:avLst/>
              <a:gdLst/>
              <a:ahLst/>
              <a:cxnLst/>
              <a:rect l="l" t="t" r="r" b="b"/>
              <a:pathLst>
                <a:path w="1835" h="19518" fill="none" extrusionOk="0">
                  <a:moveTo>
                    <a:pt x="1835" y="0"/>
                  </a:moveTo>
                  <a:lnTo>
                    <a:pt x="0" y="19518"/>
                  </a:lnTo>
                </a:path>
              </a:pathLst>
            </a:custGeom>
            <a:noFill/>
            <a:ln w="19050" cap="flat"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170;p40"/>
            <p:cNvSpPr/>
            <p:nvPr/>
          </p:nvSpPr>
          <p:spPr>
            <a:xfrm>
              <a:off x="5918103" y="3029471"/>
              <a:ext cx="2179809" cy="67892"/>
            </a:xfrm>
            <a:custGeom>
              <a:avLst/>
              <a:gdLst/>
              <a:ahLst/>
              <a:cxnLst/>
              <a:rect l="l" t="t" r="r" b="b"/>
              <a:pathLst>
                <a:path w="28511" h="888" extrusionOk="0">
                  <a:moveTo>
                    <a:pt x="0" y="1"/>
                  </a:moveTo>
                  <a:lnTo>
                    <a:pt x="0" y="888"/>
                  </a:lnTo>
                  <a:lnTo>
                    <a:pt x="28510" y="888"/>
                  </a:lnTo>
                  <a:lnTo>
                    <a:pt x="28510" y="1"/>
                  </a:lnTo>
                  <a:close/>
                </a:path>
              </a:pathLst>
            </a:custGeom>
            <a:solidFill>
              <a:schemeClr val="lt1"/>
            </a:solidFill>
            <a:ln w="9525" cap="flat"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171;p40"/>
            <p:cNvSpPr/>
            <p:nvPr/>
          </p:nvSpPr>
          <p:spPr>
            <a:xfrm>
              <a:off x="6240291" y="2987879"/>
              <a:ext cx="952706" cy="43197"/>
            </a:xfrm>
            <a:custGeom>
              <a:avLst/>
              <a:gdLst/>
              <a:ahLst/>
              <a:cxnLst/>
              <a:rect l="l" t="t" r="r" b="b"/>
              <a:pathLst>
                <a:path w="12461" h="565" extrusionOk="0">
                  <a:moveTo>
                    <a:pt x="283" y="0"/>
                  </a:moveTo>
                  <a:cubicBezTo>
                    <a:pt x="121" y="0"/>
                    <a:pt x="0" y="121"/>
                    <a:pt x="0" y="282"/>
                  </a:cubicBezTo>
                  <a:cubicBezTo>
                    <a:pt x="0" y="444"/>
                    <a:pt x="121" y="565"/>
                    <a:pt x="283" y="565"/>
                  </a:cubicBezTo>
                  <a:lnTo>
                    <a:pt x="12179" y="565"/>
                  </a:lnTo>
                  <a:cubicBezTo>
                    <a:pt x="12340" y="565"/>
                    <a:pt x="12461" y="444"/>
                    <a:pt x="12461" y="282"/>
                  </a:cubicBezTo>
                  <a:cubicBezTo>
                    <a:pt x="12461" y="121"/>
                    <a:pt x="12340" y="0"/>
                    <a:pt x="12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172;p40"/>
            <p:cNvSpPr/>
            <p:nvPr/>
          </p:nvSpPr>
          <p:spPr>
            <a:xfrm>
              <a:off x="6240291" y="2987879"/>
              <a:ext cx="952706" cy="43197"/>
            </a:xfrm>
            <a:custGeom>
              <a:avLst/>
              <a:gdLst/>
              <a:ahLst/>
              <a:cxnLst/>
              <a:rect l="l" t="t" r="r" b="b"/>
              <a:pathLst>
                <a:path w="12461" h="565" fill="none" extrusionOk="0">
                  <a:moveTo>
                    <a:pt x="283" y="565"/>
                  </a:moveTo>
                  <a:lnTo>
                    <a:pt x="12179" y="565"/>
                  </a:lnTo>
                  <a:cubicBezTo>
                    <a:pt x="12340" y="565"/>
                    <a:pt x="12461" y="444"/>
                    <a:pt x="12461" y="282"/>
                  </a:cubicBezTo>
                  <a:cubicBezTo>
                    <a:pt x="12461" y="121"/>
                    <a:pt x="12340" y="0"/>
                    <a:pt x="12179" y="0"/>
                  </a:cubicBezTo>
                  <a:lnTo>
                    <a:pt x="283" y="0"/>
                  </a:lnTo>
                  <a:cubicBezTo>
                    <a:pt x="121" y="0"/>
                    <a:pt x="0" y="121"/>
                    <a:pt x="0" y="282"/>
                  </a:cubicBezTo>
                  <a:cubicBezTo>
                    <a:pt x="0" y="444"/>
                    <a:pt x="121" y="565"/>
                    <a:pt x="283" y="565"/>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173;p40"/>
            <p:cNvSpPr/>
            <p:nvPr/>
          </p:nvSpPr>
          <p:spPr>
            <a:xfrm>
              <a:off x="6164752" y="2534645"/>
              <a:ext cx="886419" cy="496422"/>
            </a:xfrm>
            <a:custGeom>
              <a:avLst/>
              <a:gdLst/>
              <a:ahLst/>
              <a:cxnLst/>
              <a:rect l="l" t="t" r="r" b="b"/>
              <a:pathLst>
                <a:path w="11594" h="6493" extrusionOk="0">
                  <a:moveTo>
                    <a:pt x="444" y="0"/>
                  </a:moveTo>
                  <a:cubicBezTo>
                    <a:pt x="182" y="0"/>
                    <a:pt x="0" y="222"/>
                    <a:pt x="41" y="484"/>
                  </a:cubicBezTo>
                  <a:lnTo>
                    <a:pt x="948" y="6493"/>
                  </a:lnTo>
                  <a:lnTo>
                    <a:pt x="11594" y="6493"/>
                  </a:lnTo>
                  <a:lnTo>
                    <a:pt x="10666" y="383"/>
                  </a:lnTo>
                  <a:cubicBezTo>
                    <a:pt x="10646" y="162"/>
                    <a:pt x="10465" y="0"/>
                    <a:pt x="10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174;p40"/>
            <p:cNvSpPr/>
            <p:nvPr/>
          </p:nvSpPr>
          <p:spPr>
            <a:xfrm>
              <a:off x="6164752" y="2534645"/>
              <a:ext cx="886419" cy="496422"/>
            </a:xfrm>
            <a:custGeom>
              <a:avLst/>
              <a:gdLst/>
              <a:ahLst/>
              <a:cxnLst/>
              <a:rect l="l" t="t" r="r" b="b"/>
              <a:pathLst>
                <a:path w="11594" h="6493" fill="none" extrusionOk="0">
                  <a:moveTo>
                    <a:pt x="948" y="6493"/>
                  </a:moveTo>
                  <a:lnTo>
                    <a:pt x="11594" y="6493"/>
                  </a:lnTo>
                  <a:lnTo>
                    <a:pt x="10666" y="383"/>
                  </a:lnTo>
                  <a:cubicBezTo>
                    <a:pt x="10646" y="162"/>
                    <a:pt x="10465" y="0"/>
                    <a:pt x="10243" y="0"/>
                  </a:cubicBezTo>
                  <a:lnTo>
                    <a:pt x="444" y="0"/>
                  </a:lnTo>
                  <a:cubicBezTo>
                    <a:pt x="182" y="0"/>
                    <a:pt x="0" y="222"/>
                    <a:pt x="41" y="484"/>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175;p40"/>
            <p:cNvSpPr/>
            <p:nvPr/>
          </p:nvSpPr>
          <p:spPr>
            <a:xfrm>
              <a:off x="6542448" y="2722728"/>
              <a:ext cx="53977" cy="53977"/>
            </a:xfrm>
            <a:custGeom>
              <a:avLst/>
              <a:gdLst/>
              <a:ahLst/>
              <a:cxnLst/>
              <a:rect l="l" t="t" r="r" b="b"/>
              <a:pathLst>
                <a:path w="706" h="706" extrusionOk="0">
                  <a:moveTo>
                    <a:pt x="363" y="0"/>
                  </a:moveTo>
                  <a:cubicBezTo>
                    <a:pt x="162" y="0"/>
                    <a:pt x="0" y="162"/>
                    <a:pt x="0" y="363"/>
                  </a:cubicBezTo>
                  <a:cubicBezTo>
                    <a:pt x="0" y="545"/>
                    <a:pt x="162" y="706"/>
                    <a:pt x="363" y="706"/>
                  </a:cubicBezTo>
                  <a:cubicBezTo>
                    <a:pt x="545" y="706"/>
                    <a:pt x="706" y="545"/>
                    <a:pt x="706" y="363"/>
                  </a:cubicBezTo>
                  <a:cubicBezTo>
                    <a:pt x="706" y="162"/>
                    <a:pt x="545" y="0"/>
                    <a:pt x="3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176;p40"/>
            <p:cNvSpPr/>
            <p:nvPr/>
          </p:nvSpPr>
          <p:spPr>
            <a:xfrm>
              <a:off x="7142099" y="1818479"/>
              <a:ext cx="47861" cy="19420"/>
            </a:xfrm>
            <a:custGeom>
              <a:avLst/>
              <a:gdLst/>
              <a:ahLst/>
              <a:cxnLst/>
              <a:rect l="l" t="t" r="r" b="b"/>
              <a:pathLst>
                <a:path w="626" h="254" extrusionOk="0">
                  <a:moveTo>
                    <a:pt x="403" y="1"/>
                  </a:moveTo>
                  <a:cubicBezTo>
                    <a:pt x="363" y="1"/>
                    <a:pt x="323" y="5"/>
                    <a:pt x="283" y="12"/>
                  </a:cubicBezTo>
                  <a:cubicBezTo>
                    <a:pt x="162" y="52"/>
                    <a:pt x="61" y="133"/>
                    <a:pt x="0" y="254"/>
                  </a:cubicBezTo>
                  <a:lnTo>
                    <a:pt x="626" y="72"/>
                  </a:lnTo>
                  <a:cubicBezTo>
                    <a:pt x="558" y="19"/>
                    <a:pt x="482" y="1"/>
                    <a:pt x="4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177;p40"/>
            <p:cNvSpPr/>
            <p:nvPr/>
          </p:nvSpPr>
          <p:spPr>
            <a:xfrm>
              <a:off x="7142099" y="1817791"/>
              <a:ext cx="47861" cy="20108"/>
            </a:xfrm>
            <a:custGeom>
              <a:avLst/>
              <a:gdLst/>
              <a:ahLst/>
              <a:cxnLst/>
              <a:rect l="l" t="t" r="r" b="b"/>
              <a:pathLst>
                <a:path w="626" h="263" fill="none" extrusionOk="0">
                  <a:moveTo>
                    <a:pt x="626" y="81"/>
                  </a:moveTo>
                  <a:cubicBezTo>
                    <a:pt x="525" y="1"/>
                    <a:pt x="404" y="1"/>
                    <a:pt x="283" y="21"/>
                  </a:cubicBezTo>
                  <a:cubicBezTo>
                    <a:pt x="162" y="61"/>
                    <a:pt x="61" y="142"/>
                    <a:pt x="0" y="263"/>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178;p40"/>
            <p:cNvSpPr/>
            <p:nvPr/>
          </p:nvSpPr>
          <p:spPr>
            <a:xfrm>
              <a:off x="6898507" y="3431861"/>
              <a:ext cx="40215" cy="40139"/>
            </a:xfrm>
            <a:custGeom>
              <a:avLst/>
              <a:gdLst/>
              <a:ahLst/>
              <a:cxnLst/>
              <a:rect l="l" t="t" r="r" b="b"/>
              <a:pathLst>
                <a:path w="526" h="525" extrusionOk="0">
                  <a:moveTo>
                    <a:pt x="1" y="0"/>
                  </a:moveTo>
                  <a:cubicBezTo>
                    <a:pt x="142" y="202"/>
                    <a:pt x="323" y="383"/>
                    <a:pt x="525" y="524"/>
                  </a:cubicBezTo>
                  <a:lnTo>
                    <a:pt x="1" y="0"/>
                  </a:lnTo>
                  <a:close/>
                </a:path>
              </a:pathLst>
            </a:custGeom>
            <a:solidFill>
              <a:srgbClr val="537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179;p40"/>
            <p:cNvSpPr/>
            <p:nvPr/>
          </p:nvSpPr>
          <p:spPr>
            <a:xfrm>
              <a:off x="6898507" y="3431861"/>
              <a:ext cx="40215" cy="40139"/>
            </a:xfrm>
            <a:custGeom>
              <a:avLst/>
              <a:gdLst/>
              <a:ahLst/>
              <a:cxnLst/>
              <a:rect l="l" t="t" r="r" b="b"/>
              <a:pathLst>
                <a:path w="526" h="525" fill="none" extrusionOk="0">
                  <a:moveTo>
                    <a:pt x="525" y="524"/>
                  </a:moveTo>
                  <a:cubicBezTo>
                    <a:pt x="323" y="383"/>
                    <a:pt x="142" y="202"/>
                    <a:pt x="1" y="0"/>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180;p40"/>
            <p:cNvSpPr/>
            <p:nvPr/>
          </p:nvSpPr>
          <p:spPr>
            <a:xfrm>
              <a:off x="7740220" y="3197522"/>
              <a:ext cx="118811" cy="217438"/>
            </a:xfrm>
            <a:custGeom>
              <a:avLst/>
              <a:gdLst/>
              <a:ahLst/>
              <a:cxnLst/>
              <a:rect l="l" t="t" r="r" b="b"/>
              <a:pathLst>
                <a:path w="1554" h="2844" fill="none" extrusionOk="0">
                  <a:moveTo>
                    <a:pt x="1553" y="0"/>
                  </a:moveTo>
                  <a:cubicBezTo>
                    <a:pt x="1170" y="1029"/>
                    <a:pt x="666" y="1976"/>
                    <a:pt x="1" y="2843"/>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181;p40"/>
            <p:cNvSpPr/>
            <p:nvPr/>
          </p:nvSpPr>
          <p:spPr>
            <a:xfrm>
              <a:off x="7700156" y="3450287"/>
              <a:ext cx="17049" cy="17049"/>
            </a:xfrm>
            <a:custGeom>
              <a:avLst/>
              <a:gdLst/>
              <a:ahLst/>
              <a:cxnLst/>
              <a:rect l="l" t="t" r="r" b="b"/>
              <a:pathLst>
                <a:path w="223" h="223" fill="none" extrusionOk="0">
                  <a:moveTo>
                    <a:pt x="222" y="1"/>
                  </a:moveTo>
                  <a:cubicBezTo>
                    <a:pt x="162" y="61"/>
                    <a:pt x="81" y="142"/>
                    <a:pt x="0" y="223"/>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182;p40"/>
            <p:cNvSpPr/>
            <p:nvPr/>
          </p:nvSpPr>
          <p:spPr>
            <a:xfrm>
              <a:off x="7709408" y="3394856"/>
              <a:ext cx="20108" cy="26224"/>
            </a:xfrm>
            <a:custGeom>
              <a:avLst/>
              <a:gdLst/>
              <a:ahLst/>
              <a:cxnLst/>
              <a:rect l="l" t="t" r="r" b="b"/>
              <a:pathLst>
                <a:path w="263" h="343" fill="none" extrusionOk="0">
                  <a:moveTo>
                    <a:pt x="262" y="0"/>
                  </a:moveTo>
                  <a:cubicBezTo>
                    <a:pt x="162" y="121"/>
                    <a:pt x="81" y="222"/>
                    <a:pt x="0" y="343"/>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183;p40"/>
            <p:cNvSpPr/>
            <p:nvPr/>
          </p:nvSpPr>
          <p:spPr>
            <a:xfrm>
              <a:off x="6861502" y="3618338"/>
              <a:ext cx="24771" cy="131120"/>
            </a:xfrm>
            <a:custGeom>
              <a:avLst/>
              <a:gdLst/>
              <a:ahLst/>
              <a:cxnLst/>
              <a:rect l="l" t="t" r="r" b="b"/>
              <a:pathLst>
                <a:path w="324" h="1715" fill="none" extrusionOk="0">
                  <a:moveTo>
                    <a:pt x="323" y="1"/>
                  </a:moveTo>
                  <a:cubicBezTo>
                    <a:pt x="203" y="565"/>
                    <a:pt x="82" y="1130"/>
                    <a:pt x="1" y="1715"/>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184;p40"/>
            <p:cNvSpPr/>
            <p:nvPr/>
          </p:nvSpPr>
          <p:spPr>
            <a:xfrm>
              <a:off x="6849193" y="3769415"/>
              <a:ext cx="6269" cy="34022"/>
            </a:xfrm>
            <a:custGeom>
              <a:avLst/>
              <a:gdLst/>
              <a:ahLst/>
              <a:cxnLst/>
              <a:rect l="l" t="t" r="r" b="b"/>
              <a:pathLst>
                <a:path w="82" h="445" fill="none" extrusionOk="0">
                  <a:moveTo>
                    <a:pt x="81" y="1"/>
                  </a:moveTo>
                  <a:cubicBezTo>
                    <a:pt x="61" y="142"/>
                    <a:pt x="41" y="303"/>
                    <a:pt x="1" y="444"/>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185;p40"/>
            <p:cNvSpPr/>
            <p:nvPr/>
          </p:nvSpPr>
          <p:spPr>
            <a:xfrm>
              <a:off x="6835354" y="3840367"/>
              <a:ext cx="7722" cy="33946"/>
            </a:xfrm>
            <a:custGeom>
              <a:avLst/>
              <a:gdLst/>
              <a:ahLst/>
              <a:cxnLst/>
              <a:rect l="l" t="t" r="r" b="b"/>
              <a:pathLst>
                <a:path w="101" h="444" fill="none" extrusionOk="0">
                  <a:moveTo>
                    <a:pt x="101" y="0"/>
                  </a:moveTo>
                  <a:cubicBezTo>
                    <a:pt x="81" y="161"/>
                    <a:pt x="40" y="303"/>
                    <a:pt x="0" y="444"/>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186;p40"/>
            <p:cNvSpPr/>
            <p:nvPr/>
          </p:nvSpPr>
          <p:spPr>
            <a:xfrm>
              <a:off x="6269574" y="3562830"/>
              <a:ext cx="100309" cy="140371"/>
            </a:xfrm>
            <a:custGeom>
              <a:avLst/>
              <a:gdLst/>
              <a:ahLst/>
              <a:cxnLst/>
              <a:rect l="l" t="t" r="r" b="b"/>
              <a:pathLst>
                <a:path w="1312" h="1836" fill="none" extrusionOk="0">
                  <a:moveTo>
                    <a:pt x="0" y="1836"/>
                  </a:moveTo>
                  <a:cubicBezTo>
                    <a:pt x="444" y="1231"/>
                    <a:pt x="867" y="626"/>
                    <a:pt x="1311" y="1"/>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187;p40"/>
            <p:cNvSpPr/>
            <p:nvPr/>
          </p:nvSpPr>
          <p:spPr>
            <a:xfrm>
              <a:off x="7749471" y="2918456"/>
              <a:ext cx="9328" cy="63305"/>
            </a:xfrm>
            <a:custGeom>
              <a:avLst/>
              <a:gdLst/>
              <a:ahLst/>
              <a:cxnLst/>
              <a:rect l="l" t="t" r="r" b="b"/>
              <a:pathLst>
                <a:path w="122" h="828" fill="none" extrusionOk="0">
                  <a:moveTo>
                    <a:pt x="61" y="1"/>
                  </a:moveTo>
                  <a:cubicBezTo>
                    <a:pt x="122" y="283"/>
                    <a:pt x="101" y="565"/>
                    <a:pt x="1" y="828"/>
                  </a:cubicBezTo>
                </a:path>
              </a:pathLst>
            </a:custGeom>
            <a:noFill/>
            <a:ln w="4025"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188;p40"/>
            <p:cNvSpPr/>
            <p:nvPr/>
          </p:nvSpPr>
          <p:spPr>
            <a:xfrm>
              <a:off x="7582948" y="2513085"/>
              <a:ext cx="66363" cy="37081"/>
            </a:xfrm>
            <a:custGeom>
              <a:avLst/>
              <a:gdLst/>
              <a:ahLst/>
              <a:cxnLst/>
              <a:rect l="l" t="t" r="r" b="b"/>
              <a:pathLst>
                <a:path w="868" h="485" fill="none" extrusionOk="0">
                  <a:moveTo>
                    <a:pt x="1" y="484"/>
                  </a:moveTo>
                  <a:cubicBezTo>
                    <a:pt x="303" y="323"/>
                    <a:pt x="586" y="161"/>
                    <a:pt x="868" y="0"/>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189;p40"/>
            <p:cNvSpPr/>
            <p:nvPr/>
          </p:nvSpPr>
          <p:spPr>
            <a:xfrm>
              <a:off x="7619953" y="2496111"/>
              <a:ext cx="24771" cy="12386"/>
            </a:xfrm>
            <a:custGeom>
              <a:avLst/>
              <a:gdLst/>
              <a:ahLst/>
              <a:cxnLst/>
              <a:rect l="l" t="t" r="r" b="b"/>
              <a:pathLst>
                <a:path w="324" h="162" fill="none" extrusionOk="0">
                  <a:moveTo>
                    <a:pt x="1" y="162"/>
                  </a:moveTo>
                  <a:lnTo>
                    <a:pt x="323" y="0"/>
                  </a:ln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190;p40"/>
            <p:cNvSpPr/>
            <p:nvPr/>
          </p:nvSpPr>
          <p:spPr>
            <a:xfrm>
              <a:off x="6218731" y="2315751"/>
              <a:ext cx="7722" cy="30888"/>
            </a:xfrm>
            <a:custGeom>
              <a:avLst/>
              <a:gdLst/>
              <a:ahLst/>
              <a:cxnLst/>
              <a:rect l="l" t="t" r="r" b="b"/>
              <a:pathLst>
                <a:path w="101" h="404" fill="none" extrusionOk="0">
                  <a:moveTo>
                    <a:pt x="0" y="0"/>
                  </a:moveTo>
                  <a:cubicBezTo>
                    <a:pt x="40" y="121"/>
                    <a:pt x="81" y="262"/>
                    <a:pt x="101" y="404"/>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191;p40"/>
            <p:cNvSpPr/>
            <p:nvPr/>
          </p:nvSpPr>
          <p:spPr>
            <a:xfrm>
              <a:off x="6231040" y="2365065"/>
              <a:ext cx="17049" cy="54054"/>
            </a:xfrm>
            <a:custGeom>
              <a:avLst/>
              <a:gdLst/>
              <a:ahLst/>
              <a:cxnLst/>
              <a:rect l="l" t="t" r="r" b="b"/>
              <a:pathLst>
                <a:path w="223" h="707" fill="none" extrusionOk="0">
                  <a:moveTo>
                    <a:pt x="0" y="0"/>
                  </a:moveTo>
                  <a:cubicBezTo>
                    <a:pt x="61" y="242"/>
                    <a:pt x="142" y="484"/>
                    <a:pt x="222" y="706"/>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192;p40"/>
            <p:cNvSpPr/>
            <p:nvPr/>
          </p:nvSpPr>
          <p:spPr>
            <a:xfrm>
              <a:off x="6246484" y="2348092"/>
              <a:ext cx="12386" cy="37081"/>
            </a:xfrm>
            <a:custGeom>
              <a:avLst/>
              <a:gdLst/>
              <a:ahLst/>
              <a:cxnLst/>
              <a:rect l="l" t="t" r="r" b="b"/>
              <a:pathLst>
                <a:path w="162" h="485" fill="none" extrusionOk="0">
                  <a:moveTo>
                    <a:pt x="0" y="1"/>
                  </a:moveTo>
                  <a:cubicBezTo>
                    <a:pt x="61" y="162"/>
                    <a:pt x="101" y="323"/>
                    <a:pt x="161" y="485"/>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193;p40"/>
            <p:cNvSpPr/>
            <p:nvPr/>
          </p:nvSpPr>
          <p:spPr>
            <a:xfrm>
              <a:off x="6388235" y="2224768"/>
              <a:ext cx="30964" cy="43274"/>
            </a:xfrm>
            <a:custGeom>
              <a:avLst/>
              <a:gdLst/>
              <a:ahLst/>
              <a:cxnLst/>
              <a:rect l="l" t="t" r="r" b="b"/>
              <a:pathLst>
                <a:path w="405" h="566" fill="none" extrusionOk="0">
                  <a:moveTo>
                    <a:pt x="404" y="1"/>
                  </a:moveTo>
                  <a:cubicBezTo>
                    <a:pt x="243" y="263"/>
                    <a:pt x="182" y="323"/>
                    <a:pt x="1" y="565"/>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194;p40"/>
            <p:cNvSpPr/>
            <p:nvPr/>
          </p:nvSpPr>
          <p:spPr>
            <a:xfrm>
              <a:off x="6457658" y="1332216"/>
              <a:ext cx="9328" cy="95645"/>
            </a:xfrm>
            <a:custGeom>
              <a:avLst/>
              <a:gdLst/>
              <a:ahLst/>
              <a:cxnLst/>
              <a:rect l="l" t="t" r="r" b="b"/>
              <a:pathLst>
                <a:path w="122" h="1251" fill="none" extrusionOk="0">
                  <a:moveTo>
                    <a:pt x="121" y="1"/>
                  </a:moveTo>
                  <a:lnTo>
                    <a:pt x="0" y="1251"/>
                  </a:ln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195;p40"/>
            <p:cNvSpPr/>
            <p:nvPr/>
          </p:nvSpPr>
          <p:spPr>
            <a:xfrm>
              <a:off x="6451465" y="1444760"/>
              <a:ext cx="3135" cy="26301"/>
            </a:xfrm>
            <a:custGeom>
              <a:avLst/>
              <a:gdLst/>
              <a:ahLst/>
              <a:cxnLst/>
              <a:rect l="l" t="t" r="r" b="b"/>
              <a:pathLst>
                <a:path w="41" h="344" fill="none" extrusionOk="0">
                  <a:moveTo>
                    <a:pt x="41" y="0"/>
                  </a:moveTo>
                  <a:cubicBezTo>
                    <a:pt x="41" y="121"/>
                    <a:pt x="21" y="242"/>
                    <a:pt x="1" y="343"/>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196;p40"/>
            <p:cNvSpPr/>
            <p:nvPr/>
          </p:nvSpPr>
          <p:spPr>
            <a:xfrm>
              <a:off x="6445272" y="1507989"/>
              <a:ext cx="1682" cy="10857"/>
            </a:xfrm>
            <a:custGeom>
              <a:avLst/>
              <a:gdLst/>
              <a:ahLst/>
              <a:cxnLst/>
              <a:rect l="l" t="t" r="r" b="b"/>
              <a:pathLst>
                <a:path w="22" h="142" fill="none" extrusionOk="0">
                  <a:moveTo>
                    <a:pt x="21" y="0"/>
                  </a:moveTo>
                  <a:cubicBezTo>
                    <a:pt x="21" y="40"/>
                    <a:pt x="21" y="101"/>
                    <a:pt x="1" y="141"/>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197;p40"/>
            <p:cNvSpPr/>
            <p:nvPr/>
          </p:nvSpPr>
          <p:spPr>
            <a:xfrm>
              <a:off x="7801920" y="2805683"/>
              <a:ext cx="152681" cy="194578"/>
            </a:xfrm>
            <a:custGeom>
              <a:avLst/>
              <a:gdLst/>
              <a:ahLst/>
              <a:cxnLst/>
              <a:rect l="l" t="t" r="r" b="b"/>
              <a:pathLst>
                <a:path w="1997" h="2545" extrusionOk="0">
                  <a:moveTo>
                    <a:pt x="693" y="0"/>
                  </a:moveTo>
                  <a:cubicBezTo>
                    <a:pt x="474" y="0"/>
                    <a:pt x="242" y="57"/>
                    <a:pt x="20" y="145"/>
                  </a:cubicBezTo>
                  <a:lnTo>
                    <a:pt x="161" y="488"/>
                  </a:lnTo>
                  <a:cubicBezTo>
                    <a:pt x="349" y="410"/>
                    <a:pt x="537" y="380"/>
                    <a:pt x="715" y="380"/>
                  </a:cubicBezTo>
                  <a:cubicBezTo>
                    <a:pt x="766" y="380"/>
                    <a:pt x="817" y="383"/>
                    <a:pt x="867" y="387"/>
                  </a:cubicBezTo>
                  <a:cubicBezTo>
                    <a:pt x="1089" y="427"/>
                    <a:pt x="1311" y="548"/>
                    <a:pt x="1432" y="710"/>
                  </a:cubicBezTo>
                  <a:cubicBezTo>
                    <a:pt x="1553" y="911"/>
                    <a:pt x="1593" y="1173"/>
                    <a:pt x="1512" y="1436"/>
                  </a:cubicBezTo>
                  <a:cubicBezTo>
                    <a:pt x="1331" y="2020"/>
                    <a:pt x="827" y="2161"/>
                    <a:pt x="0" y="2182"/>
                  </a:cubicBezTo>
                  <a:lnTo>
                    <a:pt x="20" y="2544"/>
                  </a:lnTo>
                  <a:cubicBezTo>
                    <a:pt x="565" y="2544"/>
                    <a:pt x="1573" y="2504"/>
                    <a:pt x="1875" y="1536"/>
                  </a:cubicBezTo>
                  <a:cubicBezTo>
                    <a:pt x="1996" y="1173"/>
                    <a:pt x="1936" y="790"/>
                    <a:pt x="1734" y="488"/>
                  </a:cubicBezTo>
                  <a:cubicBezTo>
                    <a:pt x="1553" y="246"/>
                    <a:pt x="1250" y="64"/>
                    <a:pt x="928" y="24"/>
                  </a:cubicBezTo>
                  <a:cubicBezTo>
                    <a:pt x="852" y="8"/>
                    <a:pt x="773" y="0"/>
                    <a:pt x="6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198;p40"/>
            <p:cNvSpPr/>
            <p:nvPr/>
          </p:nvSpPr>
          <p:spPr>
            <a:xfrm>
              <a:off x="7801920" y="2802854"/>
              <a:ext cx="152681" cy="197407"/>
            </a:xfrm>
            <a:custGeom>
              <a:avLst/>
              <a:gdLst/>
              <a:ahLst/>
              <a:cxnLst/>
              <a:rect l="l" t="t" r="r" b="b"/>
              <a:pathLst>
                <a:path w="1997" h="2582" fill="none" extrusionOk="0">
                  <a:moveTo>
                    <a:pt x="20" y="2581"/>
                  </a:moveTo>
                  <a:lnTo>
                    <a:pt x="0" y="2219"/>
                  </a:lnTo>
                  <a:cubicBezTo>
                    <a:pt x="827" y="2198"/>
                    <a:pt x="1331" y="2057"/>
                    <a:pt x="1512" y="1473"/>
                  </a:cubicBezTo>
                  <a:cubicBezTo>
                    <a:pt x="1593" y="1210"/>
                    <a:pt x="1553" y="948"/>
                    <a:pt x="1432" y="747"/>
                  </a:cubicBezTo>
                  <a:cubicBezTo>
                    <a:pt x="1311" y="585"/>
                    <a:pt x="1089" y="464"/>
                    <a:pt x="867" y="424"/>
                  </a:cubicBezTo>
                  <a:cubicBezTo>
                    <a:pt x="645" y="404"/>
                    <a:pt x="403" y="424"/>
                    <a:pt x="161" y="525"/>
                  </a:cubicBezTo>
                  <a:lnTo>
                    <a:pt x="20" y="182"/>
                  </a:lnTo>
                  <a:cubicBezTo>
                    <a:pt x="323" y="61"/>
                    <a:pt x="645" y="1"/>
                    <a:pt x="928" y="61"/>
                  </a:cubicBezTo>
                  <a:cubicBezTo>
                    <a:pt x="1250" y="101"/>
                    <a:pt x="1553" y="283"/>
                    <a:pt x="1734" y="525"/>
                  </a:cubicBezTo>
                  <a:cubicBezTo>
                    <a:pt x="1936" y="827"/>
                    <a:pt x="1996" y="1210"/>
                    <a:pt x="1875" y="1573"/>
                  </a:cubicBezTo>
                  <a:cubicBezTo>
                    <a:pt x="1573" y="2541"/>
                    <a:pt x="565" y="2581"/>
                    <a:pt x="20" y="2581"/>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199;p40"/>
            <p:cNvSpPr/>
            <p:nvPr/>
          </p:nvSpPr>
          <p:spPr>
            <a:xfrm>
              <a:off x="7632339" y="2759733"/>
              <a:ext cx="220496" cy="271339"/>
            </a:xfrm>
            <a:custGeom>
              <a:avLst/>
              <a:gdLst/>
              <a:ahLst/>
              <a:cxnLst/>
              <a:rect l="l" t="t" r="r" b="b"/>
              <a:pathLst>
                <a:path w="2884" h="3549" extrusionOk="0">
                  <a:moveTo>
                    <a:pt x="0" y="0"/>
                  </a:moveTo>
                  <a:lnTo>
                    <a:pt x="121" y="3549"/>
                  </a:lnTo>
                  <a:lnTo>
                    <a:pt x="2742" y="3549"/>
                  </a:lnTo>
                  <a:lnTo>
                    <a:pt x="288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200;p40"/>
            <p:cNvSpPr/>
            <p:nvPr/>
          </p:nvSpPr>
          <p:spPr>
            <a:xfrm>
              <a:off x="7632339" y="2759733"/>
              <a:ext cx="220496" cy="271339"/>
            </a:xfrm>
            <a:custGeom>
              <a:avLst/>
              <a:gdLst/>
              <a:ahLst/>
              <a:cxnLst/>
              <a:rect l="l" t="t" r="r" b="b"/>
              <a:pathLst>
                <a:path w="2884" h="3549" fill="none" extrusionOk="0">
                  <a:moveTo>
                    <a:pt x="2742" y="3549"/>
                  </a:moveTo>
                  <a:lnTo>
                    <a:pt x="121" y="3549"/>
                  </a:lnTo>
                  <a:lnTo>
                    <a:pt x="0" y="0"/>
                  </a:lnTo>
                  <a:lnTo>
                    <a:pt x="2883" y="0"/>
                  </a:ln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201;p40"/>
            <p:cNvSpPr/>
            <p:nvPr/>
          </p:nvSpPr>
          <p:spPr>
            <a:xfrm>
              <a:off x="7826539" y="2809047"/>
              <a:ext cx="76" cy="118735"/>
            </a:xfrm>
            <a:custGeom>
              <a:avLst/>
              <a:gdLst/>
              <a:ahLst/>
              <a:cxnLst/>
              <a:rect l="l" t="t" r="r" b="b"/>
              <a:pathLst>
                <a:path w="1" h="1553" extrusionOk="0">
                  <a:moveTo>
                    <a:pt x="1" y="0"/>
                  </a:moveTo>
                  <a:lnTo>
                    <a:pt x="1" y="1553"/>
                  </a:lnTo>
                </a:path>
              </a:pathLst>
            </a:custGeom>
            <a:solidFill>
              <a:srgbClr val="537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202;p40"/>
            <p:cNvSpPr/>
            <p:nvPr/>
          </p:nvSpPr>
          <p:spPr>
            <a:xfrm>
              <a:off x="7826539" y="2809047"/>
              <a:ext cx="76" cy="118735"/>
            </a:xfrm>
            <a:custGeom>
              <a:avLst/>
              <a:gdLst/>
              <a:ahLst/>
              <a:cxnLst/>
              <a:rect l="l" t="t" r="r" b="b"/>
              <a:pathLst>
                <a:path w="1" h="1553" fill="none" extrusionOk="0">
                  <a:moveTo>
                    <a:pt x="1" y="0"/>
                  </a:moveTo>
                  <a:lnTo>
                    <a:pt x="1" y="1553"/>
                  </a:ln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203;p40"/>
            <p:cNvSpPr/>
            <p:nvPr/>
          </p:nvSpPr>
          <p:spPr>
            <a:xfrm>
              <a:off x="7825010" y="2947739"/>
              <a:ext cx="76" cy="26301"/>
            </a:xfrm>
            <a:custGeom>
              <a:avLst/>
              <a:gdLst/>
              <a:ahLst/>
              <a:cxnLst/>
              <a:rect l="l" t="t" r="r" b="b"/>
              <a:pathLst>
                <a:path w="1" h="344" extrusionOk="0">
                  <a:moveTo>
                    <a:pt x="1" y="1"/>
                  </a:moveTo>
                  <a:lnTo>
                    <a:pt x="1" y="344"/>
                  </a:lnTo>
                </a:path>
              </a:pathLst>
            </a:custGeom>
            <a:solidFill>
              <a:srgbClr val="537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204;p40"/>
            <p:cNvSpPr/>
            <p:nvPr/>
          </p:nvSpPr>
          <p:spPr>
            <a:xfrm>
              <a:off x="7825010" y="2947739"/>
              <a:ext cx="76" cy="26301"/>
            </a:xfrm>
            <a:custGeom>
              <a:avLst/>
              <a:gdLst/>
              <a:ahLst/>
              <a:cxnLst/>
              <a:rect l="l" t="t" r="r" b="b"/>
              <a:pathLst>
                <a:path w="1" h="344" fill="none" extrusionOk="0">
                  <a:moveTo>
                    <a:pt x="1" y="1"/>
                  </a:moveTo>
                  <a:lnTo>
                    <a:pt x="1" y="344"/>
                  </a:ln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205;p40"/>
            <p:cNvSpPr/>
            <p:nvPr/>
          </p:nvSpPr>
          <p:spPr>
            <a:xfrm>
              <a:off x="7811171" y="2892308"/>
              <a:ext cx="76" cy="29359"/>
            </a:xfrm>
            <a:custGeom>
              <a:avLst/>
              <a:gdLst/>
              <a:ahLst/>
              <a:cxnLst/>
              <a:rect l="l" t="t" r="r" b="b"/>
              <a:pathLst>
                <a:path w="1" h="384" extrusionOk="0">
                  <a:moveTo>
                    <a:pt x="0" y="0"/>
                  </a:moveTo>
                  <a:lnTo>
                    <a:pt x="0" y="383"/>
                  </a:lnTo>
                </a:path>
              </a:pathLst>
            </a:custGeom>
            <a:solidFill>
              <a:srgbClr val="537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206;p40"/>
            <p:cNvSpPr/>
            <p:nvPr/>
          </p:nvSpPr>
          <p:spPr>
            <a:xfrm>
              <a:off x="7811171" y="2892308"/>
              <a:ext cx="76" cy="29359"/>
            </a:xfrm>
            <a:custGeom>
              <a:avLst/>
              <a:gdLst/>
              <a:ahLst/>
              <a:cxnLst/>
              <a:rect l="l" t="t" r="r" b="b"/>
              <a:pathLst>
                <a:path w="1" h="384" fill="none" extrusionOk="0">
                  <a:moveTo>
                    <a:pt x="0" y="0"/>
                  </a:moveTo>
                  <a:lnTo>
                    <a:pt x="0" y="383"/>
                  </a:ln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207;p40"/>
            <p:cNvSpPr/>
            <p:nvPr/>
          </p:nvSpPr>
          <p:spPr>
            <a:xfrm>
              <a:off x="7495099" y="4121267"/>
              <a:ext cx="935809" cy="469587"/>
            </a:xfrm>
            <a:custGeom>
              <a:avLst/>
              <a:gdLst/>
              <a:ahLst/>
              <a:cxnLst/>
              <a:rect l="l" t="t" r="r" b="b"/>
              <a:pathLst>
                <a:path w="12240" h="6142" extrusionOk="0">
                  <a:moveTo>
                    <a:pt x="3357" y="1"/>
                  </a:moveTo>
                  <a:cubicBezTo>
                    <a:pt x="3066" y="1"/>
                    <a:pt x="2788" y="269"/>
                    <a:pt x="2521" y="379"/>
                  </a:cubicBezTo>
                  <a:cubicBezTo>
                    <a:pt x="2198" y="500"/>
                    <a:pt x="1896" y="601"/>
                    <a:pt x="1614" y="802"/>
                  </a:cubicBezTo>
                  <a:cubicBezTo>
                    <a:pt x="1049" y="1145"/>
                    <a:pt x="585" y="1669"/>
                    <a:pt x="343" y="2294"/>
                  </a:cubicBezTo>
                  <a:cubicBezTo>
                    <a:pt x="1" y="3302"/>
                    <a:pt x="364" y="4492"/>
                    <a:pt x="1130" y="5238"/>
                  </a:cubicBezTo>
                  <a:cubicBezTo>
                    <a:pt x="1937" y="5996"/>
                    <a:pt x="3013" y="6141"/>
                    <a:pt x="4106" y="6141"/>
                  </a:cubicBezTo>
                  <a:cubicBezTo>
                    <a:pt x="4787" y="6141"/>
                    <a:pt x="5475" y="6085"/>
                    <a:pt x="6110" y="6085"/>
                  </a:cubicBezTo>
                  <a:lnTo>
                    <a:pt x="9497" y="6085"/>
                  </a:lnTo>
                  <a:cubicBezTo>
                    <a:pt x="12118" y="6085"/>
                    <a:pt x="12239" y="2939"/>
                    <a:pt x="10526" y="1609"/>
                  </a:cubicBezTo>
                  <a:cubicBezTo>
                    <a:pt x="9626" y="887"/>
                    <a:pt x="8552" y="762"/>
                    <a:pt x="7452" y="762"/>
                  </a:cubicBezTo>
                  <a:cubicBezTo>
                    <a:pt x="6874" y="762"/>
                    <a:pt x="6289" y="797"/>
                    <a:pt x="5717" y="797"/>
                  </a:cubicBezTo>
                  <a:cubicBezTo>
                    <a:pt x="5524" y="797"/>
                    <a:pt x="5332" y="793"/>
                    <a:pt x="5142" y="782"/>
                  </a:cubicBezTo>
                  <a:cubicBezTo>
                    <a:pt x="4779" y="762"/>
                    <a:pt x="4416" y="701"/>
                    <a:pt x="4114" y="480"/>
                  </a:cubicBezTo>
                  <a:cubicBezTo>
                    <a:pt x="3932" y="359"/>
                    <a:pt x="3811" y="177"/>
                    <a:pt x="3610" y="76"/>
                  </a:cubicBezTo>
                  <a:cubicBezTo>
                    <a:pt x="3525" y="23"/>
                    <a:pt x="3441" y="1"/>
                    <a:pt x="3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208;p40"/>
            <p:cNvSpPr/>
            <p:nvPr/>
          </p:nvSpPr>
          <p:spPr>
            <a:xfrm>
              <a:off x="7495099" y="4108576"/>
              <a:ext cx="935809" cy="507202"/>
            </a:xfrm>
            <a:custGeom>
              <a:avLst/>
              <a:gdLst/>
              <a:ahLst/>
              <a:cxnLst/>
              <a:rect l="l" t="t" r="r" b="b"/>
              <a:pathLst>
                <a:path w="12240" h="6634" fill="none" extrusionOk="0">
                  <a:moveTo>
                    <a:pt x="343" y="2460"/>
                  </a:moveTo>
                  <a:cubicBezTo>
                    <a:pt x="585" y="1835"/>
                    <a:pt x="1049" y="1311"/>
                    <a:pt x="1614" y="968"/>
                  </a:cubicBezTo>
                  <a:cubicBezTo>
                    <a:pt x="1896" y="767"/>
                    <a:pt x="2198" y="666"/>
                    <a:pt x="2521" y="545"/>
                  </a:cubicBezTo>
                  <a:cubicBezTo>
                    <a:pt x="2864" y="404"/>
                    <a:pt x="3227" y="0"/>
                    <a:pt x="3610" y="242"/>
                  </a:cubicBezTo>
                  <a:cubicBezTo>
                    <a:pt x="3811" y="343"/>
                    <a:pt x="3932" y="525"/>
                    <a:pt x="4114" y="646"/>
                  </a:cubicBezTo>
                  <a:cubicBezTo>
                    <a:pt x="4416" y="867"/>
                    <a:pt x="4779" y="928"/>
                    <a:pt x="5142" y="948"/>
                  </a:cubicBezTo>
                  <a:cubicBezTo>
                    <a:pt x="6957" y="1049"/>
                    <a:pt x="8993" y="545"/>
                    <a:pt x="10526" y="1775"/>
                  </a:cubicBezTo>
                  <a:cubicBezTo>
                    <a:pt x="12239" y="3105"/>
                    <a:pt x="12118" y="6251"/>
                    <a:pt x="9497" y="6251"/>
                  </a:cubicBezTo>
                  <a:lnTo>
                    <a:pt x="9477" y="6251"/>
                  </a:lnTo>
                  <a:lnTo>
                    <a:pt x="6110" y="6251"/>
                  </a:lnTo>
                  <a:cubicBezTo>
                    <a:pt x="4457" y="6251"/>
                    <a:pt x="2440" y="6634"/>
                    <a:pt x="1130" y="5404"/>
                  </a:cubicBezTo>
                  <a:cubicBezTo>
                    <a:pt x="364" y="4658"/>
                    <a:pt x="1" y="3468"/>
                    <a:pt x="343" y="2460"/>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209;p40"/>
            <p:cNvSpPr/>
            <p:nvPr/>
          </p:nvSpPr>
          <p:spPr>
            <a:xfrm>
              <a:off x="7509014" y="4216226"/>
              <a:ext cx="279061" cy="229289"/>
            </a:xfrm>
            <a:custGeom>
              <a:avLst/>
              <a:gdLst/>
              <a:ahLst/>
              <a:cxnLst/>
              <a:rect l="l" t="t" r="r" b="b"/>
              <a:pathLst>
                <a:path w="3650" h="2999" extrusionOk="0">
                  <a:moveTo>
                    <a:pt x="2870" y="1"/>
                  </a:moveTo>
                  <a:cubicBezTo>
                    <a:pt x="2848" y="1"/>
                    <a:pt x="2825" y="2"/>
                    <a:pt x="2803" y="4"/>
                  </a:cubicBezTo>
                  <a:cubicBezTo>
                    <a:pt x="2621" y="24"/>
                    <a:pt x="2440" y="125"/>
                    <a:pt x="2258" y="185"/>
                  </a:cubicBezTo>
                  <a:cubicBezTo>
                    <a:pt x="2140" y="213"/>
                    <a:pt x="2019" y="224"/>
                    <a:pt x="1898" y="224"/>
                  </a:cubicBezTo>
                  <a:cubicBezTo>
                    <a:pt x="1667" y="224"/>
                    <a:pt x="1434" y="185"/>
                    <a:pt x="1210" y="145"/>
                  </a:cubicBezTo>
                  <a:cubicBezTo>
                    <a:pt x="1051" y="108"/>
                    <a:pt x="819" y="27"/>
                    <a:pt x="610" y="27"/>
                  </a:cubicBezTo>
                  <a:cubicBezTo>
                    <a:pt x="475" y="27"/>
                    <a:pt x="350" y="62"/>
                    <a:pt x="262" y="165"/>
                  </a:cubicBezTo>
                  <a:cubicBezTo>
                    <a:pt x="81" y="367"/>
                    <a:pt x="41" y="709"/>
                    <a:pt x="20" y="951"/>
                  </a:cubicBezTo>
                  <a:cubicBezTo>
                    <a:pt x="0" y="1234"/>
                    <a:pt x="0" y="1536"/>
                    <a:pt x="141" y="1798"/>
                  </a:cubicBezTo>
                  <a:cubicBezTo>
                    <a:pt x="262" y="2081"/>
                    <a:pt x="565" y="2302"/>
                    <a:pt x="827" y="2484"/>
                  </a:cubicBezTo>
                  <a:cubicBezTo>
                    <a:pt x="847" y="2343"/>
                    <a:pt x="867" y="2222"/>
                    <a:pt x="847" y="2081"/>
                  </a:cubicBezTo>
                  <a:lnTo>
                    <a:pt x="847" y="2081"/>
                  </a:lnTo>
                  <a:cubicBezTo>
                    <a:pt x="1008" y="2181"/>
                    <a:pt x="1089" y="2363"/>
                    <a:pt x="1190" y="2504"/>
                  </a:cubicBezTo>
                  <a:cubicBezTo>
                    <a:pt x="1327" y="2693"/>
                    <a:pt x="1596" y="2998"/>
                    <a:pt x="1847" y="2998"/>
                  </a:cubicBezTo>
                  <a:cubicBezTo>
                    <a:pt x="1891" y="2998"/>
                    <a:pt x="1934" y="2989"/>
                    <a:pt x="1976" y="2968"/>
                  </a:cubicBezTo>
                  <a:cubicBezTo>
                    <a:pt x="2156" y="2888"/>
                    <a:pt x="2493" y="2650"/>
                    <a:pt x="2461" y="2430"/>
                  </a:cubicBezTo>
                  <a:lnTo>
                    <a:pt x="2461" y="2430"/>
                  </a:lnTo>
                  <a:cubicBezTo>
                    <a:pt x="2480" y="2549"/>
                    <a:pt x="2479" y="2667"/>
                    <a:pt x="2440" y="2766"/>
                  </a:cubicBezTo>
                  <a:cubicBezTo>
                    <a:pt x="2722" y="2645"/>
                    <a:pt x="2863" y="2363"/>
                    <a:pt x="3004" y="2081"/>
                  </a:cubicBezTo>
                  <a:lnTo>
                    <a:pt x="3004" y="2081"/>
                  </a:lnTo>
                  <a:cubicBezTo>
                    <a:pt x="3025" y="2222"/>
                    <a:pt x="3004" y="2363"/>
                    <a:pt x="2964" y="2504"/>
                  </a:cubicBezTo>
                  <a:cubicBezTo>
                    <a:pt x="3246" y="2262"/>
                    <a:pt x="3448" y="1798"/>
                    <a:pt x="3529" y="1456"/>
                  </a:cubicBezTo>
                  <a:cubicBezTo>
                    <a:pt x="3629" y="1093"/>
                    <a:pt x="3650" y="528"/>
                    <a:pt x="3387" y="226"/>
                  </a:cubicBezTo>
                  <a:cubicBezTo>
                    <a:pt x="3261" y="81"/>
                    <a:pt x="3069" y="1"/>
                    <a:pt x="2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210;p40"/>
            <p:cNvSpPr/>
            <p:nvPr/>
          </p:nvSpPr>
          <p:spPr>
            <a:xfrm>
              <a:off x="7509014" y="4208734"/>
              <a:ext cx="279061" cy="245191"/>
            </a:xfrm>
            <a:custGeom>
              <a:avLst/>
              <a:gdLst/>
              <a:ahLst/>
              <a:cxnLst/>
              <a:rect l="l" t="t" r="r" b="b"/>
              <a:pathLst>
                <a:path w="3650" h="3207" fill="none" extrusionOk="0">
                  <a:moveTo>
                    <a:pt x="141" y="1896"/>
                  </a:moveTo>
                  <a:cubicBezTo>
                    <a:pt x="0" y="1634"/>
                    <a:pt x="0" y="1332"/>
                    <a:pt x="20" y="1049"/>
                  </a:cubicBezTo>
                  <a:cubicBezTo>
                    <a:pt x="41" y="807"/>
                    <a:pt x="81" y="465"/>
                    <a:pt x="262" y="263"/>
                  </a:cubicBezTo>
                  <a:cubicBezTo>
                    <a:pt x="484" y="1"/>
                    <a:pt x="948" y="182"/>
                    <a:pt x="1210" y="243"/>
                  </a:cubicBezTo>
                  <a:cubicBezTo>
                    <a:pt x="1553" y="303"/>
                    <a:pt x="1916" y="364"/>
                    <a:pt x="2258" y="283"/>
                  </a:cubicBezTo>
                  <a:cubicBezTo>
                    <a:pt x="2440" y="223"/>
                    <a:pt x="2621" y="122"/>
                    <a:pt x="2803" y="102"/>
                  </a:cubicBezTo>
                  <a:cubicBezTo>
                    <a:pt x="3025" y="82"/>
                    <a:pt x="3246" y="162"/>
                    <a:pt x="3387" y="324"/>
                  </a:cubicBezTo>
                  <a:cubicBezTo>
                    <a:pt x="3650" y="626"/>
                    <a:pt x="3629" y="1191"/>
                    <a:pt x="3529" y="1554"/>
                  </a:cubicBezTo>
                  <a:cubicBezTo>
                    <a:pt x="3448" y="1896"/>
                    <a:pt x="3246" y="2360"/>
                    <a:pt x="2964" y="2602"/>
                  </a:cubicBezTo>
                  <a:cubicBezTo>
                    <a:pt x="3004" y="2461"/>
                    <a:pt x="3025" y="2320"/>
                    <a:pt x="3004" y="2179"/>
                  </a:cubicBezTo>
                  <a:cubicBezTo>
                    <a:pt x="2863" y="2461"/>
                    <a:pt x="2722" y="2743"/>
                    <a:pt x="2440" y="2864"/>
                  </a:cubicBezTo>
                  <a:cubicBezTo>
                    <a:pt x="2480" y="2763"/>
                    <a:pt x="2480" y="2642"/>
                    <a:pt x="2460" y="2521"/>
                  </a:cubicBezTo>
                  <a:cubicBezTo>
                    <a:pt x="2500" y="2743"/>
                    <a:pt x="2158" y="2985"/>
                    <a:pt x="1976" y="3066"/>
                  </a:cubicBezTo>
                  <a:cubicBezTo>
                    <a:pt x="1694" y="3207"/>
                    <a:pt x="1351" y="2824"/>
                    <a:pt x="1190" y="2602"/>
                  </a:cubicBezTo>
                  <a:cubicBezTo>
                    <a:pt x="1089" y="2461"/>
                    <a:pt x="1008" y="2279"/>
                    <a:pt x="847" y="2179"/>
                  </a:cubicBezTo>
                  <a:cubicBezTo>
                    <a:pt x="867" y="2320"/>
                    <a:pt x="847" y="2441"/>
                    <a:pt x="827" y="2582"/>
                  </a:cubicBezTo>
                  <a:cubicBezTo>
                    <a:pt x="565" y="2400"/>
                    <a:pt x="262" y="2179"/>
                    <a:pt x="141" y="1896"/>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211;p40"/>
            <p:cNvSpPr/>
            <p:nvPr/>
          </p:nvSpPr>
          <p:spPr>
            <a:xfrm>
              <a:off x="7475068" y="4016064"/>
              <a:ext cx="346953" cy="296034"/>
            </a:xfrm>
            <a:custGeom>
              <a:avLst/>
              <a:gdLst/>
              <a:ahLst/>
              <a:cxnLst/>
              <a:rect l="l" t="t" r="r" b="b"/>
              <a:pathLst>
                <a:path w="4538" h="3872" extrusionOk="0">
                  <a:moveTo>
                    <a:pt x="162" y="1"/>
                  </a:moveTo>
                  <a:lnTo>
                    <a:pt x="61" y="1271"/>
                  </a:lnTo>
                  <a:lnTo>
                    <a:pt x="1" y="2279"/>
                  </a:lnTo>
                  <a:cubicBezTo>
                    <a:pt x="1" y="3307"/>
                    <a:pt x="1069" y="3872"/>
                    <a:pt x="2319" y="3872"/>
                  </a:cubicBezTo>
                  <a:cubicBezTo>
                    <a:pt x="3569" y="3872"/>
                    <a:pt x="4537" y="3307"/>
                    <a:pt x="4537" y="2279"/>
                  </a:cubicBezTo>
                  <a:cubicBezTo>
                    <a:pt x="4537" y="2239"/>
                    <a:pt x="4537" y="2178"/>
                    <a:pt x="4537" y="2138"/>
                  </a:cubicBezTo>
                  <a:lnTo>
                    <a:pt x="4497" y="81"/>
                  </a:lnTo>
                  <a:lnTo>
                    <a:pt x="3489" y="706"/>
                  </a:lnTo>
                  <a:cubicBezTo>
                    <a:pt x="3146" y="505"/>
                    <a:pt x="2723" y="404"/>
                    <a:pt x="2259" y="404"/>
                  </a:cubicBezTo>
                  <a:cubicBezTo>
                    <a:pt x="1815" y="404"/>
                    <a:pt x="1392" y="505"/>
                    <a:pt x="1049" y="706"/>
                  </a:cubicBezTo>
                  <a:lnTo>
                    <a:pt x="1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212;p40"/>
            <p:cNvSpPr/>
            <p:nvPr/>
          </p:nvSpPr>
          <p:spPr>
            <a:xfrm>
              <a:off x="7475068" y="4016064"/>
              <a:ext cx="346953" cy="296034"/>
            </a:xfrm>
            <a:custGeom>
              <a:avLst/>
              <a:gdLst/>
              <a:ahLst/>
              <a:cxnLst/>
              <a:rect l="l" t="t" r="r" b="b"/>
              <a:pathLst>
                <a:path w="4538" h="3872" fill="none" extrusionOk="0">
                  <a:moveTo>
                    <a:pt x="4537" y="2138"/>
                  </a:moveTo>
                  <a:lnTo>
                    <a:pt x="4497" y="81"/>
                  </a:lnTo>
                  <a:lnTo>
                    <a:pt x="3489" y="706"/>
                  </a:lnTo>
                  <a:cubicBezTo>
                    <a:pt x="3146" y="505"/>
                    <a:pt x="2723" y="404"/>
                    <a:pt x="2259" y="404"/>
                  </a:cubicBezTo>
                  <a:cubicBezTo>
                    <a:pt x="1815" y="404"/>
                    <a:pt x="1392" y="505"/>
                    <a:pt x="1049" y="706"/>
                  </a:cubicBezTo>
                  <a:lnTo>
                    <a:pt x="162" y="1"/>
                  </a:lnTo>
                  <a:lnTo>
                    <a:pt x="61" y="1271"/>
                  </a:lnTo>
                  <a:lnTo>
                    <a:pt x="1" y="2279"/>
                  </a:lnTo>
                  <a:cubicBezTo>
                    <a:pt x="1" y="3307"/>
                    <a:pt x="1069" y="3872"/>
                    <a:pt x="2319" y="3872"/>
                  </a:cubicBezTo>
                  <a:cubicBezTo>
                    <a:pt x="3569" y="3872"/>
                    <a:pt x="4537" y="3307"/>
                    <a:pt x="4537" y="2279"/>
                  </a:cubicBezTo>
                  <a:cubicBezTo>
                    <a:pt x="4537" y="2239"/>
                    <a:pt x="4537" y="2178"/>
                    <a:pt x="4537" y="2138"/>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213;p40"/>
            <p:cNvSpPr/>
            <p:nvPr/>
          </p:nvSpPr>
          <p:spPr>
            <a:xfrm>
              <a:off x="7627675" y="4195812"/>
              <a:ext cx="34022" cy="24542"/>
            </a:xfrm>
            <a:custGeom>
              <a:avLst/>
              <a:gdLst/>
              <a:ahLst/>
              <a:cxnLst/>
              <a:rect l="l" t="t" r="r" b="b"/>
              <a:pathLst>
                <a:path w="445" h="321" extrusionOk="0">
                  <a:moveTo>
                    <a:pt x="209" y="0"/>
                  </a:moveTo>
                  <a:cubicBezTo>
                    <a:pt x="187" y="0"/>
                    <a:pt x="165" y="3"/>
                    <a:pt x="142" y="9"/>
                  </a:cubicBezTo>
                  <a:cubicBezTo>
                    <a:pt x="102" y="9"/>
                    <a:pt x="81" y="9"/>
                    <a:pt x="41" y="29"/>
                  </a:cubicBezTo>
                  <a:cubicBezTo>
                    <a:pt x="21" y="49"/>
                    <a:pt x="1" y="89"/>
                    <a:pt x="1" y="130"/>
                  </a:cubicBezTo>
                  <a:cubicBezTo>
                    <a:pt x="1" y="150"/>
                    <a:pt x="1" y="150"/>
                    <a:pt x="21" y="170"/>
                  </a:cubicBezTo>
                  <a:cubicBezTo>
                    <a:pt x="41" y="210"/>
                    <a:pt x="81" y="230"/>
                    <a:pt x="102" y="251"/>
                  </a:cubicBezTo>
                  <a:cubicBezTo>
                    <a:pt x="142" y="271"/>
                    <a:pt x="162" y="291"/>
                    <a:pt x="202" y="311"/>
                  </a:cubicBezTo>
                  <a:cubicBezTo>
                    <a:pt x="202" y="311"/>
                    <a:pt x="211" y="320"/>
                    <a:pt x="217" y="320"/>
                  </a:cubicBezTo>
                  <a:cubicBezTo>
                    <a:pt x="220" y="320"/>
                    <a:pt x="222" y="318"/>
                    <a:pt x="222" y="311"/>
                  </a:cubicBezTo>
                  <a:cubicBezTo>
                    <a:pt x="263" y="311"/>
                    <a:pt x="283" y="271"/>
                    <a:pt x="323" y="271"/>
                  </a:cubicBezTo>
                  <a:cubicBezTo>
                    <a:pt x="343" y="251"/>
                    <a:pt x="384" y="210"/>
                    <a:pt x="404" y="190"/>
                  </a:cubicBezTo>
                  <a:cubicBezTo>
                    <a:pt x="424" y="170"/>
                    <a:pt x="424" y="150"/>
                    <a:pt x="444" y="130"/>
                  </a:cubicBezTo>
                  <a:cubicBezTo>
                    <a:pt x="444" y="130"/>
                    <a:pt x="444" y="130"/>
                    <a:pt x="444" y="109"/>
                  </a:cubicBezTo>
                  <a:cubicBezTo>
                    <a:pt x="444" y="89"/>
                    <a:pt x="444" y="69"/>
                    <a:pt x="424" y="49"/>
                  </a:cubicBezTo>
                  <a:cubicBezTo>
                    <a:pt x="404" y="29"/>
                    <a:pt x="384" y="29"/>
                    <a:pt x="364" y="29"/>
                  </a:cubicBezTo>
                  <a:cubicBezTo>
                    <a:pt x="307" y="15"/>
                    <a:pt x="260" y="0"/>
                    <a:pt x="2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214;p40"/>
            <p:cNvSpPr/>
            <p:nvPr/>
          </p:nvSpPr>
          <p:spPr>
            <a:xfrm>
              <a:off x="7615366" y="4227236"/>
              <a:ext cx="27830" cy="34022"/>
            </a:xfrm>
            <a:custGeom>
              <a:avLst/>
              <a:gdLst/>
              <a:ahLst/>
              <a:cxnLst/>
              <a:rect l="l" t="t" r="r" b="b"/>
              <a:pathLst>
                <a:path w="364" h="445" fill="none" extrusionOk="0">
                  <a:moveTo>
                    <a:pt x="363" y="1"/>
                  </a:moveTo>
                  <a:cubicBezTo>
                    <a:pt x="363" y="102"/>
                    <a:pt x="343" y="203"/>
                    <a:pt x="283" y="303"/>
                  </a:cubicBezTo>
                  <a:cubicBezTo>
                    <a:pt x="222" y="384"/>
                    <a:pt x="101" y="445"/>
                    <a:pt x="0" y="404"/>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215;p40"/>
            <p:cNvSpPr/>
            <p:nvPr/>
          </p:nvSpPr>
          <p:spPr>
            <a:xfrm>
              <a:off x="7643120" y="4204146"/>
              <a:ext cx="29359" cy="58641"/>
            </a:xfrm>
            <a:custGeom>
              <a:avLst/>
              <a:gdLst/>
              <a:ahLst/>
              <a:cxnLst/>
              <a:rect l="l" t="t" r="r" b="b"/>
              <a:pathLst>
                <a:path w="384" h="767" fill="none" extrusionOk="0">
                  <a:moveTo>
                    <a:pt x="20" y="0"/>
                  </a:moveTo>
                  <a:cubicBezTo>
                    <a:pt x="20" y="101"/>
                    <a:pt x="0" y="222"/>
                    <a:pt x="20" y="323"/>
                  </a:cubicBezTo>
                  <a:cubicBezTo>
                    <a:pt x="20" y="424"/>
                    <a:pt x="41" y="525"/>
                    <a:pt x="101" y="626"/>
                  </a:cubicBezTo>
                  <a:cubicBezTo>
                    <a:pt x="162" y="706"/>
                    <a:pt x="283" y="767"/>
                    <a:pt x="383" y="747"/>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216;p40"/>
            <p:cNvSpPr/>
            <p:nvPr/>
          </p:nvSpPr>
          <p:spPr>
            <a:xfrm>
              <a:off x="7533634" y="4168670"/>
              <a:ext cx="64834" cy="21713"/>
            </a:xfrm>
            <a:custGeom>
              <a:avLst/>
              <a:gdLst/>
              <a:ahLst/>
              <a:cxnLst/>
              <a:rect l="l" t="t" r="r" b="b"/>
              <a:pathLst>
                <a:path w="848" h="284" fill="none" extrusionOk="0">
                  <a:moveTo>
                    <a:pt x="848" y="202"/>
                  </a:moveTo>
                  <a:cubicBezTo>
                    <a:pt x="505" y="283"/>
                    <a:pt x="122" y="182"/>
                    <a:pt x="1" y="1"/>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217;p40"/>
            <p:cNvSpPr/>
            <p:nvPr/>
          </p:nvSpPr>
          <p:spPr>
            <a:xfrm>
              <a:off x="7693963" y="4168670"/>
              <a:ext cx="64834" cy="21713"/>
            </a:xfrm>
            <a:custGeom>
              <a:avLst/>
              <a:gdLst/>
              <a:ahLst/>
              <a:cxnLst/>
              <a:rect l="l" t="t" r="r" b="b"/>
              <a:pathLst>
                <a:path w="848" h="284" fill="none" extrusionOk="0">
                  <a:moveTo>
                    <a:pt x="1" y="202"/>
                  </a:moveTo>
                  <a:cubicBezTo>
                    <a:pt x="343" y="283"/>
                    <a:pt x="727" y="182"/>
                    <a:pt x="848" y="1"/>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218;p40"/>
            <p:cNvSpPr/>
            <p:nvPr/>
          </p:nvSpPr>
          <p:spPr>
            <a:xfrm>
              <a:off x="7695492" y="4319748"/>
              <a:ext cx="604377" cy="271415"/>
            </a:xfrm>
            <a:custGeom>
              <a:avLst/>
              <a:gdLst/>
              <a:ahLst/>
              <a:cxnLst/>
              <a:rect l="l" t="t" r="r" b="b"/>
              <a:pathLst>
                <a:path w="7905" h="3550" fill="none" extrusionOk="0">
                  <a:moveTo>
                    <a:pt x="7864" y="1"/>
                  </a:moveTo>
                  <a:cubicBezTo>
                    <a:pt x="7905" y="666"/>
                    <a:pt x="7401" y="1251"/>
                    <a:pt x="6796" y="1493"/>
                  </a:cubicBezTo>
                  <a:cubicBezTo>
                    <a:pt x="6191" y="1735"/>
                    <a:pt x="5505" y="1735"/>
                    <a:pt x="4860" y="1715"/>
                  </a:cubicBezTo>
                  <a:cubicBezTo>
                    <a:pt x="4033" y="1694"/>
                    <a:pt x="3187" y="1674"/>
                    <a:pt x="2360" y="1654"/>
                  </a:cubicBezTo>
                  <a:cubicBezTo>
                    <a:pt x="1977" y="1634"/>
                    <a:pt x="1574" y="1634"/>
                    <a:pt x="1190" y="1735"/>
                  </a:cubicBezTo>
                  <a:cubicBezTo>
                    <a:pt x="525" y="1936"/>
                    <a:pt x="1" y="2602"/>
                    <a:pt x="323" y="3307"/>
                  </a:cubicBezTo>
                  <a:cubicBezTo>
                    <a:pt x="344" y="3348"/>
                    <a:pt x="364" y="3408"/>
                    <a:pt x="404" y="3428"/>
                  </a:cubicBezTo>
                  <a:cubicBezTo>
                    <a:pt x="525" y="3529"/>
                    <a:pt x="1190" y="3549"/>
                    <a:pt x="1392" y="3549"/>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219;p40"/>
            <p:cNvSpPr/>
            <p:nvPr/>
          </p:nvSpPr>
          <p:spPr>
            <a:xfrm>
              <a:off x="8327560" y="4438485"/>
              <a:ext cx="34022" cy="77143"/>
            </a:xfrm>
            <a:custGeom>
              <a:avLst/>
              <a:gdLst/>
              <a:ahLst/>
              <a:cxnLst/>
              <a:rect l="l" t="t" r="r" b="b"/>
              <a:pathLst>
                <a:path w="445" h="1009" fill="none" extrusionOk="0">
                  <a:moveTo>
                    <a:pt x="444" y="0"/>
                  </a:moveTo>
                  <a:cubicBezTo>
                    <a:pt x="404" y="383"/>
                    <a:pt x="242" y="726"/>
                    <a:pt x="1" y="1008"/>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220;p40"/>
            <p:cNvSpPr/>
            <p:nvPr/>
          </p:nvSpPr>
          <p:spPr>
            <a:xfrm>
              <a:off x="8295219" y="4529392"/>
              <a:ext cx="16973" cy="10857"/>
            </a:xfrm>
            <a:custGeom>
              <a:avLst/>
              <a:gdLst/>
              <a:ahLst/>
              <a:cxnLst/>
              <a:rect l="l" t="t" r="r" b="b"/>
              <a:pathLst>
                <a:path w="222" h="142" fill="none" extrusionOk="0">
                  <a:moveTo>
                    <a:pt x="222" y="1"/>
                  </a:moveTo>
                  <a:cubicBezTo>
                    <a:pt x="141" y="61"/>
                    <a:pt x="81" y="102"/>
                    <a:pt x="0" y="142"/>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221;p40"/>
            <p:cNvSpPr/>
            <p:nvPr/>
          </p:nvSpPr>
          <p:spPr>
            <a:xfrm>
              <a:off x="8293613" y="4501638"/>
              <a:ext cx="27830" cy="21713"/>
            </a:xfrm>
            <a:custGeom>
              <a:avLst/>
              <a:gdLst/>
              <a:ahLst/>
              <a:cxnLst/>
              <a:rect l="l" t="t" r="r" b="b"/>
              <a:pathLst>
                <a:path w="364" h="284" fill="none" extrusionOk="0">
                  <a:moveTo>
                    <a:pt x="364" y="1"/>
                  </a:moveTo>
                  <a:cubicBezTo>
                    <a:pt x="263" y="122"/>
                    <a:pt x="142" y="223"/>
                    <a:pt x="1" y="283"/>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222;p40"/>
            <p:cNvSpPr/>
            <p:nvPr/>
          </p:nvSpPr>
          <p:spPr>
            <a:xfrm>
              <a:off x="7689376" y="4216456"/>
              <a:ext cx="55583" cy="76"/>
            </a:xfrm>
            <a:custGeom>
              <a:avLst/>
              <a:gdLst/>
              <a:ahLst/>
              <a:cxnLst/>
              <a:rect l="l" t="t" r="r" b="b"/>
              <a:pathLst>
                <a:path w="727" h="1" fill="none" extrusionOk="0">
                  <a:moveTo>
                    <a:pt x="0" y="1"/>
                  </a:moveTo>
                  <a:lnTo>
                    <a:pt x="726" y="1"/>
                  </a:ln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223;p40"/>
            <p:cNvSpPr/>
            <p:nvPr/>
          </p:nvSpPr>
          <p:spPr>
            <a:xfrm>
              <a:off x="7692434" y="4228842"/>
              <a:ext cx="57112" cy="4664"/>
            </a:xfrm>
            <a:custGeom>
              <a:avLst/>
              <a:gdLst/>
              <a:ahLst/>
              <a:cxnLst/>
              <a:rect l="l" t="t" r="r" b="b"/>
              <a:pathLst>
                <a:path w="747" h="61" fill="none" extrusionOk="0">
                  <a:moveTo>
                    <a:pt x="1" y="0"/>
                  </a:moveTo>
                  <a:lnTo>
                    <a:pt x="747" y="61"/>
                  </a:ln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224;p40"/>
            <p:cNvSpPr/>
            <p:nvPr/>
          </p:nvSpPr>
          <p:spPr>
            <a:xfrm>
              <a:off x="7692434" y="4239622"/>
              <a:ext cx="44803" cy="6193"/>
            </a:xfrm>
            <a:custGeom>
              <a:avLst/>
              <a:gdLst/>
              <a:ahLst/>
              <a:cxnLst/>
              <a:rect l="l" t="t" r="r" b="b"/>
              <a:pathLst>
                <a:path w="586" h="81" fill="none" extrusionOk="0">
                  <a:moveTo>
                    <a:pt x="1" y="0"/>
                  </a:moveTo>
                  <a:cubicBezTo>
                    <a:pt x="122" y="20"/>
                    <a:pt x="484" y="81"/>
                    <a:pt x="585" y="81"/>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225;p40"/>
            <p:cNvSpPr/>
            <p:nvPr/>
          </p:nvSpPr>
          <p:spPr>
            <a:xfrm>
              <a:off x="7546020" y="4214927"/>
              <a:ext cx="50919" cy="76"/>
            </a:xfrm>
            <a:custGeom>
              <a:avLst/>
              <a:gdLst/>
              <a:ahLst/>
              <a:cxnLst/>
              <a:rect l="l" t="t" r="r" b="b"/>
              <a:pathLst>
                <a:path w="666" h="1" fill="none" extrusionOk="0">
                  <a:moveTo>
                    <a:pt x="0" y="1"/>
                  </a:moveTo>
                  <a:lnTo>
                    <a:pt x="665" y="1"/>
                  </a:ln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226;p40"/>
            <p:cNvSpPr/>
            <p:nvPr/>
          </p:nvSpPr>
          <p:spPr>
            <a:xfrm>
              <a:off x="7539827" y="4228842"/>
              <a:ext cx="52448" cy="4664"/>
            </a:xfrm>
            <a:custGeom>
              <a:avLst/>
              <a:gdLst/>
              <a:ahLst/>
              <a:cxnLst/>
              <a:rect l="l" t="t" r="r" b="b"/>
              <a:pathLst>
                <a:path w="686" h="61" fill="none" extrusionOk="0">
                  <a:moveTo>
                    <a:pt x="0" y="61"/>
                  </a:moveTo>
                  <a:cubicBezTo>
                    <a:pt x="142" y="40"/>
                    <a:pt x="525" y="0"/>
                    <a:pt x="686" y="0"/>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227;p40"/>
            <p:cNvSpPr/>
            <p:nvPr/>
          </p:nvSpPr>
          <p:spPr>
            <a:xfrm>
              <a:off x="7549078" y="4241151"/>
              <a:ext cx="49390" cy="10857"/>
            </a:xfrm>
            <a:custGeom>
              <a:avLst/>
              <a:gdLst/>
              <a:ahLst/>
              <a:cxnLst/>
              <a:rect l="l" t="t" r="r" b="b"/>
              <a:pathLst>
                <a:path w="646" h="142" fill="none" extrusionOk="0">
                  <a:moveTo>
                    <a:pt x="0" y="142"/>
                  </a:moveTo>
                  <a:lnTo>
                    <a:pt x="646" y="0"/>
                  </a:ln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228;p40"/>
            <p:cNvSpPr/>
            <p:nvPr/>
          </p:nvSpPr>
          <p:spPr>
            <a:xfrm>
              <a:off x="8083969" y="4181056"/>
              <a:ext cx="101838" cy="90829"/>
            </a:xfrm>
            <a:custGeom>
              <a:avLst/>
              <a:gdLst/>
              <a:ahLst/>
              <a:cxnLst/>
              <a:rect l="l" t="t" r="r" b="b"/>
              <a:pathLst>
                <a:path w="1332" h="1188" extrusionOk="0">
                  <a:moveTo>
                    <a:pt x="485" y="0"/>
                  </a:moveTo>
                  <a:cubicBezTo>
                    <a:pt x="444" y="0"/>
                    <a:pt x="424" y="0"/>
                    <a:pt x="424" y="20"/>
                  </a:cubicBezTo>
                  <a:cubicBezTo>
                    <a:pt x="384" y="40"/>
                    <a:pt x="384" y="182"/>
                    <a:pt x="384" y="222"/>
                  </a:cubicBezTo>
                  <a:cubicBezTo>
                    <a:pt x="364" y="282"/>
                    <a:pt x="323" y="363"/>
                    <a:pt x="283" y="444"/>
                  </a:cubicBezTo>
                  <a:cubicBezTo>
                    <a:pt x="223" y="565"/>
                    <a:pt x="102" y="686"/>
                    <a:pt x="41" y="827"/>
                  </a:cubicBezTo>
                  <a:cubicBezTo>
                    <a:pt x="1" y="928"/>
                    <a:pt x="1" y="1069"/>
                    <a:pt x="81" y="1149"/>
                  </a:cubicBezTo>
                  <a:cubicBezTo>
                    <a:pt x="118" y="1177"/>
                    <a:pt x="163" y="1187"/>
                    <a:pt x="210" y="1187"/>
                  </a:cubicBezTo>
                  <a:cubicBezTo>
                    <a:pt x="267" y="1187"/>
                    <a:pt x="329" y="1171"/>
                    <a:pt x="384" y="1149"/>
                  </a:cubicBezTo>
                  <a:cubicBezTo>
                    <a:pt x="485" y="1089"/>
                    <a:pt x="565" y="1008"/>
                    <a:pt x="666" y="968"/>
                  </a:cubicBezTo>
                  <a:cubicBezTo>
                    <a:pt x="707" y="948"/>
                    <a:pt x="767" y="948"/>
                    <a:pt x="827" y="928"/>
                  </a:cubicBezTo>
                  <a:cubicBezTo>
                    <a:pt x="969" y="887"/>
                    <a:pt x="1110" y="746"/>
                    <a:pt x="1170" y="625"/>
                  </a:cubicBezTo>
                  <a:cubicBezTo>
                    <a:pt x="1251" y="464"/>
                    <a:pt x="1271" y="282"/>
                    <a:pt x="1332" y="121"/>
                  </a:cubicBezTo>
                  <a:cubicBezTo>
                    <a:pt x="1069" y="81"/>
                    <a:pt x="787" y="61"/>
                    <a:pt x="525" y="40"/>
                  </a:cubicBezTo>
                  <a:cubicBezTo>
                    <a:pt x="505" y="20"/>
                    <a:pt x="485" y="20"/>
                    <a:pt x="4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229;p40"/>
            <p:cNvSpPr/>
            <p:nvPr/>
          </p:nvSpPr>
          <p:spPr>
            <a:xfrm>
              <a:off x="8085498" y="4262559"/>
              <a:ext cx="135784" cy="122787"/>
            </a:xfrm>
            <a:custGeom>
              <a:avLst/>
              <a:gdLst/>
              <a:ahLst/>
              <a:cxnLst/>
              <a:rect l="l" t="t" r="r" b="b"/>
              <a:pathLst>
                <a:path w="1776" h="1606" extrusionOk="0">
                  <a:moveTo>
                    <a:pt x="1482" y="0"/>
                  </a:moveTo>
                  <a:cubicBezTo>
                    <a:pt x="1351" y="0"/>
                    <a:pt x="1225" y="112"/>
                    <a:pt x="1150" y="224"/>
                  </a:cubicBezTo>
                  <a:cubicBezTo>
                    <a:pt x="1110" y="305"/>
                    <a:pt x="1070" y="406"/>
                    <a:pt x="989" y="446"/>
                  </a:cubicBezTo>
                  <a:cubicBezTo>
                    <a:pt x="888" y="487"/>
                    <a:pt x="787" y="487"/>
                    <a:pt x="687" y="507"/>
                  </a:cubicBezTo>
                  <a:cubicBezTo>
                    <a:pt x="666" y="507"/>
                    <a:pt x="646" y="527"/>
                    <a:pt x="626" y="527"/>
                  </a:cubicBezTo>
                  <a:cubicBezTo>
                    <a:pt x="505" y="608"/>
                    <a:pt x="424" y="708"/>
                    <a:pt x="344" y="809"/>
                  </a:cubicBezTo>
                  <a:cubicBezTo>
                    <a:pt x="263" y="870"/>
                    <a:pt x="203" y="930"/>
                    <a:pt x="142" y="991"/>
                  </a:cubicBezTo>
                  <a:cubicBezTo>
                    <a:pt x="21" y="1112"/>
                    <a:pt x="1" y="1313"/>
                    <a:pt x="82" y="1454"/>
                  </a:cubicBezTo>
                  <a:cubicBezTo>
                    <a:pt x="143" y="1552"/>
                    <a:pt x="248" y="1605"/>
                    <a:pt x="349" y="1605"/>
                  </a:cubicBezTo>
                  <a:cubicBezTo>
                    <a:pt x="414" y="1605"/>
                    <a:pt x="478" y="1583"/>
                    <a:pt x="525" y="1535"/>
                  </a:cubicBezTo>
                  <a:cubicBezTo>
                    <a:pt x="606" y="1475"/>
                    <a:pt x="646" y="1374"/>
                    <a:pt x="707" y="1293"/>
                  </a:cubicBezTo>
                  <a:cubicBezTo>
                    <a:pt x="848" y="1132"/>
                    <a:pt x="1070" y="1192"/>
                    <a:pt x="1231" y="1112"/>
                  </a:cubicBezTo>
                  <a:cubicBezTo>
                    <a:pt x="1453" y="991"/>
                    <a:pt x="1654" y="688"/>
                    <a:pt x="1715" y="446"/>
                  </a:cubicBezTo>
                  <a:cubicBezTo>
                    <a:pt x="1775" y="265"/>
                    <a:pt x="1695" y="43"/>
                    <a:pt x="1513" y="3"/>
                  </a:cubicBezTo>
                  <a:cubicBezTo>
                    <a:pt x="1503" y="1"/>
                    <a:pt x="1492" y="0"/>
                    <a:pt x="1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230;p40"/>
            <p:cNvSpPr/>
            <p:nvPr/>
          </p:nvSpPr>
          <p:spPr>
            <a:xfrm>
              <a:off x="7814230" y="4246732"/>
              <a:ext cx="140371" cy="153292"/>
            </a:xfrm>
            <a:custGeom>
              <a:avLst/>
              <a:gdLst/>
              <a:ahLst/>
              <a:cxnLst/>
              <a:rect l="l" t="t" r="r" b="b"/>
              <a:pathLst>
                <a:path w="1836" h="2005" extrusionOk="0">
                  <a:moveTo>
                    <a:pt x="1388" y="0"/>
                  </a:moveTo>
                  <a:cubicBezTo>
                    <a:pt x="1334" y="0"/>
                    <a:pt x="1280" y="9"/>
                    <a:pt x="1230" y="28"/>
                  </a:cubicBezTo>
                  <a:cubicBezTo>
                    <a:pt x="1069" y="89"/>
                    <a:pt x="968" y="250"/>
                    <a:pt x="948" y="431"/>
                  </a:cubicBezTo>
                  <a:cubicBezTo>
                    <a:pt x="948" y="492"/>
                    <a:pt x="948" y="552"/>
                    <a:pt x="928" y="593"/>
                  </a:cubicBezTo>
                  <a:cubicBezTo>
                    <a:pt x="867" y="653"/>
                    <a:pt x="746" y="673"/>
                    <a:pt x="666" y="694"/>
                  </a:cubicBezTo>
                  <a:cubicBezTo>
                    <a:pt x="545" y="754"/>
                    <a:pt x="444" y="835"/>
                    <a:pt x="363" y="915"/>
                  </a:cubicBezTo>
                  <a:cubicBezTo>
                    <a:pt x="262" y="1036"/>
                    <a:pt x="303" y="1177"/>
                    <a:pt x="202" y="1319"/>
                  </a:cubicBezTo>
                  <a:cubicBezTo>
                    <a:pt x="142" y="1379"/>
                    <a:pt x="81" y="1440"/>
                    <a:pt x="41" y="1520"/>
                  </a:cubicBezTo>
                  <a:cubicBezTo>
                    <a:pt x="21" y="1581"/>
                    <a:pt x="0" y="1661"/>
                    <a:pt x="0" y="1722"/>
                  </a:cubicBezTo>
                  <a:cubicBezTo>
                    <a:pt x="0" y="1823"/>
                    <a:pt x="41" y="1923"/>
                    <a:pt x="142" y="1984"/>
                  </a:cubicBezTo>
                  <a:cubicBezTo>
                    <a:pt x="202" y="2004"/>
                    <a:pt x="283" y="2004"/>
                    <a:pt x="343" y="2004"/>
                  </a:cubicBezTo>
                  <a:cubicBezTo>
                    <a:pt x="484" y="1984"/>
                    <a:pt x="605" y="1944"/>
                    <a:pt x="726" y="1883"/>
                  </a:cubicBezTo>
                  <a:cubicBezTo>
                    <a:pt x="807" y="1843"/>
                    <a:pt x="867" y="1803"/>
                    <a:pt x="948" y="1782"/>
                  </a:cubicBezTo>
                  <a:cubicBezTo>
                    <a:pt x="988" y="1772"/>
                    <a:pt x="1029" y="1772"/>
                    <a:pt x="1069" y="1772"/>
                  </a:cubicBezTo>
                  <a:cubicBezTo>
                    <a:pt x="1109" y="1772"/>
                    <a:pt x="1150" y="1772"/>
                    <a:pt x="1190" y="1762"/>
                  </a:cubicBezTo>
                  <a:cubicBezTo>
                    <a:pt x="1271" y="1762"/>
                    <a:pt x="1331" y="1722"/>
                    <a:pt x="1412" y="1682"/>
                  </a:cubicBezTo>
                  <a:cubicBezTo>
                    <a:pt x="1452" y="1641"/>
                    <a:pt x="1492" y="1601"/>
                    <a:pt x="1533" y="1561"/>
                  </a:cubicBezTo>
                  <a:cubicBezTo>
                    <a:pt x="1613" y="1419"/>
                    <a:pt x="1492" y="1298"/>
                    <a:pt x="1513" y="1157"/>
                  </a:cubicBezTo>
                  <a:cubicBezTo>
                    <a:pt x="1513" y="1117"/>
                    <a:pt x="1553" y="1057"/>
                    <a:pt x="1573" y="1016"/>
                  </a:cubicBezTo>
                  <a:cubicBezTo>
                    <a:pt x="1674" y="895"/>
                    <a:pt x="1775" y="754"/>
                    <a:pt x="1795" y="593"/>
                  </a:cubicBezTo>
                  <a:cubicBezTo>
                    <a:pt x="1835" y="431"/>
                    <a:pt x="1815" y="250"/>
                    <a:pt x="1694" y="129"/>
                  </a:cubicBezTo>
                  <a:cubicBezTo>
                    <a:pt x="1624" y="45"/>
                    <a:pt x="1507" y="0"/>
                    <a:pt x="13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231;p40"/>
            <p:cNvSpPr/>
            <p:nvPr/>
          </p:nvSpPr>
          <p:spPr>
            <a:xfrm>
              <a:off x="8017681" y="4508213"/>
              <a:ext cx="111089" cy="75920"/>
            </a:xfrm>
            <a:custGeom>
              <a:avLst/>
              <a:gdLst/>
              <a:ahLst/>
              <a:cxnLst/>
              <a:rect l="l" t="t" r="r" b="b"/>
              <a:pathLst>
                <a:path w="1453" h="993" extrusionOk="0">
                  <a:moveTo>
                    <a:pt x="1093" y="0"/>
                  </a:moveTo>
                  <a:cubicBezTo>
                    <a:pt x="1064" y="0"/>
                    <a:pt x="1035" y="5"/>
                    <a:pt x="1009" y="16"/>
                  </a:cubicBezTo>
                  <a:cubicBezTo>
                    <a:pt x="908" y="56"/>
                    <a:pt x="848" y="137"/>
                    <a:pt x="807" y="217"/>
                  </a:cubicBezTo>
                  <a:cubicBezTo>
                    <a:pt x="686" y="338"/>
                    <a:pt x="586" y="459"/>
                    <a:pt x="444" y="560"/>
                  </a:cubicBezTo>
                  <a:cubicBezTo>
                    <a:pt x="303" y="661"/>
                    <a:pt x="81" y="802"/>
                    <a:pt x="1" y="983"/>
                  </a:cubicBezTo>
                  <a:cubicBezTo>
                    <a:pt x="135" y="990"/>
                    <a:pt x="272" y="992"/>
                    <a:pt x="410" y="992"/>
                  </a:cubicBezTo>
                  <a:cubicBezTo>
                    <a:pt x="686" y="992"/>
                    <a:pt x="969" y="983"/>
                    <a:pt x="1251" y="983"/>
                  </a:cubicBezTo>
                  <a:cubicBezTo>
                    <a:pt x="1291" y="923"/>
                    <a:pt x="1291" y="883"/>
                    <a:pt x="1332" y="822"/>
                  </a:cubicBezTo>
                  <a:cubicBezTo>
                    <a:pt x="1372" y="721"/>
                    <a:pt x="1432" y="600"/>
                    <a:pt x="1432" y="459"/>
                  </a:cubicBezTo>
                  <a:cubicBezTo>
                    <a:pt x="1453" y="338"/>
                    <a:pt x="1432" y="217"/>
                    <a:pt x="1332" y="117"/>
                  </a:cubicBezTo>
                  <a:cubicBezTo>
                    <a:pt x="1272" y="42"/>
                    <a:pt x="1179" y="0"/>
                    <a:pt x="10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232;p40"/>
            <p:cNvSpPr/>
            <p:nvPr/>
          </p:nvSpPr>
          <p:spPr>
            <a:xfrm>
              <a:off x="7340963" y="2175453"/>
              <a:ext cx="206658" cy="161932"/>
            </a:xfrm>
            <a:custGeom>
              <a:avLst/>
              <a:gdLst/>
              <a:ahLst/>
              <a:cxnLst/>
              <a:rect l="l" t="t" r="r" b="b"/>
              <a:pathLst>
                <a:path w="2703" h="2118" extrusionOk="0">
                  <a:moveTo>
                    <a:pt x="1694" y="0"/>
                  </a:moveTo>
                  <a:cubicBezTo>
                    <a:pt x="1533" y="182"/>
                    <a:pt x="1351" y="384"/>
                    <a:pt x="1190" y="484"/>
                  </a:cubicBezTo>
                  <a:cubicBezTo>
                    <a:pt x="847" y="666"/>
                    <a:pt x="484" y="827"/>
                    <a:pt x="242" y="1109"/>
                  </a:cubicBezTo>
                  <a:cubicBezTo>
                    <a:pt x="81" y="1291"/>
                    <a:pt x="0" y="1533"/>
                    <a:pt x="61" y="1755"/>
                  </a:cubicBezTo>
                  <a:cubicBezTo>
                    <a:pt x="142" y="1976"/>
                    <a:pt x="404" y="2118"/>
                    <a:pt x="625" y="2118"/>
                  </a:cubicBezTo>
                  <a:cubicBezTo>
                    <a:pt x="867" y="2118"/>
                    <a:pt x="1089" y="1997"/>
                    <a:pt x="1291" y="1876"/>
                  </a:cubicBezTo>
                  <a:cubicBezTo>
                    <a:pt x="1492" y="1734"/>
                    <a:pt x="1674" y="1573"/>
                    <a:pt x="1876" y="1452"/>
                  </a:cubicBezTo>
                  <a:cubicBezTo>
                    <a:pt x="2097" y="1331"/>
                    <a:pt x="2339" y="1251"/>
                    <a:pt x="2541" y="1069"/>
                  </a:cubicBezTo>
                  <a:cubicBezTo>
                    <a:pt x="2601" y="1009"/>
                    <a:pt x="2662" y="908"/>
                    <a:pt x="2702" y="827"/>
                  </a:cubicBezTo>
                  <a:cubicBezTo>
                    <a:pt x="2420" y="525"/>
                    <a:pt x="2077" y="263"/>
                    <a:pt x="1734" y="21"/>
                  </a:cubicBezTo>
                  <a:cubicBezTo>
                    <a:pt x="1714" y="21"/>
                    <a:pt x="1714" y="0"/>
                    <a:pt x="1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233;p40"/>
            <p:cNvSpPr/>
            <p:nvPr/>
          </p:nvSpPr>
          <p:spPr>
            <a:xfrm>
              <a:off x="7561387" y="2360478"/>
              <a:ext cx="117282" cy="132955"/>
            </a:xfrm>
            <a:custGeom>
              <a:avLst/>
              <a:gdLst/>
              <a:ahLst/>
              <a:cxnLst/>
              <a:rect l="l" t="t" r="r" b="b"/>
              <a:pathLst>
                <a:path w="1534" h="1739" extrusionOk="0">
                  <a:moveTo>
                    <a:pt x="1049" y="0"/>
                  </a:moveTo>
                  <a:cubicBezTo>
                    <a:pt x="827" y="242"/>
                    <a:pt x="686" y="565"/>
                    <a:pt x="485" y="827"/>
                  </a:cubicBezTo>
                  <a:cubicBezTo>
                    <a:pt x="323" y="1028"/>
                    <a:pt x="1" y="1290"/>
                    <a:pt x="202" y="1573"/>
                  </a:cubicBezTo>
                  <a:cubicBezTo>
                    <a:pt x="290" y="1691"/>
                    <a:pt x="395" y="1739"/>
                    <a:pt x="506" y="1739"/>
                  </a:cubicBezTo>
                  <a:cubicBezTo>
                    <a:pt x="830" y="1739"/>
                    <a:pt x="1207" y="1339"/>
                    <a:pt x="1372" y="1129"/>
                  </a:cubicBezTo>
                  <a:cubicBezTo>
                    <a:pt x="1432" y="1089"/>
                    <a:pt x="1473" y="1028"/>
                    <a:pt x="1533" y="948"/>
                  </a:cubicBezTo>
                  <a:cubicBezTo>
                    <a:pt x="1392" y="625"/>
                    <a:pt x="1231" y="302"/>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234;p40"/>
            <p:cNvSpPr/>
            <p:nvPr/>
          </p:nvSpPr>
          <p:spPr>
            <a:xfrm>
              <a:off x="7094390" y="2588547"/>
              <a:ext cx="203447" cy="94804"/>
            </a:xfrm>
            <a:custGeom>
              <a:avLst/>
              <a:gdLst/>
              <a:ahLst/>
              <a:cxnLst/>
              <a:rect l="l" t="t" r="r" b="b"/>
              <a:pathLst>
                <a:path w="2661" h="1240" extrusionOk="0">
                  <a:moveTo>
                    <a:pt x="929" y="0"/>
                  </a:moveTo>
                  <a:cubicBezTo>
                    <a:pt x="476" y="0"/>
                    <a:pt x="0" y="140"/>
                    <a:pt x="40" y="666"/>
                  </a:cubicBezTo>
                  <a:cubicBezTo>
                    <a:pt x="58" y="1013"/>
                    <a:pt x="357" y="1030"/>
                    <a:pt x="623" y="1030"/>
                  </a:cubicBezTo>
                  <a:cubicBezTo>
                    <a:pt x="651" y="1030"/>
                    <a:pt x="678" y="1029"/>
                    <a:pt x="705" y="1029"/>
                  </a:cubicBezTo>
                  <a:cubicBezTo>
                    <a:pt x="1108" y="1029"/>
                    <a:pt x="1391" y="1110"/>
                    <a:pt x="1774" y="1211"/>
                  </a:cubicBezTo>
                  <a:cubicBezTo>
                    <a:pt x="1858" y="1229"/>
                    <a:pt x="1947" y="1240"/>
                    <a:pt x="2035" y="1240"/>
                  </a:cubicBezTo>
                  <a:cubicBezTo>
                    <a:pt x="2244" y="1240"/>
                    <a:pt x="2447" y="1179"/>
                    <a:pt x="2560" y="1009"/>
                  </a:cubicBezTo>
                  <a:cubicBezTo>
                    <a:pt x="2661" y="868"/>
                    <a:pt x="2661" y="687"/>
                    <a:pt x="2600" y="525"/>
                  </a:cubicBezTo>
                  <a:cubicBezTo>
                    <a:pt x="2520" y="384"/>
                    <a:pt x="2379" y="263"/>
                    <a:pt x="2237" y="203"/>
                  </a:cubicBezTo>
                  <a:cubicBezTo>
                    <a:pt x="2016" y="122"/>
                    <a:pt x="1774" y="142"/>
                    <a:pt x="1552" y="82"/>
                  </a:cubicBezTo>
                  <a:cubicBezTo>
                    <a:pt x="1405" y="40"/>
                    <a:pt x="1170" y="0"/>
                    <a:pt x="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235;p40"/>
            <p:cNvSpPr/>
            <p:nvPr/>
          </p:nvSpPr>
          <p:spPr>
            <a:xfrm>
              <a:off x="6582512" y="2298242"/>
              <a:ext cx="169654" cy="91746"/>
            </a:xfrm>
            <a:custGeom>
              <a:avLst/>
              <a:gdLst/>
              <a:ahLst/>
              <a:cxnLst/>
              <a:rect l="l" t="t" r="r" b="b"/>
              <a:pathLst>
                <a:path w="2219" h="1200" extrusionOk="0">
                  <a:moveTo>
                    <a:pt x="241" y="0"/>
                  </a:moveTo>
                  <a:cubicBezTo>
                    <a:pt x="174" y="0"/>
                    <a:pt x="107" y="3"/>
                    <a:pt x="41" y="8"/>
                  </a:cubicBezTo>
                  <a:lnTo>
                    <a:pt x="0" y="8"/>
                  </a:lnTo>
                  <a:cubicBezTo>
                    <a:pt x="81" y="350"/>
                    <a:pt x="162" y="673"/>
                    <a:pt x="242" y="995"/>
                  </a:cubicBezTo>
                  <a:lnTo>
                    <a:pt x="404" y="995"/>
                  </a:lnTo>
                  <a:cubicBezTo>
                    <a:pt x="726" y="1036"/>
                    <a:pt x="1009" y="1177"/>
                    <a:pt x="1311" y="1197"/>
                  </a:cubicBezTo>
                  <a:cubicBezTo>
                    <a:pt x="1330" y="1199"/>
                    <a:pt x="1349" y="1199"/>
                    <a:pt x="1369" y="1199"/>
                  </a:cubicBezTo>
                  <a:cubicBezTo>
                    <a:pt x="1616" y="1199"/>
                    <a:pt x="1889" y="1082"/>
                    <a:pt x="2057" y="895"/>
                  </a:cubicBezTo>
                  <a:cubicBezTo>
                    <a:pt x="2158" y="774"/>
                    <a:pt x="2218" y="592"/>
                    <a:pt x="2138" y="471"/>
                  </a:cubicBezTo>
                  <a:cubicBezTo>
                    <a:pt x="2097" y="411"/>
                    <a:pt x="2057" y="370"/>
                    <a:pt x="1997" y="330"/>
                  </a:cubicBezTo>
                  <a:cubicBezTo>
                    <a:pt x="1936" y="310"/>
                    <a:pt x="1876" y="290"/>
                    <a:pt x="1815" y="290"/>
                  </a:cubicBezTo>
                  <a:cubicBezTo>
                    <a:pt x="1755" y="280"/>
                    <a:pt x="1694" y="280"/>
                    <a:pt x="1631" y="280"/>
                  </a:cubicBezTo>
                  <a:cubicBezTo>
                    <a:pt x="1568" y="280"/>
                    <a:pt x="1503" y="280"/>
                    <a:pt x="1432" y="270"/>
                  </a:cubicBezTo>
                  <a:cubicBezTo>
                    <a:pt x="1251" y="249"/>
                    <a:pt x="1069" y="149"/>
                    <a:pt x="888" y="88"/>
                  </a:cubicBezTo>
                  <a:cubicBezTo>
                    <a:pt x="672" y="27"/>
                    <a:pt x="456" y="0"/>
                    <a:pt x="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236;p40"/>
            <p:cNvSpPr/>
            <p:nvPr/>
          </p:nvSpPr>
          <p:spPr>
            <a:xfrm>
              <a:off x="7054938" y="2297095"/>
              <a:ext cx="141212" cy="153445"/>
            </a:xfrm>
            <a:custGeom>
              <a:avLst/>
              <a:gdLst/>
              <a:ahLst/>
              <a:cxnLst/>
              <a:rect l="l" t="t" r="r" b="b"/>
              <a:pathLst>
                <a:path w="1847" h="2007" extrusionOk="0">
                  <a:moveTo>
                    <a:pt x="355" y="0"/>
                  </a:moveTo>
                  <a:cubicBezTo>
                    <a:pt x="157" y="0"/>
                    <a:pt x="0" y="152"/>
                    <a:pt x="11" y="466"/>
                  </a:cubicBezTo>
                  <a:cubicBezTo>
                    <a:pt x="32" y="910"/>
                    <a:pt x="294" y="1434"/>
                    <a:pt x="596" y="1756"/>
                  </a:cubicBezTo>
                  <a:cubicBezTo>
                    <a:pt x="726" y="1896"/>
                    <a:pt x="1043" y="2006"/>
                    <a:pt x="1320" y="2006"/>
                  </a:cubicBezTo>
                  <a:cubicBezTo>
                    <a:pt x="1604" y="2006"/>
                    <a:pt x="1847" y="1891"/>
                    <a:pt x="1806" y="1575"/>
                  </a:cubicBezTo>
                  <a:cubicBezTo>
                    <a:pt x="1786" y="1434"/>
                    <a:pt x="1665" y="1313"/>
                    <a:pt x="1544" y="1232"/>
                  </a:cubicBezTo>
                  <a:cubicBezTo>
                    <a:pt x="1382" y="1091"/>
                    <a:pt x="1261" y="930"/>
                    <a:pt x="1140" y="748"/>
                  </a:cubicBezTo>
                  <a:cubicBezTo>
                    <a:pt x="1040" y="587"/>
                    <a:pt x="959" y="426"/>
                    <a:pt x="838" y="285"/>
                  </a:cubicBezTo>
                  <a:cubicBezTo>
                    <a:pt x="695" y="97"/>
                    <a:pt x="512" y="0"/>
                    <a:pt x="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237;p40"/>
            <p:cNvSpPr/>
            <p:nvPr/>
          </p:nvSpPr>
          <p:spPr>
            <a:xfrm>
              <a:off x="7462758" y="2506815"/>
              <a:ext cx="70874" cy="151228"/>
            </a:xfrm>
            <a:custGeom>
              <a:avLst/>
              <a:gdLst/>
              <a:ahLst/>
              <a:cxnLst/>
              <a:rect l="l" t="t" r="r" b="b"/>
              <a:pathLst>
                <a:path w="927" h="1978" extrusionOk="0">
                  <a:moveTo>
                    <a:pt x="505" y="1"/>
                  </a:moveTo>
                  <a:cubicBezTo>
                    <a:pt x="498" y="1"/>
                    <a:pt x="491" y="1"/>
                    <a:pt x="484" y="1"/>
                  </a:cubicBezTo>
                  <a:cubicBezTo>
                    <a:pt x="242" y="22"/>
                    <a:pt x="81" y="264"/>
                    <a:pt x="41" y="485"/>
                  </a:cubicBezTo>
                  <a:cubicBezTo>
                    <a:pt x="0" y="727"/>
                    <a:pt x="61" y="969"/>
                    <a:pt x="81" y="1191"/>
                  </a:cubicBezTo>
                  <a:cubicBezTo>
                    <a:pt x="81" y="1272"/>
                    <a:pt x="81" y="1352"/>
                    <a:pt x="61" y="1433"/>
                  </a:cubicBezTo>
                  <a:cubicBezTo>
                    <a:pt x="61" y="1594"/>
                    <a:pt x="20" y="1796"/>
                    <a:pt x="0" y="1977"/>
                  </a:cubicBezTo>
                  <a:cubicBezTo>
                    <a:pt x="262" y="1796"/>
                    <a:pt x="525" y="1594"/>
                    <a:pt x="726" y="1453"/>
                  </a:cubicBezTo>
                  <a:cubicBezTo>
                    <a:pt x="787" y="1413"/>
                    <a:pt x="847" y="1373"/>
                    <a:pt x="887" y="1352"/>
                  </a:cubicBezTo>
                  <a:cubicBezTo>
                    <a:pt x="887" y="1191"/>
                    <a:pt x="867" y="1050"/>
                    <a:pt x="867" y="889"/>
                  </a:cubicBezTo>
                  <a:cubicBezTo>
                    <a:pt x="887" y="611"/>
                    <a:pt x="927" y="1"/>
                    <a:pt x="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ular Callout 3"/>
          <p:cNvSpPr/>
          <p:nvPr/>
        </p:nvSpPr>
        <p:spPr>
          <a:xfrm>
            <a:off x="4945035" y="841136"/>
            <a:ext cx="3228975" cy="2808926"/>
          </a:xfrm>
          <a:prstGeom prst="wedgeRectCallout">
            <a:avLst>
              <a:gd name="adj1" fmla="val 4487"/>
              <a:gd name="adj2" fmla="val 73606"/>
            </a:avLst>
          </a:prstGeom>
          <a:solidFill>
            <a:schemeClr val="bg1"/>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4980260" y="2051752"/>
            <a:ext cx="3193749" cy="1323439"/>
          </a:xfrm>
          <a:prstGeom prst="rect">
            <a:avLst/>
          </a:prstGeom>
          <a:noFill/>
        </p:spPr>
        <p:txBody>
          <a:bodyPr wrap="square" rtlCol="0">
            <a:spAutoFit/>
          </a:bodyPr>
          <a:lstStyle/>
          <a:p>
            <a:pPr algn="ctr"/>
            <a:r>
              <a:rPr lang="en-US" sz="4000" dirty="0">
                <a:solidFill>
                  <a:schemeClr val="accent1">
                    <a:lumMod val="75000"/>
                  </a:schemeClr>
                </a:solidFill>
                <a:latin typeface="QuickSand Bold" pitchFamily="2" charset="0"/>
              </a:rPr>
              <a:t>GIỚI </a:t>
            </a:r>
            <a:r>
              <a:rPr lang="en-US" sz="4000" dirty="0">
                <a:solidFill>
                  <a:schemeClr val="accent1">
                    <a:lumMod val="75000"/>
                  </a:schemeClr>
                </a:solidFill>
                <a:latin typeface="Times New Roman" panose="02020603050405020304" pitchFamily="18" charset="0"/>
                <a:cs typeface="Times New Roman" panose="02020603050405020304" pitchFamily="18" charset="0"/>
              </a:rPr>
              <a:t>THIỆU</a:t>
            </a:r>
            <a:r>
              <a:rPr lang="en-US" sz="4000" dirty="0">
                <a:solidFill>
                  <a:schemeClr val="accent1">
                    <a:lumMod val="75000"/>
                  </a:schemeClr>
                </a:solidFill>
                <a:latin typeface="QuickSand Bold" pitchFamily="2" charset="0"/>
              </a:rPr>
              <a:t> </a:t>
            </a:r>
          </a:p>
          <a:p>
            <a:pPr algn="ctr"/>
            <a:r>
              <a:rPr lang="en-US" sz="4000" dirty="0">
                <a:solidFill>
                  <a:schemeClr val="accent1">
                    <a:lumMod val="75000"/>
                  </a:schemeClr>
                </a:solidFill>
                <a:latin typeface="QuickSand Bold" pitchFamily="2" charset="0"/>
              </a:rPr>
              <a:t>CHUNG</a:t>
            </a:r>
          </a:p>
        </p:txBody>
      </p:sp>
      <p:sp>
        <p:nvSpPr>
          <p:cNvPr id="2" name="TextBox 1"/>
          <p:cNvSpPr txBox="1"/>
          <p:nvPr/>
        </p:nvSpPr>
        <p:spPr>
          <a:xfrm>
            <a:off x="4945034" y="1138150"/>
            <a:ext cx="3228975" cy="769441"/>
          </a:xfrm>
          <a:prstGeom prst="rect">
            <a:avLst/>
          </a:prstGeom>
          <a:noFill/>
        </p:spPr>
        <p:txBody>
          <a:bodyPr wrap="square" rtlCol="0">
            <a:spAutoFit/>
          </a:bodyPr>
          <a:lstStyle/>
          <a:p>
            <a:pPr algn="ctr"/>
            <a:r>
              <a:rPr lang="en-US" sz="4400" dirty="0">
                <a:solidFill>
                  <a:schemeClr val="accent1">
                    <a:lumMod val="75000"/>
                  </a:schemeClr>
                </a:solidFill>
                <a:latin typeface="QuickSand Bold" pitchFamily="2" charset="0"/>
              </a:rPr>
              <a:t>PHẦN 1:</a:t>
            </a:r>
            <a:endParaRPr lang="en-US" sz="4400" dirty="0"/>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90"/>
                                          </p:val>
                                        </p:tav>
                                        <p:tav tm="100000">
                                          <p:val>
                                            <p:fltVal val="0"/>
                                          </p:val>
                                        </p:tav>
                                      </p:tavLst>
                                    </p:anim>
                                    <p:animEffect transition="in" filter="fade">
                                      <p:cBhvr>
                                        <p:cTn id="10" dur="500"/>
                                        <p:tgtEl>
                                          <p:spTgt spid="4"/>
                                        </p:tgtEl>
                                      </p:cBhvr>
                                    </p:animEffect>
                                  </p:childTnLst>
                                </p:cTn>
                              </p:par>
                            </p:childTnLst>
                          </p:cTn>
                        </p:par>
                        <p:par>
                          <p:cTn id="11" fill="hold">
                            <p:stCondLst>
                              <p:cond delay="500"/>
                            </p:stCondLst>
                            <p:childTnLst>
                              <p:par>
                                <p:cTn id="12" presetID="26"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145">
                                          <p:stCondLst>
                                            <p:cond delay="0"/>
                                          </p:stCondLst>
                                        </p:cTn>
                                        <p:tgtEl>
                                          <p:spTgt spid="2"/>
                                        </p:tgtEl>
                                      </p:cBhvr>
                                    </p:animEffect>
                                    <p:anim calcmode="lin" valueType="num">
                                      <p:cBhvr>
                                        <p:cTn id="15" dur="456"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6" dur="166"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7" dur="166" tmFilter="0, 0; 0.125,0.2665; 0.25,0.4; 0.375,0.465; 0.5,0.5;  0.625,0.535; 0.75,0.6; 0.875,0.7335; 1,1">
                                          <p:stCondLst>
                                            <p:cond delay="166"/>
                                          </p:stCondLst>
                                        </p:cTn>
                                        <p:tgtEl>
                                          <p:spTgt spid="2"/>
                                        </p:tgtEl>
                                        <p:attrNameLst>
                                          <p:attrName>ppt_y</p:attrName>
                                        </p:attrNameLst>
                                      </p:cBhvr>
                                      <p:tavLst>
                                        <p:tav tm="0" fmla="#ppt_y-sin(pi*$)/9">
                                          <p:val>
                                            <p:fltVal val="0"/>
                                          </p:val>
                                        </p:tav>
                                        <p:tav tm="100000">
                                          <p:val>
                                            <p:fltVal val="1"/>
                                          </p:val>
                                        </p:tav>
                                      </p:tavLst>
                                    </p:anim>
                                    <p:anim calcmode="lin" valueType="num">
                                      <p:cBhvr>
                                        <p:cTn id="18" dur="83" tmFilter="0, 0; 0.125,0.2665; 0.25,0.4; 0.375,0.465; 0.5,0.5;  0.625,0.535; 0.75,0.6; 0.875,0.7335; 1,1">
                                          <p:stCondLst>
                                            <p:cond delay="331"/>
                                          </p:stCondLst>
                                        </p:cTn>
                                        <p:tgtEl>
                                          <p:spTgt spid="2"/>
                                        </p:tgtEl>
                                        <p:attrNameLst>
                                          <p:attrName>ppt_y</p:attrName>
                                        </p:attrNameLst>
                                      </p:cBhvr>
                                      <p:tavLst>
                                        <p:tav tm="0" fmla="#ppt_y-sin(pi*$)/27">
                                          <p:val>
                                            <p:fltVal val="0"/>
                                          </p:val>
                                        </p:tav>
                                        <p:tav tm="100000">
                                          <p:val>
                                            <p:fltVal val="1"/>
                                          </p:val>
                                        </p:tav>
                                      </p:tavLst>
                                    </p:anim>
                                    <p:anim calcmode="lin" valueType="num">
                                      <p:cBhvr>
                                        <p:cTn id="19" dur="41" tmFilter="0, 0; 0.125,0.2665; 0.25,0.4; 0.375,0.465; 0.5,0.5;  0.625,0.535; 0.75,0.6; 0.875,0.7335; 1,1">
                                          <p:stCondLst>
                                            <p:cond delay="414"/>
                                          </p:stCondLst>
                                        </p:cTn>
                                        <p:tgtEl>
                                          <p:spTgt spid="2"/>
                                        </p:tgtEl>
                                        <p:attrNameLst>
                                          <p:attrName>ppt_y</p:attrName>
                                        </p:attrNameLst>
                                      </p:cBhvr>
                                      <p:tavLst>
                                        <p:tav tm="0" fmla="#ppt_y-sin(pi*$)/81">
                                          <p:val>
                                            <p:fltVal val="0"/>
                                          </p:val>
                                        </p:tav>
                                        <p:tav tm="100000">
                                          <p:val>
                                            <p:fltVal val="1"/>
                                          </p:val>
                                        </p:tav>
                                      </p:tavLst>
                                    </p:anim>
                                    <p:animScale>
                                      <p:cBhvr>
                                        <p:cTn id="20" dur="7">
                                          <p:stCondLst>
                                            <p:cond delay="162"/>
                                          </p:stCondLst>
                                        </p:cTn>
                                        <p:tgtEl>
                                          <p:spTgt spid="2"/>
                                        </p:tgtEl>
                                      </p:cBhvr>
                                      <p:to x="100000" y="60000"/>
                                    </p:animScale>
                                    <p:animScale>
                                      <p:cBhvr>
                                        <p:cTn id="21" dur="41" decel="50000">
                                          <p:stCondLst>
                                            <p:cond delay="169"/>
                                          </p:stCondLst>
                                        </p:cTn>
                                        <p:tgtEl>
                                          <p:spTgt spid="2"/>
                                        </p:tgtEl>
                                      </p:cBhvr>
                                      <p:to x="100000" y="100000"/>
                                    </p:animScale>
                                    <p:animScale>
                                      <p:cBhvr>
                                        <p:cTn id="22" dur="7">
                                          <p:stCondLst>
                                            <p:cond delay="328"/>
                                          </p:stCondLst>
                                        </p:cTn>
                                        <p:tgtEl>
                                          <p:spTgt spid="2"/>
                                        </p:tgtEl>
                                      </p:cBhvr>
                                      <p:to x="100000" y="80000"/>
                                    </p:animScale>
                                    <p:animScale>
                                      <p:cBhvr>
                                        <p:cTn id="23" dur="41" decel="50000">
                                          <p:stCondLst>
                                            <p:cond delay="335"/>
                                          </p:stCondLst>
                                        </p:cTn>
                                        <p:tgtEl>
                                          <p:spTgt spid="2"/>
                                        </p:tgtEl>
                                      </p:cBhvr>
                                      <p:to x="100000" y="100000"/>
                                    </p:animScale>
                                    <p:animScale>
                                      <p:cBhvr>
                                        <p:cTn id="24" dur="7">
                                          <p:stCondLst>
                                            <p:cond delay="410"/>
                                          </p:stCondLst>
                                        </p:cTn>
                                        <p:tgtEl>
                                          <p:spTgt spid="2"/>
                                        </p:tgtEl>
                                      </p:cBhvr>
                                      <p:to x="100000" y="90000"/>
                                    </p:animScale>
                                    <p:animScale>
                                      <p:cBhvr>
                                        <p:cTn id="25" dur="41" decel="50000">
                                          <p:stCondLst>
                                            <p:cond delay="417"/>
                                          </p:stCondLst>
                                        </p:cTn>
                                        <p:tgtEl>
                                          <p:spTgt spid="2"/>
                                        </p:tgtEl>
                                      </p:cBhvr>
                                      <p:to x="100000" y="100000"/>
                                    </p:animScale>
                                    <p:animScale>
                                      <p:cBhvr>
                                        <p:cTn id="26" dur="7">
                                          <p:stCondLst>
                                            <p:cond delay="452"/>
                                          </p:stCondLst>
                                        </p:cTn>
                                        <p:tgtEl>
                                          <p:spTgt spid="2"/>
                                        </p:tgtEl>
                                      </p:cBhvr>
                                      <p:to x="100000" y="95000"/>
                                    </p:animScale>
                                    <p:animScale>
                                      <p:cBhvr>
                                        <p:cTn id="27" dur="41" decel="50000">
                                          <p:stCondLst>
                                            <p:cond delay="459"/>
                                          </p:stCondLst>
                                        </p:cTn>
                                        <p:tgtEl>
                                          <p:spTgt spid="2"/>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43"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100"/>
                                        <p:tgtEl>
                                          <p:spTgt spid="5"/>
                                        </p:tgtEl>
                                      </p:cBhvr>
                                    </p:animEffect>
                                    <p:anim calcmode="lin" valueType="num">
                                      <p:cBhvr>
                                        <p:cTn id="37" dur="400" fill="hold"/>
                                        <p:tgtEl>
                                          <p:spTgt spid="5"/>
                                        </p:tgtEl>
                                        <p:attrNameLst>
                                          <p:attrName>ppt_x</p:attrName>
                                        </p:attrNameLst>
                                      </p:cBhvr>
                                      <p:tavLst>
                                        <p:tav tm="0">
                                          <p:val>
                                            <p:strVal val="#ppt_x"/>
                                          </p:val>
                                        </p:tav>
                                        <p:tav tm="100000">
                                          <p:val>
                                            <p:strVal val="#ppt_x"/>
                                          </p:val>
                                        </p:tav>
                                      </p:tavLst>
                                    </p:anim>
                                    <p:anim calcmode="lin" valueType="num">
                                      <p:cBhvr>
                                        <p:cTn id="38" dur="400" fill="hold"/>
                                        <p:tgtEl>
                                          <p:spTgt spid="5"/>
                                        </p:tgtEl>
                                        <p:attrNameLst>
                                          <p:attrName>ppt_y</p:attrName>
                                        </p:attrNameLst>
                                      </p:cBhvr>
                                      <p:tavLst>
                                        <p:tav tm="0">
                                          <p:val>
                                            <p:strVal val="#ppt_y+0.31"/>
                                          </p:val>
                                        </p:tav>
                                        <p:tav tm="100000">
                                          <p:val>
                                            <p:strVal val="#ppt_y+0.31"/>
                                          </p:val>
                                        </p:tav>
                                      </p:tavLst>
                                    </p:anim>
                                    <p:anim calcmode="lin" valueType="num">
                                      <p:cBhvr>
                                        <p:cTn id="39" dur="600" decel="50000" fill="hold">
                                          <p:stCondLst>
                                            <p:cond delay="400"/>
                                          </p:stCondLst>
                                        </p:cTn>
                                        <p:tgtEl>
                                          <p:spTgt spid="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0" dur="600" decel="50000" fill="hold">
                                          <p:stCondLst>
                                            <p:cond delay="400"/>
                                          </p:stCondLst>
                                        </p:cTn>
                                        <p:tgtEl>
                                          <p:spTgt spid="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5" grpId="1"/>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5"/>
        <p:cNvGrpSpPr/>
        <p:nvPr/>
      </p:nvGrpSpPr>
      <p:grpSpPr>
        <a:xfrm>
          <a:off x="0" y="0"/>
          <a:ext cx="0" cy="0"/>
          <a:chOff x="0" y="0"/>
          <a:chExt cx="0" cy="0"/>
        </a:xfrm>
      </p:grpSpPr>
      <p:sp>
        <p:nvSpPr>
          <p:cNvPr id="2" name="TextBox 1"/>
          <p:cNvSpPr txBox="1"/>
          <p:nvPr/>
        </p:nvSpPr>
        <p:spPr>
          <a:xfrm>
            <a:off x="1357744" y="441856"/>
            <a:ext cx="3685309" cy="1077218"/>
          </a:xfrm>
          <a:prstGeom prst="rect">
            <a:avLst/>
          </a:prstGeom>
          <a:noFill/>
        </p:spPr>
        <p:txBody>
          <a:bodyPr wrap="square" rtlCol="0">
            <a:spAutoFit/>
          </a:bodyPr>
          <a:lstStyle/>
          <a:p>
            <a:r>
              <a:rPr lang="en-US" altLang="vi-VN" sz="3200" b="1" dirty="0">
                <a:solidFill>
                  <a:srgbClr val="FF0000"/>
                </a:solidFill>
                <a:latin typeface="Quicksand" pitchFamily="2" charset="0"/>
                <a:cs typeface="Calibri" panose="020F0502020204030204" charset="0"/>
                <a:sym typeface="+mn-ea"/>
              </a:rPr>
              <a:t>BÀI TOÁN TỐI ƯU</a:t>
            </a:r>
            <a:r>
              <a:rPr lang="vi-VN" sz="3200" b="1" dirty="0">
                <a:solidFill>
                  <a:srgbClr val="FF0000"/>
                </a:solidFill>
                <a:latin typeface="Quicksand" pitchFamily="2" charset="0"/>
                <a:sym typeface="+mn-ea"/>
              </a:rPr>
              <a:t>:</a:t>
            </a:r>
            <a:br>
              <a:rPr lang="vi-VN" sz="3200" b="1" dirty="0">
                <a:solidFill>
                  <a:srgbClr val="FF0000"/>
                </a:solidFill>
                <a:latin typeface="Quicksand" pitchFamily="2" charset="0"/>
                <a:sym typeface="+mn-ea"/>
              </a:rPr>
            </a:br>
            <a:endParaRPr lang="en-US" sz="3200" dirty="0">
              <a:solidFill>
                <a:srgbClr val="FF0000"/>
              </a:solidFill>
              <a:latin typeface="Quicksand" pitchFamily="2" charset="0"/>
            </a:endParaRPr>
          </a:p>
        </p:txBody>
      </p:sp>
      <p:sp>
        <p:nvSpPr>
          <p:cNvPr id="4" name="TextBox 3"/>
          <p:cNvSpPr txBox="1"/>
          <p:nvPr/>
        </p:nvSpPr>
        <p:spPr>
          <a:xfrm>
            <a:off x="1156853" y="1162807"/>
            <a:ext cx="6158347" cy="646331"/>
          </a:xfrm>
          <a:prstGeom prst="rect">
            <a:avLst/>
          </a:prstGeom>
          <a:noFill/>
        </p:spPr>
        <p:txBody>
          <a:bodyPr wrap="square" rtlCol="0">
            <a:spAutoFit/>
          </a:bodyPr>
          <a:lstStyle/>
          <a:p>
            <a:r>
              <a:rPr lang="vi-VN" sz="1800" dirty="0">
                <a:latin typeface="Quicksand" pitchFamily="2" charset="0"/>
                <a:sym typeface="+mn-ea"/>
              </a:rPr>
              <a:t>Cho tập dữ liệu D={x}, trong đó x=(x</a:t>
            </a:r>
            <a:r>
              <a:rPr lang="vi-VN" sz="1800" baseline="-25000" dirty="0">
                <a:latin typeface="Quicksand" pitchFamily="2" charset="0"/>
                <a:sym typeface="+mn-ea"/>
              </a:rPr>
              <a:t>1</a:t>
            </a:r>
            <a:r>
              <a:rPr lang="vi-VN" sz="1800" dirty="0">
                <a:latin typeface="Quicksand" pitchFamily="2" charset="0"/>
                <a:sym typeface="+mn-ea"/>
              </a:rPr>
              <a:t>, x</a:t>
            </a:r>
            <a:r>
              <a:rPr lang="vi-VN" sz="1800" baseline="-25000" dirty="0">
                <a:latin typeface="Quicksand" pitchFamily="2" charset="0"/>
                <a:sym typeface="+mn-ea"/>
              </a:rPr>
              <a:t>2</a:t>
            </a:r>
            <a:r>
              <a:rPr lang="vi-VN" sz="1800" dirty="0">
                <a:latin typeface="Quicksand" pitchFamily="2" charset="0"/>
                <a:sym typeface="+mn-ea"/>
              </a:rPr>
              <a:t>,…, x</a:t>
            </a:r>
            <a:r>
              <a:rPr lang="en-US" sz="1800" baseline="-25000" dirty="0">
                <a:latin typeface="Quicksand" pitchFamily="2" charset="0"/>
                <a:sym typeface="+mn-ea"/>
              </a:rPr>
              <a:t>N</a:t>
            </a:r>
            <a:r>
              <a:rPr lang="vi-VN" sz="1800" dirty="0">
                <a:latin typeface="Quicksand" pitchFamily="2" charset="0"/>
                <a:sym typeface="+mn-ea"/>
              </a:rPr>
              <a:t> ), với</a:t>
            </a:r>
            <a:r>
              <a:rPr lang="en-US" sz="1800" dirty="0">
                <a:latin typeface="Quicksand" pitchFamily="2" charset="0"/>
                <a:sym typeface="+mn-ea"/>
              </a:rPr>
              <a:t> </a:t>
            </a:r>
            <a:r>
              <a:rPr lang="vi-VN" sz="1800" dirty="0">
                <a:latin typeface="Quicksand" pitchFamily="2" charset="0"/>
                <a:sym typeface="+mn-ea"/>
              </a:rPr>
              <a:t>x</a:t>
            </a:r>
            <a:r>
              <a:rPr lang="vi-VN" sz="1800" baseline="-25000" dirty="0">
                <a:latin typeface="Quicksand" pitchFamily="2" charset="0"/>
                <a:sym typeface="+mn-ea"/>
              </a:rPr>
              <a:t>i</a:t>
            </a:r>
            <a:r>
              <a:rPr lang="en-US" sz="1800" dirty="0">
                <a:latin typeface="Quicksand" pitchFamily="2" charset="0"/>
                <a:sym typeface="+mn-ea"/>
              </a:rPr>
              <a:t>∈</a:t>
            </a:r>
            <a:r>
              <a:rPr lang="vi-VN" sz="1800" dirty="0">
                <a:latin typeface="Quicksand" pitchFamily="2" charset="0"/>
                <a:sym typeface="+mn-ea"/>
              </a:rPr>
              <a:t>D</a:t>
            </a:r>
            <a:r>
              <a:rPr lang="vi-VN" sz="1800" baseline="-25000" dirty="0">
                <a:latin typeface="Quicksand" pitchFamily="2" charset="0"/>
                <a:sym typeface="+mn-ea"/>
              </a:rPr>
              <a:t>i</a:t>
            </a:r>
            <a:r>
              <a:rPr lang="vi-VN" sz="1800" dirty="0">
                <a:latin typeface="Quicksand" pitchFamily="2" charset="0"/>
                <a:sym typeface="+mn-ea"/>
              </a:rPr>
              <a:t>.</a:t>
            </a:r>
            <a:br>
              <a:rPr lang="en-US" sz="1800" dirty="0">
                <a:latin typeface="Quicksand" pitchFamily="2" charset="0"/>
                <a:sym typeface="+mn-ea"/>
              </a:rPr>
            </a:br>
            <a:endParaRPr lang="en-US" sz="1800" dirty="0"/>
          </a:p>
        </p:txBody>
      </p:sp>
      <p:sp>
        <p:nvSpPr>
          <p:cNvPr id="5" name="TextBox 4"/>
          <p:cNvSpPr txBox="1"/>
          <p:nvPr/>
        </p:nvSpPr>
        <p:spPr>
          <a:xfrm>
            <a:off x="1025235" y="1593437"/>
            <a:ext cx="5715002" cy="615553"/>
          </a:xfrm>
          <a:prstGeom prst="rect">
            <a:avLst/>
          </a:prstGeom>
          <a:noFill/>
        </p:spPr>
        <p:txBody>
          <a:bodyPr wrap="square" rtlCol="0">
            <a:spAutoFit/>
          </a:bodyPr>
          <a:lstStyle/>
          <a:p>
            <a:r>
              <a:rPr lang="en-US" sz="2000" b="1" dirty="0">
                <a:solidFill>
                  <a:srgbClr val="FF9933"/>
                </a:solidFill>
                <a:latin typeface="Quicksand" pitchFamily="2" charset="0"/>
                <a:sym typeface="+mn-ea"/>
              </a:rPr>
              <a:t>YÊU CẦU</a:t>
            </a:r>
            <a:r>
              <a:rPr lang="vi-VN" sz="2000" dirty="0">
                <a:solidFill>
                  <a:srgbClr val="FF9933"/>
                </a:solidFill>
                <a:latin typeface="Quicksand" pitchFamily="2" charset="0"/>
                <a:sym typeface="+mn-ea"/>
              </a:rPr>
              <a:t>: </a:t>
            </a:r>
            <a:r>
              <a:rPr lang="vi-VN" sz="2000" dirty="0">
                <a:latin typeface="Quicksand" pitchFamily="2" charset="0"/>
                <a:sym typeface="+mn-ea"/>
              </a:rPr>
              <a:t>Tìm x</a:t>
            </a:r>
            <a:r>
              <a:rPr lang="en-US" sz="2000" dirty="0">
                <a:latin typeface="Quicksand" pitchFamily="2" charset="0"/>
                <a:sym typeface="+mn-ea"/>
              </a:rPr>
              <a:t>∈</a:t>
            </a:r>
            <a:r>
              <a:rPr lang="vi-VN" sz="2000" dirty="0">
                <a:latin typeface="Quicksand" pitchFamily="2" charset="0"/>
                <a:sym typeface="+mn-ea"/>
              </a:rPr>
              <a:t>D sao cho f(x) → Min(Max);</a:t>
            </a:r>
            <a:r>
              <a:rPr lang="vi-VN" dirty="0">
                <a:latin typeface="Quicksand" pitchFamily="2" charset="0"/>
                <a:sym typeface="+mn-ea"/>
              </a:rPr>
              <a:t> </a:t>
            </a:r>
            <a:endParaRPr lang="en-US" dirty="0">
              <a:latin typeface="Quicksand" pitchFamily="2" charset="0"/>
              <a:sym typeface="+mn-ea"/>
            </a:endParaRPr>
          </a:p>
          <a:p>
            <a:endParaRPr lang="en-US" dirty="0"/>
          </a:p>
        </p:txBody>
      </p:sp>
      <p:sp>
        <p:nvSpPr>
          <p:cNvPr id="6" name="TextBox 5"/>
          <p:cNvSpPr txBox="1"/>
          <p:nvPr/>
        </p:nvSpPr>
        <p:spPr>
          <a:xfrm>
            <a:off x="1025235" y="1992835"/>
            <a:ext cx="4197927" cy="707886"/>
          </a:xfrm>
          <a:prstGeom prst="rect">
            <a:avLst/>
          </a:prstGeom>
          <a:noFill/>
        </p:spPr>
        <p:txBody>
          <a:bodyPr wrap="square" rtlCol="0">
            <a:spAutoFit/>
          </a:bodyPr>
          <a:lstStyle/>
          <a:p>
            <a:r>
              <a:rPr lang="en-US" sz="2000" b="1" dirty="0">
                <a:solidFill>
                  <a:srgbClr val="FF9933"/>
                </a:solidFill>
                <a:latin typeface="Quicksand" pitchFamily="2" charset="0"/>
                <a:sym typeface="+mn-ea"/>
              </a:rPr>
              <a:t>HÀM MỤC TIÊU</a:t>
            </a:r>
            <a:r>
              <a:rPr lang="en-US" sz="2000" dirty="0">
                <a:solidFill>
                  <a:srgbClr val="FF9933"/>
                </a:solidFill>
                <a:latin typeface="Quicksand" pitchFamily="2" charset="0"/>
                <a:sym typeface="+mn-ea"/>
              </a:rPr>
              <a:t>:</a:t>
            </a:r>
            <a:r>
              <a:rPr lang="vi-VN" sz="2000" dirty="0">
                <a:solidFill>
                  <a:srgbClr val="FF9933"/>
                </a:solidFill>
                <a:latin typeface="Quicksand" pitchFamily="2" charset="0"/>
                <a:sym typeface="+mn-ea"/>
              </a:rPr>
              <a:t> </a:t>
            </a:r>
            <a:r>
              <a:rPr lang="vi-VN" sz="2000" dirty="0">
                <a:latin typeface="Quicksand" pitchFamily="2" charset="0"/>
                <a:sym typeface="+mn-ea"/>
              </a:rPr>
              <a:t>Hàm f(x)</a:t>
            </a:r>
            <a:br>
              <a:rPr lang="en-US" sz="2000" dirty="0">
                <a:latin typeface="Quicksand" pitchFamily="2" charset="0"/>
                <a:sym typeface="+mn-ea"/>
              </a:rPr>
            </a:br>
            <a:endParaRPr lang="en-US" sz="2000" dirty="0"/>
          </a:p>
        </p:txBody>
      </p:sp>
      <p:sp>
        <p:nvSpPr>
          <p:cNvPr id="7" name="TextBox 6"/>
          <p:cNvSpPr txBox="1"/>
          <p:nvPr/>
        </p:nvSpPr>
        <p:spPr>
          <a:xfrm>
            <a:off x="1025235" y="2346778"/>
            <a:ext cx="6899565" cy="923330"/>
          </a:xfrm>
          <a:prstGeom prst="rect">
            <a:avLst/>
          </a:prstGeom>
          <a:noFill/>
        </p:spPr>
        <p:txBody>
          <a:bodyPr wrap="square" rtlCol="0">
            <a:spAutoFit/>
          </a:bodyPr>
          <a:lstStyle/>
          <a:p>
            <a:r>
              <a:rPr lang="en-US" sz="2000" b="1" dirty="0">
                <a:solidFill>
                  <a:srgbClr val="FF9933"/>
                </a:solidFill>
                <a:latin typeface="Quicksand" pitchFamily="2" charset="0"/>
                <a:sym typeface="+mn-ea"/>
              </a:rPr>
              <a:t>TẬP PHƯƠNG ÁN: </a:t>
            </a:r>
            <a:r>
              <a:rPr lang="en-US" sz="2000" dirty="0" err="1">
                <a:latin typeface="Quicksand" pitchFamily="2" charset="0"/>
                <a:sym typeface="+mn-ea"/>
              </a:rPr>
              <a:t>Là</a:t>
            </a:r>
            <a:r>
              <a:rPr lang="en-US" sz="2000" dirty="0">
                <a:latin typeface="Quicksand" pitchFamily="2" charset="0"/>
                <a:sym typeface="+mn-ea"/>
              </a:rPr>
              <a:t> </a:t>
            </a:r>
            <a:r>
              <a:rPr lang="en-US" sz="2000" dirty="0" err="1">
                <a:latin typeface="Quicksand" pitchFamily="2" charset="0"/>
                <a:sym typeface="+mn-ea"/>
              </a:rPr>
              <a:t>tập</a:t>
            </a:r>
            <a:r>
              <a:rPr lang="en-US" sz="2000" dirty="0">
                <a:latin typeface="Quicksand" pitchFamily="2" charset="0"/>
                <a:sym typeface="+mn-ea"/>
              </a:rPr>
              <a:t> D. </a:t>
            </a:r>
            <a:r>
              <a:rPr lang="vi-VN" sz="2000" dirty="0">
                <a:latin typeface="Quicksand" pitchFamily="2" charset="0"/>
                <a:sym typeface="+mn-ea"/>
              </a:rPr>
              <a:t>Mỗi phần tử x</a:t>
            </a:r>
            <a:r>
              <a:rPr lang="en-US" sz="2000" dirty="0">
                <a:latin typeface="Quicksand" pitchFamily="2" charset="0"/>
                <a:sym typeface="+mn-ea"/>
              </a:rPr>
              <a:t>∈</a:t>
            </a:r>
            <a:r>
              <a:rPr lang="vi-VN" sz="2000" dirty="0">
                <a:latin typeface="Quicksand" pitchFamily="2" charset="0"/>
                <a:sym typeface="+mn-ea"/>
              </a:rPr>
              <a:t>D gọi là một phương án</a:t>
            </a:r>
            <a:r>
              <a:rPr lang="en-US" sz="2000" dirty="0">
                <a:latin typeface="Quicksand" pitchFamily="2" charset="0"/>
                <a:sym typeface="+mn-ea"/>
              </a:rPr>
              <a:t> </a:t>
            </a:r>
            <a:r>
              <a:rPr lang="vi-VN" sz="2000" dirty="0">
                <a:latin typeface="Quicksand" pitchFamily="2" charset="0"/>
                <a:sym typeface="+mn-ea"/>
              </a:rPr>
              <a:t>của bài toán. </a:t>
            </a:r>
            <a:br>
              <a:rPr lang="en-US" dirty="0">
                <a:latin typeface="Quicksand" pitchFamily="2" charset="0"/>
                <a:sym typeface="+mn-ea"/>
              </a:rPr>
            </a:br>
            <a:endParaRPr lang="en-US" dirty="0"/>
          </a:p>
        </p:txBody>
      </p:sp>
      <p:sp>
        <p:nvSpPr>
          <p:cNvPr id="8" name="TextBox 7"/>
          <p:cNvSpPr txBox="1"/>
          <p:nvPr/>
        </p:nvSpPr>
        <p:spPr>
          <a:xfrm>
            <a:off x="1025235" y="3053953"/>
            <a:ext cx="6769851" cy="707886"/>
          </a:xfrm>
          <a:prstGeom prst="rect">
            <a:avLst/>
          </a:prstGeom>
          <a:noFill/>
        </p:spPr>
        <p:txBody>
          <a:bodyPr wrap="square" rtlCol="0">
            <a:spAutoFit/>
          </a:bodyPr>
          <a:lstStyle/>
          <a:p>
            <a:r>
              <a:rPr lang="en-US" sz="2000" b="1" dirty="0">
                <a:solidFill>
                  <a:srgbClr val="FF9933"/>
                </a:solidFill>
                <a:latin typeface="Quicksand" pitchFamily="2" charset="0"/>
                <a:sym typeface="+mn-ea"/>
              </a:rPr>
              <a:t>PHƯƠNG ÁN TỐI ƯU:</a:t>
            </a:r>
            <a:r>
              <a:rPr lang="en-US" sz="2000" dirty="0">
                <a:latin typeface="Quicksand" pitchFamily="2" charset="0"/>
                <a:sym typeface="+mn-ea"/>
              </a:rPr>
              <a:t> </a:t>
            </a:r>
            <a:r>
              <a:rPr lang="vi-VN" sz="2000" dirty="0">
                <a:latin typeface="Quicksand" pitchFamily="2" charset="0"/>
                <a:sym typeface="+mn-ea"/>
              </a:rPr>
              <a:t>Phương án x</a:t>
            </a:r>
            <a:r>
              <a:rPr lang="en-US" sz="2000" dirty="0">
                <a:latin typeface="Quicksand" pitchFamily="2" charset="0"/>
                <a:sym typeface="+mn-ea"/>
              </a:rPr>
              <a:t>*∈</a:t>
            </a:r>
            <a:r>
              <a:rPr lang="vi-VN" sz="2000" dirty="0">
                <a:latin typeface="Quicksand" pitchFamily="2" charset="0"/>
                <a:sym typeface="+mn-ea"/>
              </a:rPr>
              <a:t>D làm cho hàm mục tiêu có giá trị nhỏ nhất (lớn</a:t>
            </a:r>
            <a:r>
              <a:rPr lang="en-US" altLang="vi-VN" sz="2000" dirty="0">
                <a:latin typeface="Quicksand" pitchFamily="2" charset="0"/>
                <a:sym typeface="+mn-ea"/>
              </a:rPr>
              <a:t> </a:t>
            </a:r>
            <a:r>
              <a:rPr lang="vi-VN" sz="2000" dirty="0">
                <a:latin typeface="Quicksand" pitchFamily="2" charset="0"/>
                <a:sym typeface="+mn-ea"/>
              </a:rPr>
              <a:t>nhất</a:t>
            </a:r>
            <a:r>
              <a:rPr lang="en-US" sz="2000" dirty="0">
                <a:latin typeface="Quicksand" pitchFamily="2" charset="0"/>
                <a:sym typeface="+mn-ea"/>
              </a:rPr>
              <a:t>)</a:t>
            </a:r>
            <a:endParaRPr lang="en-US" sz="2000" dirty="0"/>
          </a:p>
        </p:txBody>
      </p:sp>
      <p:sp>
        <p:nvSpPr>
          <p:cNvPr id="9" name="TextBox 8"/>
          <p:cNvSpPr txBox="1"/>
          <p:nvPr/>
        </p:nvSpPr>
        <p:spPr>
          <a:xfrm>
            <a:off x="1012916" y="3787922"/>
            <a:ext cx="6769851" cy="923330"/>
          </a:xfrm>
          <a:prstGeom prst="rect">
            <a:avLst/>
          </a:prstGeom>
          <a:noFill/>
        </p:spPr>
        <p:txBody>
          <a:bodyPr wrap="square" rtlCol="0">
            <a:spAutoFit/>
          </a:bodyPr>
          <a:lstStyle/>
          <a:p>
            <a:r>
              <a:rPr lang="en-US" sz="2000" b="1" dirty="0">
                <a:solidFill>
                  <a:srgbClr val="FF9933"/>
                </a:solidFill>
                <a:latin typeface="Quicksand" pitchFamily="2" charset="0"/>
                <a:sym typeface="+mn-ea"/>
              </a:rPr>
              <a:t>GIÁ TRỊ TỐI ƯU:</a:t>
            </a:r>
            <a:r>
              <a:rPr lang="en-US" sz="2000" dirty="0">
                <a:latin typeface="Quicksand" pitchFamily="2" charset="0"/>
                <a:sym typeface="+mn-ea"/>
              </a:rPr>
              <a:t> </a:t>
            </a:r>
            <a:r>
              <a:rPr lang="vi-VN" sz="2000" dirty="0">
                <a:latin typeface="Quicksand" pitchFamily="2" charset="0"/>
                <a:sym typeface="+mn-ea"/>
              </a:rPr>
              <a:t>f</a:t>
            </a:r>
            <a:r>
              <a:rPr lang="en-US" sz="2000" dirty="0">
                <a:latin typeface="Quicksand" pitchFamily="2" charset="0"/>
                <a:sym typeface="+mn-ea"/>
              </a:rPr>
              <a:t>*</a:t>
            </a:r>
            <a:r>
              <a:rPr lang="vi-VN" sz="2000" dirty="0">
                <a:latin typeface="Quicksand" pitchFamily="2" charset="0"/>
                <a:sym typeface="+mn-ea"/>
              </a:rPr>
              <a:t>=f(x</a:t>
            </a:r>
            <a:r>
              <a:rPr lang="en-US" sz="2000" dirty="0">
                <a:latin typeface="Quicksand" pitchFamily="2" charset="0"/>
                <a:sym typeface="+mn-ea"/>
              </a:rPr>
              <a:t>*</a:t>
            </a:r>
            <a:r>
              <a:rPr lang="vi-VN" sz="2000" dirty="0">
                <a:latin typeface="Quicksand" pitchFamily="2" charset="0"/>
                <a:sym typeface="+mn-ea"/>
              </a:rPr>
              <a:t>) được gọi là giá trị tối ưu của bài toán.</a:t>
            </a:r>
            <a:endParaRPr lang="en-US" sz="2000" dirty="0">
              <a:latin typeface="Quicksand" pitchFamily="2" charset="0"/>
            </a:endParaRPr>
          </a:p>
          <a:p>
            <a:endParaRPr lang="en-US" dirty="0"/>
          </a:p>
        </p:txBody>
      </p:sp>
      <p:grpSp>
        <p:nvGrpSpPr>
          <p:cNvPr id="10" name="Google Shape;2948;p72"/>
          <p:cNvGrpSpPr/>
          <p:nvPr/>
        </p:nvGrpSpPr>
        <p:grpSpPr>
          <a:xfrm>
            <a:off x="-361353" y="4119439"/>
            <a:ext cx="1272278" cy="1183752"/>
            <a:chOff x="461475" y="3119363"/>
            <a:chExt cx="968325" cy="865075"/>
          </a:xfrm>
        </p:grpSpPr>
        <p:sp>
          <p:nvSpPr>
            <p:cNvPr id="11" name="Google Shape;2949;p72"/>
            <p:cNvSpPr/>
            <p:nvPr/>
          </p:nvSpPr>
          <p:spPr>
            <a:xfrm>
              <a:off x="1221600" y="3275313"/>
              <a:ext cx="208200" cy="115675"/>
            </a:xfrm>
            <a:custGeom>
              <a:avLst/>
              <a:gdLst/>
              <a:ahLst/>
              <a:cxnLst/>
              <a:rect l="l" t="t" r="r" b="b"/>
              <a:pathLst>
                <a:path w="8328" h="4627" extrusionOk="0">
                  <a:moveTo>
                    <a:pt x="6254" y="1"/>
                  </a:moveTo>
                  <a:cubicBezTo>
                    <a:pt x="5510" y="1"/>
                    <a:pt x="4714" y="205"/>
                    <a:pt x="4316" y="399"/>
                  </a:cubicBezTo>
                  <a:cubicBezTo>
                    <a:pt x="2884" y="1045"/>
                    <a:pt x="1432" y="1750"/>
                    <a:pt x="444" y="2960"/>
                  </a:cubicBezTo>
                  <a:cubicBezTo>
                    <a:pt x="202" y="3262"/>
                    <a:pt x="1" y="3625"/>
                    <a:pt x="81" y="3988"/>
                  </a:cubicBezTo>
                  <a:cubicBezTo>
                    <a:pt x="220" y="4456"/>
                    <a:pt x="761" y="4626"/>
                    <a:pt x="1269" y="4626"/>
                  </a:cubicBezTo>
                  <a:cubicBezTo>
                    <a:pt x="1352" y="4626"/>
                    <a:pt x="1434" y="4622"/>
                    <a:pt x="1513" y="4613"/>
                  </a:cubicBezTo>
                  <a:cubicBezTo>
                    <a:pt x="2662" y="4512"/>
                    <a:pt x="3751" y="4109"/>
                    <a:pt x="4820" y="3666"/>
                  </a:cubicBezTo>
                  <a:cubicBezTo>
                    <a:pt x="5707" y="3283"/>
                    <a:pt x="8328" y="2153"/>
                    <a:pt x="7864" y="782"/>
                  </a:cubicBezTo>
                  <a:cubicBezTo>
                    <a:pt x="7655" y="195"/>
                    <a:pt x="6979" y="1"/>
                    <a:pt x="62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50;p72"/>
            <p:cNvSpPr/>
            <p:nvPr/>
          </p:nvSpPr>
          <p:spPr>
            <a:xfrm>
              <a:off x="1221600" y="3265113"/>
              <a:ext cx="208200" cy="127050"/>
            </a:xfrm>
            <a:custGeom>
              <a:avLst/>
              <a:gdLst/>
              <a:ahLst/>
              <a:cxnLst/>
              <a:rect l="l" t="t" r="r" b="b"/>
              <a:pathLst>
                <a:path w="8328" h="5082" fill="none" extrusionOk="0">
                  <a:moveTo>
                    <a:pt x="4820" y="4074"/>
                  </a:moveTo>
                  <a:cubicBezTo>
                    <a:pt x="3751" y="4517"/>
                    <a:pt x="2662" y="4920"/>
                    <a:pt x="1513" y="5021"/>
                  </a:cubicBezTo>
                  <a:cubicBezTo>
                    <a:pt x="948" y="5082"/>
                    <a:pt x="243" y="4941"/>
                    <a:pt x="81" y="4396"/>
                  </a:cubicBezTo>
                  <a:cubicBezTo>
                    <a:pt x="1" y="4033"/>
                    <a:pt x="202" y="3670"/>
                    <a:pt x="444" y="3368"/>
                  </a:cubicBezTo>
                  <a:cubicBezTo>
                    <a:pt x="1432" y="2158"/>
                    <a:pt x="2884" y="1453"/>
                    <a:pt x="4316" y="807"/>
                  </a:cubicBezTo>
                  <a:cubicBezTo>
                    <a:pt x="5102" y="424"/>
                    <a:pt x="7441" y="1"/>
                    <a:pt x="7864" y="1190"/>
                  </a:cubicBezTo>
                  <a:cubicBezTo>
                    <a:pt x="8328" y="2561"/>
                    <a:pt x="5707" y="3691"/>
                    <a:pt x="4820" y="4074"/>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51;p72"/>
            <p:cNvSpPr/>
            <p:nvPr/>
          </p:nvSpPr>
          <p:spPr>
            <a:xfrm>
              <a:off x="1230675" y="3365213"/>
              <a:ext cx="91275" cy="114375"/>
            </a:xfrm>
            <a:custGeom>
              <a:avLst/>
              <a:gdLst/>
              <a:ahLst/>
              <a:cxnLst/>
              <a:rect l="l" t="t" r="r" b="b"/>
              <a:pathLst>
                <a:path w="3651" h="4575" extrusionOk="0">
                  <a:moveTo>
                    <a:pt x="2664" y="0"/>
                  </a:moveTo>
                  <a:cubicBezTo>
                    <a:pt x="2623" y="0"/>
                    <a:pt x="2582" y="9"/>
                    <a:pt x="2541" y="29"/>
                  </a:cubicBezTo>
                  <a:cubicBezTo>
                    <a:pt x="2501" y="49"/>
                    <a:pt x="2461" y="90"/>
                    <a:pt x="2420" y="130"/>
                  </a:cubicBezTo>
                  <a:cubicBezTo>
                    <a:pt x="1997" y="594"/>
                    <a:pt x="1513" y="937"/>
                    <a:pt x="1352" y="1582"/>
                  </a:cubicBezTo>
                  <a:cubicBezTo>
                    <a:pt x="1210" y="2086"/>
                    <a:pt x="1110" y="2630"/>
                    <a:pt x="706" y="2973"/>
                  </a:cubicBezTo>
                  <a:cubicBezTo>
                    <a:pt x="525" y="3134"/>
                    <a:pt x="303" y="3235"/>
                    <a:pt x="182" y="3437"/>
                  </a:cubicBezTo>
                  <a:cubicBezTo>
                    <a:pt x="1" y="3759"/>
                    <a:pt x="182" y="4183"/>
                    <a:pt x="485" y="4384"/>
                  </a:cubicBezTo>
                  <a:cubicBezTo>
                    <a:pt x="714" y="4538"/>
                    <a:pt x="991" y="4574"/>
                    <a:pt x="1269" y="4574"/>
                  </a:cubicBezTo>
                  <a:cubicBezTo>
                    <a:pt x="1358" y="4574"/>
                    <a:pt x="1446" y="4571"/>
                    <a:pt x="1533" y="4566"/>
                  </a:cubicBezTo>
                  <a:cubicBezTo>
                    <a:pt x="1856" y="4546"/>
                    <a:pt x="2158" y="4485"/>
                    <a:pt x="2461" y="4405"/>
                  </a:cubicBezTo>
                  <a:cubicBezTo>
                    <a:pt x="3086" y="4223"/>
                    <a:pt x="3247" y="3437"/>
                    <a:pt x="3388" y="2892"/>
                  </a:cubicBezTo>
                  <a:cubicBezTo>
                    <a:pt x="3529" y="2348"/>
                    <a:pt x="3650" y="1804"/>
                    <a:pt x="3630" y="1239"/>
                  </a:cubicBezTo>
                  <a:cubicBezTo>
                    <a:pt x="3630" y="1058"/>
                    <a:pt x="3590" y="876"/>
                    <a:pt x="3509" y="735"/>
                  </a:cubicBezTo>
                  <a:cubicBezTo>
                    <a:pt x="3388" y="493"/>
                    <a:pt x="3207" y="312"/>
                    <a:pt x="3005" y="150"/>
                  </a:cubicBezTo>
                  <a:cubicBezTo>
                    <a:pt x="2900" y="75"/>
                    <a:pt x="2783" y="0"/>
                    <a:pt x="26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52;p72"/>
            <p:cNvSpPr/>
            <p:nvPr/>
          </p:nvSpPr>
          <p:spPr>
            <a:xfrm>
              <a:off x="911600" y="3227163"/>
              <a:ext cx="197125" cy="199750"/>
            </a:xfrm>
            <a:custGeom>
              <a:avLst/>
              <a:gdLst/>
              <a:ahLst/>
              <a:cxnLst/>
              <a:rect l="l" t="t" r="r" b="b"/>
              <a:pathLst>
                <a:path w="7885" h="7990" extrusionOk="0">
                  <a:moveTo>
                    <a:pt x="5856" y="0"/>
                  </a:moveTo>
                  <a:cubicBezTo>
                    <a:pt x="5638" y="0"/>
                    <a:pt x="5420" y="90"/>
                    <a:pt x="5203" y="168"/>
                  </a:cubicBezTo>
                  <a:cubicBezTo>
                    <a:pt x="4497" y="470"/>
                    <a:pt x="3812" y="813"/>
                    <a:pt x="3146" y="1216"/>
                  </a:cubicBezTo>
                  <a:cubicBezTo>
                    <a:pt x="2561" y="1559"/>
                    <a:pt x="2017" y="2003"/>
                    <a:pt x="1715" y="2628"/>
                  </a:cubicBezTo>
                  <a:cubicBezTo>
                    <a:pt x="1291" y="3475"/>
                    <a:pt x="928" y="4342"/>
                    <a:pt x="525" y="5188"/>
                  </a:cubicBezTo>
                  <a:cubicBezTo>
                    <a:pt x="263" y="5733"/>
                    <a:pt x="1" y="6519"/>
                    <a:pt x="586" y="6963"/>
                  </a:cubicBezTo>
                  <a:cubicBezTo>
                    <a:pt x="1505" y="7670"/>
                    <a:pt x="2703" y="7990"/>
                    <a:pt x="3882" y="7990"/>
                  </a:cubicBezTo>
                  <a:cubicBezTo>
                    <a:pt x="4047" y="7990"/>
                    <a:pt x="4212" y="7983"/>
                    <a:pt x="4376" y="7971"/>
                  </a:cubicBezTo>
                  <a:cubicBezTo>
                    <a:pt x="4779" y="7931"/>
                    <a:pt x="5183" y="7850"/>
                    <a:pt x="5546" y="7668"/>
                  </a:cubicBezTo>
                  <a:cubicBezTo>
                    <a:pt x="5949" y="7487"/>
                    <a:pt x="6292" y="7184"/>
                    <a:pt x="6614" y="6882"/>
                  </a:cubicBezTo>
                  <a:cubicBezTo>
                    <a:pt x="6977" y="6539"/>
                    <a:pt x="7340" y="6176"/>
                    <a:pt x="7562" y="5713"/>
                  </a:cubicBezTo>
                  <a:cubicBezTo>
                    <a:pt x="7663" y="5471"/>
                    <a:pt x="7743" y="5188"/>
                    <a:pt x="7763" y="4926"/>
                  </a:cubicBezTo>
                  <a:cubicBezTo>
                    <a:pt x="7884" y="4100"/>
                    <a:pt x="7703" y="3394"/>
                    <a:pt x="7421" y="2648"/>
                  </a:cubicBezTo>
                  <a:cubicBezTo>
                    <a:pt x="7300" y="2305"/>
                    <a:pt x="7280" y="1902"/>
                    <a:pt x="7179" y="1559"/>
                  </a:cubicBezTo>
                  <a:cubicBezTo>
                    <a:pt x="7078" y="1196"/>
                    <a:pt x="6937" y="853"/>
                    <a:pt x="6735" y="551"/>
                  </a:cubicBezTo>
                  <a:cubicBezTo>
                    <a:pt x="6554" y="309"/>
                    <a:pt x="6332" y="87"/>
                    <a:pt x="6050" y="27"/>
                  </a:cubicBezTo>
                  <a:cubicBezTo>
                    <a:pt x="5985" y="8"/>
                    <a:pt x="5920" y="0"/>
                    <a:pt x="58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53;p72"/>
            <p:cNvSpPr/>
            <p:nvPr/>
          </p:nvSpPr>
          <p:spPr>
            <a:xfrm>
              <a:off x="478100" y="3268263"/>
              <a:ext cx="735475" cy="676300"/>
            </a:xfrm>
            <a:custGeom>
              <a:avLst/>
              <a:gdLst/>
              <a:ahLst/>
              <a:cxnLst/>
              <a:rect l="l" t="t" r="r" b="b"/>
              <a:pathLst>
                <a:path w="29419" h="27052" extrusionOk="0">
                  <a:moveTo>
                    <a:pt x="20019" y="1"/>
                  </a:moveTo>
                  <a:cubicBezTo>
                    <a:pt x="19899" y="1"/>
                    <a:pt x="19795" y="69"/>
                    <a:pt x="19700" y="137"/>
                  </a:cubicBezTo>
                  <a:cubicBezTo>
                    <a:pt x="19014" y="661"/>
                    <a:pt x="18510" y="1407"/>
                    <a:pt x="18026" y="2133"/>
                  </a:cubicBezTo>
                  <a:cubicBezTo>
                    <a:pt x="17744" y="2577"/>
                    <a:pt x="17462" y="3000"/>
                    <a:pt x="17180" y="3444"/>
                  </a:cubicBezTo>
                  <a:cubicBezTo>
                    <a:pt x="16817" y="3968"/>
                    <a:pt x="16474" y="4492"/>
                    <a:pt x="16252" y="5097"/>
                  </a:cubicBezTo>
                  <a:cubicBezTo>
                    <a:pt x="16071" y="5601"/>
                    <a:pt x="15990" y="6145"/>
                    <a:pt x="15808" y="6670"/>
                  </a:cubicBezTo>
                  <a:cubicBezTo>
                    <a:pt x="15425" y="7698"/>
                    <a:pt x="14639" y="8242"/>
                    <a:pt x="13853" y="8968"/>
                  </a:cubicBezTo>
                  <a:cubicBezTo>
                    <a:pt x="12078" y="10621"/>
                    <a:pt x="10123" y="12013"/>
                    <a:pt x="8106" y="13364"/>
                  </a:cubicBezTo>
                  <a:cubicBezTo>
                    <a:pt x="6009" y="14755"/>
                    <a:pt x="3792" y="16025"/>
                    <a:pt x="2158" y="17981"/>
                  </a:cubicBezTo>
                  <a:cubicBezTo>
                    <a:pt x="1473" y="18807"/>
                    <a:pt x="928" y="19715"/>
                    <a:pt x="525" y="20683"/>
                  </a:cubicBezTo>
                  <a:cubicBezTo>
                    <a:pt x="344" y="21066"/>
                    <a:pt x="82" y="21570"/>
                    <a:pt x="41" y="21993"/>
                  </a:cubicBezTo>
                  <a:cubicBezTo>
                    <a:pt x="1" y="22457"/>
                    <a:pt x="203" y="23082"/>
                    <a:pt x="404" y="23485"/>
                  </a:cubicBezTo>
                  <a:cubicBezTo>
                    <a:pt x="606" y="23848"/>
                    <a:pt x="888" y="24151"/>
                    <a:pt x="1211" y="24413"/>
                  </a:cubicBezTo>
                  <a:cubicBezTo>
                    <a:pt x="1695" y="24836"/>
                    <a:pt x="2259" y="25199"/>
                    <a:pt x="2804" y="25542"/>
                  </a:cubicBezTo>
                  <a:cubicBezTo>
                    <a:pt x="3852" y="26187"/>
                    <a:pt x="4941" y="26812"/>
                    <a:pt x="6151" y="26994"/>
                  </a:cubicBezTo>
                  <a:cubicBezTo>
                    <a:pt x="6408" y="27032"/>
                    <a:pt x="6665" y="27052"/>
                    <a:pt x="6922" y="27052"/>
                  </a:cubicBezTo>
                  <a:cubicBezTo>
                    <a:pt x="7209" y="27052"/>
                    <a:pt x="7496" y="27027"/>
                    <a:pt x="7784" y="26973"/>
                  </a:cubicBezTo>
                  <a:cubicBezTo>
                    <a:pt x="8126" y="26913"/>
                    <a:pt x="8489" y="26832"/>
                    <a:pt x="8792" y="26651"/>
                  </a:cubicBezTo>
                  <a:cubicBezTo>
                    <a:pt x="9094" y="26489"/>
                    <a:pt x="9336" y="26268"/>
                    <a:pt x="9598" y="26026"/>
                  </a:cubicBezTo>
                  <a:cubicBezTo>
                    <a:pt x="10586" y="25098"/>
                    <a:pt x="11534" y="24070"/>
                    <a:pt x="12381" y="23001"/>
                  </a:cubicBezTo>
                  <a:cubicBezTo>
                    <a:pt x="12764" y="22538"/>
                    <a:pt x="13066" y="21973"/>
                    <a:pt x="13530" y="21590"/>
                  </a:cubicBezTo>
                  <a:cubicBezTo>
                    <a:pt x="14014" y="21187"/>
                    <a:pt x="14478" y="20743"/>
                    <a:pt x="14881" y="20279"/>
                  </a:cubicBezTo>
                  <a:cubicBezTo>
                    <a:pt x="15163" y="19937"/>
                    <a:pt x="15405" y="19594"/>
                    <a:pt x="15687" y="19251"/>
                  </a:cubicBezTo>
                  <a:cubicBezTo>
                    <a:pt x="15990" y="18888"/>
                    <a:pt x="16313" y="18566"/>
                    <a:pt x="16655" y="18243"/>
                  </a:cubicBezTo>
                  <a:cubicBezTo>
                    <a:pt x="17623" y="17356"/>
                    <a:pt x="18732" y="16650"/>
                    <a:pt x="19861" y="15985"/>
                  </a:cubicBezTo>
                  <a:cubicBezTo>
                    <a:pt x="20587" y="15541"/>
                    <a:pt x="21514" y="15400"/>
                    <a:pt x="22341" y="15178"/>
                  </a:cubicBezTo>
                  <a:cubicBezTo>
                    <a:pt x="23188" y="14977"/>
                    <a:pt x="24035" y="14735"/>
                    <a:pt x="24821" y="14352"/>
                  </a:cubicBezTo>
                  <a:cubicBezTo>
                    <a:pt x="26051" y="13727"/>
                    <a:pt x="27321" y="13182"/>
                    <a:pt x="28471" y="12456"/>
                  </a:cubicBezTo>
                  <a:cubicBezTo>
                    <a:pt x="28672" y="12335"/>
                    <a:pt x="28854" y="12214"/>
                    <a:pt x="29015" y="12033"/>
                  </a:cubicBezTo>
                  <a:cubicBezTo>
                    <a:pt x="29418" y="11529"/>
                    <a:pt x="29015" y="10299"/>
                    <a:pt x="28874" y="9795"/>
                  </a:cubicBezTo>
                  <a:cubicBezTo>
                    <a:pt x="28854" y="9674"/>
                    <a:pt x="28813" y="9553"/>
                    <a:pt x="28733" y="9472"/>
                  </a:cubicBezTo>
                  <a:cubicBezTo>
                    <a:pt x="28606" y="9328"/>
                    <a:pt x="28468" y="9269"/>
                    <a:pt x="28326" y="9269"/>
                  </a:cubicBezTo>
                  <a:cubicBezTo>
                    <a:pt x="27815" y="9269"/>
                    <a:pt x="27260" y="10039"/>
                    <a:pt x="27039" y="10339"/>
                  </a:cubicBezTo>
                  <a:cubicBezTo>
                    <a:pt x="26858" y="10601"/>
                    <a:pt x="26636" y="10964"/>
                    <a:pt x="26394" y="11146"/>
                  </a:cubicBezTo>
                  <a:cubicBezTo>
                    <a:pt x="26132" y="11347"/>
                    <a:pt x="25688" y="11367"/>
                    <a:pt x="25386" y="11448"/>
                  </a:cubicBezTo>
                  <a:cubicBezTo>
                    <a:pt x="24778" y="11614"/>
                    <a:pt x="24095" y="11969"/>
                    <a:pt x="23459" y="11969"/>
                  </a:cubicBezTo>
                  <a:cubicBezTo>
                    <a:pt x="23167" y="11969"/>
                    <a:pt x="22884" y="11893"/>
                    <a:pt x="22623" y="11690"/>
                  </a:cubicBezTo>
                  <a:cubicBezTo>
                    <a:pt x="21756" y="11025"/>
                    <a:pt x="21293" y="10138"/>
                    <a:pt x="21051" y="9089"/>
                  </a:cubicBezTo>
                  <a:cubicBezTo>
                    <a:pt x="20869" y="8343"/>
                    <a:pt x="20809" y="7557"/>
                    <a:pt x="20547" y="6851"/>
                  </a:cubicBezTo>
                  <a:cubicBezTo>
                    <a:pt x="20305" y="6186"/>
                    <a:pt x="20184" y="5621"/>
                    <a:pt x="20204" y="4895"/>
                  </a:cubicBezTo>
                  <a:cubicBezTo>
                    <a:pt x="20224" y="4109"/>
                    <a:pt x="20345" y="3323"/>
                    <a:pt x="20406" y="2536"/>
                  </a:cubicBezTo>
                  <a:cubicBezTo>
                    <a:pt x="20466" y="1891"/>
                    <a:pt x="20587" y="923"/>
                    <a:pt x="20385" y="318"/>
                  </a:cubicBezTo>
                  <a:cubicBezTo>
                    <a:pt x="20365" y="197"/>
                    <a:pt x="20285" y="97"/>
                    <a:pt x="20204" y="56"/>
                  </a:cubicBezTo>
                  <a:cubicBezTo>
                    <a:pt x="20138" y="17"/>
                    <a:pt x="20077" y="1"/>
                    <a:pt x="200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54;p72"/>
            <p:cNvSpPr/>
            <p:nvPr/>
          </p:nvSpPr>
          <p:spPr>
            <a:xfrm>
              <a:off x="1180275" y="3438113"/>
              <a:ext cx="87725" cy="110500"/>
            </a:xfrm>
            <a:custGeom>
              <a:avLst/>
              <a:gdLst/>
              <a:ahLst/>
              <a:cxnLst/>
              <a:rect l="l" t="t" r="r" b="b"/>
              <a:pathLst>
                <a:path w="3509" h="4420" extrusionOk="0">
                  <a:moveTo>
                    <a:pt x="2268" y="1"/>
                  </a:moveTo>
                  <a:cubicBezTo>
                    <a:pt x="2200" y="1"/>
                    <a:pt x="2129" y="12"/>
                    <a:pt x="2057" y="37"/>
                  </a:cubicBezTo>
                  <a:cubicBezTo>
                    <a:pt x="1311" y="299"/>
                    <a:pt x="908" y="1186"/>
                    <a:pt x="646" y="1852"/>
                  </a:cubicBezTo>
                  <a:cubicBezTo>
                    <a:pt x="505" y="2235"/>
                    <a:pt x="343" y="2598"/>
                    <a:pt x="182" y="2981"/>
                  </a:cubicBezTo>
                  <a:cubicBezTo>
                    <a:pt x="101" y="3202"/>
                    <a:pt x="0" y="3444"/>
                    <a:pt x="61" y="3686"/>
                  </a:cubicBezTo>
                  <a:cubicBezTo>
                    <a:pt x="142" y="4049"/>
                    <a:pt x="545" y="4271"/>
                    <a:pt x="908" y="4352"/>
                  </a:cubicBezTo>
                  <a:cubicBezTo>
                    <a:pt x="1104" y="4397"/>
                    <a:pt x="1307" y="4420"/>
                    <a:pt x="1510" y="4420"/>
                  </a:cubicBezTo>
                  <a:cubicBezTo>
                    <a:pt x="1850" y="4420"/>
                    <a:pt x="2193" y="4357"/>
                    <a:pt x="2521" y="4231"/>
                  </a:cubicBezTo>
                  <a:cubicBezTo>
                    <a:pt x="2722" y="4150"/>
                    <a:pt x="2924" y="4049"/>
                    <a:pt x="3065" y="3868"/>
                  </a:cubicBezTo>
                  <a:cubicBezTo>
                    <a:pt x="3226" y="3666"/>
                    <a:pt x="3267" y="3384"/>
                    <a:pt x="3307" y="3122"/>
                  </a:cubicBezTo>
                  <a:cubicBezTo>
                    <a:pt x="3408" y="2477"/>
                    <a:pt x="3509" y="1811"/>
                    <a:pt x="3347" y="1186"/>
                  </a:cubicBezTo>
                  <a:cubicBezTo>
                    <a:pt x="3222" y="721"/>
                    <a:pt x="2811" y="1"/>
                    <a:pt x="2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55;p72"/>
            <p:cNvSpPr/>
            <p:nvPr/>
          </p:nvSpPr>
          <p:spPr>
            <a:xfrm>
              <a:off x="860700" y="3125588"/>
              <a:ext cx="557025" cy="507800"/>
            </a:xfrm>
            <a:custGeom>
              <a:avLst/>
              <a:gdLst/>
              <a:ahLst/>
              <a:cxnLst/>
              <a:rect l="l" t="t" r="r" b="b"/>
              <a:pathLst>
                <a:path w="22281" h="20312" extrusionOk="0">
                  <a:moveTo>
                    <a:pt x="14686" y="1"/>
                  </a:moveTo>
                  <a:cubicBezTo>
                    <a:pt x="14240" y="1"/>
                    <a:pt x="13791" y="167"/>
                    <a:pt x="13489" y="481"/>
                  </a:cubicBezTo>
                  <a:lnTo>
                    <a:pt x="545" y="14030"/>
                  </a:lnTo>
                  <a:cubicBezTo>
                    <a:pt x="0" y="14594"/>
                    <a:pt x="101" y="15401"/>
                    <a:pt x="726" y="15865"/>
                  </a:cubicBezTo>
                  <a:lnTo>
                    <a:pt x="6674" y="20018"/>
                  </a:lnTo>
                  <a:cubicBezTo>
                    <a:pt x="6941" y="20216"/>
                    <a:pt x="7270" y="20311"/>
                    <a:pt x="7601" y="20311"/>
                  </a:cubicBezTo>
                  <a:cubicBezTo>
                    <a:pt x="8045" y="20311"/>
                    <a:pt x="8491" y="20140"/>
                    <a:pt x="8791" y="19817"/>
                  </a:cubicBezTo>
                  <a:lnTo>
                    <a:pt x="21736" y="6287"/>
                  </a:lnTo>
                  <a:cubicBezTo>
                    <a:pt x="22280" y="5723"/>
                    <a:pt x="22179" y="4896"/>
                    <a:pt x="21554" y="4453"/>
                  </a:cubicBezTo>
                  <a:lnTo>
                    <a:pt x="15606" y="279"/>
                  </a:lnTo>
                  <a:cubicBezTo>
                    <a:pt x="15341" y="91"/>
                    <a:pt x="15014" y="1"/>
                    <a:pt x="146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56;p72"/>
            <p:cNvSpPr/>
            <p:nvPr/>
          </p:nvSpPr>
          <p:spPr>
            <a:xfrm>
              <a:off x="864725" y="3120888"/>
              <a:ext cx="540900" cy="497375"/>
            </a:xfrm>
            <a:custGeom>
              <a:avLst/>
              <a:gdLst/>
              <a:ahLst/>
              <a:cxnLst/>
              <a:rect l="l" t="t" r="r" b="b"/>
              <a:pathLst>
                <a:path w="21636" h="19895" extrusionOk="0">
                  <a:moveTo>
                    <a:pt x="14333" y="1"/>
                  </a:moveTo>
                  <a:cubicBezTo>
                    <a:pt x="14077" y="1"/>
                    <a:pt x="13817" y="99"/>
                    <a:pt x="13631" y="286"/>
                  </a:cubicBezTo>
                  <a:lnTo>
                    <a:pt x="323" y="14218"/>
                  </a:lnTo>
                  <a:cubicBezTo>
                    <a:pt x="1" y="14541"/>
                    <a:pt x="61" y="15024"/>
                    <a:pt x="424" y="15287"/>
                  </a:cubicBezTo>
                  <a:lnTo>
                    <a:pt x="6775" y="19722"/>
                  </a:lnTo>
                  <a:cubicBezTo>
                    <a:pt x="6935" y="19838"/>
                    <a:pt x="7130" y="19894"/>
                    <a:pt x="7325" y="19894"/>
                  </a:cubicBezTo>
                  <a:cubicBezTo>
                    <a:pt x="7574" y="19894"/>
                    <a:pt x="7825" y="19802"/>
                    <a:pt x="8005" y="19622"/>
                  </a:cubicBezTo>
                  <a:lnTo>
                    <a:pt x="21313" y="5669"/>
                  </a:lnTo>
                  <a:cubicBezTo>
                    <a:pt x="21635" y="5346"/>
                    <a:pt x="21575" y="4883"/>
                    <a:pt x="21212" y="4621"/>
                  </a:cubicBezTo>
                  <a:lnTo>
                    <a:pt x="14861" y="165"/>
                  </a:lnTo>
                  <a:cubicBezTo>
                    <a:pt x="14707" y="54"/>
                    <a:pt x="14521" y="1"/>
                    <a:pt x="14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957;p72"/>
            <p:cNvSpPr/>
            <p:nvPr/>
          </p:nvSpPr>
          <p:spPr>
            <a:xfrm>
              <a:off x="1287125" y="3181913"/>
              <a:ext cx="32800" cy="23500"/>
            </a:xfrm>
            <a:custGeom>
              <a:avLst/>
              <a:gdLst/>
              <a:ahLst/>
              <a:cxnLst/>
              <a:rect l="l" t="t" r="r" b="b"/>
              <a:pathLst>
                <a:path w="1312" h="940" extrusionOk="0">
                  <a:moveTo>
                    <a:pt x="130" y="0"/>
                  </a:moveTo>
                  <a:cubicBezTo>
                    <a:pt x="99" y="0"/>
                    <a:pt x="66" y="17"/>
                    <a:pt x="41" y="42"/>
                  </a:cubicBezTo>
                  <a:cubicBezTo>
                    <a:pt x="1" y="62"/>
                    <a:pt x="21" y="123"/>
                    <a:pt x="61" y="163"/>
                  </a:cubicBezTo>
                  <a:lnTo>
                    <a:pt x="1130" y="909"/>
                  </a:lnTo>
                  <a:cubicBezTo>
                    <a:pt x="1150" y="929"/>
                    <a:pt x="1180" y="940"/>
                    <a:pt x="1211" y="940"/>
                  </a:cubicBezTo>
                  <a:cubicBezTo>
                    <a:pt x="1241" y="940"/>
                    <a:pt x="1271" y="929"/>
                    <a:pt x="1291" y="909"/>
                  </a:cubicBezTo>
                  <a:cubicBezTo>
                    <a:pt x="1312" y="869"/>
                    <a:pt x="1312" y="808"/>
                    <a:pt x="1271" y="768"/>
                  </a:cubicBezTo>
                  <a:lnTo>
                    <a:pt x="182" y="22"/>
                  </a:lnTo>
                  <a:cubicBezTo>
                    <a:pt x="167" y="7"/>
                    <a:pt x="149"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958;p72"/>
            <p:cNvSpPr/>
            <p:nvPr/>
          </p:nvSpPr>
          <p:spPr>
            <a:xfrm>
              <a:off x="1271000" y="3170538"/>
              <a:ext cx="6075" cy="4450"/>
            </a:xfrm>
            <a:custGeom>
              <a:avLst/>
              <a:gdLst/>
              <a:ahLst/>
              <a:cxnLst/>
              <a:rect l="l" t="t" r="r" b="b"/>
              <a:pathLst>
                <a:path w="243" h="178" extrusionOk="0">
                  <a:moveTo>
                    <a:pt x="125" y="0"/>
                  </a:moveTo>
                  <a:cubicBezTo>
                    <a:pt x="95" y="0"/>
                    <a:pt x="65" y="10"/>
                    <a:pt x="41" y="34"/>
                  </a:cubicBezTo>
                  <a:cubicBezTo>
                    <a:pt x="1" y="74"/>
                    <a:pt x="1" y="134"/>
                    <a:pt x="61" y="155"/>
                  </a:cubicBezTo>
                  <a:cubicBezTo>
                    <a:pt x="78" y="172"/>
                    <a:pt x="99" y="178"/>
                    <a:pt x="120" y="178"/>
                  </a:cubicBezTo>
                  <a:cubicBezTo>
                    <a:pt x="149" y="178"/>
                    <a:pt x="179" y="166"/>
                    <a:pt x="202" y="155"/>
                  </a:cubicBezTo>
                  <a:cubicBezTo>
                    <a:pt x="243" y="114"/>
                    <a:pt x="223" y="54"/>
                    <a:pt x="182" y="13"/>
                  </a:cubicBezTo>
                  <a:cubicBezTo>
                    <a:pt x="166" y="5"/>
                    <a:pt x="145" y="0"/>
                    <a:pt x="1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959;p72"/>
            <p:cNvSpPr/>
            <p:nvPr/>
          </p:nvSpPr>
          <p:spPr>
            <a:xfrm>
              <a:off x="1264450" y="3396113"/>
              <a:ext cx="24725" cy="22550"/>
            </a:xfrm>
            <a:custGeom>
              <a:avLst/>
              <a:gdLst/>
              <a:ahLst/>
              <a:cxnLst/>
              <a:rect l="l" t="t" r="r" b="b"/>
              <a:pathLst>
                <a:path w="989" h="902" extrusionOk="0">
                  <a:moveTo>
                    <a:pt x="751" y="0"/>
                  </a:moveTo>
                  <a:cubicBezTo>
                    <a:pt x="693" y="0"/>
                    <a:pt x="638" y="20"/>
                    <a:pt x="606" y="64"/>
                  </a:cubicBezTo>
                  <a:lnTo>
                    <a:pt x="81" y="608"/>
                  </a:lnTo>
                  <a:cubicBezTo>
                    <a:pt x="1" y="689"/>
                    <a:pt x="21" y="789"/>
                    <a:pt x="101" y="850"/>
                  </a:cubicBezTo>
                  <a:cubicBezTo>
                    <a:pt x="137" y="885"/>
                    <a:pt x="184" y="901"/>
                    <a:pt x="231" y="901"/>
                  </a:cubicBezTo>
                  <a:cubicBezTo>
                    <a:pt x="290" y="901"/>
                    <a:pt x="350" y="875"/>
                    <a:pt x="384" y="830"/>
                  </a:cubicBezTo>
                  <a:lnTo>
                    <a:pt x="908" y="285"/>
                  </a:lnTo>
                  <a:cubicBezTo>
                    <a:pt x="989" y="205"/>
                    <a:pt x="968" y="104"/>
                    <a:pt x="888" y="43"/>
                  </a:cubicBezTo>
                  <a:cubicBezTo>
                    <a:pt x="850" y="15"/>
                    <a:pt x="800" y="0"/>
                    <a:pt x="751" y="0"/>
                  </a:cubicBezTo>
                  <a:close/>
                </a:path>
              </a:pathLst>
            </a:custGeom>
            <a:solidFill>
              <a:srgbClr val="537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960;p72"/>
            <p:cNvSpPr/>
            <p:nvPr/>
          </p:nvSpPr>
          <p:spPr>
            <a:xfrm>
              <a:off x="1326450" y="3302863"/>
              <a:ext cx="51950" cy="50875"/>
            </a:xfrm>
            <a:custGeom>
              <a:avLst/>
              <a:gdLst/>
              <a:ahLst/>
              <a:cxnLst/>
              <a:rect l="l" t="t" r="r" b="b"/>
              <a:pathLst>
                <a:path w="2078" h="2035" extrusionOk="0">
                  <a:moveTo>
                    <a:pt x="1829" y="0"/>
                  </a:moveTo>
                  <a:cubicBezTo>
                    <a:pt x="1772" y="0"/>
                    <a:pt x="1717" y="20"/>
                    <a:pt x="1674" y="63"/>
                  </a:cubicBezTo>
                  <a:lnTo>
                    <a:pt x="81" y="1737"/>
                  </a:lnTo>
                  <a:cubicBezTo>
                    <a:pt x="1" y="1818"/>
                    <a:pt x="21" y="1939"/>
                    <a:pt x="101" y="1999"/>
                  </a:cubicBezTo>
                  <a:cubicBezTo>
                    <a:pt x="141" y="2023"/>
                    <a:pt x="184" y="2034"/>
                    <a:pt x="226" y="2034"/>
                  </a:cubicBezTo>
                  <a:cubicBezTo>
                    <a:pt x="291" y="2034"/>
                    <a:pt x="355" y="2008"/>
                    <a:pt x="404" y="1959"/>
                  </a:cubicBezTo>
                  <a:lnTo>
                    <a:pt x="1997" y="285"/>
                  </a:lnTo>
                  <a:cubicBezTo>
                    <a:pt x="2077" y="205"/>
                    <a:pt x="2057" y="104"/>
                    <a:pt x="1977" y="43"/>
                  </a:cubicBezTo>
                  <a:cubicBezTo>
                    <a:pt x="1930" y="15"/>
                    <a:pt x="1879" y="0"/>
                    <a:pt x="18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961;p72"/>
            <p:cNvSpPr/>
            <p:nvPr/>
          </p:nvSpPr>
          <p:spPr>
            <a:xfrm>
              <a:off x="1328975" y="3304363"/>
              <a:ext cx="51450" cy="50875"/>
            </a:xfrm>
            <a:custGeom>
              <a:avLst/>
              <a:gdLst/>
              <a:ahLst/>
              <a:cxnLst/>
              <a:rect l="l" t="t" r="r" b="b"/>
              <a:pathLst>
                <a:path w="2058" h="2035" extrusionOk="0">
                  <a:moveTo>
                    <a:pt x="1819" y="1"/>
                  </a:moveTo>
                  <a:cubicBezTo>
                    <a:pt x="1762" y="1"/>
                    <a:pt x="1706" y="21"/>
                    <a:pt x="1674" y="64"/>
                  </a:cubicBezTo>
                  <a:lnTo>
                    <a:pt x="61" y="1737"/>
                  </a:lnTo>
                  <a:cubicBezTo>
                    <a:pt x="0" y="1818"/>
                    <a:pt x="0" y="1939"/>
                    <a:pt x="81" y="2000"/>
                  </a:cubicBezTo>
                  <a:cubicBezTo>
                    <a:pt x="121" y="2023"/>
                    <a:pt x="164" y="2035"/>
                    <a:pt x="206" y="2035"/>
                  </a:cubicBezTo>
                  <a:cubicBezTo>
                    <a:pt x="271" y="2035"/>
                    <a:pt x="335" y="2008"/>
                    <a:pt x="384" y="1959"/>
                  </a:cubicBezTo>
                  <a:lnTo>
                    <a:pt x="1976" y="286"/>
                  </a:lnTo>
                  <a:cubicBezTo>
                    <a:pt x="2057" y="205"/>
                    <a:pt x="2037" y="104"/>
                    <a:pt x="1956" y="44"/>
                  </a:cubicBezTo>
                  <a:cubicBezTo>
                    <a:pt x="1919" y="16"/>
                    <a:pt x="1868" y="1"/>
                    <a:pt x="18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962;p72"/>
            <p:cNvSpPr/>
            <p:nvPr/>
          </p:nvSpPr>
          <p:spPr>
            <a:xfrm>
              <a:off x="1266475" y="3397613"/>
              <a:ext cx="24725" cy="22550"/>
            </a:xfrm>
            <a:custGeom>
              <a:avLst/>
              <a:gdLst/>
              <a:ahLst/>
              <a:cxnLst/>
              <a:rect l="l" t="t" r="r" b="b"/>
              <a:pathLst>
                <a:path w="989" h="902" extrusionOk="0">
                  <a:moveTo>
                    <a:pt x="757" y="1"/>
                  </a:moveTo>
                  <a:cubicBezTo>
                    <a:pt x="703" y="1"/>
                    <a:pt x="648" y="21"/>
                    <a:pt x="605" y="64"/>
                  </a:cubicBezTo>
                  <a:lnTo>
                    <a:pt x="81" y="608"/>
                  </a:lnTo>
                  <a:cubicBezTo>
                    <a:pt x="0" y="689"/>
                    <a:pt x="20" y="790"/>
                    <a:pt x="101" y="850"/>
                  </a:cubicBezTo>
                  <a:cubicBezTo>
                    <a:pt x="145" y="886"/>
                    <a:pt x="193" y="902"/>
                    <a:pt x="240" y="902"/>
                  </a:cubicBezTo>
                  <a:cubicBezTo>
                    <a:pt x="300" y="902"/>
                    <a:pt x="358" y="876"/>
                    <a:pt x="404" y="830"/>
                  </a:cubicBezTo>
                  <a:lnTo>
                    <a:pt x="928" y="286"/>
                  </a:lnTo>
                  <a:cubicBezTo>
                    <a:pt x="988" y="205"/>
                    <a:pt x="988" y="104"/>
                    <a:pt x="887" y="44"/>
                  </a:cubicBezTo>
                  <a:cubicBezTo>
                    <a:pt x="850" y="16"/>
                    <a:pt x="804" y="1"/>
                    <a:pt x="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963;p72"/>
            <p:cNvSpPr/>
            <p:nvPr/>
          </p:nvSpPr>
          <p:spPr>
            <a:xfrm>
              <a:off x="1241275" y="3420313"/>
              <a:ext cx="24725" cy="22650"/>
            </a:xfrm>
            <a:custGeom>
              <a:avLst/>
              <a:gdLst/>
              <a:ahLst/>
              <a:cxnLst/>
              <a:rect l="l" t="t" r="r" b="b"/>
              <a:pathLst>
                <a:path w="989" h="906" extrusionOk="0">
                  <a:moveTo>
                    <a:pt x="750" y="0"/>
                  </a:moveTo>
                  <a:cubicBezTo>
                    <a:pt x="693" y="0"/>
                    <a:pt x="637" y="20"/>
                    <a:pt x="605" y="63"/>
                  </a:cubicBezTo>
                  <a:lnTo>
                    <a:pt x="81" y="628"/>
                  </a:lnTo>
                  <a:cubicBezTo>
                    <a:pt x="0" y="688"/>
                    <a:pt x="20" y="809"/>
                    <a:pt x="101" y="870"/>
                  </a:cubicBezTo>
                  <a:cubicBezTo>
                    <a:pt x="133" y="894"/>
                    <a:pt x="174" y="905"/>
                    <a:pt x="216" y="905"/>
                  </a:cubicBezTo>
                  <a:cubicBezTo>
                    <a:pt x="280" y="905"/>
                    <a:pt x="347" y="878"/>
                    <a:pt x="383" y="830"/>
                  </a:cubicBezTo>
                  <a:lnTo>
                    <a:pt x="907" y="285"/>
                  </a:lnTo>
                  <a:cubicBezTo>
                    <a:pt x="988" y="205"/>
                    <a:pt x="968" y="104"/>
                    <a:pt x="887" y="43"/>
                  </a:cubicBezTo>
                  <a:cubicBezTo>
                    <a:pt x="850" y="15"/>
                    <a:pt x="799" y="0"/>
                    <a:pt x="750" y="0"/>
                  </a:cubicBezTo>
                  <a:close/>
                </a:path>
              </a:pathLst>
            </a:custGeom>
            <a:solidFill>
              <a:srgbClr val="AFB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964;p72"/>
            <p:cNvSpPr/>
            <p:nvPr/>
          </p:nvSpPr>
          <p:spPr>
            <a:xfrm>
              <a:off x="1243275" y="3421813"/>
              <a:ext cx="24725" cy="22650"/>
            </a:xfrm>
            <a:custGeom>
              <a:avLst/>
              <a:gdLst/>
              <a:ahLst/>
              <a:cxnLst/>
              <a:rect l="l" t="t" r="r" b="b"/>
              <a:pathLst>
                <a:path w="989" h="906" extrusionOk="0">
                  <a:moveTo>
                    <a:pt x="751" y="1"/>
                  </a:moveTo>
                  <a:cubicBezTo>
                    <a:pt x="694" y="1"/>
                    <a:pt x="638" y="21"/>
                    <a:pt x="606" y="64"/>
                  </a:cubicBezTo>
                  <a:lnTo>
                    <a:pt x="81" y="628"/>
                  </a:lnTo>
                  <a:cubicBezTo>
                    <a:pt x="1" y="689"/>
                    <a:pt x="21" y="810"/>
                    <a:pt x="102" y="870"/>
                  </a:cubicBezTo>
                  <a:cubicBezTo>
                    <a:pt x="133" y="894"/>
                    <a:pt x="175" y="906"/>
                    <a:pt x="217" y="906"/>
                  </a:cubicBezTo>
                  <a:cubicBezTo>
                    <a:pt x="281" y="906"/>
                    <a:pt x="347" y="879"/>
                    <a:pt x="384" y="830"/>
                  </a:cubicBezTo>
                  <a:lnTo>
                    <a:pt x="908" y="286"/>
                  </a:lnTo>
                  <a:cubicBezTo>
                    <a:pt x="989" y="205"/>
                    <a:pt x="969" y="104"/>
                    <a:pt x="888" y="44"/>
                  </a:cubicBezTo>
                  <a:cubicBezTo>
                    <a:pt x="851" y="16"/>
                    <a:pt x="800" y="1"/>
                    <a:pt x="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965;p72"/>
            <p:cNvSpPr/>
            <p:nvPr/>
          </p:nvSpPr>
          <p:spPr>
            <a:xfrm>
              <a:off x="878350" y="3137088"/>
              <a:ext cx="510125" cy="467800"/>
            </a:xfrm>
            <a:custGeom>
              <a:avLst/>
              <a:gdLst/>
              <a:ahLst/>
              <a:cxnLst/>
              <a:rect l="l" t="t" r="r" b="b"/>
              <a:pathLst>
                <a:path w="20405" h="18712" extrusionOk="0">
                  <a:moveTo>
                    <a:pt x="12723" y="0"/>
                  </a:moveTo>
                  <a:lnTo>
                    <a:pt x="0" y="13308"/>
                  </a:lnTo>
                  <a:lnTo>
                    <a:pt x="7682" y="18711"/>
                  </a:lnTo>
                  <a:lnTo>
                    <a:pt x="20405" y="5384"/>
                  </a:lnTo>
                  <a:lnTo>
                    <a:pt x="127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966;p72"/>
            <p:cNvSpPr/>
            <p:nvPr/>
          </p:nvSpPr>
          <p:spPr>
            <a:xfrm>
              <a:off x="862725" y="3119363"/>
              <a:ext cx="545400" cy="500275"/>
            </a:xfrm>
            <a:custGeom>
              <a:avLst/>
              <a:gdLst/>
              <a:ahLst/>
              <a:cxnLst/>
              <a:rect l="l" t="t" r="r" b="b"/>
              <a:pathLst>
                <a:path w="21816" h="20011" extrusionOk="0">
                  <a:moveTo>
                    <a:pt x="14427" y="203"/>
                  </a:moveTo>
                  <a:cubicBezTo>
                    <a:pt x="14618" y="203"/>
                    <a:pt x="14807" y="256"/>
                    <a:pt x="14961" y="367"/>
                  </a:cubicBezTo>
                  <a:lnTo>
                    <a:pt x="21110" y="4702"/>
                  </a:lnTo>
                  <a:cubicBezTo>
                    <a:pt x="21493" y="4944"/>
                    <a:pt x="21534" y="5428"/>
                    <a:pt x="21231" y="5750"/>
                  </a:cubicBezTo>
                  <a:lnTo>
                    <a:pt x="8065" y="19521"/>
                  </a:lnTo>
                  <a:cubicBezTo>
                    <a:pt x="7891" y="19707"/>
                    <a:pt x="7629" y="19806"/>
                    <a:pt x="7369" y="19806"/>
                  </a:cubicBezTo>
                  <a:cubicBezTo>
                    <a:pt x="7178" y="19806"/>
                    <a:pt x="6989" y="19753"/>
                    <a:pt x="6835" y="19642"/>
                  </a:cubicBezTo>
                  <a:lnTo>
                    <a:pt x="686" y="15327"/>
                  </a:lnTo>
                  <a:cubicBezTo>
                    <a:pt x="302" y="15065"/>
                    <a:pt x="262" y="14581"/>
                    <a:pt x="565" y="14259"/>
                  </a:cubicBezTo>
                  <a:lnTo>
                    <a:pt x="13731" y="488"/>
                  </a:lnTo>
                  <a:cubicBezTo>
                    <a:pt x="13905" y="302"/>
                    <a:pt x="14167" y="203"/>
                    <a:pt x="14427" y="203"/>
                  </a:cubicBezTo>
                  <a:close/>
                  <a:moveTo>
                    <a:pt x="14431" y="0"/>
                  </a:moveTo>
                  <a:cubicBezTo>
                    <a:pt x="14105" y="0"/>
                    <a:pt x="13781" y="124"/>
                    <a:pt x="13549" y="367"/>
                  </a:cubicBezTo>
                  <a:lnTo>
                    <a:pt x="383" y="14138"/>
                  </a:lnTo>
                  <a:cubicBezTo>
                    <a:pt x="0" y="14541"/>
                    <a:pt x="61" y="15146"/>
                    <a:pt x="524" y="15489"/>
                  </a:cubicBezTo>
                  <a:lnTo>
                    <a:pt x="6674" y="19803"/>
                  </a:lnTo>
                  <a:cubicBezTo>
                    <a:pt x="6882" y="19942"/>
                    <a:pt x="7132" y="20010"/>
                    <a:pt x="7379" y="20010"/>
                  </a:cubicBezTo>
                  <a:cubicBezTo>
                    <a:pt x="7706" y="20010"/>
                    <a:pt x="8028" y="19892"/>
                    <a:pt x="8247" y="19662"/>
                  </a:cubicBezTo>
                  <a:lnTo>
                    <a:pt x="21413" y="5871"/>
                  </a:lnTo>
                  <a:cubicBezTo>
                    <a:pt x="21816" y="5468"/>
                    <a:pt x="21735" y="4863"/>
                    <a:pt x="21272" y="4540"/>
                  </a:cubicBezTo>
                  <a:lnTo>
                    <a:pt x="15122" y="205"/>
                  </a:lnTo>
                  <a:cubicBezTo>
                    <a:pt x="14916" y="68"/>
                    <a:pt x="14673" y="0"/>
                    <a:pt x="144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67;p72"/>
            <p:cNvSpPr/>
            <p:nvPr/>
          </p:nvSpPr>
          <p:spPr>
            <a:xfrm>
              <a:off x="865750" y="3122063"/>
              <a:ext cx="538350" cy="495350"/>
            </a:xfrm>
            <a:custGeom>
              <a:avLst/>
              <a:gdLst/>
              <a:ahLst/>
              <a:cxnLst/>
              <a:rect l="l" t="t" r="r" b="b"/>
              <a:pathLst>
                <a:path w="21534" h="19814" extrusionOk="0">
                  <a:moveTo>
                    <a:pt x="14306" y="83"/>
                  </a:moveTo>
                  <a:cubicBezTo>
                    <a:pt x="14495" y="83"/>
                    <a:pt x="14684" y="135"/>
                    <a:pt x="14840" y="239"/>
                  </a:cubicBezTo>
                  <a:lnTo>
                    <a:pt x="21009" y="4574"/>
                  </a:lnTo>
                  <a:cubicBezTo>
                    <a:pt x="21393" y="4836"/>
                    <a:pt x="21433" y="5299"/>
                    <a:pt x="21130" y="5622"/>
                  </a:cubicBezTo>
                  <a:lnTo>
                    <a:pt x="7904" y="19454"/>
                  </a:lnTo>
                  <a:cubicBezTo>
                    <a:pt x="7729" y="19640"/>
                    <a:pt x="7474" y="19739"/>
                    <a:pt x="7220" y="19739"/>
                  </a:cubicBezTo>
                  <a:cubicBezTo>
                    <a:pt x="7034" y="19739"/>
                    <a:pt x="6848" y="19685"/>
                    <a:pt x="6694" y="19575"/>
                  </a:cubicBezTo>
                  <a:lnTo>
                    <a:pt x="524" y="15240"/>
                  </a:lnTo>
                  <a:cubicBezTo>
                    <a:pt x="161" y="14977"/>
                    <a:pt x="101" y="14514"/>
                    <a:pt x="403" y="14191"/>
                  </a:cubicBezTo>
                  <a:lnTo>
                    <a:pt x="13630" y="360"/>
                  </a:lnTo>
                  <a:cubicBezTo>
                    <a:pt x="13803" y="175"/>
                    <a:pt x="14055" y="83"/>
                    <a:pt x="14306" y="83"/>
                  </a:cubicBezTo>
                  <a:close/>
                  <a:moveTo>
                    <a:pt x="14318" y="1"/>
                  </a:moveTo>
                  <a:cubicBezTo>
                    <a:pt x="14036" y="1"/>
                    <a:pt x="13756" y="110"/>
                    <a:pt x="13569" y="319"/>
                  </a:cubicBezTo>
                  <a:lnTo>
                    <a:pt x="343" y="14151"/>
                  </a:lnTo>
                  <a:cubicBezTo>
                    <a:pt x="0" y="14494"/>
                    <a:pt x="60" y="15018"/>
                    <a:pt x="464" y="15300"/>
                  </a:cubicBezTo>
                  <a:lnTo>
                    <a:pt x="6634" y="19635"/>
                  </a:lnTo>
                  <a:cubicBezTo>
                    <a:pt x="6806" y="19756"/>
                    <a:pt x="7016" y="19814"/>
                    <a:pt x="7224" y="19814"/>
                  </a:cubicBezTo>
                  <a:cubicBezTo>
                    <a:pt x="7503" y="19814"/>
                    <a:pt x="7780" y="19710"/>
                    <a:pt x="7964" y="19514"/>
                  </a:cubicBezTo>
                  <a:lnTo>
                    <a:pt x="21191" y="5662"/>
                  </a:lnTo>
                  <a:cubicBezTo>
                    <a:pt x="21534" y="5320"/>
                    <a:pt x="21473" y="4795"/>
                    <a:pt x="21070" y="4533"/>
                  </a:cubicBezTo>
                  <a:lnTo>
                    <a:pt x="14900" y="178"/>
                  </a:lnTo>
                  <a:cubicBezTo>
                    <a:pt x="14730" y="59"/>
                    <a:pt x="14524" y="1"/>
                    <a:pt x="143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968;p72"/>
            <p:cNvSpPr/>
            <p:nvPr/>
          </p:nvSpPr>
          <p:spPr>
            <a:xfrm>
              <a:off x="1257400" y="3285613"/>
              <a:ext cx="69575" cy="52950"/>
            </a:xfrm>
            <a:custGeom>
              <a:avLst/>
              <a:gdLst/>
              <a:ahLst/>
              <a:cxnLst/>
              <a:rect l="l" t="t" r="r" b="b"/>
              <a:pathLst>
                <a:path w="2783" h="2118" extrusionOk="0">
                  <a:moveTo>
                    <a:pt x="1466" y="1"/>
                  </a:moveTo>
                  <a:cubicBezTo>
                    <a:pt x="1093" y="1"/>
                    <a:pt x="719" y="136"/>
                    <a:pt x="464" y="391"/>
                  </a:cubicBezTo>
                  <a:cubicBezTo>
                    <a:pt x="0" y="854"/>
                    <a:pt x="41" y="1520"/>
                    <a:pt x="565" y="1883"/>
                  </a:cubicBezTo>
                  <a:cubicBezTo>
                    <a:pt x="783" y="2040"/>
                    <a:pt x="1058" y="2118"/>
                    <a:pt x="1337" y="2118"/>
                  </a:cubicBezTo>
                  <a:cubicBezTo>
                    <a:pt x="1703" y="2118"/>
                    <a:pt x="2076" y="1984"/>
                    <a:pt x="2339" y="1721"/>
                  </a:cubicBezTo>
                  <a:cubicBezTo>
                    <a:pt x="2783" y="1278"/>
                    <a:pt x="2742" y="612"/>
                    <a:pt x="2238" y="229"/>
                  </a:cubicBezTo>
                  <a:cubicBezTo>
                    <a:pt x="2015" y="75"/>
                    <a:pt x="1741" y="1"/>
                    <a:pt x="14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969;p72"/>
            <p:cNvSpPr/>
            <p:nvPr/>
          </p:nvSpPr>
          <p:spPr>
            <a:xfrm>
              <a:off x="1257400" y="3282263"/>
              <a:ext cx="69575" cy="59500"/>
            </a:xfrm>
            <a:custGeom>
              <a:avLst/>
              <a:gdLst/>
              <a:ahLst/>
              <a:cxnLst/>
              <a:rect l="l" t="t" r="r" b="b"/>
              <a:pathLst>
                <a:path w="2783" h="2380" fill="none" extrusionOk="0">
                  <a:moveTo>
                    <a:pt x="2339" y="1855"/>
                  </a:moveTo>
                  <a:cubicBezTo>
                    <a:pt x="1875" y="2319"/>
                    <a:pt x="1069" y="2380"/>
                    <a:pt x="565" y="2017"/>
                  </a:cubicBezTo>
                  <a:cubicBezTo>
                    <a:pt x="41" y="1654"/>
                    <a:pt x="0" y="988"/>
                    <a:pt x="464" y="525"/>
                  </a:cubicBezTo>
                  <a:cubicBezTo>
                    <a:pt x="908" y="81"/>
                    <a:pt x="1714" y="0"/>
                    <a:pt x="2238" y="363"/>
                  </a:cubicBezTo>
                  <a:cubicBezTo>
                    <a:pt x="2742" y="746"/>
                    <a:pt x="2783" y="1412"/>
                    <a:pt x="2339" y="1855"/>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970;p72"/>
            <p:cNvSpPr/>
            <p:nvPr/>
          </p:nvSpPr>
          <p:spPr>
            <a:xfrm>
              <a:off x="1274025" y="3309288"/>
              <a:ext cx="20200" cy="17575"/>
            </a:xfrm>
            <a:custGeom>
              <a:avLst/>
              <a:gdLst/>
              <a:ahLst/>
              <a:cxnLst/>
              <a:rect l="l" t="t" r="r" b="b"/>
              <a:pathLst>
                <a:path w="808" h="703" extrusionOk="0">
                  <a:moveTo>
                    <a:pt x="90" y="0"/>
                  </a:moveTo>
                  <a:cubicBezTo>
                    <a:pt x="61" y="0"/>
                    <a:pt x="36" y="19"/>
                    <a:pt x="21" y="48"/>
                  </a:cubicBezTo>
                  <a:cubicBezTo>
                    <a:pt x="1" y="69"/>
                    <a:pt x="21" y="109"/>
                    <a:pt x="61" y="129"/>
                  </a:cubicBezTo>
                  <a:cubicBezTo>
                    <a:pt x="61" y="129"/>
                    <a:pt x="182" y="169"/>
                    <a:pt x="303" y="270"/>
                  </a:cubicBezTo>
                  <a:cubicBezTo>
                    <a:pt x="424" y="351"/>
                    <a:pt x="585" y="472"/>
                    <a:pt x="666" y="653"/>
                  </a:cubicBezTo>
                  <a:cubicBezTo>
                    <a:pt x="666" y="673"/>
                    <a:pt x="666" y="673"/>
                    <a:pt x="686" y="694"/>
                  </a:cubicBezTo>
                  <a:cubicBezTo>
                    <a:pt x="700" y="694"/>
                    <a:pt x="713" y="703"/>
                    <a:pt x="727" y="703"/>
                  </a:cubicBezTo>
                  <a:cubicBezTo>
                    <a:pt x="733" y="703"/>
                    <a:pt x="740" y="700"/>
                    <a:pt x="747" y="694"/>
                  </a:cubicBezTo>
                  <a:cubicBezTo>
                    <a:pt x="787" y="694"/>
                    <a:pt x="807" y="653"/>
                    <a:pt x="807" y="613"/>
                  </a:cubicBezTo>
                  <a:cubicBezTo>
                    <a:pt x="767" y="512"/>
                    <a:pt x="706" y="432"/>
                    <a:pt x="626" y="351"/>
                  </a:cubicBezTo>
                  <a:cubicBezTo>
                    <a:pt x="565" y="270"/>
                    <a:pt x="485" y="210"/>
                    <a:pt x="404" y="149"/>
                  </a:cubicBezTo>
                  <a:cubicBezTo>
                    <a:pt x="263" y="69"/>
                    <a:pt x="122" y="8"/>
                    <a:pt x="122" y="8"/>
                  </a:cubicBezTo>
                  <a:cubicBezTo>
                    <a:pt x="111" y="3"/>
                    <a:pt x="100" y="0"/>
                    <a:pt x="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971;p72"/>
            <p:cNvSpPr/>
            <p:nvPr/>
          </p:nvSpPr>
          <p:spPr>
            <a:xfrm>
              <a:off x="1278075" y="3303238"/>
              <a:ext cx="24200" cy="20750"/>
            </a:xfrm>
            <a:custGeom>
              <a:avLst/>
              <a:gdLst/>
              <a:ahLst/>
              <a:cxnLst/>
              <a:rect l="l" t="t" r="r" b="b"/>
              <a:pathLst>
                <a:path w="968" h="830" extrusionOk="0">
                  <a:moveTo>
                    <a:pt x="106" y="0"/>
                  </a:moveTo>
                  <a:cubicBezTo>
                    <a:pt x="71" y="0"/>
                    <a:pt x="35" y="19"/>
                    <a:pt x="20" y="48"/>
                  </a:cubicBezTo>
                  <a:cubicBezTo>
                    <a:pt x="0" y="89"/>
                    <a:pt x="20" y="129"/>
                    <a:pt x="61" y="149"/>
                  </a:cubicBezTo>
                  <a:cubicBezTo>
                    <a:pt x="61" y="149"/>
                    <a:pt x="202" y="210"/>
                    <a:pt x="363" y="311"/>
                  </a:cubicBezTo>
                  <a:cubicBezTo>
                    <a:pt x="504" y="411"/>
                    <a:pt x="706" y="573"/>
                    <a:pt x="786" y="774"/>
                  </a:cubicBezTo>
                  <a:cubicBezTo>
                    <a:pt x="786" y="794"/>
                    <a:pt x="786" y="794"/>
                    <a:pt x="807" y="815"/>
                  </a:cubicBezTo>
                  <a:cubicBezTo>
                    <a:pt x="817" y="825"/>
                    <a:pt x="832" y="830"/>
                    <a:pt x="847" y="830"/>
                  </a:cubicBezTo>
                  <a:cubicBezTo>
                    <a:pt x="862" y="830"/>
                    <a:pt x="877" y="825"/>
                    <a:pt x="887" y="815"/>
                  </a:cubicBezTo>
                  <a:cubicBezTo>
                    <a:pt x="948" y="815"/>
                    <a:pt x="968" y="774"/>
                    <a:pt x="948" y="734"/>
                  </a:cubicBezTo>
                  <a:cubicBezTo>
                    <a:pt x="907" y="613"/>
                    <a:pt x="847" y="512"/>
                    <a:pt x="746" y="411"/>
                  </a:cubicBezTo>
                  <a:cubicBezTo>
                    <a:pt x="665" y="331"/>
                    <a:pt x="585" y="250"/>
                    <a:pt x="484" y="190"/>
                  </a:cubicBezTo>
                  <a:cubicBezTo>
                    <a:pt x="302" y="69"/>
                    <a:pt x="141" y="8"/>
                    <a:pt x="141" y="8"/>
                  </a:cubicBezTo>
                  <a:cubicBezTo>
                    <a:pt x="130" y="3"/>
                    <a:pt x="118" y="0"/>
                    <a:pt x="1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972;p72"/>
            <p:cNvSpPr/>
            <p:nvPr/>
          </p:nvSpPr>
          <p:spPr>
            <a:xfrm>
              <a:off x="1281600" y="3295663"/>
              <a:ext cx="29750" cy="25425"/>
            </a:xfrm>
            <a:custGeom>
              <a:avLst/>
              <a:gdLst/>
              <a:ahLst/>
              <a:cxnLst/>
              <a:rect l="l" t="t" r="r" b="b"/>
              <a:pathLst>
                <a:path w="1190" h="1017" extrusionOk="0">
                  <a:moveTo>
                    <a:pt x="134" y="1"/>
                  </a:moveTo>
                  <a:cubicBezTo>
                    <a:pt x="92" y="1"/>
                    <a:pt x="55" y="20"/>
                    <a:pt x="40" y="49"/>
                  </a:cubicBezTo>
                  <a:cubicBezTo>
                    <a:pt x="0" y="110"/>
                    <a:pt x="20" y="170"/>
                    <a:pt x="81" y="190"/>
                  </a:cubicBezTo>
                  <a:cubicBezTo>
                    <a:pt x="81" y="190"/>
                    <a:pt x="766" y="452"/>
                    <a:pt x="968" y="956"/>
                  </a:cubicBezTo>
                  <a:cubicBezTo>
                    <a:pt x="968" y="977"/>
                    <a:pt x="988" y="997"/>
                    <a:pt x="988" y="997"/>
                  </a:cubicBezTo>
                  <a:cubicBezTo>
                    <a:pt x="1028" y="1017"/>
                    <a:pt x="1069" y="1017"/>
                    <a:pt x="1109" y="1017"/>
                  </a:cubicBezTo>
                  <a:cubicBezTo>
                    <a:pt x="1170" y="997"/>
                    <a:pt x="1190" y="936"/>
                    <a:pt x="1170" y="896"/>
                  </a:cubicBezTo>
                  <a:cubicBezTo>
                    <a:pt x="1129" y="755"/>
                    <a:pt x="1028" y="614"/>
                    <a:pt x="928" y="493"/>
                  </a:cubicBezTo>
                  <a:cubicBezTo>
                    <a:pt x="827" y="412"/>
                    <a:pt x="706" y="311"/>
                    <a:pt x="585" y="231"/>
                  </a:cubicBezTo>
                  <a:cubicBezTo>
                    <a:pt x="383" y="89"/>
                    <a:pt x="182" y="9"/>
                    <a:pt x="182" y="9"/>
                  </a:cubicBezTo>
                  <a:cubicBezTo>
                    <a:pt x="165" y="3"/>
                    <a:pt x="149"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973;p72"/>
            <p:cNvSpPr/>
            <p:nvPr/>
          </p:nvSpPr>
          <p:spPr>
            <a:xfrm>
              <a:off x="1091050" y="3253363"/>
              <a:ext cx="69600" cy="52950"/>
            </a:xfrm>
            <a:custGeom>
              <a:avLst/>
              <a:gdLst/>
              <a:ahLst/>
              <a:cxnLst/>
              <a:rect l="l" t="t" r="r" b="b"/>
              <a:pathLst>
                <a:path w="2784" h="2118" extrusionOk="0">
                  <a:moveTo>
                    <a:pt x="1472" y="0"/>
                  </a:moveTo>
                  <a:cubicBezTo>
                    <a:pt x="1104" y="0"/>
                    <a:pt x="731" y="135"/>
                    <a:pt x="464" y="390"/>
                  </a:cubicBezTo>
                  <a:cubicBezTo>
                    <a:pt x="1" y="854"/>
                    <a:pt x="41" y="1519"/>
                    <a:pt x="565" y="1882"/>
                  </a:cubicBezTo>
                  <a:cubicBezTo>
                    <a:pt x="784" y="2039"/>
                    <a:pt x="1059" y="2117"/>
                    <a:pt x="1338" y="2117"/>
                  </a:cubicBezTo>
                  <a:cubicBezTo>
                    <a:pt x="1704" y="2117"/>
                    <a:pt x="2077" y="1984"/>
                    <a:pt x="2340" y="1721"/>
                  </a:cubicBezTo>
                  <a:cubicBezTo>
                    <a:pt x="2783" y="1277"/>
                    <a:pt x="2743" y="612"/>
                    <a:pt x="2239" y="229"/>
                  </a:cubicBezTo>
                  <a:cubicBezTo>
                    <a:pt x="2016" y="74"/>
                    <a:pt x="1745" y="0"/>
                    <a:pt x="14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974;p72"/>
            <p:cNvSpPr/>
            <p:nvPr/>
          </p:nvSpPr>
          <p:spPr>
            <a:xfrm>
              <a:off x="1091050" y="3249988"/>
              <a:ext cx="69600" cy="59525"/>
            </a:xfrm>
            <a:custGeom>
              <a:avLst/>
              <a:gdLst/>
              <a:ahLst/>
              <a:cxnLst/>
              <a:rect l="l" t="t" r="r" b="b"/>
              <a:pathLst>
                <a:path w="2784" h="2381" fill="none" extrusionOk="0">
                  <a:moveTo>
                    <a:pt x="2340" y="1856"/>
                  </a:moveTo>
                  <a:cubicBezTo>
                    <a:pt x="1876" y="2320"/>
                    <a:pt x="1069" y="2380"/>
                    <a:pt x="565" y="2017"/>
                  </a:cubicBezTo>
                  <a:cubicBezTo>
                    <a:pt x="41" y="1654"/>
                    <a:pt x="1" y="989"/>
                    <a:pt x="464" y="525"/>
                  </a:cubicBezTo>
                  <a:cubicBezTo>
                    <a:pt x="928" y="82"/>
                    <a:pt x="1715" y="1"/>
                    <a:pt x="2239" y="364"/>
                  </a:cubicBezTo>
                  <a:cubicBezTo>
                    <a:pt x="2743" y="747"/>
                    <a:pt x="2783" y="1412"/>
                    <a:pt x="2340" y="1856"/>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975;p72"/>
            <p:cNvSpPr/>
            <p:nvPr/>
          </p:nvSpPr>
          <p:spPr>
            <a:xfrm>
              <a:off x="1106175" y="3264963"/>
              <a:ext cx="39350" cy="29625"/>
            </a:xfrm>
            <a:custGeom>
              <a:avLst/>
              <a:gdLst/>
              <a:ahLst/>
              <a:cxnLst/>
              <a:rect l="l" t="t" r="r" b="b"/>
              <a:pathLst>
                <a:path w="1574" h="1185" extrusionOk="0">
                  <a:moveTo>
                    <a:pt x="817" y="92"/>
                  </a:moveTo>
                  <a:cubicBezTo>
                    <a:pt x="862" y="92"/>
                    <a:pt x="907" y="97"/>
                    <a:pt x="948" y="108"/>
                  </a:cubicBezTo>
                  <a:cubicBezTo>
                    <a:pt x="948" y="128"/>
                    <a:pt x="928" y="289"/>
                    <a:pt x="888" y="450"/>
                  </a:cubicBezTo>
                  <a:cubicBezTo>
                    <a:pt x="666" y="350"/>
                    <a:pt x="484" y="229"/>
                    <a:pt x="444" y="208"/>
                  </a:cubicBezTo>
                  <a:cubicBezTo>
                    <a:pt x="549" y="134"/>
                    <a:pt x="687" y="92"/>
                    <a:pt x="817" y="92"/>
                  </a:cubicBezTo>
                  <a:close/>
                  <a:moveTo>
                    <a:pt x="1069" y="148"/>
                  </a:moveTo>
                  <a:cubicBezTo>
                    <a:pt x="1110" y="168"/>
                    <a:pt x="1150" y="188"/>
                    <a:pt x="1190" y="208"/>
                  </a:cubicBezTo>
                  <a:cubicBezTo>
                    <a:pt x="1291" y="289"/>
                    <a:pt x="1372" y="390"/>
                    <a:pt x="1372" y="511"/>
                  </a:cubicBezTo>
                  <a:cubicBezTo>
                    <a:pt x="1360" y="511"/>
                    <a:pt x="1309" y="524"/>
                    <a:pt x="1230" y="524"/>
                  </a:cubicBezTo>
                  <a:cubicBezTo>
                    <a:pt x="1170" y="524"/>
                    <a:pt x="1095" y="517"/>
                    <a:pt x="1009" y="491"/>
                  </a:cubicBezTo>
                  <a:cubicBezTo>
                    <a:pt x="1049" y="329"/>
                    <a:pt x="1069" y="168"/>
                    <a:pt x="1069" y="148"/>
                  </a:cubicBezTo>
                  <a:close/>
                  <a:moveTo>
                    <a:pt x="363" y="269"/>
                  </a:moveTo>
                  <a:cubicBezTo>
                    <a:pt x="424" y="309"/>
                    <a:pt x="626" y="450"/>
                    <a:pt x="868" y="531"/>
                  </a:cubicBezTo>
                  <a:cubicBezTo>
                    <a:pt x="868" y="571"/>
                    <a:pt x="847" y="592"/>
                    <a:pt x="847" y="632"/>
                  </a:cubicBezTo>
                  <a:cubicBezTo>
                    <a:pt x="827" y="632"/>
                    <a:pt x="827" y="612"/>
                    <a:pt x="827" y="612"/>
                  </a:cubicBezTo>
                  <a:cubicBezTo>
                    <a:pt x="726" y="585"/>
                    <a:pt x="628" y="576"/>
                    <a:pt x="540" y="576"/>
                  </a:cubicBezTo>
                  <a:cubicBezTo>
                    <a:pt x="363" y="576"/>
                    <a:pt x="229" y="612"/>
                    <a:pt x="202" y="612"/>
                  </a:cubicBezTo>
                  <a:cubicBezTo>
                    <a:pt x="202" y="491"/>
                    <a:pt x="243" y="370"/>
                    <a:pt x="343" y="269"/>
                  </a:cubicBezTo>
                  <a:close/>
                  <a:moveTo>
                    <a:pt x="989" y="571"/>
                  </a:moveTo>
                  <a:cubicBezTo>
                    <a:pt x="1089" y="602"/>
                    <a:pt x="1180" y="612"/>
                    <a:pt x="1251" y="612"/>
                  </a:cubicBezTo>
                  <a:cubicBezTo>
                    <a:pt x="1321" y="612"/>
                    <a:pt x="1372" y="602"/>
                    <a:pt x="1392" y="592"/>
                  </a:cubicBezTo>
                  <a:lnTo>
                    <a:pt x="1392" y="592"/>
                  </a:lnTo>
                  <a:cubicBezTo>
                    <a:pt x="1372" y="712"/>
                    <a:pt x="1331" y="813"/>
                    <a:pt x="1251" y="914"/>
                  </a:cubicBezTo>
                  <a:cubicBezTo>
                    <a:pt x="1230" y="894"/>
                    <a:pt x="1150" y="813"/>
                    <a:pt x="1049" y="733"/>
                  </a:cubicBezTo>
                  <a:cubicBezTo>
                    <a:pt x="1029" y="712"/>
                    <a:pt x="989" y="692"/>
                    <a:pt x="948" y="672"/>
                  </a:cubicBezTo>
                  <a:cubicBezTo>
                    <a:pt x="948" y="672"/>
                    <a:pt x="948" y="652"/>
                    <a:pt x="948" y="652"/>
                  </a:cubicBezTo>
                  <a:cubicBezTo>
                    <a:pt x="968" y="632"/>
                    <a:pt x="968" y="592"/>
                    <a:pt x="989" y="571"/>
                  </a:cubicBezTo>
                  <a:close/>
                  <a:moveTo>
                    <a:pt x="490" y="663"/>
                  </a:moveTo>
                  <a:cubicBezTo>
                    <a:pt x="580" y="663"/>
                    <a:pt x="688" y="675"/>
                    <a:pt x="807" y="712"/>
                  </a:cubicBezTo>
                  <a:cubicBezTo>
                    <a:pt x="726" y="894"/>
                    <a:pt x="626" y="1035"/>
                    <a:pt x="605" y="1075"/>
                  </a:cubicBezTo>
                  <a:cubicBezTo>
                    <a:pt x="525" y="1055"/>
                    <a:pt x="464" y="1035"/>
                    <a:pt x="404" y="995"/>
                  </a:cubicBezTo>
                  <a:cubicBezTo>
                    <a:pt x="283" y="914"/>
                    <a:pt x="222" y="813"/>
                    <a:pt x="202" y="712"/>
                  </a:cubicBezTo>
                  <a:cubicBezTo>
                    <a:pt x="228" y="700"/>
                    <a:pt x="334" y="663"/>
                    <a:pt x="490" y="663"/>
                  </a:cubicBezTo>
                  <a:close/>
                  <a:moveTo>
                    <a:pt x="908" y="753"/>
                  </a:moveTo>
                  <a:cubicBezTo>
                    <a:pt x="948" y="773"/>
                    <a:pt x="968" y="793"/>
                    <a:pt x="1009" y="813"/>
                  </a:cubicBezTo>
                  <a:cubicBezTo>
                    <a:pt x="1089" y="894"/>
                    <a:pt x="1150" y="954"/>
                    <a:pt x="1170" y="975"/>
                  </a:cubicBezTo>
                  <a:cubicBezTo>
                    <a:pt x="1047" y="1045"/>
                    <a:pt x="910" y="1099"/>
                    <a:pt x="770" y="1099"/>
                  </a:cubicBezTo>
                  <a:cubicBezTo>
                    <a:pt x="749" y="1099"/>
                    <a:pt x="727" y="1098"/>
                    <a:pt x="706" y="1096"/>
                  </a:cubicBezTo>
                  <a:cubicBezTo>
                    <a:pt x="747" y="1055"/>
                    <a:pt x="827" y="934"/>
                    <a:pt x="908" y="753"/>
                  </a:cubicBezTo>
                  <a:close/>
                  <a:moveTo>
                    <a:pt x="831" y="0"/>
                  </a:moveTo>
                  <a:cubicBezTo>
                    <a:pt x="625" y="0"/>
                    <a:pt x="414" y="78"/>
                    <a:pt x="263" y="229"/>
                  </a:cubicBezTo>
                  <a:cubicBezTo>
                    <a:pt x="1" y="471"/>
                    <a:pt x="41" y="854"/>
                    <a:pt x="323" y="1055"/>
                  </a:cubicBezTo>
                  <a:cubicBezTo>
                    <a:pt x="445" y="1142"/>
                    <a:pt x="601" y="1184"/>
                    <a:pt x="758" y="1184"/>
                  </a:cubicBezTo>
                  <a:cubicBezTo>
                    <a:pt x="965" y="1184"/>
                    <a:pt x="1174" y="1112"/>
                    <a:pt x="1311" y="975"/>
                  </a:cubicBezTo>
                  <a:cubicBezTo>
                    <a:pt x="1573" y="712"/>
                    <a:pt x="1553" y="329"/>
                    <a:pt x="1251" y="128"/>
                  </a:cubicBezTo>
                  <a:cubicBezTo>
                    <a:pt x="1131" y="42"/>
                    <a:pt x="982" y="0"/>
                    <a:pt x="8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976;p72"/>
            <p:cNvSpPr/>
            <p:nvPr/>
          </p:nvSpPr>
          <p:spPr>
            <a:xfrm>
              <a:off x="1141450" y="3203288"/>
              <a:ext cx="70100" cy="53100"/>
            </a:xfrm>
            <a:custGeom>
              <a:avLst/>
              <a:gdLst/>
              <a:ahLst/>
              <a:cxnLst/>
              <a:rect l="l" t="t" r="r" b="b"/>
              <a:pathLst>
                <a:path w="2804" h="2124" extrusionOk="0">
                  <a:moveTo>
                    <a:pt x="1466" y="1"/>
                  </a:moveTo>
                  <a:cubicBezTo>
                    <a:pt x="1101" y="1"/>
                    <a:pt x="728" y="134"/>
                    <a:pt x="465" y="397"/>
                  </a:cubicBezTo>
                  <a:cubicBezTo>
                    <a:pt x="1" y="841"/>
                    <a:pt x="61" y="1526"/>
                    <a:pt x="566" y="1889"/>
                  </a:cubicBezTo>
                  <a:cubicBezTo>
                    <a:pt x="793" y="2046"/>
                    <a:pt x="1069" y="2124"/>
                    <a:pt x="1347" y="2124"/>
                  </a:cubicBezTo>
                  <a:cubicBezTo>
                    <a:pt x="1710" y="2124"/>
                    <a:pt x="2077" y="1991"/>
                    <a:pt x="2340" y="1728"/>
                  </a:cubicBezTo>
                  <a:cubicBezTo>
                    <a:pt x="2804" y="1264"/>
                    <a:pt x="2763" y="599"/>
                    <a:pt x="2239" y="236"/>
                  </a:cubicBezTo>
                  <a:cubicBezTo>
                    <a:pt x="2021" y="79"/>
                    <a:pt x="1746" y="1"/>
                    <a:pt x="14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977;p72"/>
            <p:cNvSpPr/>
            <p:nvPr/>
          </p:nvSpPr>
          <p:spPr>
            <a:xfrm>
              <a:off x="1141450" y="3200088"/>
              <a:ext cx="70100" cy="59500"/>
            </a:xfrm>
            <a:custGeom>
              <a:avLst/>
              <a:gdLst/>
              <a:ahLst/>
              <a:cxnLst/>
              <a:rect l="l" t="t" r="r" b="b"/>
              <a:pathLst>
                <a:path w="2804" h="2380" fill="none" extrusionOk="0">
                  <a:moveTo>
                    <a:pt x="2340" y="1856"/>
                  </a:moveTo>
                  <a:cubicBezTo>
                    <a:pt x="1876" y="2320"/>
                    <a:pt x="1090" y="2380"/>
                    <a:pt x="566" y="2017"/>
                  </a:cubicBezTo>
                  <a:cubicBezTo>
                    <a:pt x="61" y="1654"/>
                    <a:pt x="1" y="969"/>
                    <a:pt x="465" y="525"/>
                  </a:cubicBezTo>
                  <a:cubicBezTo>
                    <a:pt x="928" y="61"/>
                    <a:pt x="1735" y="1"/>
                    <a:pt x="2239" y="364"/>
                  </a:cubicBezTo>
                  <a:cubicBezTo>
                    <a:pt x="2763" y="727"/>
                    <a:pt x="2804" y="1392"/>
                    <a:pt x="2340" y="1856"/>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978;p72"/>
            <p:cNvSpPr/>
            <p:nvPr/>
          </p:nvSpPr>
          <p:spPr>
            <a:xfrm>
              <a:off x="1207000" y="3334538"/>
              <a:ext cx="70575" cy="53725"/>
            </a:xfrm>
            <a:custGeom>
              <a:avLst/>
              <a:gdLst/>
              <a:ahLst/>
              <a:cxnLst/>
              <a:rect l="l" t="t" r="r" b="b"/>
              <a:pathLst>
                <a:path w="2823" h="2149" extrusionOk="0">
                  <a:moveTo>
                    <a:pt x="1507" y="1"/>
                  </a:moveTo>
                  <a:cubicBezTo>
                    <a:pt x="1132" y="1"/>
                    <a:pt x="744" y="141"/>
                    <a:pt x="464" y="409"/>
                  </a:cubicBezTo>
                  <a:cubicBezTo>
                    <a:pt x="0" y="873"/>
                    <a:pt x="20" y="1559"/>
                    <a:pt x="544" y="1922"/>
                  </a:cubicBezTo>
                  <a:cubicBezTo>
                    <a:pt x="765" y="2075"/>
                    <a:pt x="1036" y="2149"/>
                    <a:pt x="1310" y="2149"/>
                  </a:cubicBezTo>
                  <a:cubicBezTo>
                    <a:pt x="1687" y="2149"/>
                    <a:pt x="2071" y="2009"/>
                    <a:pt x="2339" y="1740"/>
                  </a:cubicBezTo>
                  <a:cubicBezTo>
                    <a:pt x="2823" y="1276"/>
                    <a:pt x="2783" y="591"/>
                    <a:pt x="2258" y="228"/>
                  </a:cubicBezTo>
                  <a:cubicBezTo>
                    <a:pt x="2046" y="75"/>
                    <a:pt x="1780" y="1"/>
                    <a:pt x="1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979;p72"/>
            <p:cNvSpPr/>
            <p:nvPr/>
          </p:nvSpPr>
          <p:spPr>
            <a:xfrm>
              <a:off x="1207000" y="3331163"/>
              <a:ext cx="70575" cy="60500"/>
            </a:xfrm>
            <a:custGeom>
              <a:avLst/>
              <a:gdLst/>
              <a:ahLst/>
              <a:cxnLst/>
              <a:rect l="l" t="t" r="r" b="b"/>
              <a:pathLst>
                <a:path w="2823" h="2420" fill="none" extrusionOk="0">
                  <a:moveTo>
                    <a:pt x="2339" y="1875"/>
                  </a:moveTo>
                  <a:cubicBezTo>
                    <a:pt x="1875" y="2339"/>
                    <a:pt x="1069" y="2420"/>
                    <a:pt x="544" y="2057"/>
                  </a:cubicBezTo>
                  <a:cubicBezTo>
                    <a:pt x="20" y="1694"/>
                    <a:pt x="0" y="1008"/>
                    <a:pt x="464" y="544"/>
                  </a:cubicBezTo>
                  <a:cubicBezTo>
                    <a:pt x="948" y="81"/>
                    <a:pt x="1754" y="0"/>
                    <a:pt x="2258" y="363"/>
                  </a:cubicBezTo>
                  <a:cubicBezTo>
                    <a:pt x="2783" y="726"/>
                    <a:pt x="2823" y="1411"/>
                    <a:pt x="2339" y="1875"/>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980;p72"/>
            <p:cNvSpPr/>
            <p:nvPr/>
          </p:nvSpPr>
          <p:spPr>
            <a:xfrm>
              <a:off x="1198425" y="3243788"/>
              <a:ext cx="70075" cy="52950"/>
            </a:xfrm>
            <a:custGeom>
              <a:avLst/>
              <a:gdLst/>
              <a:ahLst/>
              <a:cxnLst/>
              <a:rect l="l" t="t" r="r" b="b"/>
              <a:pathLst>
                <a:path w="2803" h="2118" extrusionOk="0">
                  <a:moveTo>
                    <a:pt x="1472" y="0"/>
                  </a:moveTo>
                  <a:cubicBezTo>
                    <a:pt x="1103" y="0"/>
                    <a:pt x="730" y="135"/>
                    <a:pt x="464" y="390"/>
                  </a:cubicBezTo>
                  <a:cubicBezTo>
                    <a:pt x="0" y="854"/>
                    <a:pt x="41" y="1519"/>
                    <a:pt x="565" y="1882"/>
                  </a:cubicBezTo>
                  <a:cubicBezTo>
                    <a:pt x="792" y="2039"/>
                    <a:pt x="1068" y="2117"/>
                    <a:pt x="1346" y="2117"/>
                  </a:cubicBezTo>
                  <a:cubicBezTo>
                    <a:pt x="1710" y="2117"/>
                    <a:pt x="2076" y="1984"/>
                    <a:pt x="2339" y="1721"/>
                  </a:cubicBezTo>
                  <a:cubicBezTo>
                    <a:pt x="2803" y="1277"/>
                    <a:pt x="2763" y="612"/>
                    <a:pt x="2238" y="229"/>
                  </a:cubicBezTo>
                  <a:cubicBezTo>
                    <a:pt x="2015" y="74"/>
                    <a:pt x="1745" y="0"/>
                    <a:pt x="14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981;p72"/>
            <p:cNvSpPr/>
            <p:nvPr/>
          </p:nvSpPr>
          <p:spPr>
            <a:xfrm>
              <a:off x="1198425" y="3240413"/>
              <a:ext cx="70075" cy="59525"/>
            </a:xfrm>
            <a:custGeom>
              <a:avLst/>
              <a:gdLst/>
              <a:ahLst/>
              <a:cxnLst/>
              <a:rect l="l" t="t" r="r" b="b"/>
              <a:pathLst>
                <a:path w="2803" h="2381" fill="none" extrusionOk="0">
                  <a:moveTo>
                    <a:pt x="2339" y="1856"/>
                  </a:moveTo>
                  <a:cubicBezTo>
                    <a:pt x="1875" y="2320"/>
                    <a:pt x="1089" y="2380"/>
                    <a:pt x="565" y="2017"/>
                  </a:cubicBezTo>
                  <a:cubicBezTo>
                    <a:pt x="41" y="1654"/>
                    <a:pt x="0" y="989"/>
                    <a:pt x="464" y="525"/>
                  </a:cubicBezTo>
                  <a:cubicBezTo>
                    <a:pt x="928" y="81"/>
                    <a:pt x="1714" y="1"/>
                    <a:pt x="2238" y="364"/>
                  </a:cubicBezTo>
                  <a:cubicBezTo>
                    <a:pt x="2763" y="747"/>
                    <a:pt x="2803" y="1412"/>
                    <a:pt x="2339" y="1856"/>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982;p72"/>
            <p:cNvSpPr/>
            <p:nvPr/>
          </p:nvSpPr>
          <p:spPr>
            <a:xfrm>
              <a:off x="1209500" y="3250738"/>
              <a:ext cx="48425" cy="39175"/>
            </a:xfrm>
            <a:custGeom>
              <a:avLst/>
              <a:gdLst/>
              <a:ahLst/>
              <a:cxnLst/>
              <a:rect l="l" t="t" r="r" b="b"/>
              <a:pathLst>
                <a:path w="1937" h="1567" extrusionOk="0">
                  <a:moveTo>
                    <a:pt x="931" y="109"/>
                  </a:moveTo>
                  <a:cubicBezTo>
                    <a:pt x="976" y="109"/>
                    <a:pt x="1023" y="124"/>
                    <a:pt x="1070" y="152"/>
                  </a:cubicBezTo>
                  <a:cubicBezTo>
                    <a:pt x="1271" y="294"/>
                    <a:pt x="1473" y="455"/>
                    <a:pt x="1674" y="596"/>
                  </a:cubicBezTo>
                  <a:cubicBezTo>
                    <a:pt x="1775" y="656"/>
                    <a:pt x="1775" y="757"/>
                    <a:pt x="1695" y="838"/>
                  </a:cubicBezTo>
                  <a:cubicBezTo>
                    <a:pt x="1614" y="919"/>
                    <a:pt x="1513" y="1019"/>
                    <a:pt x="1412" y="1100"/>
                  </a:cubicBezTo>
                  <a:cubicBezTo>
                    <a:pt x="1332" y="1201"/>
                    <a:pt x="1231" y="1281"/>
                    <a:pt x="1150" y="1382"/>
                  </a:cubicBezTo>
                  <a:cubicBezTo>
                    <a:pt x="1094" y="1428"/>
                    <a:pt x="1037" y="1454"/>
                    <a:pt x="984" y="1454"/>
                  </a:cubicBezTo>
                  <a:cubicBezTo>
                    <a:pt x="942" y="1454"/>
                    <a:pt x="903" y="1438"/>
                    <a:pt x="868" y="1402"/>
                  </a:cubicBezTo>
                  <a:cubicBezTo>
                    <a:pt x="646" y="1261"/>
                    <a:pt x="444" y="1120"/>
                    <a:pt x="243" y="959"/>
                  </a:cubicBezTo>
                  <a:cubicBezTo>
                    <a:pt x="142" y="898"/>
                    <a:pt x="142" y="818"/>
                    <a:pt x="223" y="737"/>
                  </a:cubicBezTo>
                  <a:cubicBezTo>
                    <a:pt x="404" y="556"/>
                    <a:pt x="586" y="354"/>
                    <a:pt x="787" y="173"/>
                  </a:cubicBezTo>
                  <a:cubicBezTo>
                    <a:pt x="830" y="129"/>
                    <a:pt x="879" y="109"/>
                    <a:pt x="931" y="109"/>
                  </a:cubicBezTo>
                  <a:close/>
                  <a:moveTo>
                    <a:pt x="924" y="1"/>
                  </a:moveTo>
                  <a:cubicBezTo>
                    <a:pt x="835" y="1"/>
                    <a:pt x="752" y="36"/>
                    <a:pt x="686" y="112"/>
                  </a:cubicBezTo>
                  <a:cubicBezTo>
                    <a:pt x="586" y="193"/>
                    <a:pt x="505" y="294"/>
                    <a:pt x="404" y="374"/>
                  </a:cubicBezTo>
                  <a:cubicBezTo>
                    <a:pt x="303" y="475"/>
                    <a:pt x="223" y="556"/>
                    <a:pt x="122" y="656"/>
                  </a:cubicBezTo>
                  <a:cubicBezTo>
                    <a:pt x="1" y="798"/>
                    <a:pt x="1" y="939"/>
                    <a:pt x="142" y="1060"/>
                  </a:cubicBezTo>
                  <a:cubicBezTo>
                    <a:pt x="364" y="1201"/>
                    <a:pt x="565" y="1342"/>
                    <a:pt x="767" y="1503"/>
                  </a:cubicBezTo>
                  <a:cubicBezTo>
                    <a:pt x="834" y="1545"/>
                    <a:pt x="905" y="1566"/>
                    <a:pt x="975" y="1566"/>
                  </a:cubicBezTo>
                  <a:cubicBezTo>
                    <a:pt x="1073" y="1566"/>
                    <a:pt x="1169" y="1525"/>
                    <a:pt x="1251" y="1443"/>
                  </a:cubicBezTo>
                  <a:cubicBezTo>
                    <a:pt x="1432" y="1261"/>
                    <a:pt x="1614" y="1100"/>
                    <a:pt x="1795" y="919"/>
                  </a:cubicBezTo>
                  <a:cubicBezTo>
                    <a:pt x="1937" y="777"/>
                    <a:pt x="1916" y="616"/>
                    <a:pt x="1775" y="515"/>
                  </a:cubicBezTo>
                  <a:cubicBezTo>
                    <a:pt x="1574" y="354"/>
                    <a:pt x="1352" y="213"/>
                    <a:pt x="1150" y="72"/>
                  </a:cubicBezTo>
                  <a:cubicBezTo>
                    <a:pt x="1076" y="26"/>
                    <a:pt x="998" y="1"/>
                    <a:pt x="9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983;p72"/>
            <p:cNvSpPr/>
            <p:nvPr/>
          </p:nvSpPr>
          <p:spPr>
            <a:xfrm>
              <a:off x="1222625" y="3262038"/>
              <a:ext cx="21700" cy="16675"/>
            </a:xfrm>
            <a:custGeom>
              <a:avLst/>
              <a:gdLst/>
              <a:ahLst/>
              <a:cxnLst/>
              <a:rect l="l" t="t" r="r" b="b"/>
              <a:pathLst>
                <a:path w="868" h="667" extrusionOk="0">
                  <a:moveTo>
                    <a:pt x="448" y="113"/>
                  </a:moveTo>
                  <a:cubicBezTo>
                    <a:pt x="505" y="113"/>
                    <a:pt x="561" y="129"/>
                    <a:pt x="605" y="164"/>
                  </a:cubicBezTo>
                  <a:cubicBezTo>
                    <a:pt x="706" y="245"/>
                    <a:pt x="726" y="386"/>
                    <a:pt x="625" y="467"/>
                  </a:cubicBezTo>
                  <a:cubicBezTo>
                    <a:pt x="568" y="523"/>
                    <a:pt x="492" y="548"/>
                    <a:pt x="419" y="548"/>
                  </a:cubicBezTo>
                  <a:cubicBezTo>
                    <a:pt x="362" y="548"/>
                    <a:pt x="306" y="533"/>
                    <a:pt x="262" y="507"/>
                  </a:cubicBezTo>
                  <a:cubicBezTo>
                    <a:pt x="161" y="426"/>
                    <a:pt x="141" y="285"/>
                    <a:pt x="242" y="184"/>
                  </a:cubicBezTo>
                  <a:cubicBezTo>
                    <a:pt x="299" y="139"/>
                    <a:pt x="374" y="113"/>
                    <a:pt x="448" y="113"/>
                  </a:cubicBezTo>
                  <a:close/>
                  <a:moveTo>
                    <a:pt x="468" y="0"/>
                  </a:moveTo>
                  <a:cubicBezTo>
                    <a:pt x="347" y="0"/>
                    <a:pt x="224" y="41"/>
                    <a:pt x="141" y="124"/>
                  </a:cubicBezTo>
                  <a:cubicBezTo>
                    <a:pt x="0" y="265"/>
                    <a:pt x="20" y="467"/>
                    <a:pt x="161" y="588"/>
                  </a:cubicBezTo>
                  <a:cubicBezTo>
                    <a:pt x="233" y="641"/>
                    <a:pt x="324" y="667"/>
                    <a:pt x="416" y="667"/>
                  </a:cubicBezTo>
                  <a:cubicBezTo>
                    <a:pt x="531" y="667"/>
                    <a:pt x="647" y="626"/>
                    <a:pt x="726" y="547"/>
                  </a:cubicBezTo>
                  <a:cubicBezTo>
                    <a:pt x="867" y="406"/>
                    <a:pt x="867" y="184"/>
                    <a:pt x="706" y="63"/>
                  </a:cubicBezTo>
                  <a:cubicBezTo>
                    <a:pt x="639" y="21"/>
                    <a:pt x="554" y="0"/>
                    <a:pt x="4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984;p72"/>
            <p:cNvSpPr/>
            <p:nvPr/>
          </p:nvSpPr>
          <p:spPr>
            <a:xfrm>
              <a:off x="1245300" y="3267263"/>
              <a:ext cx="5575" cy="3800"/>
            </a:xfrm>
            <a:custGeom>
              <a:avLst/>
              <a:gdLst/>
              <a:ahLst/>
              <a:cxnLst/>
              <a:rect l="l" t="t" r="r" b="b"/>
              <a:pathLst>
                <a:path w="223" h="152" extrusionOk="0">
                  <a:moveTo>
                    <a:pt x="121" y="0"/>
                  </a:moveTo>
                  <a:cubicBezTo>
                    <a:pt x="101" y="0"/>
                    <a:pt x="81" y="6"/>
                    <a:pt x="61" y="16"/>
                  </a:cubicBezTo>
                  <a:cubicBezTo>
                    <a:pt x="21" y="56"/>
                    <a:pt x="0" y="96"/>
                    <a:pt x="61" y="137"/>
                  </a:cubicBezTo>
                  <a:cubicBezTo>
                    <a:pt x="71" y="147"/>
                    <a:pt x="91" y="152"/>
                    <a:pt x="114" y="152"/>
                  </a:cubicBezTo>
                  <a:cubicBezTo>
                    <a:pt x="137" y="152"/>
                    <a:pt x="162" y="147"/>
                    <a:pt x="182" y="137"/>
                  </a:cubicBezTo>
                  <a:cubicBezTo>
                    <a:pt x="222" y="96"/>
                    <a:pt x="222" y="56"/>
                    <a:pt x="182" y="16"/>
                  </a:cubicBezTo>
                  <a:cubicBezTo>
                    <a:pt x="162" y="6"/>
                    <a:pt x="142" y="0"/>
                    <a:pt x="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985;p72"/>
            <p:cNvSpPr/>
            <p:nvPr/>
          </p:nvSpPr>
          <p:spPr>
            <a:xfrm>
              <a:off x="1148025" y="3293788"/>
              <a:ext cx="69575" cy="52850"/>
            </a:xfrm>
            <a:custGeom>
              <a:avLst/>
              <a:gdLst/>
              <a:ahLst/>
              <a:cxnLst/>
              <a:rect l="l" t="t" r="r" b="b"/>
              <a:pathLst>
                <a:path w="2783" h="2114" extrusionOk="0">
                  <a:moveTo>
                    <a:pt x="1446" y="0"/>
                  </a:moveTo>
                  <a:cubicBezTo>
                    <a:pt x="1083" y="0"/>
                    <a:pt x="715" y="135"/>
                    <a:pt x="464" y="386"/>
                  </a:cubicBezTo>
                  <a:cubicBezTo>
                    <a:pt x="0" y="850"/>
                    <a:pt x="40" y="1515"/>
                    <a:pt x="565" y="1878"/>
                  </a:cubicBezTo>
                  <a:cubicBezTo>
                    <a:pt x="783" y="2035"/>
                    <a:pt x="1058" y="2113"/>
                    <a:pt x="1336" y="2113"/>
                  </a:cubicBezTo>
                  <a:cubicBezTo>
                    <a:pt x="1699" y="2113"/>
                    <a:pt x="2067" y="1980"/>
                    <a:pt x="2319" y="1717"/>
                  </a:cubicBezTo>
                  <a:cubicBezTo>
                    <a:pt x="2783" y="1273"/>
                    <a:pt x="2742" y="608"/>
                    <a:pt x="2218" y="245"/>
                  </a:cubicBezTo>
                  <a:cubicBezTo>
                    <a:pt x="1999" y="79"/>
                    <a:pt x="1724" y="0"/>
                    <a:pt x="1446" y="0"/>
                  </a:cubicBezTo>
                  <a:close/>
                </a:path>
              </a:pathLst>
            </a:custGeom>
            <a:solidFill>
              <a:srgbClr val="EC9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986;p72"/>
            <p:cNvSpPr/>
            <p:nvPr/>
          </p:nvSpPr>
          <p:spPr>
            <a:xfrm>
              <a:off x="1148025" y="3290313"/>
              <a:ext cx="69575" cy="59525"/>
            </a:xfrm>
            <a:custGeom>
              <a:avLst/>
              <a:gdLst/>
              <a:ahLst/>
              <a:cxnLst/>
              <a:rect l="l" t="t" r="r" b="b"/>
              <a:pathLst>
                <a:path w="2783" h="2381" fill="none" extrusionOk="0">
                  <a:moveTo>
                    <a:pt x="2319" y="1856"/>
                  </a:moveTo>
                  <a:cubicBezTo>
                    <a:pt x="1875" y="2320"/>
                    <a:pt x="1069" y="2380"/>
                    <a:pt x="565" y="2017"/>
                  </a:cubicBezTo>
                  <a:cubicBezTo>
                    <a:pt x="40" y="1654"/>
                    <a:pt x="0" y="989"/>
                    <a:pt x="464" y="525"/>
                  </a:cubicBezTo>
                  <a:cubicBezTo>
                    <a:pt x="907" y="82"/>
                    <a:pt x="1714" y="1"/>
                    <a:pt x="2218" y="384"/>
                  </a:cubicBezTo>
                  <a:cubicBezTo>
                    <a:pt x="2742" y="747"/>
                    <a:pt x="2783" y="1412"/>
                    <a:pt x="2319" y="1856"/>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987;p72"/>
            <p:cNvSpPr/>
            <p:nvPr/>
          </p:nvSpPr>
          <p:spPr>
            <a:xfrm>
              <a:off x="1160100" y="3307963"/>
              <a:ext cx="41875" cy="24525"/>
            </a:xfrm>
            <a:custGeom>
              <a:avLst/>
              <a:gdLst/>
              <a:ahLst/>
              <a:cxnLst/>
              <a:rect l="l" t="t" r="r" b="b"/>
              <a:pathLst>
                <a:path w="1675" h="981" extrusionOk="0">
                  <a:moveTo>
                    <a:pt x="1453" y="1"/>
                  </a:moveTo>
                  <a:lnTo>
                    <a:pt x="727" y="726"/>
                  </a:lnTo>
                  <a:cubicBezTo>
                    <a:pt x="684" y="770"/>
                    <a:pt x="617" y="790"/>
                    <a:pt x="549" y="790"/>
                  </a:cubicBezTo>
                  <a:cubicBezTo>
                    <a:pt x="491" y="790"/>
                    <a:pt x="431" y="775"/>
                    <a:pt x="384" y="747"/>
                  </a:cubicBezTo>
                  <a:cubicBezTo>
                    <a:pt x="283" y="666"/>
                    <a:pt x="263" y="545"/>
                    <a:pt x="364" y="444"/>
                  </a:cubicBezTo>
                  <a:cubicBezTo>
                    <a:pt x="409" y="399"/>
                    <a:pt x="480" y="373"/>
                    <a:pt x="551" y="373"/>
                  </a:cubicBezTo>
                  <a:cubicBezTo>
                    <a:pt x="607" y="373"/>
                    <a:pt x="662" y="389"/>
                    <a:pt x="707" y="424"/>
                  </a:cubicBezTo>
                  <a:cubicBezTo>
                    <a:pt x="707" y="424"/>
                    <a:pt x="707" y="444"/>
                    <a:pt x="727" y="444"/>
                  </a:cubicBezTo>
                  <a:lnTo>
                    <a:pt x="868" y="283"/>
                  </a:lnTo>
                  <a:cubicBezTo>
                    <a:pt x="868" y="283"/>
                    <a:pt x="868" y="283"/>
                    <a:pt x="848" y="263"/>
                  </a:cubicBezTo>
                  <a:cubicBezTo>
                    <a:pt x="772" y="204"/>
                    <a:pt x="675" y="176"/>
                    <a:pt x="574" y="176"/>
                  </a:cubicBezTo>
                  <a:cubicBezTo>
                    <a:pt x="435" y="176"/>
                    <a:pt x="288" y="229"/>
                    <a:pt x="182" y="323"/>
                  </a:cubicBezTo>
                  <a:cubicBezTo>
                    <a:pt x="1" y="505"/>
                    <a:pt x="21" y="747"/>
                    <a:pt x="223" y="888"/>
                  </a:cubicBezTo>
                  <a:cubicBezTo>
                    <a:pt x="311" y="950"/>
                    <a:pt x="418" y="980"/>
                    <a:pt x="525" y="980"/>
                  </a:cubicBezTo>
                  <a:cubicBezTo>
                    <a:pt x="662" y="980"/>
                    <a:pt x="797" y="929"/>
                    <a:pt x="888" y="827"/>
                  </a:cubicBezTo>
                  <a:lnTo>
                    <a:pt x="1332" y="404"/>
                  </a:lnTo>
                  <a:lnTo>
                    <a:pt x="1332" y="404"/>
                  </a:lnTo>
                  <a:cubicBezTo>
                    <a:pt x="1312" y="525"/>
                    <a:pt x="1352" y="646"/>
                    <a:pt x="1453" y="726"/>
                  </a:cubicBezTo>
                  <a:cubicBezTo>
                    <a:pt x="1473" y="726"/>
                    <a:pt x="1473" y="747"/>
                    <a:pt x="1493" y="747"/>
                  </a:cubicBezTo>
                  <a:lnTo>
                    <a:pt x="1674" y="565"/>
                  </a:lnTo>
                  <a:cubicBezTo>
                    <a:pt x="1533" y="464"/>
                    <a:pt x="1513" y="263"/>
                    <a:pt x="1634" y="122"/>
                  </a:cubicBezTo>
                  <a:lnTo>
                    <a:pt x="14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988;p72"/>
            <p:cNvSpPr/>
            <p:nvPr/>
          </p:nvSpPr>
          <p:spPr>
            <a:xfrm>
              <a:off x="1154575" y="3388538"/>
              <a:ext cx="69575" cy="53075"/>
            </a:xfrm>
            <a:custGeom>
              <a:avLst/>
              <a:gdLst/>
              <a:ahLst/>
              <a:cxnLst/>
              <a:rect l="l" t="t" r="r" b="b"/>
              <a:pathLst>
                <a:path w="2783" h="2123" extrusionOk="0">
                  <a:moveTo>
                    <a:pt x="1445" y="1"/>
                  </a:moveTo>
                  <a:cubicBezTo>
                    <a:pt x="1079" y="1"/>
                    <a:pt x="706" y="135"/>
                    <a:pt x="444" y="387"/>
                  </a:cubicBezTo>
                  <a:cubicBezTo>
                    <a:pt x="0" y="850"/>
                    <a:pt x="41" y="1516"/>
                    <a:pt x="545" y="1879"/>
                  </a:cubicBezTo>
                  <a:cubicBezTo>
                    <a:pt x="769" y="2043"/>
                    <a:pt x="1043" y="2122"/>
                    <a:pt x="1318" y="2122"/>
                  </a:cubicBezTo>
                  <a:cubicBezTo>
                    <a:pt x="1684" y="2122"/>
                    <a:pt x="2054" y="1982"/>
                    <a:pt x="2319" y="1717"/>
                  </a:cubicBezTo>
                  <a:cubicBezTo>
                    <a:pt x="2783" y="1274"/>
                    <a:pt x="2742" y="609"/>
                    <a:pt x="2218" y="246"/>
                  </a:cubicBezTo>
                  <a:cubicBezTo>
                    <a:pt x="2000" y="80"/>
                    <a:pt x="1724" y="1"/>
                    <a:pt x="1445" y="1"/>
                  </a:cubicBezTo>
                  <a:close/>
                </a:path>
              </a:pathLst>
            </a:custGeom>
            <a:solidFill>
              <a:srgbClr val="EC9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989;p72"/>
            <p:cNvSpPr/>
            <p:nvPr/>
          </p:nvSpPr>
          <p:spPr>
            <a:xfrm>
              <a:off x="1154575" y="3385088"/>
              <a:ext cx="69575" cy="60000"/>
            </a:xfrm>
            <a:custGeom>
              <a:avLst/>
              <a:gdLst/>
              <a:ahLst/>
              <a:cxnLst/>
              <a:rect l="l" t="t" r="r" b="b"/>
              <a:pathLst>
                <a:path w="2783" h="2400" fill="none" extrusionOk="0">
                  <a:moveTo>
                    <a:pt x="2319" y="1855"/>
                  </a:moveTo>
                  <a:cubicBezTo>
                    <a:pt x="1855" y="2319"/>
                    <a:pt x="1069" y="2400"/>
                    <a:pt x="545" y="2017"/>
                  </a:cubicBezTo>
                  <a:cubicBezTo>
                    <a:pt x="41" y="1654"/>
                    <a:pt x="0" y="988"/>
                    <a:pt x="444" y="525"/>
                  </a:cubicBezTo>
                  <a:cubicBezTo>
                    <a:pt x="907" y="81"/>
                    <a:pt x="1714" y="0"/>
                    <a:pt x="2218" y="384"/>
                  </a:cubicBezTo>
                  <a:cubicBezTo>
                    <a:pt x="2742" y="747"/>
                    <a:pt x="2783" y="1412"/>
                    <a:pt x="2319" y="1855"/>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990;p72"/>
            <p:cNvSpPr/>
            <p:nvPr/>
          </p:nvSpPr>
          <p:spPr>
            <a:xfrm>
              <a:off x="988225" y="3356288"/>
              <a:ext cx="69575" cy="52850"/>
            </a:xfrm>
            <a:custGeom>
              <a:avLst/>
              <a:gdLst/>
              <a:ahLst/>
              <a:cxnLst/>
              <a:rect l="l" t="t" r="r" b="b"/>
              <a:pathLst>
                <a:path w="2783" h="2114" extrusionOk="0">
                  <a:moveTo>
                    <a:pt x="1447" y="0"/>
                  </a:moveTo>
                  <a:cubicBezTo>
                    <a:pt x="1083" y="0"/>
                    <a:pt x="716" y="135"/>
                    <a:pt x="464" y="386"/>
                  </a:cubicBezTo>
                  <a:cubicBezTo>
                    <a:pt x="1" y="850"/>
                    <a:pt x="41" y="1515"/>
                    <a:pt x="565" y="1878"/>
                  </a:cubicBezTo>
                  <a:cubicBezTo>
                    <a:pt x="783" y="2036"/>
                    <a:pt x="1058" y="2113"/>
                    <a:pt x="1336" y="2113"/>
                  </a:cubicBezTo>
                  <a:cubicBezTo>
                    <a:pt x="1700" y="2113"/>
                    <a:pt x="2068" y="1980"/>
                    <a:pt x="2319" y="1717"/>
                  </a:cubicBezTo>
                  <a:cubicBezTo>
                    <a:pt x="2783" y="1273"/>
                    <a:pt x="2743" y="608"/>
                    <a:pt x="2218" y="245"/>
                  </a:cubicBezTo>
                  <a:cubicBezTo>
                    <a:pt x="2000" y="79"/>
                    <a:pt x="1725" y="0"/>
                    <a:pt x="14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991;p72"/>
            <p:cNvSpPr/>
            <p:nvPr/>
          </p:nvSpPr>
          <p:spPr>
            <a:xfrm>
              <a:off x="988225" y="3352838"/>
              <a:ext cx="69575" cy="59500"/>
            </a:xfrm>
            <a:custGeom>
              <a:avLst/>
              <a:gdLst/>
              <a:ahLst/>
              <a:cxnLst/>
              <a:rect l="l" t="t" r="r" b="b"/>
              <a:pathLst>
                <a:path w="2783" h="2380" fill="none" extrusionOk="0">
                  <a:moveTo>
                    <a:pt x="2319" y="1855"/>
                  </a:moveTo>
                  <a:cubicBezTo>
                    <a:pt x="1876" y="2319"/>
                    <a:pt x="1069" y="2379"/>
                    <a:pt x="565" y="2016"/>
                  </a:cubicBezTo>
                  <a:cubicBezTo>
                    <a:pt x="41" y="1653"/>
                    <a:pt x="1" y="988"/>
                    <a:pt x="464" y="524"/>
                  </a:cubicBezTo>
                  <a:cubicBezTo>
                    <a:pt x="908" y="81"/>
                    <a:pt x="1714" y="0"/>
                    <a:pt x="2218" y="383"/>
                  </a:cubicBezTo>
                  <a:cubicBezTo>
                    <a:pt x="2743" y="746"/>
                    <a:pt x="2783" y="1411"/>
                    <a:pt x="2319" y="1855"/>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992;p72"/>
            <p:cNvSpPr/>
            <p:nvPr/>
          </p:nvSpPr>
          <p:spPr>
            <a:xfrm>
              <a:off x="1038625" y="3306288"/>
              <a:ext cx="70100" cy="52950"/>
            </a:xfrm>
            <a:custGeom>
              <a:avLst/>
              <a:gdLst/>
              <a:ahLst/>
              <a:cxnLst/>
              <a:rect l="l" t="t" r="r" b="b"/>
              <a:pathLst>
                <a:path w="2804" h="2118" extrusionOk="0">
                  <a:moveTo>
                    <a:pt x="1472" y="0"/>
                  </a:moveTo>
                  <a:cubicBezTo>
                    <a:pt x="1104" y="0"/>
                    <a:pt x="731" y="135"/>
                    <a:pt x="465" y="390"/>
                  </a:cubicBezTo>
                  <a:cubicBezTo>
                    <a:pt x="1" y="854"/>
                    <a:pt x="41" y="1519"/>
                    <a:pt x="565" y="1882"/>
                  </a:cubicBezTo>
                  <a:cubicBezTo>
                    <a:pt x="792" y="2039"/>
                    <a:pt x="1069" y="2117"/>
                    <a:pt x="1346" y="2117"/>
                  </a:cubicBezTo>
                  <a:cubicBezTo>
                    <a:pt x="1710" y="2117"/>
                    <a:pt x="2077" y="1984"/>
                    <a:pt x="2340" y="1721"/>
                  </a:cubicBezTo>
                  <a:cubicBezTo>
                    <a:pt x="2803" y="1277"/>
                    <a:pt x="2763" y="612"/>
                    <a:pt x="2239" y="229"/>
                  </a:cubicBezTo>
                  <a:cubicBezTo>
                    <a:pt x="2016" y="74"/>
                    <a:pt x="1745" y="0"/>
                    <a:pt x="14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993;p72"/>
            <p:cNvSpPr/>
            <p:nvPr/>
          </p:nvSpPr>
          <p:spPr>
            <a:xfrm>
              <a:off x="1038625" y="3302913"/>
              <a:ext cx="70100" cy="59525"/>
            </a:xfrm>
            <a:custGeom>
              <a:avLst/>
              <a:gdLst/>
              <a:ahLst/>
              <a:cxnLst/>
              <a:rect l="l" t="t" r="r" b="b"/>
              <a:pathLst>
                <a:path w="2804" h="2381" fill="none" extrusionOk="0">
                  <a:moveTo>
                    <a:pt x="2340" y="1856"/>
                  </a:moveTo>
                  <a:cubicBezTo>
                    <a:pt x="1876" y="2320"/>
                    <a:pt x="1090" y="2380"/>
                    <a:pt x="565" y="2017"/>
                  </a:cubicBezTo>
                  <a:cubicBezTo>
                    <a:pt x="41" y="1654"/>
                    <a:pt x="1" y="989"/>
                    <a:pt x="465" y="525"/>
                  </a:cubicBezTo>
                  <a:cubicBezTo>
                    <a:pt x="928" y="82"/>
                    <a:pt x="1715" y="1"/>
                    <a:pt x="2239" y="364"/>
                  </a:cubicBezTo>
                  <a:cubicBezTo>
                    <a:pt x="2763" y="747"/>
                    <a:pt x="2803" y="1412"/>
                    <a:pt x="2340" y="1856"/>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994;p72"/>
            <p:cNvSpPr/>
            <p:nvPr/>
          </p:nvSpPr>
          <p:spPr>
            <a:xfrm>
              <a:off x="1047200" y="3318863"/>
              <a:ext cx="44375" cy="34000"/>
            </a:xfrm>
            <a:custGeom>
              <a:avLst/>
              <a:gdLst/>
              <a:ahLst/>
              <a:cxnLst/>
              <a:rect l="l" t="t" r="r" b="b"/>
              <a:pathLst>
                <a:path w="1775" h="1360" extrusionOk="0">
                  <a:moveTo>
                    <a:pt x="1330" y="0"/>
                  </a:moveTo>
                  <a:cubicBezTo>
                    <a:pt x="1236" y="0"/>
                    <a:pt x="1142" y="36"/>
                    <a:pt x="1069" y="109"/>
                  </a:cubicBezTo>
                  <a:cubicBezTo>
                    <a:pt x="1009" y="149"/>
                    <a:pt x="948" y="210"/>
                    <a:pt x="888" y="250"/>
                  </a:cubicBezTo>
                  <a:cubicBezTo>
                    <a:pt x="888" y="270"/>
                    <a:pt x="868" y="290"/>
                    <a:pt x="847" y="290"/>
                  </a:cubicBezTo>
                  <a:lnTo>
                    <a:pt x="646" y="149"/>
                  </a:lnTo>
                  <a:lnTo>
                    <a:pt x="444" y="351"/>
                  </a:lnTo>
                  <a:lnTo>
                    <a:pt x="646" y="512"/>
                  </a:lnTo>
                  <a:lnTo>
                    <a:pt x="1" y="1157"/>
                  </a:lnTo>
                  <a:cubicBezTo>
                    <a:pt x="41" y="1238"/>
                    <a:pt x="122" y="1299"/>
                    <a:pt x="202" y="1359"/>
                  </a:cubicBezTo>
                  <a:lnTo>
                    <a:pt x="888" y="674"/>
                  </a:lnTo>
                  <a:cubicBezTo>
                    <a:pt x="948" y="714"/>
                    <a:pt x="1009" y="754"/>
                    <a:pt x="1069" y="795"/>
                  </a:cubicBezTo>
                  <a:cubicBezTo>
                    <a:pt x="1089" y="815"/>
                    <a:pt x="1109" y="815"/>
                    <a:pt x="1109" y="815"/>
                  </a:cubicBezTo>
                  <a:cubicBezTo>
                    <a:pt x="1190" y="754"/>
                    <a:pt x="1251" y="694"/>
                    <a:pt x="1331" y="633"/>
                  </a:cubicBezTo>
                  <a:lnTo>
                    <a:pt x="1109" y="472"/>
                  </a:lnTo>
                  <a:cubicBezTo>
                    <a:pt x="1170" y="411"/>
                    <a:pt x="1210" y="371"/>
                    <a:pt x="1271" y="311"/>
                  </a:cubicBezTo>
                  <a:cubicBezTo>
                    <a:pt x="1294" y="287"/>
                    <a:pt x="1318" y="277"/>
                    <a:pt x="1342" y="277"/>
                  </a:cubicBezTo>
                  <a:cubicBezTo>
                    <a:pt x="1358" y="277"/>
                    <a:pt x="1375" y="282"/>
                    <a:pt x="1392" y="290"/>
                  </a:cubicBezTo>
                  <a:cubicBezTo>
                    <a:pt x="1432" y="311"/>
                    <a:pt x="1452" y="331"/>
                    <a:pt x="1493" y="351"/>
                  </a:cubicBezTo>
                  <a:cubicBezTo>
                    <a:pt x="1513" y="371"/>
                    <a:pt x="1553" y="391"/>
                    <a:pt x="1573" y="411"/>
                  </a:cubicBezTo>
                  <a:lnTo>
                    <a:pt x="1775" y="230"/>
                  </a:lnTo>
                  <a:cubicBezTo>
                    <a:pt x="1674" y="169"/>
                    <a:pt x="1614" y="89"/>
                    <a:pt x="1513" y="49"/>
                  </a:cubicBezTo>
                  <a:cubicBezTo>
                    <a:pt x="1456" y="16"/>
                    <a:pt x="1393" y="0"/>
                    <a:pt x="13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995;p72"/>
            <p:cNvSpPr/>
            <p:nvPr/>
          </p:nvSpPr>
          <p:spPr>
            <a:xfrm>
              <a:off x="1104150" y="3437388"/>
              <a:ext cx="70100" cy="54075"/>
            </a:xfrm>
            <a:custGeom>
              <a:avLst/>
              <a:gdLst/>
              <a:ahLst/>
              <a:cxnLst/>
              <a:rect l="l" t="t" r="r" b="b"/>
              <a:pathLst>
                <a:path w="2804" h="2163" extrusionOk="0">
                  <a:moveTo>
                    <a:pt x="1499" y="0"/>
                  </a:moveTo>
                  <a:cubicBezTo>
                    <a:pt x="1126" y="0"/>
                    <a:pt x="745" y="140"/>
                    <a:pt x="465" y="409"/>
                  </a:cubicBezTo>
                  <a:cubicBezTo>
                    <a:pt x="1" y="872"/>
                    <a:pt x="21" y="1558"/>
                    <a:pt x="545" y="1921"/>
                  </a:cubicBezTo>
                  <a:cubicBezTo>
                    <a:pt x="768" y="2084"/>
                    <a:pt x="1038" y="2163"/>
                    <a:pt x="1312" y="2163"/>
                  </a:cubicBezTo>
                  <a:cubicBezTo>
                    <a:pt x="1683" y="2163"/>
                    <a:pt x="2061" y="2018"/>
                    <a:pt x="2340" y="1739"/>
                  </a:cubicBezTo>
                  <a:cubicBezTo>
                    <a:pt x="2804" y="1276"/>
                    <a:pt x="2783" y="610"/>
                    <a:pt x="2259" y="227"/>
                  </a:cubicBezTo>
                  <a:cubicBezTo>
                    <a:pt x="2038" y="74"/>
                    <a:pt x="1771" y="0"/>
                    <a:pt x="14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996;p72"/>
            <p:cNvSpPr/>
            <p:nvPr/>
          </p:nvSpPr>
          <p:spPr>
            <a:xfrm>
              <a:off x="1104150" y="3433988"/>
              <a:ext cx="70100" cy="61000"/>
            </a:xfrm>
            <a:custGeom>
              <a:avLst/>
              <a:gdLst/>
              <a:ahLst/>
              <a:cxnLst/>
              <a:rect l="l" t="t" r="r" b="b"/>
              <a:pathLst>
                <a:path w="2804" h="2440" fill="none" extrusionOk="0">
                  <a:moveTo>
                    <a:pt x="2340" y="1875"/>
                  </a:moveTo>
                  <a:cubicBezTo>
                    <a:pt x="1856" y="2359"/>
                    <a:pt x="1070" y="2440"/>
                    <a:pt x="545" y="2057"/>
                  </a:cubicBezTo>
                  <a:cubicBezTo>
                    <a:pt x="21" y="1694"/>
                    <a:pt x="1" y="1008"/>
                    <a:pt x="465" y="545"/>
                  </a:cubicBezTo>
                  <a:cubicBezTo>
                    <a:pt x="949" y="81"/>
                    <a:pt x="1735" y="0"/>
                    <a:pt x="2259" y="363"/>
                  </a:cubicBezTo>
                  <a:cubicBezTo>
                    <a:pt x="2783" y="746"/>
                    <a:pt x="2804" y="1412"/>
                    <a:pt x="2340" y="1875"/>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997;p72"/>
            <p:cNvSpPr/>
            <p:nvPr/>
          </p:nvSpPr>
          <p:spPr>
            <a:xfrm>
              <a:off x="1116250" y="3448088"/>
              <a:ext cx="46900" cy="30050"/>
            </a:xfrm>
            <a:custGeom>
              <a:avLst/>
              <a:gdLst/>
              <a:ahLst/>
              <a:cxnLst/>
              <a:rect l="l" t="t" r="r" b="b"/>
              <a:pathLst>
                <a:path w="1876" h="1202" extrusionOk="0">
                  <a:moveTo>
                    <a:pt x="807" y="1"/>
                  </a:moveTo>
                  <a:cubicBezTo>
                    <a:pt x="666" y="41"/>
                    <a:pt x="586" y="162"/>
                    <a:pt x="586" y="344"/>
                  </a:cubicBezTo>
                  <a:cubicBezTo>
                    <a:pt x="545" y="303"/>
                    <a:pt x="525" y="283"/>
                    <a:pt x="505" y="243"/>
                  </a:cubicBezTo>
                  <a:cubicBezTo>
                    <a:pt x="404" y="364"/>
                    <a:pt x="404" y="485"/>
                    <a:pt x="465" y="586"/>
                  </a:cubicBezTo>
                  <a:cubicBezTo>
                    <a:pt x="444" y="565"/>
                    <a:pt x="404" y="545"/>
                    <a:pt x="364" y="525"/>
                  </a:cubicBezTo>
                  <a:lnTo>
                    <a:pt x="364" y="525"/>
                  </a:lnTo>
                  <a:cubicBezTo>
                    <a:pt x="323" y="626"/>
                    <a:pt x="344" y="686"/>
                    <a:pt x="444" y="827"/>
                  </a:cubicBezTo>
                  <a:cubicBezTo>
                    <a:pt x="263" y="827"/>
                    <a:pt x="122" y="787"/>
                    <a:pt x="1" y="686"/>
                  </a:cubicBezTo>
                  <a:lnTo>
                    <a:pt x="1" y="686"/>
                  </a:lnTo>
                  <a:cubicBezTo>
                    <a:pt x="1" y="707"/>
                    <a:pt x="1" y="707"/>
                    <a:pt x="21" y="707"/>
                  </a:cubicBezTo>
                  <a:cubicBezTo>
                    <a:pt x="81" y="868"/>
                    <a:pt x="182" y="989"/>
                    <a:pt x="344" y="1069"/>
                  </a:cubicBezTo>
                  <a:cubicBezTo>
                    <a:pt x="496" y="1158"/>
                    <a:pt x="671" y="1201"/>
                    <a:pt x="847" y="1201"/>
                  </a:cubicBezTo>
                  <a:cubicBezTo>
                    <a:pt x="1112" y="1201"/>
                    <a:pt x="1379" y="1102"/>
                    <a:pt x="1574" y="908"/>
                  </a:cubicBezTo>
                  <a:cubicBezTo>
                    <a:pt x="1594" y="888"/>
                    <a:pt x="1614" y="868"/>
                    <a:pt x="1654" y="868"/>
                  </a:cubicBezTo>
                  <a:cubicBezTo>
                    <a:pt x="1715" y="868"/>
                    <a:pt x="1775" y="868"/>
                    <a:pt x="1815" y="848"/>
                  </a:cubicBezTo>
                  <a:cubicBezTo>
                    <a:pt x="1775" y="827"/>
                    <a:pt x="1735" y="807"/>
                    <a:pt x="1674" y="787"/>
                  </a:cubicBezTo>
                  <a:lnTo>
                    <a:pt x="1694" y="787"/>
                  </a:lnTo>
                  <a:cubicBezTo>
                    <a:pt x="1755" y="787"/>
                    <a:pt x="1815" y="787"/>
                    <a:pt x="1876" y="747"/>
                  </a:cubicBezTo>
                  <a:cubicBezTo>
                    <a:pt x="1836" y="727"/>
                    <a:pt x="1775" y="707"/>
                    <a:pt x="1735" y="707"/>
                  </a:cubicBezTo>
                  <a:cubicBezTo>
                    <a:pt x="1694" y="686"/>
                    <a:pt x="1694" y="686"/>
                    <a:pt x="1694" y="646"/>
                  </a:cubicBezTo>
                  <a:cubicBezTo>
                    <a:pt x="1674" y="545"/>
                    <a:pt x="1594" y="465"/>
                    <a:pt x="1453" y="444"/>
                  </a:cubicBezTo>
                  <a:cubicBezTo>
                    <a:pt x="1416" y="434"/>
                    <a:pt x="1382" y="429"/>
                    <a:pt x="1351" y="429"/>
                  </a:cubicBezTo>
                  <a:cubicBezTo>
                    <a:pt x="1259" y="429"/>
                    <a:pt x="1185" y="470"/>
                    <a:pt x="1110" y="545"/>
                  </a:cubicBezTo>
                  <a:cubicBezTo>
                    <a:pt x="1090" y="565"/>
                    <a:pt x="1090" y="565"/>
                    <a:pt x="1069" y="586"/>
                  </a:cubicBezTo>
                  <a:cubicBezTo>
                    <a:pt x="888" y="424"/>
                    <a:pt x="807" y="243"/>
                    <a:pt x="8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998;p72"/>
            <p:cNvSpPr/>
            <p:nvPr/>
          </p:nvSpPr>
          <p:spPr>
            <a:xfrm>
              <a:off x="1095600" y="3346713"/>
              <a:ext cx="70075" cy="53100"/>
            </a:xfrm>
            <a:custGeom>
              <a:avLst/>
              <a:gdLst/>
              <a:ahLst/>
              <a:cxnLst/>
              <a:rect l="l" t="t" r="r" b="b"/>
              <a:pathLst>
                <a:path w="2803" h="2124" extrusionOk="0">
                  <a:moveTo>
                    <a:pt x="1456" y="0"/>
                  </a:moveTo>
                  <a:cubicBezTo>
                    <a:pt x="1093" y="0"/>
                    <a:pt x="727" y="135"/>
                    <a:pt x="464" y="386"/>
                  </a:cubicBezTo>
                  <a:cubicBezTo>
                    <a:pt x="0" y="850"/>
                    <a:pt x="40" y="1515"/>
                    <a:pt x="565" y="1878"/>
                  </a:cubicBezTo>
                  <a:cubicBezTo>
                    <a:pt x="792" y="2044"/>
                    <a:pt x="1068" y="2123"/>
                    <a:pt x="1347" y="2123"/>
                  </a:cubicBezTo>
                  <a:cubicBezTo>
                    <a:pt x="1710" y="2123"/>
                    <a:pt x="2076" y="1988"/>
                    <a:pt x="2339" y="1737"/>
                  </a:cubicBezTo>
                  <a:cubicBezTo>
                    <a:pt x="2803" y="1273"/>
                    <a:pt x="2742" y="608"/>
                    <a:pt x="2238" y="245"/>
                  </a:cubicBezTo>
                  <a:cubicBezTo>
                    <a:pt x="2011" y="79"/>
                    <a:pt x="1734" y="0"/>
                    <a:pt x="14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999;p72"/>
            <p:cNvSpPr/>
            <p:nvPr/>
          </p:nvSpPr>
          <p:spPr>
            <a:xfrm>
              <a:off x="1095600" y="3343238"/>
              <a:ext cx="70075" cy="60025"/>
            </a:xfrm>
            <a:custGeom>
              <a:avLst/>
              <a:gdLst/>
              <a:ahLst/>
              <a:cxnLst/>
              <a:rect l="l" t="t" r="r" b="b"/>
              <a:pathLst>
                <a:path w="2803" h="2401" fill="none" extrusionOk="0">
                  <a:moveTo>
                    <a:pt x="2339" y="1876"/>
                  </a:moveTo>
                  <a:cubicBezTo>
                    <a:pt x="1875" y="2320"/>
                    <a:pt x="1089" y="2400"/>
                    <a:pt x="565" y="2017"/>
                  </a:cubicBezTo>
                  <a:cubicBezTo>
                    <a:pt x="40" y="1654"/>
                    <a:pt x="0" y="989"/>
                    <a:pt x="464" y="525"/>
                  </a:cubicBezTo>
                  <a:cubicBezTo>
                    <a:pt x="928" y="82"/>
                    <a:pt x="1714" y="1"/>
                    <a:pt x="2238" y="384"/>
                  </a:cubicBezTo>
                  <a:cubicBezTo>
                    <a:pt x="2742" y="747"/>
                    <a:pt x="2803" y="1412"/>
                    <a:pt x="2339" y="1876"/>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000;p72"/>
            <p:cNvSpPr/>
            <p:nvPr/>
          </p:nvSpPr>
          <p:spPr>
            <a:xfrm>
              <a:off x="913125" y="3453163"/>
              <a:ext cx="160825" cy="116900"/>
            </a:xfrm>
            <a:custGeom>
              <a:avLst/>
              <a:gdLst/>
              <a:ahLst/>
              <a:cxnLst/>
              <a:rect l="l" t="t" r="r" b="b"/>
              <a:pathLst>
                <a:path w="6433" h="4676" extrusionOk="0">
                  <a:moveTo>
                    <a:pt x="623" y="1"/>
                  </a:moveTo>
                  <a:cubicBezTo>
                    <a:pt x="475" y="1"/>
                    <a:pt x="328" y="63"/>
                    <a:pt x="222" y="181"/>
                  </a:cubicBezTo>
                  <a:cubicBezTo>
                    <a:pt x="0" y="403"/>
                    <a:pt x="41" y="745"/>
                    <a:pt x="283" y="907"/>
                  </a:cubicBezTo>
                  <a:lnTo>
                    <a:pt x="5525" y="4576"/>
                  </a:lnTo>
                  <a:cubicBezTo>
                    <a:pt x="5609" y="4644"/>
                    <a:pt x="5714" y="4676"/>
                    <a:pt x="5822" y="4676"/>
                  </a:cubicBezTo>
                  <a:cubicBezTo>
                    <a:pt x="5971" y="4676"/>
                    <a:pt x="6125" y="4613"/>
                    <a:pt x="6231" y="4496"/>
                  </a:cubicBezTo>
                  <a:cubicBezTo>
                    <a:pt x="6432" y="4274"/>
                    <a:pt x="6412" y="3931"/>
                    <a:pt x="6150" y="3770"/>
                  </a:cubicBezTo>
                  <a:lnTo>
                    <a:pt x="928" y="100"/>
                  </a:lnTo>
                  <a:cubicBezTo>
                    <a:pt x="835" y="33"/>
                    <a:pt x="729" y="1"/>
                    <a:pt x="6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001;p72"/>
            <p:cNvSpPr/>
            <p:nvPr/>
          </p:nvSpPr>
          <p:spPr>
            <a:xfrm>
              <a:off x="1229175" y="3338588"/>
              <a:ext cx="95800" cy="101550"/>
            </a:xfrm>
            <a:custGeom>
              <a:avLst/>
              <a:gdLst/>
              <a:ahLst/>
              <a:cxnLst/>
              <a:rect l="l" t="t" r="r" b="b"/>
              <a:pathLst>
                <a:path w="3832" h="4062" extrusionOk="0">
                  <a:moveTo>
                    <a:pt x="745" y="0"/>
                  </a:moveTo>
                  <a:cubicBezTo>
                    <a:pt x="686" y="0"/>
                    <a:pt x="626" y="8"/>
                    <a:pt x="565" y="26"/>
                  </a:cubicBezTo>
                  <a:cubicBezTo>
                    <a:pt x="303" y="127"/>
                    <a:pt x="141" y="409"/>
                    <a:pt x="81" y="671"/>
                  </a:cubicBezTo>
                  <a:cubicBezTo>
                    <a:pt x="0" y="1175"/>
                    <a:pt x="182" y="1699"/>
                    <a:pt x="504" y="2102"/>
                  </a:cubicBezTo>
                  <a:cubicBezTo>
                    <a:pt x="827" y="2526"/>
                    <a:pt x="1311" y="2768"/>
                    <a:pt x="1734" y="3070"/>
                  </a:cubicBezTo>
                  <a:cubicBezTo>
                    <a:pt x="1754" y="3070"/>
                    <a:pt x="1754" y="3070"/>
                    <a:pt x="1754" y="3090"/>
                  </a:cubicBezTo>
                  <a:cubicBezTo>
                    <a:pt x="1775" y="3111"/>
                    <a:pt x="1754" y="3131"/>
                    <a:pt x="1754" y="3131"/>
                  </a:cubicBezTo>
                  <a:cubicBezTo>
                    <a:pt x="1674" y="3312"/>
                    <a:pt x="1311" y="3836"/>
                    <a:pt x="1210" y="3978"/>
                  </a:cubicBezTo>
                  <a:cubicBezTo>
                    <a:pt x="1162" y="4039"/>
                    <a:pt x="1168" y="4061"/>
                    <a:pt x="1206" y="4061"/>
                  </a:cubicBezTo>
                  <a:cubicBezTo>
                    <a:pt x="1281" y="4061"/>
                    <a:pt x="1480" y="3977"/>
                    <a:pt x="1654" y="3937"/>
                  </a:cubicBezTo>
                  <a:cubicBezTo>
                    <a:pt x="1754" y="3897"/>
                    <a:pt x="1840" y="3882"/>
                    <a:pt x="1928" y="3882"/>
                  </a:cubicBezTo>
                  <a:cubicBezTo>
                    <a:pt x="2017" y="3882"/>
                    <a:pt x="2107" y="3897"/>
                    <a:pt x="2218" y="3917"/>
                  </a:cubicBezTo>
                  <a:cubicBezTo>
                    <a:pt x="2251" y="3922"/>
                    <a:pt x="2287" y="3924"/>
                    <a:pt x="2324" y="3924"/>
                  </a:cubicBezTo>
                  <a:cubicBezTo>
                    <a:pt x="2602" y="3924"/>
                    <a:pt x="2970" y="3800"/>
                    <a:pt x="3166" y="3675"/>
                  </a:cubicBezTo>
                  <a:cubicBezTo>
                    <a:pt x="3307" y="3594"/>
                    <a:pt x="3428" y="3494"/>
                    <a:pt x="3488" y="3353"/>
                  </a:cubicBezTo>
                  <a:cubicBezTo>
                    <a:pt x="3710" y="2848"/>
                    <a:pt x="3831" y="2002"/>
                    <a:pt x="3448" y="1578"/>
                  </a:cubicBezTo>
                  <a:cubicBezTo>
                    <a:pt x="3367" y="1477"/>
                    <a:pt x="3246" y="1377"/>
                    <a:pt x="3125" y="1296"/>
                  </a:cubicBezTo>
                  <a:cubicBezTo>
                    <a:pt x="3085" y="1276"/>
                    <a:pt x="3025" y="1235"/>
                    <a:pt x="2984" y="1195"/>
                  </a:cubicBezTo>
                  <a:cubicBezTo>
                    <a:pt x="2561" y="933"/>
                    <a:pt x="2117" y="671"/>
                    <a:pt x="1674" y="429"/>
                  </a:cubicBezTo>
                  <a:cubicBezTo>
                    <a:pt x="1398" y="274"/>
                    <a:pt x="1092" y="0"/>
                    <a:pt x="7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002;p72"/>
            <p:cNvSpPr/>
            <p:nvPr/>
          </p:nvSpPr>
          <p:spPr>
            <a:xfrm>
              <a:off x="1152050" y="3419938"/>
              <a:ext cx="120000" cy="84500"/>
            </a:xfrm>
            <a:custGeom>
              <a:avLst/>
              <a:gdLst/>
              <a:ahLst/>
              <a:cxnLst/>
              <a:rect l="l" t="t" r="r" b="b"/>
              <a:pathLst>
                <a:path w="4800" h="3380" extrusionOk="0">
                  <a:moveTo>
                    <a:pt x="622" y="1"/>
                  </a:moveTo>
                  <a:cubicBezTo>
                    <a:pt x="581" y="1"/>
                    <a:pt x="542" y="5"/>
                    <a:pt x="504" y="18"/>
                  </a:cubicBezTo>
                  <a:cubicBezTo>
                    <a:pt x="363" y="58"/>
                    <a:pt x="262" y="199"/>
                    <a:pt x="202" y="320"/>
                  </a:cubicBezTo>
                  <a:cubicBezTo>
                    <a:pt x="0" y="804"/>
                    <a:pt x="182" y="1369"/>
                    <a:pt x="504" y="1772"/>
                  </a:cubicBezTo>
                  <a:cubicBezTo>
                    <a:pt x="847" y="2155"/>
                    <a:pt x="1331" y="2397"/>
                    <a:pt x="1795" y="2619"/>
                  </a:cubicBezTo>
                  <a:cubicBezTo>
                    <a:pt x="2279" y="2820"/>
                    <a:pt x="2924" y="3083"/>
                    <a:pt x="2984" y="3325"/>
                  </a:cubicBezTo>
                  <a:cubicBezTo>
                    <a:pt x="2996" y="3364"/>
                    <a:pt x="3016" y="3380"/>
                    <a:pt x="3042" y="3380"/>
                  </a:cubicBezTo>
                  <a:cubicBezTo>
                    <a:pt x="3149" y="3380"/>
                    <a:pt x="3355" y="3096"/>
                    <a:pt x="3468" y="2982"/>
                  </a:cubicBezTo>
                  <a:cubicBezTo>
                    <a:pt x="3912" y="2558"/>
                    <a:pt x="4799" y="1490"/>
                    <a:pt x="4073" y="945"/>
                  </a:cubicBezTo>
                  <a:cubicBezTo>
                    <a:pt x="3690" y="663"/>
                    <a:pt x="2984" y="603"/>
                    <a:pt x="2541" y="482"/>
                  </a:cubicBezTo>
                  <a:cubicBezTo>
                    <a:pt x="2319" y="421"/>
                    <a:pt x="2077" y="361"/>
                    <a:pt x="1855" y="300"/>
                  </a:cubicBezTo>
                  <a:cubicBezTo>
                    <a:pt x="1533" y="220"/>
                    <a:pt x="1210" y="139"/>
                    <a:pt x="908" y="38"/>
                  </a:cubicBezTo>
                  <a:cubicBezTo>
                    <a:pt x="810" y="24"/>
                    <a:pt x="713" y="1"/>
                    <a:pt x="6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003;p72"/>
            <p:cNvSpPr/>
            <p:nvPr/>
          </p:nvSpPr>
          <p:spPr>
            <a:xfrm>
              <a:off x="1109700" y="3489163"/>
              <a:ext cx="99825" cy="86025"/>
            </a:xfrm>
            <a:custGeom>
              <a:avLst/>
              <a:gdLst/>
              <a:ahLst/>
              <a:cxnLst/>
              <a:rect l="l" t="t" r="r" b="b"/>
              <a:pathLst>
                <a:path w="3993" h="3441" extrusionOk="0">
                  <a:moveTo>
                    <a:pt x="1095" y="1"/>
                  </a:moveTo>
                  <a:cubicBezTo>
                    <a:pt x="568" y="1"/>
                    <a:pt x="1" y="202"/>
                    <a:pt x="1" y="838"/>
                  </a:cubicBezTo>
                  <a:cubicBezTo>
                    <a:pt x="1" y="1140"/>
                    <a:pt x="162" y="1402"/>
                    <a:pt x="384" y="1584"/>
                  </a:cubicBezTo>
                  <a:cubicBezTo>
                    <a:pt x="606" y="1765"/>
                    <a:pt x="868" y="1866"/>
                    <a:pt x="1130" y="1987"/>
                  </a:cubicBezTo>
                  <a:cubicBezTo>
                    <a:pt x="1452" y="2128"/>
                    <a:pt x="1956" y="2229"/>
                    <a:pt x="2178" y="2531"/>
                  </a:cubicBezTo>
                  <a:cubicBezTo>
                    <a:pt x="2461" y="2874"/>
                    <a:pt x="2481" y="3398"/>
                    <a:pt x="3065" y="3439"/>
                  </a:cubicBezTo>
                  <a:cubicBezTo>
                    <a:pt x="3078" y="3440"/>
                    <a:pt x="3091" y="3440"/>
                    <a:pt x="3104" y="3440"/>
                  </a:cubicBezTo>
                  <a:cubicBezTo>
                    <a:pt x="3392" y="3440"/>
                    <a:pt x="3657" y="3226"/>
                    <a:pt x="3811" y="2975"/>
                  </a:cubicBezTo>
                  <a:cubicBezTo>
                    <a:pt x="3953" y="2713"/>
                    <a:pt x="3993" y="2390"/>
                    <a:pt x="3973" y="2088"/>
                  </a:cubicBezTo>
                  <a:cubicBezTo>
                    <a:pt x="3973" y="1644"/>
                    <a:pt x="3892" y="1181"/>
                    <a:pt x="3690" y="797"/>
                  </a:cubicBezTo>
                  <a:cubicBezTo>
                    <a:pt x="3469" y="374"/>
                    <a:pt x="2461" y="193"/>
                    <a:pt x="2017" y="112"/>
                  </a:cubicBezTo>
                  <a:cubicBezTo>
                    <a:pt x="1836" y="92"/>
                    <a:pt x="1654" y="51"/>
                    <a:pt x="1452" y="31"/>
                  </a:cubicBezTo>
                  <a:cubicBezTo>
                    <a:pt x="1341" y="12"/>
                    <a:pt x="1219" y="1"/>
                    <a:pt x="1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004;p72"/>
            <p:cNvSpPr/>
            <p:nvPr/>
          </p:nvSpPr>
          <p:spPr>
            <a:xfrm>
              <a:off x="1045175" y="3397013"/>
              <a:ext cx="69600" cy="52950"/>
            </a:xfrm>
            <a:custGeom>
              <a:avLst/>
              <a:gdLst/>
              <a:ahLst/>
              <a:cxnLst/>
              <a:rect l="l" t="t" r="r" b="b"/>
              <a:pathLst>
                <a:path w="2784" h="2118" extrusionOk="0">
                  <a:moveTo>
                    <a:pt x="1472" y="1"/>
                  </a:moveTo>
                  <a:cubicBezTo>
                    <a:pt x="1104" y="1"/>
                    <a:pt x="731" y="136"/>
                    <a:pt x="465" y="390"/>
                  </a:cubicBezTo>
                  <a:cubicBezTo>
                    <a:pt x="1" y="854"/>
                    <a:pt x="41" y="1520"/>
                    <a:pt x="565" y="1883"/>
                  </a:cubicBezTo>
                  <a:cubicBezTo>
                    <a:pt x="784" y="2040"/>
                    <a:pt x="1059" y="2117"/>
                    <a:pt x="1338" y="2117"/>
                  </a:cubicBezTo>
                  <a:cubicBezTo>
                    <a:pt x="1704" y="2117"/>
                    <a:pt x="2077" y="1984"/>
                    <a:pt x="2340" y="1721"/>
                  </a:cubicBezTo>
                  <a:cubicBezTo>
                    <a:pt x="2783" y="1278"/>
                    <a:pt x="2743" y="612"/>
                    <a:pt x="2239" y="229"/>
                  </a:cubicBezTo>
                  <a:cubicBezTo>
                    <a:pt x="2016" y="75"/>
                    <a:pt x="1745" y="1"/>
                    <a:pt x="1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005;p72"/>
            <p:cNvSpPr/>
            <p:nvPr/>
          </p:nvSpPr>
          <p:spPr>
            <a:xfrm>
              <a:off x="1045175" y="3393663"/>
              <a:ext cx="69600" cy="59500"/>
            </a:xfrm>
            <a:custGeom>
              <a:avLst/>
              <a:gdLst/>
              <a:ahLst/>
              <a:cxnLst/>
              <a:rect l="l" t="t" r="r" b="b"/>
              <a:pathLst>
                <a:path w="2784" h="2380" fill="none" extrusionOk="0">
                  <a:moveTo>
                    <a:pt x="2340" y="1855"/>
                  </a:moveTo>
                  <a:cubicBezTo>
                    <a:pt x="1876" y="2319"/>
                    <a:pt x="1070" y="2379"/>
                    <a:pt x="565" y="2017"/>
                  </a:cubicBezTo>
                  <a:cubicBezTo>
                    <a:pt x="41" y="1654"/>
                    <a:pt x="1" y="988"/>
                    <a:pt x="465" y="524"/>
                  </a:cubicBezTo>
                  <a:cubicBezTo>
                    <a:pt x="928" y="81"/>
                    <a:pt x="1715" y="0"/>
                    <a:pt x="2239" y="363"/>
                  </a:cubicBezTo>
                  <a:cubicBezTo>
                    <a:pt x="2743" y="746"/>
                    <a:pt x="2783" y="1412"/>
                    <a:pt x="2340" y="1855"/>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006;p72"/>
            <p:cNvSpPr/>
            <p:nvPr/>
          </p:nvSpPr>
          <p:spPr>
            <a:xfrm>
              <a:off x="1060300" y="3408613"/>
              <a:ext cx="39350" cy="29625"/>
            </a:xfrm>
            <a:custGeom>
              <a:avLst/>
              <a:gdLst/>
              <a:ahLst/>
              <a:cxnLst/>
              <a:rect l="l" t="t" r="r" b="b"/>
              <a:pathLst>
                <a:path w="1574" h="1185" extrusionOk="0">
                  <a:moveTo>
                    <a:pt x="817" y="92"/>
                  </a:moveTo>
                  <a:cubicBezTo>
                    <a:pt x="862" y="92"/>
                    <a:pt x="907" y="98"/>
                    <a:pt x="948" y="108"/>
                  </a:cubicBezTo>
                  <a:cubicBezTo>
                    <a:pt x="948" y="128"/>
                    <a:pt x="928" y="289"/>
                    <a:pt x="888" y="451"/>
                  </a:cubicBezTo>
                  <a:cubicBezTo>
                    <a:pt x="666" y="350"/>
                    <a:pt x="485" y="229"/>
                    <a:pt x="444" y="209"/>
                  </a:cubicBezTo>
                  <a:cubicBezTo>
                    <a:pt x="549" y="134"/>
                    <a:pt x="687" y="92"/>
                    <a:pt x="817" y="92"/>
                  </a:cubicBezTo>
                  <a:close/>
                  <a:moveTo>
                    <a:pt x="1069" y="148"/>
                  </a:moveTo>
                  <a:cubicBezTo>
                    <a:pt x="1110" y="168"/>
                    <a:pt x="1150" y="189"/>
                    <a:pt x="1190" y="209"/>
                  </a:cubicBezTo>
                  <a:cubicBezTo>
                    <a:pt x="1291" y="289"/>
                    <a:pt x="1372" y="390"/>
                    <a:pt x="1372" y="511"/>
                  </a:cubicBezTo>
                  <a:cubicBezTo>
                    <a:pt x="1360" y="511"/>
                    <a:pt x="1309" y="524"/>
                    <a:pt x="1230" y="524"/>
                  </a:cubicBezTo>
                  <a:cubicBezTo>
                    <a:pt x="1171" y="524"/>
                    <a:pt x="1095" y="517"/>
                    <a:pt x="1009" y="491"/>
                  </a:cubicBezTo>
                  <a:cubicBezTo>
                    <a:pt x="1049" y="330"/>
                    <a:pt x="1069" y="168"/>
                    <a:pt x="1069" y="148"/>
                  </a:cubicBezTo>
                  <a:close/>
                  <a:moveTo>
                    <a:pt x="364" y="269"/>
                  </a:moveTo>
                  <a:cubicBezTo>
                    <a:pt x="424" y="310"/>
                    <a:pt x="626" y="451"/>
                    <a:pt x="868" y="531"/>
                  </a:cubicBezTo>
                  <a:cubicBezTo>
                    <a:pt x="868" y="572"/>
                    <a:pt x="848" y="592"/>
                    <a:pt x="848" y="632"/>
                  </a:cubicBezTo>
                  <a:cubicBezTo>
                    <a:pt x="827" y="632"/>
                    <a:pt x="827" y="612"/>
                    <a:pt x="827" y="612"/>
                  </a:cubicBezTo>
                  <a:cubicBezTo>
                    <a:pt x="727" y="585"/>
                    <a:pt x="628" y="576"/>
                    <a:pt x="540" y="576"/>
                  </a:cubicBezTo>
                  <a:cubicBezTo>
                    <a:pt x="364" y="576"/>
                    <a:pt x="229" y="612"/>
                    <a:pt x="202" y="612"/>
                  </a:cubicBezTo>
                  <a:cubicBezTo>
                    <a:pt x="202" y="491"/>
                    <a:pt x="243" y="370"/>
                    <a:pt x="344" y="269"/>
                  </a:cubicBezTo>
                  <a:close/>
                  <a:moveTo>
                    <a:pt x="989" y="572"/>
                  </a:moveTo>
                  <a:cubicBezTo>
                    <a:pt x="1090" y="602"/>
                    <a:pt x="1180" y="612"/>
                    <a:pt x="1251" y="612"/>
                  </a:cubicBezTo>
                  <a:cubicBezTo>
                    <a:pt x="1321" y="612"/>
                    <a:pt x="1372" y="602"/>
                    <a:pt x="1392" y="592"/>
                  </a:cubicBezTo>
                  <a:lnTo>
                    <a:pt x="1392" y="592"/>
                  </a:lnTo>
                  <a:cubicBezTo>
                    <a:pt x="1372" y="713"/>
                    <a:pt x="1332" y="814"/>
                    <a:pt x="1251" y="914"/>
                  </a:cubicBezTo>
                  <a:cubicBezTo>
                    <a:pt x="1231" y="894"/>
                    <a:pt x="1150" y="814"/>
                    <a:pt x="1049" y="733"/>
                  </a:cubicBezTo>
                  <a:cubicBezTo>
                    <a:pt x="1029" y="713"/>
                    <a:pt x="989" y="693"/>
                    <a:pt x="948" y="673"/>
                  </a:cubicBezTo>
                  <a:cubicBezTo>
                    <a:pt x="948" y="673"/>
                    <a:pt x="948" y="652"/>
                    <a:pt x="948" y="652"/>
                  </a:cubicBezTo>
                  <a:cubicBezTo>
                    <a:pt x="969" y="632"/>
                    <a:pt x="969" y="592"/>
                    <a:pt x="989" y="572"/>
                  </a:cubicBezTo>
                  <a:close/>
                  <a:moveTo>
                    <a:pt x="490" y="663"/>
                  </a:moveTo>
                  <a:cubicBezTo>
                    <a:pt x="581" y="663"/>
                    <a:pt x="689" y="676"/>
                    <a:pt x="807" y="713"/>
                  </a:cubicBezTo>
                  <a:cubicBezTo>
                    <a:pt x="727" y="894"/>
                    <a:pt x="626" y="1035"/>
                    <a:pt x="606" y="1076"/>
                  </a:cubicBezTo>
                  <a:cubicBezTo>
                    <a:pt x="525" y="1056"/>
                    <a:pt x="465" y="1035"/>
                    <a:pt x="404" y="995"/>
                  </a:cubicBezTo>
                  <a:cubicBezTo>
                    <a:pt x="283" y="914"/>
                    <a:pt x="223" y="814"/>
                    <a:pt x="202" y="713"/>
                  </a:cubicBezTo>
                  <a:cubicBezTo>
                    <a:pt x="228" y="700"/>
                    <a:pt x="334" y="663"/>
                    <a:pt x="490" y="663"/>
                  </a:cubicBezTo>
                  <a:close/>
                  <a:moveTo>
                    <a:pt x="908" y="753"/>
                  </a:moveTo>
                  <a:cubicBezTo>
                    <a:pt x="948" y="773"/>
                    <a:pt x="969" y="793"/>
                    <a:pt x="1009" y="814"/>
                  </a:cubicBezTo>
                  <a:cubicBezTo>
                    <a:pt x="1090" y="894"/>
                    <a:pt x="1150" y="955"/>
                    <a:pt x="1170" y="975"/>
                  </a:cubicBezTo>
                  <a:cubicBezTo>
                    <a:pt x="1048" y="1045"/>
                    <a:pt x="910" y="1100"/>
                    <a:pt x="770" y="1100"/>
                  </a:cubicBezTo>
                  <a:cubicBezTo>
                    <a:pt x="749" y="1100"/>
                    <a:pt x="728" y="1099"/>
                    <a:pt x="706" y="1096"/>
                  </a:cubicBezTo>
                  <a:cubicBezTo>
                    <a:pt x="747" y="1056"/>
                    <a:pt x="827" y="935"/>
                    <a:pt x="908" y="753"/>
                  </a:cubicBezTo>
                  <a:close/>
                  <a:moveTo>
                    <a:pt x="831" y="1"/>
                  </a:moveTo>
                  <a:cubicBezTo>
                    <a:pt x="625" y="1"/>
                    <a:pt x="414" y="78"/>
                    <a:pt x="263" y="229"/>
                  </a:cubicBezTo>
                  <a:cubicBezTo>
                    <a:pt x="1" y="471"/>
                    <a:pt x="41" y="854"/>
                    <a:pt x="323" y="1056"/>
                  </a:cubicBezTo>
                  <a:cubicBezTo>
                    <a:pt x="445" y="1143"/>
                    <a:pt x="598" y="1185"/>
                    <a:pt x="752" y="1185"/>
                  </a:cubicBezTo>
                  <a:cubicBezTo>
                    <a:pt x="955" y="1185"/>
                    <a:pt x="1163" y="1112"/>
                    <a:pt x="1311" y="975"/>
                  </a:cubicBezTo>
                  <a:cubicBezTo>
                    <a:pt x="1573" y="713"/>
                    <a:pt x="1553" y="330"/>
                    <a:pt x="1251" y="128"/>
                  </a:cubicBezTo>
                  <a:cubicBezTo>
                    <a:pt x="1131" y="43"/>
                    <a:pt x="982" y="1"/>
                    <a:pt x="8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007;p72"/>
            <p:cNvSpPr/>
            <p:nvPr/>
          </p:nvSpPr>
          <p:spPr>
            <a:xfrm>
              <a:off x="987225" y="3217113"/>
              <a:ext cx="197100" cy="106775"/>
            </a:xfrm>
            <a:custGeom>
              <a:avLst/>
              <a:gdLst/>
              <a:ahLst/>
              <a:cxnLst/>
              <a:rect l="l" t="t" r="r" b="b"/>
              <a:pathLst>
                <a:path w="7884" h="4271" extrusionOk="0">
                  <a:moveTo>
                    <a:pt x="4074" y="0"/>
                  </a:moveTo>
                  <a:cubicBezTo>
                    <a:pt x="3870" y="0"/>
                    <a:pt x="3667" y="26"/>
                    <a:pt x="3468" y="106"/>
                  </a:cubicBezTo>
                  <a:cubicBezTo>
                    <a:pt x="2944" y="328"/>
                    <a:pt x="2379" y="489"/>
                    <a:pt x="1855" y="731"/>
                  </a:cubicBezTo>
                  <a:cubicBezTo>
                    <a:pt x="1371" y="953"/>
                    <a:pt x="827" y="1155"/>
                    <a:pt x="383" y="1457"/>
                  </a:cubicBezTo>
                  <a:cubicBezTo>
                    <a:pt x="0" y="1719"/>
                    <a:pt x="202" y="2344"/>
                    <a:pt x="282" y="2727"/>
                  </a:cubicBezTo>
                  <a:cubicBezTo>
                    <a:pt x="383" y="3231"/>
                    <a:pt x="565" y="3695"/>
                    <a:pt x="807" y="4139"/>
                  </a:cubicBezTo>
                  <a:cubicBezTo>
                    <a:pt x="827" y="4199"/>
                    <a:pt x="867" y="4239"/>
                    <a:pt x="928" y="4260"/>
                  </a:cubicBezTo>
                  <a:cubicBezTo>
                    <a:pt x="943" y="4267"/>
                    <a:pt x="958" y="4271"/>
                    <a:pt x="974" y="4271"/>
                  </a:cubicBezTo>
                  <a:cubicBezTo>
                    <a:pt x="1038" y="4271"/>
                    <a:pt x="1101" y="4212"/>
                    <a:pt x="1149" y="4179"/>
                  </a:cubicBezTo>
                  <a:cubicBezTo>
                    <a:pt x="1351" y="3977"/>
                    <a:pt x="1553" y="3796"/>
                    <a:pt x="1754" y="3635"/>
                  </a:cubicBezTo>
                  <a:cubicBezTo>
                    <a:pt x="2158" y="3332"/>
                    <a:pt x="2581" y="3010"/>
                    <a:pt x="3025" y="2808"/>
                  </a:cubicBezTo>
                  <a:cubicBezTo>
                    <a:pt x="3307" y="2667"/>
                    <a:pt x="3771" y="2445"/>
                    <a:pt x="4073" y="2445"/>
                  </a:cubicBezTo>
                  <a:cubicBezTo>
                    <a:pt x="4255" y="2445"/>
                    <a:pt x="4416" y="2506"/>
                    <a:pt x="4577" y="2546"/>
                  </a:cubicBezTo>
                  <a:cubicBezTo>
                    <a:pt x="4843" y="2624"/>
                    <a:pt x="5119" y="2662"/>
                    <a:pt x="5394" y="2662"/>
                  </a:cubicBezTo>
                  <a:cubicBezTo>
                    <a:pt x="5977" y="2662"/>
                    <a:pt x="6558" y="2491"/>
                    <a:pt x="7037" y="2163"/>
                  </a:cubicBezTo>
                  <a:cubicBezTo>
                    <a:pt x="7319" y="1981"/>
                    <a:pt x="7581" y="1739"/>
                    <a:pt x="7722" y="1437"/>
                  </a:cubicBezTo>
                  <a:cubicBezTo>
                    <a:pt x="7864" y="1114"/>
                    <a:pt x="7884" y="751"/>
                    <a:pt x="7722" y="449"/>
                  </a:cubicBezTo>
                  <a:cubicBezTo>
                    <a:pt x="7535" y="121"/>
                    <a:pt x="7252" y="38"/>
                    <a:pt x="6945" y="38"/>
                  </a:cubicBezTo>
                  <a:cubicBezTo>
                    <a:pt x="6724" y="38"/>
                    <a:pt x="6490" y="81"/>
                    <a:pt x="6271" y="106"/>
                  </a:cubicBezTo>
                  <a:cubicBezTo>
                    <a:pt x="6123" y="128"/>
                    <a:pt x="5972" y="137"/>
                    <a:pt x="5819" y="137"/>
                  </a:cubicBezTo>
                  <a:cubicBezTo>
                    <a:pt x="5556" y="137"/>
                    <a:pt x="5288" y="112"/>
                    <a:pt x="5021" y="86"/>
                  </a:cubicBezTo>
                  <a:cubicBezTo>
                    <a:pt x="4704" y="62"/>
                    <a:pt x="4387" y="0"/>
                    <a:pt x="40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008;p72"/>
            <p:cNvSpPr/>
            <p:nvPr/>
          </p:nvSpPr>
          <p:spPr>
            <a:xfrm>
              <a:off x="1197425" y="3485388"/>
              <a:ext cx="24200" cy="7600"/>
            </a:xfrm>
            <a:custGeom>
              <a:avLst/>
              <a:gdLst/>
              <a:ahLst/>
              <a:cxnLst/>
              <a:rect l="l" t="t" r="r" b="b"/>
              <a:pathLst>
                <a:path w="968" h="304" fill="none" extrusionOk="0">
                  <a:moveTo>
                    <a:pt x="0" y="1"/>
                  </a:moveTo>
                  <a:cubicBezTo>
                    <a:pt x="343" y="162"/>
                    <a:pt x="605" y="223"/>
                    <a:pt x="968" y="303"/>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009;p72"/>
            <p:cNvSpPr/>
            <p:nvPr/>
          </p:nvSpPr>
          <p:spPr>
            <a:xfrm>
              <a:off x="1157075" y="3425413"/>
              <a:ext cx="38350" cy="21700"/>
            </a:xfrm>
            <a:custGeom>
              <a:avLst/>
              <a:gdLst/>
              <a:ahLst/>
              <a:cxnLst/>
              <a:rect l="l" t="t" r="r" b="b"/>
              <a:pathLst>
                <a:path w="1534" h="868" fill="none" extrusionOk="0">
                  <a:moveTo>
                    <a:pt x="61" y="1"/>
                  </a:moveTo>
                  <a:cubicBezTo>
                    <a:pt x="1" y="142"/>
                    <a:pt x="82" y="323"/>
                    <a:pt x="162" y="444"/>
                  </a:cubicBezTo>
                  <a:cubicBezTo>
                    <a:pt x="263" y="565"/>
                    <a:pt x="384" y="646"/>
                    <a:pt x="525" y="706"/>
                  </a:cubicBezTo>
                  <a:cubicBezTo>
                    <a:pt x="525" y="706"/>
                    <a:pt x="525" y="706"/>
                    <a:pt x="525" y="706"/>
                  </a:cubicBezTo>
                  <a:cubicBezTo>
                    <a:pt x="908" y="867"/>
                    <a:pt x="1372" y="666"/>
                    <a:pt x="1493" y="283"/>
                  </a:cubicBezTo>
                  <a:cubicBezTo>
                    <a:pt x="1513" y="222"/>
                    <a:pt x="1513" y="162"/>
                    <a:pt x="1533" y="101"/>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010;p72"/>
            <p:cNvSpPr/>
            <p:nvPr/>
          </p:nvSpPr>
          <p:spPr>
            <a:xfrm>
              <a:off x="1125825" y="3493963"/>
              <a:ext cx="30775" cy="19675"/>
            </a:xfrm>
            <a:custGeom>
              <a:avLst/>
              <a:gdLst/>
              <a:ahLst/>
              <a:cxnLst/>
              <a:rect l="l" t="t" r="r" b="b"/>
              <a:pathLst>
                <a:path w="1231" h="787" fill="none" extrusionOk="0">
                  <a:moveTo>
                    <a:pt x="1211" y="1"/>
                  </a:moveTo>
                  <a:cubicBezTo>
                    <a:pt x="1231" y="303"/>
                    <a:pt x="1049" y="585"/>
                    <a:pt x="787" y="686"/>
                  </a:cubicBezTo>
                  <a:cubicBezTo>
                    <a:pt x="525" y="787"/>
                    <a:pt x="182" y="726"/>
                    <a:pt x="1" y="505"/>
                  </a:cubicBezTo>
                </a:path>
              </a:pathLst>
            </a:custGeom>
            <a:noFill/>
            <a:ln w="4025"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011;p72"/>
            <p:cNvSpPr/>
            <p:nvPr/>
          </p:nvSpPr>
          <p:spPr>
            <a:xfrm>
              <a:off x="1240250" y="3346788"/>
              <a:ext cx="36325" cy="17650"/>
            </a:xfrm>
            <a:custGeom>
              <a:avLst/>
              <a:gdLst/>
              <a:ahLst/>
              <a:cxnLst/>
              <a:rect l="l" t="t" r="r" b="b"/>
              <a:pathLst>
                <a:path w="1453" h="706" fill="none" extrusionOk="0">
                  <a:moveTo>
                    <a:pt x="1453" y="282"/>
                  </a:moveTo>
                  <a:cubicBezTo>
                    <a:pt x="1412" y="504"/>
                    <a:pt x="1211" y="666"/>
                    <a:pt x="1009" y="686"/>
                  </a:cubicBezTo>
                  <a:cubicBezTo>
                    <a:pt x="787" y="706"/>
                    <a:pt x="565" y="625"/>
                    <a:pt x="404" y="484"/>
                  </a:cubicBezTo>
                  <a:cubicBezTo>
                    <a:pt x="243" y="363"/>
                    <a:pt x="102" y="182"/>
                    <a:pt x="1" y="0"/>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012;p72"/>
            <p:cNvSpPr/>
            <p:nvPr/>
          </p:nvSpPr>
          <p:spPr>
            <a:xfrm>
              <a:off x="1261425" y="3407763"/>
              <a:ext cx="20200" cy="11125"/>
            </a:xfrm>
            <a:custGeom>
              <a:avLst/>
              <a:gdLst/>
              <a:ahLst/>
              <a:cxnLst/>
              <a:rect l="l" t="t" r="r" b="b"/>
              <a:pathLst>
                <a:path w="808" h="445" fill="none" extrusionOk="0">
                  <a:moveTo>
                    <a:pt x="1" y="1"/>
                  </a:moveTo>
                  <a:cubicBezTo>
                    <a:pt x="243" y="162"/>
                    <a:pt x="525" y="323"/>
                    <a:pt x="807" y="444"/>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013;p72"/>
            <p:cNvSpPr/>
            <p:nvPr/>
          </p:nvSpPr>
          <p:spPr>
            <a:xfrm>
              <a:off x="1138425" y="3220763"/>
              <a:ext cx="38850" cy="7075"/>
            </a:xfrm>
            <a:custGeom>
              <a:avLst/>
              <a:gdLst/>
              <a:ahLst/>
              <a:cxnLst/>
              <a:rect l="l" t="t" r="r" b="b"/>
              <a:pathLst>
                <a:path w="1554" h="283" fill="none" extrusionOk="0">
                  <a:moveTo>
                    <a:pt x="1553" y="121"/>
                  </a:moveTo>
                  <a:cubicBezTo>
                    <a:pt x="1291" y="202"/>
                    <a:pt x="1009" y="283"/>
                    <a:pt x="747" y="283"/>
                  </a:cubicBezTo>
                  <a:cubicBezTo>
                    <a:pt x="465" y="283"/>
                    <a:pt x="182" y="202"/>
                    <a:pt x="1" y="0"/>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014;p72"/>
            <p:cNvSpPr/>
            <p:nvPr/>
          </p:nvSpPr>
          <p:spPr>
            <a:xfrm>
              <a:off x="1229175" y="3336188"/>
              <a:ext cx="92775" cy="143175"/>
            </a:xfrm>
            <a:custGeom>
              <a:avLst/>
              <a:gdLst/>
              <a:ahLst/>
              <a:cxnLst/>
              <a:rect l="l" t="t" r="r" b="b"/>
              <a:pathLst>
                <a:path w="3711" h="5727" fill="none" extrusionOk="0">
                  <a:moveTo>
                    <a:pt x="1472" y="5727"/>
                  </a:moveTo>
                  <a:cubicBezTo>
                    <a:pt x="1512" y="5727"/>
                    <a:pt x="1553" y="5727"/>
                    <a:pt x="1593" y="5727"/>
                  </a:cubicBezTo>
                  <a:cubicBezTo>
                    <a:pt x="1916" y="5707"/>
                    <a:pt x="2218" y="5646"/>
                    <a:pt x="2521" y="5566"/>
                  </a:cubicBezTo>
                  <a:cubicBezTo>
                    <a:pt x="3146" y="5384"/>
                    <a:pt x="3307" y="4598"/>
                    <a:pt x="3448" y="4053"/>
                  </a:cubicBezTo>
                  <a:cubicBezTo>
                    <a:pt x="3589" y="3509"/>
                    <a:pt x="3710" y="2965"/>
                    <a:pt x="3690" y="2400"/>
                  </a:cubicBezTo>
                  <a:cubicBezTo>
                    <a:pt x="3690" y="2380"/>
                    <a:pt x="3690" y="2360"/>
                    <a:pt x="3690" y="2340"/>
                  </a:cubicBezTo>
                  <a:cubicBezTo>
                    <a:pt x="3690" y="2319"/>
                    <a:pt x="3690" y="2299"/>
                    <a:pt x="3690" y="2279"/>
                  </a:cubicBezTo>
                  <a:lnTo>
                    <a:pt x="3690" y="2259"/>
                  </a:lnTo>
                  <a:cubicBezTo>
                    <a:pt x="3670" y="2037"/>
                    <a:pt x="3589" y="1836"/>
                    <a:pt x="3448" y="1674"/>
                  </a:cubicBezTo>
                  <a:cubicBezTo>
                    <a:pt x="3408" y="1614"/>
                    <a:pt x="3367" y="1573"/>
                    <a:pt x="3307" y="1533"/>
                  </a:cubicBezTo>
                  <a:cubicBezTo>
                    <a:pt x="2823" y="1130"/>
                    <a:pt x="2238" y="827"/>
                    <a:pt x="1674" y="525"/>
                  </a:cubicBezTo>
                  <a:cubicBezTo>
                    <a:pt x="1351" y="343"/>
                    <a:pt x="988" y="1"/>
                    <a:pt x="565" y="122"/>
                  </a:cubicBezTo>
                  <a:cubicBezTo>
                    <a:pt x="303" y="223"/>
                    <a:pt x="141" y="505"/>
                    <a:pt x="81" y="767"/>
                  </a:cubicBezTo>
                  <a:cubicBezTo>
                    <a:pt x="0" y="1271"/>
                    <a:pt x="182" y="1795"/>
                    <a:pt x="504" y="2198"/>
                  </a:cubicBezTo>
                  <a:cubicBezTo>
                    <a:pt x="726" y="2501"/>
                    <a:pt x="1049" y="2703"/>
                    <a:pt x="1351" y="2904"/>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015;p72"/>
            <p:cNvSpPr/>
            <p:nvPr/>
          </p:nvSpPr>
          <p:spPr>
            <a:xfrm>
              <a:off x="1152050" y="3419363"/>
              <a:ext cx="115950" cy="130575"/>
            </a:xfrm>
            <a:custGeom>
              <a:avLst/>
              <a:gdLst/>
              <a:ahLst/>
              <a:cxnLst/>
              <a:rect l="l" t="t" r="r" b="b"/>
              <a:pathLst>
                <a:path w="4638" h="5223" fill="none" extrusionOk="0">
                  <a:moveTo>
                    <a:pt x="4436" y="3872"/>
                  </a:moveTo>
                  <a:cubicBezTo>
                    <a:pt x="4557" y="3085"/>
                    <a:pt x="4638" y="2138"/>
                    <a:pt x="4355" y="1372"/>
                  </a:cubicBezTo>
                  <a:cubicBezTo>
                    <a:pt x="4235" y="1049"/>
                    <a:pt x="3952" y="787"/>
                    <a:pt x="3589" y="747"/>
                  </a:cubicBezTo>
                  <a:cubicBezTo>
                    <a:pt x="3247" y="626"/>
                    <a:pt x="2843" y="585"/>
                    <a:pt x="2541" y="505"/>
                  </a:cubicBezTo>
                  <a:cubicBezTo>
                    <a:pt x="2319" y="444"/>
                    <a:pt x="2077" y="384"/>
                    <a:pt x="1855" y="323"/>
                  </a:cubicBezTo>
                  <a:cubicBezTo>
                    <a:pt x="1533" y="243"/>
                    <a:pt x="1210" y="162"/>
                    <a:pt x="908" y="61"/>
                  </a:cubicBezTo>
                  <a:cubicBezTo>
                    <a:pt x="767" y="41"/>
                    <a:pt x="625" y="1"/>
                    <a:pt x="504" y="41"/>
                  </a:cubicBezTo>
                  <a:cubicBezTo>
                    <a:pt x="363" y="81"/>
                    <a:pt x="262" y="222"/>
                    <a:pt x="202" y="343"/>
                  </a:cubicBezTo>
                  <a:cubicBezTo>
                    <a:pt x="0" y="827"/>
                    <a:pt x="182" y="1392"/>
                    <a:pt x="504" y="1795"/>
                  </a:cubicBezTo>
                  <a:cubicBezTo>
                    <a:pt x="847" y="2178"/>
                    <a:pt x="1311" y="2420"/>
                    <a:pt x="1775" y="2622"/>
                  </a:cubicBezTo>
                  <a:cubicBezTo>
                    <a:pt x="1613" y="2985"/>
                    <a:pt x="1472" y="3368"/>
                    <a:pt x="1311" y="3731"/>
                  </a:cubicBezTo>
                  <a:cubicBezTo>
                    <a:pt x="1230" y="3952"/>
                    <a:pt x="1129" y="4194"/>
                    <a:pt x="1190" y="4436"/>
                  </a:cubicBezTo>
                  <a:cubicBezTo>
                    <a:pt x="1271" y="4799"/>
                    <a:pt x="1674" y="5021"/>
                    <a:pt x="2037" y="5102"/>
                  </a:cubicBezTo>
                  <a:cubicBezTo>
                    <a:pt x="2561" y="5223"/>
                    <a:pt x="3126" y="5182"/>
                    <a:pt x="3650" y="4981"/>
                  </a:cubicBezTo>
                  <a:cubicBezTo>
                    <a:pt x="3851" y="4900"/>
                    <a:pt x="4053" y="4799"/>
                    <a:pt x="4194" y="4618"/>
                  </a:cubicBezTo>
                  <a:cubicBezTo>
                    <a:pt x="4355" y="4416"/>
                    <a:pt x="4396" y="4134"/>
                    <a:pt x="4436" y="3872"/>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016;p72"/>
            <p:cNvSpPr/>
            <p:nvPr/>
          </p:nvSpPr>
          <p:spPr>
            <a:xfrm>
              <a:off x="1107700" y="3487338"/>
              <a:ext cx="101825" cy="87850"/>
            </a:xfrm>
            <a:custGeom>
              <a:avLst/>
              <a:gdLst/>
              <a:ahLst/>
              <a:cxnLst/>
              <a:rect l="l" t="t" r="r" b="b"/>
              <a:pathLst>
                <a:path w="4073" h="3514" extrusionOk="0">
                  <a:moveTo>
                    <a:pt x="723" y="0"/>
                  </a:moveTo>
                  <a:cubicBezTo>
                    <a:pt x="664" y="0"/>
                    <a:pt x="604" y="7"/>
                    <a:pt x="544" y="24"/>
                  </a:cubicBezTo>
                  <a:cubicBezTo>
                    <a:pt x="383" y="84"/>
                    <a:pt x="242" y="245"/>
                    <a:pt x="182" y="407"/>
                  </a:cubicBezTo>
                  <a:cubicBezTo>
                    <a:pt x="0" y="870"/>
                    <a:pt x="81" y="1334"/>
                    <a:pt x="464" y="1657"/>
                  </a:cubicBezTo>
                  <a:cubicBezTo>
                    <a:pt x="686" y="1838"/>
                    <a:pt x="948" y="1939"/>
                    <a:pt x="1210" y="2060"/>
                  </a:cubicBezTo>
                  <a:cubicBezTo>
                    <a:pt x="1532" y="2201"/>
                    <a:pt x="2036" y="2302"/>
                    <a:pt x="2258" y="2604"/>
                  </a:cubicBezTo>
                  <a:cubicBezTo>
                    <a:pt x="2541" y="2947"/>
                    <a:pt x="2561" y="3471"/>
                    <a:pt x="3145" y="3512"/>
                  </a:cubicBezTo>
                  <a:cubicBezTo>
                    <a:pt x="3158" y="3513"/>
                    <a:pt x="3171" y="3513"/>
                    <a:pt x="3184" y="3513"/>
                  </a:cubicBezTo>
                  <a:cubicBezTo>
                    <a:pt x="3472" y="3513"/>
                    <a:pt x="3737" y="3299"/>
                    <a:pt x="3891" y="3048"/>
                  </a:cubicBezTo>
                  <a:cubicBezTo>
                    <a:pt x="4033" y="2786"/>
                    <a:pt x="4073" y="2463"/>
                    <a:pt x="4053" y="2161"/>
                  </a:cubicBezTo>
                  <a:cubicBezTo>
                    <a:pt x="4053" y="1717"/>
                    <a:pt x="3972" y="1254"/>
                    <a:pt x="3770" y="870"/>
                  </a:cubicBezTo>
                  <a:cubicBezTo>
                    <a:pt x="3549" y="447"/>
                    <a:pt x="2541" y="266"/>
                    <a:pt x="2097" y="185"/>
                  </a:cubicBezTo>
                  <a:cubicBezTo>
                    <a:pt x="1734" y="124"/>
                    <a:pt x="1351" y="84"/>
                    <a:pt x="968" y="24"/>
                  </a:cubicBezTo>
                  <a:cubicBezTo>
                    <a:pt x="886" y="12"/>
                    <a:pt x="805" y="0"/>
                    <a:pt x="7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017;p72"/>
            <p:cNvSpPr/>
            <p:nvPr/>
          </p:nvSpPr>
          <p:spPr>
            <a:xfrm>
              <a:off x="1109700" y="3486913"/>
              <a:ext cx="99825" cy="76650"/>
            </a:xfrm>
            <a:custGeom>
              <a:avLst/>
              <a:gdLst/>
              <a:ahLst/>
              <a:cxnLst/>
              <a:rect l="l" t="t" r="r" b="b"/>
              <a:pathLst>
                <a:path w="3993" h="3066" fill="none" extrusionOk="0">
                  <a:moveTo>
                    <a:pt x="3811" y="3065"/>
                  </a:moveTo>
                  <a:cubicBezTo>
                    <a:pt x="3953" y="2803"/>
                    <a:pt x="3993" y="2480"/>
                    <a:pt x="3973" y="2178"/>
                  </a:cubicBezTo>
                  <a:cubicBezTo>
                    <a:pt x="3973" y="1734"/>
                    <a:pt x="3892" y="1271"/>
                    <a:pt x="3690" y="887"/>
                  </a:cubicBezTo>
                  <a:cubicBezTo>
                    <a:pt x="3469" y="464"/>
                    <a:pt x="2461" y="283"/>
                    <a:pt x="2017" y="202"/>
                  </a:cubicBezTo>
                  <a:cubicBezTo>
                    <a:pt x="1614" y="141"/>
                    <a:pt x="1190" y="61"/>
                    <a:pt x="747" y="21"/>
                  </a:cubicBezTo>
                  <a:cubicBezTo>
                    <a:pt x="666" y="21"/>
                    <a:pt x="585" y="0"/>
                    <a:pt x="505" y="21"/>
                  </a:cubicBezTo>
                  <a:cubicBezTo>
                    <a:pt x="384" y="61"/>
                    <a:pt x="263" y="162"/>
                    <a:pt x="202" y="283"/>
                  </a:cubicBezTo>
                  <a:cubicBezTo>
                    <a:pt x="81" y="464"/>
                    <a:pt x="1" y="726"/>
                    <a:pt x="1" y="928"/>
                  </a:cubicBezTo>
                  <a:cubicBezTo>
                    <a:pt x="1" y="1230"/>
                    <a:pt x="162" y="1492"/>
                    <a:pt x="384" y="1674"/>
                  </a:cubicBezTo>
                  <a:cubicBezTo>
                    <a:pt x="606" y="1855"/>
                    <a:pt x="868" y="1956"/>
                    <a:pt x="1130" y="2077"/>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018;p72"/>
            <p:cNvSpPr/>
            <p:nvPr/>
          </p:nvSpPr>
          <p:spPr>
            <a:xfrm>
              <a:off x="461475" y="3271663"/>
              <a:ext cx="738975" cy="712775"/>
            </a:xfrm>
            <a:custGeom>
              <a:avLst/>
              <a:gdLst/>
              <a:ahLst/>
              <a:cxnLst/>
              <a:rect l="l" t="t" r="r" b="b"/>
              <a:pathLst>
                <a:path w="29559" h="28511" fill="none" extrusionOk="0">
                  <a:moveTo>
                    <a:pt x="29559" y="11957"/>
                  </a:moveTo>
                  <a:cubicBezTo>
                    <a:pt x="29418" y="12139"/>
                    <a:pt x="29337" y="12199"/>
                    <a:pt x="29136" y="12320"/>
                  </a:cubicBezTo>
                  <a:cubicBezTo>
                    <a:pt x="27986" y="13046"/>
                    <a:pt x="26716" y="13591"/>
                    <a:pt x="25486" y="14216"/>
                  </a:cubicBezTo>
                  <a:cubicBezTo>
                    <a:pt x="24176" y="14881"/>
                    <a:pt x="22623" y="15123"/>
                    <a:pt x="21232" y="15587"/>
                  </a:cubicBezTo>
                  <a:cubicBezTo>
                    <a:pt x="19901" y="16010"/>
                    <a:pt x="18832" y="16877"/>
                    <a:pt x="17784" y="17804"/>
                  </a:cubicBezTo>
                  <a:cubicBezTo>
                    <a:pt x="15506" y="19861"/>
                    <a:pt x="13631" y="22301"/>
                    <a:pt x="11614" y="24619"/>
                  </a:cubicBezTo>
                  <a:cubicBezTo>
                    <a:pt x="10525" y="25870"/>
                    <a:pt x="9316" y="27120"/>
                    <a:pt x="7743" y="27704"/>
                  </a:cubicBezTo>
                  <a:cubicBezTo>
                    <a:pt x="5626" y="28511"/>
                    <a:pt x="3045" y="27805"/>
                    <a:pt x="1593" y="26051"/>
                  </a:cubicBezTo>
                  <a:cubicBezTo>
                    <a:pt x="162" y="24297"/>
                    <a:pt x="1" y="21615"/>
                    <a:pt x="1190" y="19700"/>
                  </a:cubicBezTo>
                  <a:cubicBezTo>
                    <a:pt x="1896" y="18551"/>
                    <a:pt x="2985" y="17724"/>
                    <a:pt x="4053" y="16917"/>
                  </a:cubicBezTo>
                  <a:cubicBezTo>
                    <a:pt x="4638" y="16917"/>
                    <a:pt x="6150" y="15345"/>
                    <a:pt x="6634" y="14962"/>
                  </a:cubicBezTo>
                  <a:cubicBezTo>
                    <a:pt x="7562" y="14276"/>
                    <a:pt x="8469" y="13591"/>
                    <a:pt x="9376" y="12885"/>
                  </a:cubicBezTo>
                  <a:cubicBezTo>
                    <a:pt x="11130" y="11574"/>
                    <a:pt x="12925" y="10324"/>
                    <a:pt x="14518" y="8832"/>
                  </a:cubicBezTo>
                  <a:cubicBezTo>
                    <a:pt x="15304" y="8106"/>
                    <a:pt x="16090" y="7562"/>
                    <a:pt x="16473" y="6534"/>
                  </a:cubicBezTo>
                  <a:cubicBezTo>
                    <a:pt x="16655" y="6009"/>
                    <a:pt x="16736" y="5465"/>
                    <a:pt x="16917" y="4961"/>
                  </a:cubicBezTo>
                  <a:cubicBezTo>
                    <a:pt x="17139" y="4356"/>
                    <a:pt x="17482" y="3832"/>
                    <a:pt x="17845" y="3308"/>
                  </a:cubicBezTo>
                  <a:cubicBezTo>
                    <a:pt x="18127" y="2864"/>
                    <a:pt x="18409" y="2441"/>
                    <a:pt x="18691" y="1997"/>
                  </a:cubicBezTo>
                  <a:cubicBezTo>
                    <a:pt x="19175" y="1271"/>
                    <a:pt x="19679" y="525"/>
                    <a:pt x="20365" y="1"/>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019;p72"/>
            <p:cNvSpPr/>
            <p:nvPr/>
          </p:nvSpPr>
          <p:spPr>
            <a:xfrm>
              <a:off x="994275" y="3215713"/>
              <a:ext cx="190050" cy="69100"/>
            </a:xfrm>
            <a:custGeom>
              <a:avLst/>
              <a:gdLst/>
              <a:ahLst/>
              <a:cxnLst/>
              <a:rect l="l" t="t" r="r" b="b"/>
              <a:pathLst>
                <a:path w="7602" h="2764" fill="none" extrusionOk="0">
                  <a:moveTo>
                    <a:pt x="0" y="1614"/>
                  </a:moveTo>
                  <a:cubicBezTo>
                    <a:pt x="81" y="1574"/>
                    <a:pt x="162" y="1533"/>
                    <a:pt x="242" y="1493"/>
                  </a:cubicBezTo>
                  <a:cubicBezTo>
                    <a:pt x="242" y="1493"/>
                    <a:pt x="263" y="1473"/>
                    <a:pt x="263" y="1473"/>
                  </a:cubicBezTo>
                  <a:cubicBezTo>
                    <a:pt x="505" y="1311"/>
                    <a:pt x="787" y="1170"/>
                    <a:pt x="1069" y="1049"/>
                  </a:cubicBezTo>
                  <a:cubicBezTo>
                    <a:pt x="1392" y="908"/>
                    <a:pt x="1694" y="747"/>
                    <a:pt x="2037" y="626"/>
                  </a:cubicBezTo>
                  <a:cubicBezTo>
                    <a:pt x="2158" y="565"/>
                    <a:pt x="2299" y="525"/>
                    <a:pt x="2460" y="485"/>
                  </a:cubicBezTo>
                  <a:cubicBezTo>
                    <a:pt x="2722" y="384"/>
                    <a:pt x="3005" y="283"/>
                    <a:pt x="3287" y="182"/>
                  </a:cubicBezTo>
                  <a:cubicBezTo>
                    <a:pt x="3771" y="1"/>
                    <a:pt x="4295" y="142"/>
                    <a:pt x="4799" y="182"/>
                  </a:cubicBezTo>
                  <a:cubicBezTo>
                    <a:pt x="5223" y="223"/>
                    <a:pt x="5626" y="263"/>
                    <a:pt x="6029" y="202"/>
                  </a:cubicBezTo>
                  <a:cubicBezTo>
                    <a:pt x="6533" y="142"/>
                    <a:pt x="7138" y="1"/>
                    <a:pt x="7440" y="525"/>
                  </a:cubicBezTo>
                  <a:cubicBezTo>
                    <a:pt x="7602" y="828"/>
                    <a:pt x="7602" y="1190"/>
                    <a:pt x="7461" y="1473"/>
                  </a:cubicBezTo>
                  <a:cubicBezTo>
                    <a:pt x="7199" y="2037"/>
                    <a:pt x="6573" y="2420"/>
                    <a:pt x="6009" y="2602"/>
                  </a:cubicBezTo>
                  <a:cubicBezTo>
                    <a:pt x="5525" y="2763"/>
                    <a:pt x="5021" y="2723"/>
                    <a:pt x="4517" y="2682"/>
                  </a:cubicBezTo>
                  <a:cubicBezTo>
                    <a:pt x="4114" y="2642"/>
                    <a:pt x="3771" y="2481"/>
                    <a:pt x="3368" y="2521"/>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020;p72"/>
            <p:cNvSpPr/>
            <p:nvPr/>
          </p:nvSpPr>
          <p:spPr>
            <a:xfrm>
              <a:off x="1137425" y="3538313"/>
              <a:ext cx="32300" cy="10125"/>
            </a:xfrm>
            <a:custGeom>
              <a:avLst/>
              <a:gdLst/>
              <a:ahLst/>
              <a:cxnLst/>
              <a:rect l="l" t="t" r="r" b="b"/>
              <a:pathLst>
                <a:path w="1292" h="405" fill="none" extrusionOk="0">
                  <a:moveTo>
                    <a:pt x="1" y="1"/>
                  </a:moveTo>
                  <a:cubicBezTo>
                    <a:pt x="404" y="203"/>
                    <a:pt x="847" y="404"/>
                    <a:pt x="1291" y="324"/>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021;p72"/>
            <p:cNvSpPr/>
            <p:nvPr/>
          </p:nvSpPr>
          <p:spPr>
            <a:xfrm>
              <a:off x="1111725" y="3490438"/>
              <a:ext cx="38325" cy="20175"/>
            </a:xfrm>
            <a:custGeom>
              <a:avLst/>
              <a:gdLst/>
              <a:ahLst/>
              <a:cxnLst/>
              <a:rect l="l" t="t" r="r" b="b"/>
              <a:pathLst>
                <a:path w="1533" h="807" fill="none" extrusionOk="0">
                  <a:moveTo>
                    <a:pt x="1533" y="0"/>
                  </a:moveTo>
                  <a:cubicBezTo>
                    <a:pt x="1492" y="121"/>
                    <a:pt x="1452" y="242"/>
                    <a:pt x="1412" y="384"/>
                  </a:cubicBezTo>
                  <a:cubicBezTo>
                    <a:pt x="1392" y="444"/>
                    <a:pt x="1351" y="525"/>
                    <a:pt x="1311" y="605"/>
                  </a:cubicBezTo>
                  <a:cubicBezTo>
                    <a:pt x="1210" y="706"/>
                    <a:pt x="1069" y="767"/>
                    <a:pt x="928" y="767"/>
                  </a:cubicBezTo>
                  <a:cubicBezTo>
                    <a:pt x="605" y="807"/>
                    <a:pt x="283" y="646"/>
                    <a:pt x="0" y="505"/>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022;p72"/>
            <p:cNvSpPr/>
            <p:nvPr/>
          </p:nvSpPr>
          <p:spPr>
            <a:xfrm>
              <a:off x="1065350" y="3273188"/>
              <a:ext cx="27750" cy="11625"/>
            </a:xfrm>
            <a:custGeom>
              <a:avLst/>
              <a:gdLst/>
              <a:ahLst/>
              <a:cxnLst/>
              <a:rect l="l" t="t" r="r" b="b"/>
              <a:pathLst>
                <a:path w="1110" h="465" fill="none" extrusionOk="0">
                  <a:moveTo>
                    <a:pt x="1109" y="0"/>
                  </a:moveTo>
                  <a:lnTo>
                    <a:pt x="0" y="464"/>
                  </a:ln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023;p72"/>
            <p:cNvSpPr/>
            <p:nvPr/>
          </p:nvSpPr>
          <p:spPr>
            <a:xfrm>
              <a:off x="944875" y="3661813"/>
              <a:ext cx="20200" cy="11125"/>
            </a:xfrm>
            <a:custGeom>
              <a:avLst/>
              <a:gdLst/>
              <a:ahLst/>
              <a:cxnLst/>
              <a:rect l="l" t="t" r="r" b="b"/>
              <a:pathLst>
                <a:path w="808" h="445" fill="none" extrusionOk="0">
                  <a:moveTo>
                    <a:pt x="807" y="1"/>
                  </a:moveTo>
                  <a:lnTo>
                    <a:pt x="1" y="444"/>
                  </a:ln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024;p72"/>
            <p:cNvSpPr/>
            <p:nvPr/>
          </p:nvSpPr>
          <p:spPr>
            <a:xfrm>
              <a:off x="882875" y="3681488"/>
              <a:ext cx="48925" cy="40350"/>
            </a:xfrm>
            <a:custGeom>
              <a:avLst/>
              <a:gdLst/>
              <a:ahLst/>
              <a:cxnLst/>
              <a:rect l="l" t="t" r="r" b="b"/>
              <a:pathLst>
                <a:path w="1957" h="1614" fill="none" extrusionOk="0">
                  <a:moveTo>
                    <a:pt x="1956" y="0"/>
                  </a:moveTo>
                  <a:cubicBezTo>
                    <a:pt x="1251" y="484"/>
                    <a:pt x="605" y="1028"/>
                    <a:pt x="1" y="1613"/>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025;p72"/>
            <p:cNvSpPr/>
            <p:nvPr/>
          </p:nvSpPr>
          <p:spPr>
            <a:xfrm>
              <a:off x="928750" y="3665863"/>
              <a:ext cx="14125" cy="8075"/>
            </a:xfrm>
            <a:custGeom>
              <a:avLst/>
              <a:gdLst/>
              <a:ahLst/>
              <a:cxnLst/>
              <a:rect l="l" t="t" r="r" b="b"/>
              <a:pathLst>
                <a:path w="565" h="323" fill="none" extrusionOk="0">
                  <a:moveTo>
                    <a:pt x="565" y="0"/>
                  </a:moveTo>
                  <a:cubicBezTo>
                    <a:pt x="363" y="81"/>
                    <a:pt x="162" y="202"/>
                    <a:pt x="0" y="323"/>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026;p72"/>
            <p:cNvSpPr/>
            <p:nvPr/>
          </p:nvSpPr>
          <p:spPr>
            <a:xfrm>
              <a:off x="802725" y="3509088"/>
              <a:ext cx="25225" cy="19675"/>
            </a:xfrm>
            <a:custGeom>
              <a:avLst/>
              <a:gdLst/>
              <a:ahLst/>
              <a:cxnLst/>
              <a:rect l="l" t="t" r="r" b="b"/>
              <a:pathLst>
                <a:path w="1009" h="787" fill="none" extrusionOk="0">
                  <a:moveTo>
                    <a:pt x="1009" y="0"/>
                  </a:moveTo>
                  <a:cubicBezTo>
                    <a:pt x="666" y="263"/>
                    <a:pt x="343" y="525"/>
                    <a:pt x="1" y="787"/>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027;p72"/>
            <p:cNvSpPr/>
            <p:nvPr/>
          </p:nvSpPr>
          <p:spPr>
            <a:xfrm>
              <a:off x="1250350" y="3452138"/>
              <a:ext cx="7575" cy="20675"/>
            </a:xfrm>
            <a:custGeom>
              <a:avLst/>
              <a:gdLst/>
              <a:ahLst/>
              <a:cxnLst/>
              <a:rect l="l" t="t" r="r" b="b"/>
              <a:pathLst>
                <a:path w="303" h="827" fill="none" extrusionOk="0">
                  <a:moveTo>
                    <a:pt x="0" y="0"/>
                  </a:moveTo>
                  <a:cubicBezTo>
                    <a:pt x="202" y="202"/>
                    <a:pt x="303" y="524"/>
                    <a:pt x="242" y="827"/>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028;p72"/>
            <p:cNvSpPr/>
            <p:nvPr/>
          </p:nvSpPr>
          <p:spPr>
            <a:xfrm>
              <a:off x="979150" y="3260588"/>
              <a:ext cx="8600" cy="5575"/>
            </a:xfrm>
            <a:custGeom>
              <a:avLst/>
              <a:gdLst/>
              <a:ahLst/>
              <a:cxnLst/>
              <a:rect l="l" t="t" r="r" b="b"/>
              <a:pathLst>
                <a:path w="344" h="223" fill="none" extrusionOk="0">
                  <a:moveTo>
                    <a:pt x="343" y="0"/>
                  </a:moveTo>
                  <a:cubicBezTo>
                    <a:pt x="222" y="81"/>
                    <a:pt x="122" y="141"/>
                    <a:pt x="1" y="222"/>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029;p72"/>
            <p:cNvSpPr/>
            <p:nvPr/>
          </p:nvSpPr>
          <p:spPr>
            <a:xfrm>
              <a:off x="962025" y="3274688"/>
              <a:ext cx="21175" cy="15650"/>
            </a:xfrm>
            <a:custGeom>
              <a:avLst/>
              <a:gdLst/>
              <a:ahLst/>
              <a:cxnLst/>
              <a:rect l="l" t="t" r="r" b="b"/>
              <a:pathLst>
                <a:path w="847" h="626" fill="none" extrusionOk="0">
                  <a:moveTo>
                    <a:pt x="847" y="1"/>
                  </a:moveTo>
                  <a:cubicBezTo>
                    <a:pt x="524" y="182"/>
                    <a:pt x="242" y="384"/>
                    <a:pt x="0" y="626"/>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030;p72"/>
            <p:cNvSpPr/>
            <p:nvPr/>
          </p:nvSpPr>
          <p:spPr>
            <a:xfrm>
              <a:off x="950425" y="3297388"/>
              <a:ext cx="4550" cy="5050"/>
            </a:xfrm>
            <a:custGeom>
              <a:avLst/>
              <a:gdLst/>
              <a:ahLst/>
              <a:cxnLst/>
              <a:rect l="l" t="t" r="r" b="b"/>
              <a:pathLst>
                <a:path w="182" h="202" fill="none" extrusionOk="0">
                  <a:moveTo>
                    <a:pt x="182" y="0"/>
                  </a:moveTo>
                  <a:cubicBezTo>
                    <a:pt x="121" y="61"/>
                    <a:pt x="61" y="141"/>
                    <a:pt x="0" y="202"/>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031;p72"/>
            <p:cNvSpPr/>
            <p:nvPr/>
          </p:nvSpPr>
          <p:spPr>
            <a:xfrm>
              <a:off x="1138950" y="3225813"/>
              <a:ext cx="9600" cy="4050"/>
            </a:xfrm>
            <a:custGeom>
              <a:avLst/>
              <a:gdLst/>
              <a:ahLst/>
              <a:cxnLst/>
              <a:rect l="l" t="t" r="r" b="b"/>
              <a:pathLst>
                <a:path w="384" h="162" fill="none" extrusionOk="0">
                  <a:moveTo>
                    <a:pt x="0" y="0"/>
                  </a:moveTo>
                  <a:cubicBezTo>
                    <a:pt x="101" y="81"/>
                    <a:pt x="242" y="121"/>
                    <a:pt x="383" y="161"/>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032;p72"/>
            <p:cNvSpPr/>
            <p:nvPr/>
          </p:nvSpPr>
          <p:spPr>
            <a:xfrm>
              <a:off x="1307800" y="3386088"/>
              <a:ext cx="7600" cy="4575"/>
            </a:xfrm>
            <a:custGeom>
              <a:avLst/>
              <a:gdLst/>
              <a:ahLst/>
              <a:cxnLst/>
              <a:rect l="l" t="t" r="r" b="b"/>
              <a:pathLst>
                <a:path w="304" h="183" fill="none" extrusionOk="0">
                  <a:moveTo>
                    <a:pt x="303" y="1"/>
                  </a:moveTo>
                  <a:cubicBezTo>
                    <a:pt x="202" y="41"/>
                    <a:pt x="101" y="102"/>
                    <a:pt x="1" y="182"/>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033;p72"/>
            <p:cNvSpPr/>
            <p:nvPr/>
          </p:nvSpPr>
          <p:spPr>
            <a:xfrm>
              <a:off x="1311325" y="3390638"/>
              <a:ext cx="4075" cy="2550"/>
            </a:xfrm>
            <a:custGeom>
              <a:avLst/>
              <a:gdLst/>
              <a:ahLst/>
              <a:cxnLst/>
              <a:rect l="l" t="t" r="r" b="b"/>
              <a:pathLst>
                <a:path w="163" h="102" fill="none" extrusionOk="0">
                  <a:moveTo>
                    <a:pt x="162" y="0"/>
                  </a:moveTo>
                  <a:cubicBezTo>
                    <a:pt x="102" y="20"/>
                    <a:pt x="41" y="61"/>
                    <a:pt x="1" y="101"/>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034;p72"/>
            <p:cNvSpPr/>
            <p:nvPr/>
          </p:nvSpPr>
          <p:spPr>
            <a:xfrm>
              <a:off x="1256400" y="3478838"/>
              <a:ext cx="25" cy="6075"/>
            </a:xfrm>
            <a:custGeom>
              <a:avLst/>
              <a:gdLst/>
              <a:ahLst/>
              <a:cxnLst/>
              <a:rect l="l" t="t" r="r" b="b"/>
              <a:pathLst>
                <a:path w="1" h="243" fill="none" extrusionOk="0">
                  <a:moveTo>
                    <a:pt x="0" y="1"/>
                  </a:moveTo>
                  <a:lnTo>
                    <a:pt x="0" y="243"/>
                  </a:ln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035;p72"/>
            <p:cNvSpPr/>
            <p:nvPr/>
          </p:nvSpPr>
          <p:spPr>
            <a:xfrm>
              <a:off x="917150" y="3678463"/>
              <a:ext cx="4050" cy="3050"/>
            </a:xfrm>
            <a:custGeom>
              <a:avLst/>
              <a:gdLst/>
              <a:ahLst/>
              <a:cxnLst/>
              <a:rect l="l" t="t" r="r" b="b"/>
              <a:pathLst>
                <a:path w="162" h="122" fill="none" extrusionOk="0">
                  <a:moveTo>
                    <a:pt x="162" y="0"/>
                  </a:moveTo>
                  <a:cubicBezTo>
                    <a:pt x="101" y="40"/>
                    <a:pt x="61" y="81"/>
                    <a:pt x="1" y="121"/>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036;p72"/>
            <p:cNvSpPr/>
            <p:nvPr/>
          </p:nvSpPr>
          <p:spPr>
            <a:xfrm>
              <a:off x="1078950" y="3564038"/>
              <a:ext cx="13650" cy="14625"/>
            </a:xfrm>
            <a:custGeom>
              <a:avLst/>
              <a:gdLst/>
              <a:ahLst/>
              <a:cxnLst/>
              <a:rect l="l" t="t" r="r" b="b"/>
              <a:pathLst>
                <a:path w="546" h="585" fill="none" extrusionOk="0">
                  <a:moveTo>
                    <a:pt x="1" y="585"/>
                  </a:moveTo>
                  <a:cubicBezTo>
                    <a:pt x="182" y="383"/>
                    <a:pt x="364" y="202"/>
                    <a:pt x="545" y="0"/>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37;p72"/>
            <p:cNvSpPr/>
            <p:nvPr/>
          </p:nvSpPr>
          <p:spPr>
            <a:xfrm>
              <a:off x="888925" y="3482363"/>
              <a:ext cx="24225" cy="17175"/>
            </a:xfrm>
            <a:custGeom>
              <a:avLst/>
              <a:gdLst/>
              <a:ahLst/>
              <a:cxnLst/>
              <a:rect l="l" t="t" r="r" b="b"/>
              <a:pathLst>
                <a:path w="969" h="687" fill="none" extrusionOk="0">
                  <a:moveTo>
                    <a:pt x="0" y="1"/>
                  </a:moveTo>
                  <a:cubicBezTo>
                    <a:pt x="323" y="223"/>
                    <a:pt x="646" y="465"/>
                    <a:pt x="968" y="686"/>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38;p72"/>
            <p:cNvSpPr/>
            <p:nvPr/>
          </p:nvSpPr>
          <p:spPr>
            <a:xfrm>
              <a:off x="917650" y="3502538"/>
              <a:ext cx="5575" cy="4550"/>
            </a:xfrm>
            <a:custGeom>
              <a:avLst/>
              <a:gdLst/>
              <a:ahLst/>
              <a:cxnLst/>
              <a:rect l="l" t="t" r="r" b="b"/>
              <a:pathLst>
                <a:path w="223" h="182" fill="none" extrusionOk="0">
                  <a:moveTo>
                    <a:pt x="1" y="0"/>
                  </a:moveTo>
                  <a:cubicBezTo>
                    <a:pt x="61" y="81"/>
                    <a:pt x="142" y="142"/>
                    <a:pt x="223" y="182"/>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39;p72"/>
            <p:cNvSpPr/>
            <p:nvPr/>
          </p:nvSpPr>
          <p:spPr>
            <a:xfrm>
              <a:off x="906075" y="3500013"/>
              <a:ext cx="5550" cy="4050"/>
            </a:xfrm>
            <a:custGeom>
              <a:avLst/>
              <a:gdLst/>
              <a:ahLst/>
              <a:cxnLst/>
              <a:rect l="l" t="t" r="r" b="b"/>
              <a:pathLst>
                <a:path w="222" h="162" fill="none" extrusionOk="0">
                  <a:moveTo>
                    <a:pt x="0" y="1"/>
                  </a:moveTo>
                  <a:cubicBezTo>
                    <a:pt x="81" y="61"/>
                    <a:pt x="141" y="122"/>
                    <a:pt x="222" y="162"/>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040;p72"/>
            <p:cNvSpPr/>
            <p:nvPr/>
          </p:nvSpPr>
          <p:spPr>
            <a:xfrm>
              <a:off x="1388450" y="3241938"/>
              <a:ext cx="6575" cy="18675"/>
            </a:xfrm>
            <a:custGeom>
              <a:avLst/>
              <a:gdLst/>
              <a:ahLst/>
              <a:cxnLst/>
              <a:rect l="l" t="t" r="r" b="b"/>
              <a:pathLst>
                <a:path w="263" h="747" fill="none" extrusionOk="0">
                  <a:moveTo>
                    <a:pt x="1" y="0"/>
                  </a:moveTo>
                  <a:cubicBezTo>
                    <a:pt x="101" y="81"/>
                    <a:pt x="222" y="202"/>
                    <a:pt x="243" y="343"/>
                  </a:cubicBezTo>
                  <a:cubicBezTo>
                    <a:pt x="263" y="484"/>
                    <a:pt x="182" y="625"/>
                    <a:pt x="81" y="746"/>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flipH="1">
            <a:off x="253665" y="1035844"/>
            <a:ext cx="4108346" cy="3321971"/>
            <a:chOff x="5068397" y="1338950"/>
            <a:chExt cx="4108346" cy="3321971"/>
          </a:xfrm>
        </p:grpSpPr>
        <p:sp>
          <p:nvSpPr>
            <p:cNvPr id="4" name="Google Shape;2206;p58"/>
            <p:cNvSpPr/>
            <p:nvPr/>
          </p:nvSpPr>
          <p:spPr>
            <a:xfrm flipH="1">
              <a:off x="5430629" y="1652514"/>
              <a:ext cx="3746114" cy="2939662"/>
            </a:xfrm>
            <a:custGeom>
              <a:avLst/>
              <a:gdLst/>
              <a:ahLst/>
              <a:cxnLst/>
              <a:rect l="l" t="t" r="r" b="b"/>
              <a:pathLst>
                <a:path w="47706" h="37436" extrusionOk="0">
                  <a:moveTo>
                    <a:pt x="28926" y="1"/>
                  </a:moveTo>
                  <a:cubicBezTo>
                    <a:pt x="27838" y="1"/>
                    <a:pt x="26750" y="53"/>
                    <a:pt x="25668" y="157"/>
                  </a:cubicBezTo>
                  <a:cubicBezTo>
                    <a:pt x="21776" y="500"/>
                    <a:pt x="17724" y="1669"/>
                    <a:pt x="15163" y="4613"/>
                  </a:cubicBezTo>
                  <a:cubicBezTo>
                    <a:pt x="11735" y="8504"/>
                    <a:pt x="11796" y="14533"/>
                    <a:pt x="8590" y="18585"/>
                  </a:cubicBezTo>
                  <a:cubicBezTo>
                    <a:pt x="6997" y="20602"/>
                    <a:pt x="4699" y="21993"/>
                    <a:pt x="3106" y="24029"/>
                  </a:cubicBezTo>
                  <a:cubicBezTo>
                    <a:pt x="626" y="27235"/>
                    <a:pt x="1" y="32417"/>
                    <a:pt x="2823" y="35603"/>
                  </a:cubicBezTo>
                  <a:cubicBezTo>
                    <a:pt x="3941" y="36873"/>
                    <a:pt x="5587" y="37436"/>
                    <a:pt x="7295" y="37436"/>
                  </a:cubicBezTo>
                  <a:cubicBezTo>
                    <a:pt x="8731" y="37436"/>
                    <a:pt x="10210" y="37038"/>
                    <a:pt x="11453" y="36328"/>
                  </a:cubicBezTo>
                  <a:cubicBezTo>
                    <a:pt x="14195" y="34796"/>
                    <a:pt x="16090" y="32175"/>
                    <a:pt x="17986" y="29675"/>
                  </a:cubicBezTo>
                  <a:cubicBezTo>
                    <a:pt x="19881" y="27195"/>
                    <a:pt x="21998" y="24674"/>
                    <a:pt x="24922" y="23525"/>
                  </a:cubicBezTo>
                  <a:cubicBezTo>
                    <a:pt x="27704" y="22436"/>
                    <a:pt x="30829" y="22779"/>
                    <a:pt x="33834" y="22517"/>
                  </a:cubicBezTo>
                  <a:cubicBezTo>
                    <a:pt x="36253" y="22315"/>
                    <a:pt x="38652" y="21711"/>
                    <a:pt x="40870" y="20723"/>
                  </a:cubicBezTo>
                  <a:cubicBezTo>
                    <a:pt x="42403" y="20057"/>
                    <a:pt x="43895" y="19170"/>
                    <a:pt x="45024" y="17940"/>
                  </a:cubicBezTo>
                  <a:cubicBezTo>
                    <a:pt x="47302" y="15460"/>
                    <a:pt x="47705" y="11307"/>
                    <a:pt x="46556" y="7940"/>
                  </a:cubicBezTo>
                  <a:cubicBezTo>
                    <a:pt x="46012" y="6367"/>
                    <a:pt x="45145" y="4976"/>
                    <a:pt x="43955" y="3988"/>
                  </a:cubicBezTo>
                  <a:cubicBezTo>
                    <a:pt x="42302" y="2637"/>
                    <a:pt x="40265" y="1850"/>
                    <a:pt x="38189" y="1266"/>
                  </a:cubicBezTo>
                  <a:cubicBezTo>
                    <a:pt x="35182" y="428"/>
                    <a:pt x="32053" y="1"/>
                    <a:pt x="28926" y="1"/>
                  </a:cubicBezTo>
                  <a:close/>
                </a:path>
              </a:pathLst>
            </a:custGeom>
            <a:solidFill>
              <a:srgbClr val="DA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219;p58"/>
            <p:cNvSpPr/>
            <p:nvPr/>
          </p:nvSpPr>
          <p:spPr>
            <a:xfrm>
              <a:off x="7064856" y="2816729"/>
              <a:ext cx="524845" cy="482443"/>
            </a:xfrm>
            <a:custGeom>
              <a:avLst/>
              <a:gdLst/>
              <a:ahLst/>
              <a:cxnLst/>
              <a:rect l="l" t="t" r="r" b="b"/>
              <a:pathLst>
                <a:path w="7501" h="6895" extrusionOk="0">
                  <a:moveTo>
                    <a:pt x="7055" y="1"/>
                  </a:moveTo>
                  <a:cubicBezTo>
                    <a:pt x="6955" y="1"/>
                    <a:pt x="6848" y="24"/>
                    <a:pt x="6755" y="47"/>
                  </a:cubicBezTo>
                  <a:cubicBezTo>
                    <a:pt x="5969" y="289"/>
                    <a:pt x="5263" y="753"/>
                    <a:pt x="4719" y="1378"/>
                  </a:cubicBezTo>
                  <a:cubicBezTo>
                    <a:pt x="4275" y="1902"/>
                    <a:pt x="3912" y="2527"/>
                    <a:pt x="3307" y="2850"/>
                  </a:cubicBezTo>
                  <a:cubicBezTo>
                    <a:pt x="2057" y="3536"/>
                    <a:pt x="1" y="4161"/>
                    <a:pt x="1109" y="6036"/>
                  </a:cubicBezTo>
                  <a:cubicBezTo>
                    <a:pt x="1478" y="6652"/>
                    <a:pt x="1981" y="6894"/>
                    <a:pt x="2530" y="6894"/>
                  </a:cubicBezTo>
                  <a:cubicBezTo>
                    <a:pt x="3274" y="6894"/>
                    <a:pt x="4103" y="6451"/>
                    <a:pt x="4799" y="5895"/>
                  </a:cubicBezTo>
                  <a:cubicBezTo>
                    <a:pt x="5364" y="5431"/>
                    <a:pt x="5848" y="4907"/>
                    <a:pt x="6130" y="4483"/>
                  </a:cubicBezTo>
                  <a:cubicBezTo>
                    <a:pt x="6190" y="4382"/>
                    <a:pt x="6271" y="4282"/>
                    <a:pt x="6271" y="4161"/>
                  </a:cubicBezTo>
                  <a:cubicBezTo>
                    <a:pt x="6291" y="3979"/>
                    <a:pt x="6190" y="3818"/>
                    <a:pt x="6190" y="3636"/>
                  </a:cubicBezTo>
                  <a:cubicBezTo>
                    <a:pt x="6211" y="3415"/>
                    <a:pt x="6392" y="3213"/>
                    <a:pt x="6372" y="2991"/>
                  </a:cubicBezTo>
                  <a:cubicBezTo>
                    <a:pt x="6352" y="2810"/>
                    <a:pt x="6170" y="2648"/>
                    <a:pt x="6130" y="2467"/>
                  </a:cubicBezTo>
                  <a:cubicBezTo>
                    <a:pt x="6090" y="2205"/>
                    <a:pt x="6291" y="2003"/>
                    <a:pt x="6473" y="1822"/>
                  </a:cubicBezTo>
                  <a:cubicBezTo>
                    <a:pt x="6775" y="1539"/>
                    <a:pt x="7017" y="1217"/>
                    <a:pt x="7239" y="874"/>
                  </a:cubicBezTo>
                  <a:cubicBezTo>
                    <a:pt x="7400" y="612"/>
                    <a:pt x="7501" y="229"/>
                    <a:pt x="7259" y="47"/>
                  </a:cubicBezTo>
                  <a:cubicBezTo>
                    <a:pt x="7199" y="13"/>
                    <a:pt x="7129" y="1"/>
                    <a:pt x="70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2220;p58"/>
            <p:cNvGrpSpPr/>
            <p:nvPr/>
          </p:nvGrpSpPr>
          <p:grpSpPr>
            <a:xfrm>
              <a:off x="5068397" y="1338950"/>
              <a:ext cx="3257866" cy="3321971"/>
              <a:chOff x="5318429" y="1298754"/>
              <a:chExt cx="3257866" cy="3321971"/>
            </a:xfrm>
          </p:grpSpPr>
          <p:sp>
            <p:nvSpPr>
              <p:cNvPr id="7" name="Google Shape;2221;p58"/>
              <p:cNvSpPr/>
              <p:nvPr/>
            </p:nvSpPr>
            <p:spPr>
              <a:xfrm flipH="1">
                <a:off x="5702624" y="4604021"/>
                <a:ext cx="348415" cy="79"/>
              </a:xfrm>
              <a:custGeom>
                <a:avLst/>
                <a:gdLst/>
                <a:ahLst/>
                <a:cxnLst/>
                <a:rect l="l" t="t" r="r" b="b"/>
                <a:pathLst>
                  <a:path w="4437" h="1" fill="none" extrusionOk="0">
                    <a:moveTo>
                      <a:pt x="4436" y="1"/>
                    </a:moveTo>
                    <a:lnTo>
                      <a:pt x="0" y="1"/>
                    </a:lnTo>
                  </a:path>
                </a:pathLst>
              </a:custGeom>
              <a:noFill/>
              <a:ln w="9525" cap="flat"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22;p58"/>
              <p:cNvSpPr/>
              <p:nvPr/>
            </p:nvSpPr>
            <p:spPr>
              <a:xfrm flipH="1">
                <a:off x="6791903" y="4604021"/>
                <a:ext cx="945284" cy="79"/>
              </a:xfrm>
              <a:custGeom>
                <a:avLst/>
                <a:gdLst/>
                <a:ahLst/>
                <a:cxnLst/>
                <a:rect l="l" t="t" r="r" b="b"/>
                <a:pathLst>
                  <a:path w="12038" h="1" fill="none" extrusionOk="0">
                    <a:moveTo>
                      <a:pt x="12037" y="1"/>
                    </a:moveTo>
                    <a:lnTo>
                      <a:pt x="0" y="1"/>
                    </a:lnTo>
                  </a:path>
                </a:pathLst>
              </a:custGeom>
              <a:noFill/>
              <a:ln w="9525" cap="flat"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23;p58"/>
              <p:cNvSpPr/>
              <p:nvPr/>
            </p:nvSpPr>
            <p:spPr>
              <a:xfrm flipH="1">
                <a:off x="5796039" y="4573947"/>
                <a:ext cx="2780256" cy="79"/>
              </a:xfrm>
              <a:custGeom>
                <a:avLst/>
                <a:gdLst/>
                <a:ahLst/>
                <a:cxnLst/>
                <a:rect l="l" t="t" r="r" b="b"/>
                <a:pathLst>
                  <a:path w="35406" h="1" fill="none" extrusionOk="0">
                    <a:moveTo>
                      <a:pt x="35406" y="1"/>
                    </a:moveTo>
                    <a:lnTo>
                      <a:pt x="0" y="1"/>
                    </a:lnTo>
                  </a:path>
                </a:pathLst>
              </a:custGeom>
              <a:noFill/>
              <a:ln w="9525" cap="flat"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24;p58"/>
              <p:cNvSpPr/>
              <p:nvPr/>
            </p:nvSpPr>
            <p:spPr>
              <a:xfrm flipH="1">
                <a:off x="6576809" y="3973711"/>
                <a:ext cx="202701" cy="501194"/>
              </a:xfrm>
              <a:custGeom>
                <a:avLst/>
                <a:gdLst/>
                <a:ahLst/>
                <a:cxnLst/>
                <a:rect l="l" t="t" r="r" b="b"/>
                <a:pathLst>
                  <a:path w="1896" h="4688" extrusionOk="0">
                    <a:moveTo>
                      <a:pt x="604" y="1"/>
                    </a:moveTo>
                    <a:cubicBezTo>
                      <a:pt x="379" y="1"/>
                      <a:pt x="168" y="3"/>
                      <a:pt x="0" y="10"/>
                    </a:cubicBezTo>
                    <a:cubicBezTo>
                      <a:pt x="61" y="675"/>
                      <a:pt x="121" y="2994"/>
                      <a:pt x="202" y="3619"/>
                    </a:cubicBezTo>
                    <a:cubicBezTo>
                      <a:pt x="303" y="4183"/>
                      <a:pt x="484" y="4647"/>
                      <a:pt x="1029" y="4687"/>
                    </a:cubicBezTo>
                    <a:cubicBezTo>
                      <a:pt x="1190" y="3659"/>
                      <a:pt x="1755" y="1018"/>
                      <a:pt x="1896" y="10"/>
                    </a:cubicBezTo>
                    <a:cubicBezTo>
                      <a:pt x="1560" y="10"/>
                      <a:pt x="1053" y="1"/>
                      <a:pt x="6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225;p58"/>
              <p:cNvSpPr/>
              <p:nvPr/>
            </p:nvSpPr>
            <p:spPr>
              <a:xfrm flipH="1">
                <a:off x="6576809" y="3972535"/>
                <a:ext cx="202701" cy="502370"/>
              </a:xfrm>
              <a:custGeom>
                <a:avLst/>
                <a:gdLst/>
                <a:ahLst/>
                <a:cxnLst/>
                <a:rect l="l" t="t" r="r" b="b"/>
                <a:pathLst>
                  <a:path w="1896" h="4699" fill="none" extrusionOk="0">
                    <a:moveTo>
                      <a:pt x="0" y="21"/>
                    </a:moveTo>
                    <a:cubicBezTo>
                      <a:pt x="61" y="686"/>
                      <a:pt x="121" y="3005"/>
                      <a:pt x="202" y="3630"/>
                    </a:cubicBezTo>
                    <a:cubicBezTo>
                      <a:pt x="303" y="4194"/>
                      <a:pt x="484" y="4658"/>
                      <a:pt x="1029" y="4698"/>
                    </a:cubicBezTo>
                    <a:cubicBezTo>
                      <a:pt x="1190" y="3670"/>
                      <a:pt x="1755" y="1029"/>
                      <a:pt x="1896" y="21"/>
                    </a:cubicBezTo>
                    <a:cubicBezTo>
                      <a:pt x="1392" y="21"/>
                      <a:pt x="505" y="0"/>
                      <a:pt x="0" y="21"/>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226;p58"/>
              <p:cNvSpPr/>
              <p:nvPr/>
            </p:nvSpPr>
            <p:spPr>
              <a:xfrm flipH="1">
                <a:off x="6829002" y="1298754"/>
                <a:ext cx="334201" cy="389045"/>
              </a:xfrm>
              <a:custGeom>
                <a:avLst/>
                <a:gdLst/>
                <a:ahLst/>
                <a:cxnLst/>
                <a:rect l="l" t="t" r="r" b="b"/>
                <a:pathLst>
                  <a:path w="3126" h="3639" extrusionOk="0">
                    <a:moveTo>
                      <a:pt x="772" y="0"/>
                    </a:moveTo>
                    <a:cubicBezTo>
                      <a:pt x="708" y="0"/>
                      <a:pt x="636" y="15"/>
                      <a:pt x="565" y="29"/>
                    </a:cubicBezTo>
                    <a:cubicBezTo>
                      <a:pt x="343" y="110"/>
                      <a:pt x="162" y="251"/>
                      <a:pt x="81" y="472"/>
                    </a:cubicBezTo>
                    <a:cubicBezTo>
                      <a:pt x="1" y="694"/>
                      <a:pt x="101" y="977"/>
                      <a:pt x="323" y="1077"/>
                    </a:cubicBezTo>
                    <a:cubicBezTo>
                      <a:pt x="343" y="1098"/>
                      <a:pt x="343" y="1098"/>
                      <a:pt x="363" y="1098"/>
                    </a:cubicBezTo>
                    <a:cubicBezTo>
                      <a:pt x="303" y="1158"/>
                      <a:pt x="283" y="1239"/>
                      <a:pt x="283" y="1339"/>
                    </a:cubicBezTo>
                    <a:cubicBezTo>
                      <a:pt x="283" y="1460"/>
                      <a:pt x="343" y="1602"/>
                      <a:pt x="444" y="1702"/>
                    </a:cubicBezTo>
                    <a:cubicBezTo>
                      <a:pt x="505" y="1743"/>
                      <a:pt x="565" y="1763"/>
                      <a:pt x="626" y="1783"/>
                    </a:cubicBezTo>
                    <a:cubicBezTo>
                      <a:pt x="545" y="1884"/>
                      <a:pt x="505" y="2005"/>
                      <a:pt x="545" y="2126"/>
                    </a:cubicBezTo>
                    <a:cubicBezTo>
                      <a:pt x="626" y="2327"/>
                      <a:pt x="787" y="2408"/>
                      <a:pt x="988" y="2408"/>
                    </a:cubicBezTo>
                    <a:cubicBezTo>
                      <a:pt x="847" y="2751"/>
                      <a:pt x="948" y="3073"/>
                      <a:pt x="1230" y="3336"/>
                    </a:cubicBezTo>
                    <a:cubicBezTo>
                      <a:pt x="1432" y="3517"/>
                      <a:pt x="1674" y="3638"/>
                      <a:pt x="1936" y="3638"/>
                    </a:cubicBezTo>
                    <a:cubicBezTo>
                      <a:pt x="2118" y="3618"/>
                      <a:pt x="2299" y="3557"/>
                      <a:pt x="2460" y="3457"/>
                    </a:cubicBezTo>
                    <a:cubicBezTo>
                      <a:pt x="2803" y="3255"/>
                      <a:pt x="3065" y="2912"/>
                      <a:pt x="3085" y="2529"/>
                    </a:cubicBezTo>
                    <a:cubicBezTo>
                      <a:pt x="3126" y="2247"/>
                      <a:pt x="2904" y="1803"/>
                      <a:pt x="2662" y="1642"/>
                    </a:cubicBezTo>
                    <a:cubicBezTo>
                      <a:pt x="2561" y="1561"/>
                      <a:pt x="2420" y="1521"/>
                      <a:pt x="2299" y="1481"/>
                    </a:cubicBezTo>
                    <a:lnTo>
                      <a:pt x="2319" y="1481"/>
                    </a:lnTo>
                    <a:cubicBezTo>
                      <a:pt x="2380" y="1420"/>
                      <a:pt x="2420" y="1360"/>
                      <a:pt x="2440" y="1279"/>
                    </a:cubicBezTo>
                    <a:cubicBezTo>
                      <a:pt x="2481" y="1158"/>
                      <a:pt x="2440" y="1037"/>
                      <a:pt x="2360" y="936"/>
                    </a:cubicBezTo>
                    <a:cubicBezTo>
                      <a:pt x="2279" y="856"/>
                      <a:pt x="2178" y="795"/>
                      <a:pt x="2057" y="795"/>
                    </a:cubicBezTo>
                    <a:cubicBezTo>
                      <a:pt x="1956" y="795"/>
                      <a:pt x="1876" y="815"/>
                      <a:pt x="1775" y="835"/>
                    </a:cubicBezTo>
                    <a:cubicBezTo>
                      <a:pt x="1815" y="755"/>
                      <a:pt x="1835" y="674"/>
                      <a:pt x="1775" y="573"/>
                    </a:cubicBezTo>
                    <a:cubicBezTo>
                      <a:pt x="1714" y="452"/>
                      <a:pt x="1573" y="412"/>
                      <a:pt x="1432" y="412"/>
                    </a:cubicBezTo>
                    <a:cubicBezTo>
                      <a:pt x="1351" y="412"/>
                      <a:pt x="1291" y="432"/>
                      <a:pt x="1230" y="452"/>
                    </a:cubicBezTo>
                    <a:cubicBezTo>
                      <a:pt x="1251" y="372"/>
                      <a:pt x="1230" y="291"/>
                      <a:pt x="1190" y="210"/>
                    </a:cubicBezTo>
                    <a:cubicBezTo>
                      <a:pt x="1150" y="150"/>
                      <a:pt x="1109" y="110"/>
                      <a:pt x="1049" y="69"/>
                    </a:cubicBezTo>
                    <a:cubicBezTo>
                      <a:pt x="988" y="29"/>
                      <a:pt x="928" y="9"/>
                      <a:pt x="847" y="9"/>
                    </a:cubicBezTo>
                    <a:cubicBezTo>
                      <a:pt x="824" y="3"/>
                      <a:pt x="798" y="0"/>
                      <a:pt x="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27;p58"/>
              <p:cNvSpPr/>
              <p:nvPr/>
            </p:nvSpPr>
            <p:spPr>
              <a:xfrm flipH="1">
                <a:off x="6525061" y="2292896"/>
                <a:ext cx="424753" cy="1826344"/>
              </a:xfrm>
              <a:custGeom>
                <a:avLst/>
                <a:gdLst/>
                <a:ahLst/>
                <a:cxnLst/>
                <a:rect l="l" t="t" r="r" b="b"/>
                <a:pathLst>
                  <a:path w="3973" h="17083" extrusionOk="0">
                    <a:moveTo>
                      <a:pt x="1605" y="1"/>
                    </a:moveTo>
                    <a:cubicBezTo>
                      <a:pt x="1574" y="1"/>
                      <a:pt x="1544" y="2"/>
                      <a:pt x="1513" y="5"/>
                    </a:cubicBezTo>
                    <a:cubicBezTo>
                      <a:pt x="404" y="126"/>
                      <a:pt x="1" y="1335"/>
                      <a:pt x="61" y="2243"/>
                    </a:cubicBezTo>
                    <a:cubicBezTo>
                      <a:pt x="263" y="5711"/>
                      <a:pt x="827" y="9118"/>
                      <a:pt x="1190" y="12566"/>
                    </a:cubicBezTo>
                    <a:cubicBezTo>
                      <a:pt x="1331" y="13816"/>
                      <a:pt x="868" y="15732"/>
                      <a:pt x="968" y="17082"/>
                    </a:cubicBezTo>
                    <a:lnTo>
                      <a:pt x="3973" y="17082"/>
                    </a:lnTo>
                    <a:cubicBezTo>
                      <a:pt x="3973" y="17022"/>
                      <a:pt x="3952" y="16417"/>
                      <a:pt x="3952" y="16357"/>
                    </a:cubicBezTo>
                    <a:cubicBezTo>
                      <a:pt x="3912" y="13594"/>
                      <a:pt x="3912" y="10812"/>
                      <a:pt x="3811" y="8050"/>
                    </a:cubicBezTo>
                    <a:cubicBezTo>
                      <a:pt x="3751" y="6658"/>
                      <a:pt x="3670" y="5267"/>
                      <a:pt x="3529" y="3876"/>
                    </a:cubicBezTo>
                    <a:cubicBezTo>
                      <a:pt x="3408" y="2747"/>
                      <a:pt x="3348" y="1598"/>
                      <a:pt x="2702" y="650"/>
                    </a:cubicBezTo>
                    <a:cubicBezTo>
                      <a:pt x="2457" y="272"/>
                      <a:pt x="2053" y="1"/>
                      <a:pt x="16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28;p58"/>
              <p:cNvSpPr/>
              <p:nvPr/>
            </p:nvSpPr>
            <p:spPr>
              <a:xfrm flipH="1">
                <a:off x="6525061" y="2289047"/>
                <a:ext cx="424753" cy="1830192"/>
              </a:xfrm>
              <a:custGeom>
                <a:avLst/>
                <a:gdLst/>
                <a:ahLst/>
                <a:cxnLst/>
                <a:rect l="l" t="t" r="r" b="b"/>
                <a:pathLst>
                  <a:path w="3973" h="17119" fill="none" extrusionOk="0">
                    <a:moveTo>
                      <a:pt x="1190" y="12602"/>
                    </a:moveTo>
                    <a:cubicBezTo>
                      <a:pt x="1331" y="13852"/>
                      <a:pt x="868" y="15768"/>
                      <a:pt x="968" y="17118"/>
                    </a:cubicBezTo>
                    <a:lnTo>
                      <a:pt x="3973" y="17118"/>
                    </a:lnTo>
                    <a:cubicBezTo>
                      <a:pt x="3973" y="17058"/>
                      <a:pt x="3952" y="16453"/>
                      <a:pt x="3952" y="16393"/>
                    </a:cubicBezTo>
                    <a:cubicBezTo>
                      <a:pt x="3912" y="13630"/>
                      <a:pt x="3912" y="10848"/>
                      <a:pt x="3811" y="8086"/>
                    </a:cubicBezTo>
                    <a:cubicBezTo>
                      <a:pt x="3751" y="6694"/>
                      <a:pt x="3670" y="5303"/>
                      <a:pt x="3529" y="3912"/>
                    </a:cubicBezTo>
                    <a:cubicBezTo>
                      <a:pt x="3408" y="2783"/>
                      <a:pt x="3348" y="1634"/>
                      <a:pt x="2702" y="686"/>
                    </a:cubicBezTo>
                    <a:cubicBezTo>
                      <a:pt x="2440" y="283"/>
                      <a:pt x="1997" y="0"/>
                      <a:pt x="1513" y="41"/>
                    </a:cubicBezTo>
                    <a:cubicBezTo>
                      <a:pt x="404" y="162"/>
                      <a:pt x="1" y="1371"/>
                      <a:pt x="61" y="2279"/>
                    </a:cubicBezTo>
                    <a:cubicBezTo>
                      <a:pt x="263" y="5747"/>
                      <a:pt x="827" y="9154"/>
                      <a:pt x="1190" y="12602"/>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29;p58"/>
              <p:cNvSpPr/>
              <p:nvPr/>
            </p:nvSpPr>
            <p:spPr>
              <a:xfrm flipH="1">
                <a:off x="7188963" y="4001400"/>
                <a:ext cx="248031" cy="425502"/>
              </a:xfrm>
              <a:custGeom>
                <a:avLst/>
                <a:gdLst/>
                <a:ahLst/>
                <a:cxnLst/>
                <a:rect l="l" t="t" r="r" b="b"/>
                <a:pathLst>
                  <a:path w="2320" h="3980" extrusionOk="0">
                    <a:moveTo>
                      <a:pt x="727" y="0"/>
                    </a:moveTo>
                    <a:cubicBezTo>
                      <a:pt x="642" y="0"/>
                      <a:pt x="561" y="4"/>
                      <a:pt x="485" y="13"/>
                    </a:cubicBezTo>
                    <a:cubicBezTo>
                      <a:pt x="424" y="618"/>
                      <a:pt x="142" y="2916"/>
                      <a:pt x="61" y="3460"/>
                    </a:cubicBezTo>
                    <a:cubicBezTo>
                      <a:pt x="21" y="3723"/>
                      <a:pt x="1" y="3823"/>
                      <a:pt x="364" y="3924"/>
                    </a:cubicBezTo>
                    <a:cubicBezTo>
                      <a:pt x="501" y="3956"/>
                      <a:pt x="599" y="3979"/>
                      <a:pt x="676" y="3979"/>
                    </a:cubicBezTo>
                    <a:cubicBezTo>
                      <a:pt x="790" y="3979"/>
                      <a:pt x="856" y="3928"/>
                      <a:pt x="928" y="3783"/>
                    </a:cubicBezTo>
                    <a:cubicBezTo>
                      <a:pt x="1291" y="3077"/>
                      <a:pt x="2037" y="880"/>
                      <a:pt x="2320" y="93"/>
                    </a:cubicBezTo>
                    <a:lnTo>
                      <a:pt x="2320" y="93"/>
                    </a:lnTo>
                    <a:cubicBezTo>
                      <a:pt x="2264" y="97"/>
                      <a:pt x="2207" y="99"/>
                      <a:pt x="2147" y="99"/>
                    </a:cubicBezTo>
                    <a:cubicBezTo>
                      <a:pt x="1707" y="99"/>
                      <a:pt x="1167" y="0"/>
                      <a:pt x="7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30;p58"/>
              <p:cNvSpPr/>
              <p:nvPr/>
            </p:nvSpPr>
            <p:spPr>
              <a:xfrm flipH="1">
                <a:off x="7188963" y="3996269"/>
                <a:ext cx="248031" cy="435551"/>
              </a:xfrm>
              <a:custGeom>
                <a:avLst/>
                <a:gdLst/>
                <a:ahLst/>
                <a:cxnLst/>
                <a:rect l="l" t="t" r="r" b="b"/>
                <a:pathLst>
                  <a:path w="2320" h="4074" fill="none" extrusionOk="0">
                    <a:moveTo>
                      <a:pt x="485" y="61"/>
                    </a:moveTo>
                    <a:cubicBezTo>
                      <a:pt x="424" y="666"/>
                      <a:pt x="142" y="2964"/>
                      <a:pt x="61" y="3508"/>
                    </a:cubicBezTo>
                    <a:cubicBezTo>
                      <a:pt x="21" y="3771"/>
                      <a:pt x="1" y="3871"/>
                      <a:pt x="364" y="3972"/>
                    </a:cubicBezTo>
                    <a:cubicBezTo>
                      <a:pt x="707" y="4053"/>
                      <a:pt x="807" y="4073"/>
                      <a:pt x="928" y="3831"/>
                    </a:cubicBezTo>
                    <a:cubicBezTo>
                      <a:pt x="1291" y="3125"/>
                      <a:pt x="2037" y="928"/>
                      <a:pt x="2320" y="141"/>
                    </a:cubicBezTo>
                    <a:cubicBezTo>
                      <a:pt x="1775" y="182"/>
                      <a:pt x="1009" y="0"/>
                      <a:pt x="485" y="61"/>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31;p58"/>
              <p:cNvSpPr/>
              <p:nvPr/>
            </p:nvSpPr>
            <p:spPr>
              <a:xfrm flipH="1">
                <a:off x="6794464" y="2269911"/>
                <a:ext cx="711486" cy="1845053"/>
              </a:xfrm>
              <a:custGeom>
                <a:avLst/>
                <a:gdLst/>
                <a:ahLst/>
                <a:cxnLst/>
                <a:rect l="l" t="t" r="r" b="b"/>
                <a:pathLst>
                  <a:path w="6655" h="17258" extrusionOk="0">
                    <a:moveTo>
                      <a:pt x="6049" y="0"/>
                    </a:moveTo>
                    <a:cubicBezTo>
                      <a:pt x="5796" y="0"/>
                      <a:pt x="5540" y="14"/>
                      <a:pt x="5283" y="58"/>
                    </a:cubicBezTo>
                    <a:cubicBezTo>
                      <a:pt x="4457" y="200"/>
                      <a:pt x="3993" y="623"/>
                      <a:pt x="3670" y="1389"/>
                    </a:cubicBezTo>
                    <a:cubicBezTo>
                      <a:pt x="3126" y="2579"/>
                      <a:pt x="2743" y="3909"/>
                      <a:pt x="2521" y="5200"/>
                    </a:cubicBezTo>
                    <a:cubicBezTo>
                      <a:pt x="2299" y="6551"/>
                      <a:pt x="2360" y="7922"/>
                      <a:pt x="1997" y="9273"/>
                    </a:cubicBezTo>
                    <a:cubicBezTo>
                      <a:pt x="1795" y="9958"/>
                      <a:pt x="1513" y="10644"/>
                      <a:pt x="1331" y="11329"/>
                    </a:cubicBezTo>
                    <a:cubicBezTo>
                      <a:pt x="1150" y="12015"/>
                      <a:pt x="1069" y="12741"/>
                      <a:pt x="948" y="13426"/>
                    </a:cubicBezTo>
                    <a:cubicBezTo>
                      <a:pt x="706" y="14696"/>
                      <a:pt x="283" y="15906"/>
                      <a:pt x="1" y="17156"/>
                    </a:cubicBezTo>
                    <a:cubicBezTo>
                      <a:pt x="1110" y="17176"/>
                      <a:pt x="2219" y="17197"/>
                      <a:pt x="3327" y="17257"/>
                    </a:cubicBezTo>
                    <a:cubicBezTo>
                      <a:pt x="3791" y="15362"/>
                      <a:pt x="4678" y="11148"/>
                      <a:pt x="5041" y="9898"/>
                    </a:cubicBezTo>
                    <a:cubicBezTo>
                      <a:pt x="5384" y="8728"/>
                      <a:pt x="6110" y="5381"/>
                      <a:pt x="6493" y="4212"/>
                    </a:cubicBezTo>
                    <a:lnTo>
                      <a:pt x="6654" y="18"/>
                    </a:lnTo>
                    <a:cubicBezTo>
                      <a:pt x="6456" y="9"/>
                      <a:pt x="6254" y="0"/>
                      <a:pt x="60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32;p58"/>
              <p:cNvSpPr/>
              <p:nvPr/>
            </p:nvSpPr>
            <p:spPr>
              <a:xfrm flipH="1">
                <a:off x="6760051" y="2352337"/>
                <a:ext cx="103489" cy="202488"/>
              </a:xfrm>
              <a:custGeom>
                <a:avLst/>
                <a:gdLst/>
                <a:ahLst/>
                <a:cxnLst/>
                <a:rect l="l" t="t" r="r" b="b"/>
                <a:pathLst>
                  <a:path w="968" h="1894" extrusionOk="0">
                    <a:moveTo>
                      <a:pt x="516" y="1"/>
                    </a:moveTo>
                    <a:cubicBezTo>
                      <a:pt x="426" y="1"/>
                      <a:pt x="326" y="55"/>
                      <a:pt x="262" y="134"/>
                    </a:cubicBezTo>
                    <a:cubicBezTo>
                      <a:pt x="192" y="222"/>
                      <a:pt x="183" y="326"/>
                      <a:pt x="222" y="432"/>
                    </a:cubicBezTo>
                    <a:lnTo>
                      <a:pt x="222" y="432"/>
                    </a:lnTo>
                    <a:cubicBezTo>
                      <a:pt x="221" y="429"/>
                      <a:pt x="220" y="427"/>
                      <a:pt x="219" y="427"/>
                    </a:cubicBezTo>
                    <a:lnTo>
                      <a:pt x="219" y="427"/>
                    </a:lnTo>
                    <a:cubicBezTo>
                      <a:pt x="217" y="427"/>
                      <a:pt x="229" y="464"/>
                      <a:pt x="242" y="477"/>
                    </a:cubicBezTo>
                    <a:cubicBezTo>
                      <a:pt x="242" y="497"/>
                      <a:pt x="242" y="517"/>
                      <a:pt x="242" y="537"/>
                    </a:cubicBezTo>
                    <a:cubicBezTo>
                      <a:pt x="182" y="658"/>
                      <a:pt x="141" y="800"/>
                      <a:pt x="101" y="921"/>
                    </a:cubicBezTo>
                    <a:cubicBezTo>
                      <a:pt x="40" y="1142"/>
                      <a:pt x="0" y="1384"/>
                      <a:pt x="0" y="1606"/>
                    </a:cubicBezTo>
                    <a:cubicBezTo>
                      <a:pt x="0" y="1727"/>
                      <a:pt x="81" y="1828"/>
                      <a:pt x="182" y="1868"/>
                    </a:cubicBezTo>
                    <a:cubicBezTo>
                      <a:pt x="221" y="1884"/>
                      <a:pt x="266" y="1893"/>
                      <a:pt x="311" y="1893"/>
                    </a:cubicBezTo>
                    <a:cubicBezTo>
                      <a:pt x="383" y="1893"/>
                      <a:pt x="455" y="1869"/>
                      <a:pt x="504" y="1808"/>
                    </a:cubicBezTo>
                    <a:cubicBezTo>
                      <a:pt x="605" y="1687"/>
                      <a:pt x="686" y="1586"/>
                      <a:pt x="766" y="1445"/>
                    </a:cubicBezTo>
                    <a:cubicBezTo>
                      <a:pt x="827" y="1284"/>
                      <a:pt x="887" y="1142"/>
                      <a:pt x="907" y="981"/>
                    </a:cubicBezTo>
                    <a:cubicBezTo>
                      <a:pt x="948" y="840"/>
                      <a:pt x="968" y="679"/>
                      <a:pt x="948" y="537"/>
                    </a:cubicBezTo>
                    <a:cubicBezTo>
                      <a:pt x="948" y="437"/>
                      <a:pt x="928" y="336"/>
                      <a:pt x="867" y="235"/>
                    </a:cubicBezTo>
                    <a:cubicBezTo>
                      <a:pt x="807" y="134"/>
                      <a:pt x="706" y="54"/>
                      <a:pt x="585" y="13"/>
                    </a:cubicBezTo>
                    <a:cubicBezTo>
                      <a:pt x="563" y="5"/>
                      <a:pt x="540" y="1"/>
                      <a:pt x="5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33;p58"/>
              <p:cNvSpPr/>
              <p:nvPr/>
            </p:nvSpPr>
            <p:spPr>
              <a:xfrm flipH="1">
                <a:off x="6794464" y="2267452"/>
                <a:ext cx="711486" cy="1847512"/>
              </a:xfrm>
              <a:custGeom>
                <a:avLst/>
                <a:gdLst/>
                <a:ahLst/>
                <a:cxnLst/>
                <a:rect l="l" t="t" r="r" b="b"/>
                <a:pathLst>
                  <a:path w="6655" h="17281" fill="none" extrusionOk="0">
                    <a:moveTo>
                      <a:pt x="6654" y="41"/>
                    </a:moveTo>
                    <a:cubicBezTo>
                      <a:pt x="6211" y="21"/>
                      <a:pt x="5747" y="1"/>
                      <a:pt x="5283" y="81"/>
                    </a:cubicBezTo>
                    <a:cubicBezTo>
                      <a:pt x="4457" y="223"/>
                      <a:pt x="3993" y="646"/>
                      <a:pt x="3670" y="1412"/>
                    </a:cubicBezTo>
                    <a:cubicBezTo>
                      <a:pt x="3126" y="2602"/>
                      <a:pt x="2743" y="3932"/>
                      <a:pt x="2521" y="5223"/>
                    </a:cubicBezTo>
                    <a:cubicBezTo>
                      <a:pt x="2299" y="6574"/>
                      <a:pt x="2360" y="7945"/>
                      <a:pt x="1997" y="9296"/>
                    </a:cubicBezTo>
                    <a:cubicBezTo>
                      <a:pt x="1795" y="9981"/>
                      <a:pt x="1513" y="10667"/>
                      <a:pt x="1331" y="11352"/>
                    </a:cubicBezTo>
                    <a:cubicBezTo>
                      <a:pt x="1150" y="12038"/>
                      <a:pt x="1069" y="12764"/>
                      <a:pt x="948" y="13449"/>
                    </a:cubicBezTo>
                    <a:cubicBezTo>
                      <a:pt x="706" y="14719"/>
                      <a:pt x="283" y="15929"/>
                      <a:pt x="1" y="17179"/>
                    </a:cubicBezTo>
                    <a:cubicBezTo>
                      <a:pt x="1110" y="17199"/>
                      <a:pt x="2219" y="17220"/>
                      <a:pt x="3327" y="17280"/>
                    </a:cubicBezTo>
                    <a:cubicBezTo>
                      <a:pt x="3791" y="15385"/>
                      <a:pt x="4678" y="11171"/>
                      <a:pt x="5041" y="9921"/>
                    </a:cubicBezTo>
                    <a:cubicBezTo>
                      <a:pt x="5384" y="8751"/>
                      <a:pt x="6110" y="5404"/>
                      <a:pt x="6493" y="4235"/>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234;p58"/>
              <p:cNvSpPr/>
              <p:nvPr/>
            </p:nvSpPr>
            <p:spPr>
              <a:xfrm flipH="1">
                <a:off x="5729654" y="1643748"/>
                <a:ext cx="1032644" cy="429030"/>
              </a:xfrm>
              <a:custGeom>
                <a:avLst/>
                <a:gdLst/>
                <a:ahLst/>
                <a:cxnLst/>
                <a:rect l="l" t="t" r="r" b="b"/>
                <a:pathLst>
                  <a:path w="9659" h="4013" extrusionOk="0">
                    <a:moveTo>
                      <a:pt x="9220" y="1"/>
                    </a:moveTo>
                    <a:cubicBezTo>
                      <a:pt x="9185" y="1"/>
                      <a:pt x="9149" y="3"/>
                      <a:pt x="9114" y="8"/>
                    </a:cubicBezTo>
                    <a:cubicBezTo>
                      <a:pt x="8852" y="48"/>
                      <a:pt x="8610" y="129"/>
                      <a:pt x="8388" y="270"/>
                    </a:cubicBezTo>
                    <a:cubicBezTo>
                      <a:pt x="8086" y="451"/>
                      <a:pt x="7844" y="713"/>
                      <a:pt x="7542" y="915"/>
                    </a:cubicBezTo>
                    <a:cubicBezTo>
                      <a:pt x="7219" y="1137"/>
                      <a:pt x="6896" y="1338"/>
                      <a:pt x="6533" y="1520"/>
                    </a:cubicBezTo>
                    <a:cubicBezTo>
                      <a:pt x="5747" y="1923"/>
                      <a:pt x="4840" y="2044"/>
                      <a:pt x="3953" y="2044"/>
                    </a:cubicBezTo>
                    <a:cubicBezTo>
                      <a:pt x="3186" y="2044"/>
                      <a:pt x="2360" y="2004"/>
                      <a:pt x="1614" y="1822"/>
                    </a:cubicBezTo>
                    <a:cubicBezTo>
                      <a:pt x="1389" y="1763"/>
                      <a:pt x="1144" y="1697"/>
                      <a:pt x="915" y="1697"/>
                    </a:cubicBezTo>
                    <a:cubicBezTo>
                      <a:pt x="753" y="1697"/>
                      <a:pt x="598" y="1730"/>
                      <a:pt x="464" y="1822"/>
                    </a:cubicBezTo>
                    <a:cubicBezTo>
                      <a:pt x="122" y="2044"/>
                      <a:pt x="1" y="2548"/>
                      <a:pt x="142" y="2911"/>
                    </a:cubicBezTo>
                    <a:cubicBezTo>
                      <a:pt x="444" y="3677"/>
                      <a:pt x="1311" y="3859"/>
                      <a:pt x="2037" y="3960"/>
                    </a:cubicBezTo>
                    <a:cubicBezTo>
                      <a:pt x="2293" y="3998"/>
                      <a:pt x="2548" y="4012"/>
                      <a:pt x="2799" y="4012"/>
                    </a:cubicBezTo>
                    <a:cubicBezTo>
                      <a:pt x="2944" y="4012"/>
                      <a:pt x="3087" y="4007"/>
                      <a:pt x="3227" y="4000"/>
                    </a:cubicBezTo>
                    <a:cubicBezTo>
                      <a:pt x="5021" y="3899"/>
                      <a:pt x="6695" y="3012"/>
                      <a:pt x="7965" y="1722"/>
                    </a:cubicBezTo>
                    <a:cubicBezTo>
                      <a:pt x="8167" y="1520"/>
                      <a:pt x="8328" y="1338"/>
                      <a:pt x="8550" y="1177"/>
                    </a:cubicBezTo>
                    <a:cubicBezTo>
                      <a:pt x="8832" y="976"/>
                      <a:pt x="9175" y="875"/>
                      <a:pt x="9437" y="633"/>
                    </a:cubicBezTo>
                    <a:cubicBezTo>
                      <a:pt x="9558" y="492"/>
                      <a:pt x="9659" y="290"/>
                      <a:pt x="9558" y="129"/>
                    </a:cubicBezTo>
                    <a:cubicBezTo>
                      <a:pt x="9479" y="34"/>
                      <a:pt x="9350" y="1"/>
                      <a:pt x="9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235;p58"/>
              <p:cNvSpPr/>
              <p:nvPr/>
            </p:nvSpPr>
            <p:spPr>
              <a:xfrm flipH="1">
                <a:off x="5729654" y="1642358"/>
                <a:ext cx="1032644" cy="431275"/>
              </a:xfrm>
              <a:custGeom>
                <a:avLst/>
                <a:gdLst/>
                <a:ahLst/>
                <a:cxnLst/>
                <a:rect l="l" t="t" r="r" b="b"/>
                <a:pathLst>
                  <a:path w="9659" h="4034" fill="none" extrusionOk="0">
                    <a:moveTo>
                      <a:pt x="3227" y="4013"/>
                    </a:moveTo>
                    <a:cubicBezTo>
                      <a:pt x="2844" y="4033"/>
                      <a:pt x="2440" y="4033"/>
                      <a:pt x="2037" y="3973"/>
                    </a:cubicBezTo>
                    <a:cubicBezTo>
                      <a:pt x="1311" y="3872"/>
                      <a:pt x="444" y="3690"/>
                      <a:pt x="142" y="2924"/>
                    </a:cubicBezTo>
                    <a:cubicBezTo>
                      <a:pt x="1" y="2561"/>
                      <a:pt x="122" y="2057"/>
                      <a:pt x="464" y="1835"/>
                    </a:cubicBezTo>
                    <a:cubicBezTo>
                      <a:pt x="787" y="1614"/>
                      <a:pt x="1231" y="1735"/>
                      <a:pt x="1614" y="1835"/>
                    </a:cubicBezTo>
                    <a:cubicBezTo>
                      <a:pt x="2360" y="2017"/>
                      <a:pt x="3186" y="2057"/>
                      <a:pt x="3953" y="2057"/>
                    </a:cubicBezTo>
                    <a:cubicBezTo>
                      <a:pt x="4840" y="2057"/>
                      <a:pt x="5747" y="1936"/>
                      <a:pt x="6533" y="1533"/>
                    </a:cubicBezTo>
                    <a:cubicBezTo>
                      <a:pt x="6896" y="1351"/>
                      <a:pt x="7219" y="1150"/>
                      <a:pt x="7542" y="928"/>
                    </a:cubicBezTo>
                    <a:cubicBezTo>
                      <a:pt x="7844" y="726"/>
                      <a:pt x="8086" y="464"/>
                      <a:pt x="8388" y="283"/>
                    </a:cubicBezTo>
                    <a:cubicBezTo>
                      <a:pt x="8610" y="142"/>
                      <a:pt x="8852" y="61"/>
                      <a:pt x="9114" y="21"/>
                    </a:cubicBezTo>
                    <a:cubicBezTo>
                      <a:pt x="9276" y="1"/>
                      <a:pt x="9457" y="21"/>
                      <a:pt x="9558" y="142"/>
                    </a:cubicBezTo>
                    <a:cubicBezTo>
                      <a:pt x="9659" y="303"/>
                      <a:pt x="9558" y="505"/>
                      <a:pt x="9437" y="646"/>
                    </a:cubicBezTo>
                    <a:cubicBezTo>
                      <a:pt x="9175" y="888"/>
                      <a:pt x="8832" y="989"/>
                      <a:pt x="8550" y="1190"/>
                    </a:cubicBezTo>
                    <a:cubicBezTo>
                      <a:pt x="8328" y="1351"/>
                      <a:pt x="8167" y="1533"/>
                      <a:pt x="7965" y="1735"/>
                    </a:cubicBezTo>
                    <a:cubicBezTo>
                      <a:pt x="6695" y="3025"/>
                      <a:pt x="5021" y="3912"/>
                      <a:pt x="3227" y="4013"/>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36;p58"/>
              <p:cNvSpPr/>
              <p:nvPr/>
            </p:nvSpPr>
            <p:spPr>
              <a:xfrm flipH="1">
                <a:off x="6876369" y="1771717"/>
                <a:ext cx="2352" cy="4383"/>
              </a:xfrm>
              <a:custGeom>
                <a:avLst/>
                <a:gdLst/>
                <a:ahLst/>
                <a:cxnLst/>
                <a:rect l="l" t="t" r="r" b="b"/>
                <a:pathLst>
                  <a:path w="22" h="41" extrusionOk="0">
                    <a:moveTo>
                      <a:pt x="1" y="0"/>
                    </a:moveTo>
                    <a:cubicBezTo>
                      <a:pt x="1" y="21"/>
                      <a:pt x="1" y="21"/>
                      <a:pt x="1" y="41"/>
                    </a:cubicBezTo>
                    <a:cubicBezTo>
                      <a:pt x="1" y="41"/>
                      <a:pt x="1" y="41"/>
                      <a:pt x="21" y="21"/>
                    </a:cubicBezTo>
                    <a:lnTo>
                      <a:pt x="1" y="0"/>
                    </a:lnTo>
                    <a:close/>
                  </a:path>
                </a:pathLst>
              </a:custGeom>
              <a:solidFill>
                <a:srgbClr val="5C2A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237;p58"/>
              <p:cNvSpPr/>
              <p:nvPr/>
            </p:nvSpPr>
            <p:spPr>
              <a:xfrm flipH="1">
                <a:off x="6550930" y="1765517"/>
                <a:ext cx="599337" cy="637825"/>
              </a:xfrm>
              <a:custGeom>
                <a:avLst/>
                <a:gdLst/>
                <a:ahLst/>
                <a:cxnLst/>
                <a:rect l="l" t="t" r="r" b="b"/>
                <a:pathLst>
                  <a:path w="5606" h="5966" extrusionOk="0">
                    <a:moveTo>
                      <a:pt x="2318" y="0"/>
                    </a:moveTo>
                    <a:cubicBezTo>
                      <a:pt x="1969" y="0"/>
                      <a:pt x="1620" y="24"/>
                      <a:pt x="1311" y="99"/>
                    </a:cubicBezTo>
                    <a:cubicBezTo>
                      <a:pt x="182" y="361"/>
                      <a:pt x="142" y="1389"/>
                      <a:pt x="101" y="2377"/>
                    </a:cubicBezTo>
                    <a:cubicBezTo>
                      <a:pt x="101" y="2740"/>
                      <a:pt x="81" y="3103"/>
                      <a:pt x="81" y="3446"/>
                    </a:cubicBezTo>
                    <a:cubicBezTo>
                      <a:pt x="61" y="3950"/>
                      <a:pt x="61" y="4454"/>
                      <a:pt x="41" y="4958"/>
                    </a:cubicBezTo>
                    <a:cubicBezTo>
                      <a:pt x="41" y="5018"/>
                      <a:pt x="41" y="5563"/>
                      <a:pt x="0" y="5805"/>
                    </a:cubicBezTo>
                    <a:cubicBezTo>
                      <a:pt x="242" y="5845"/>
                      <a:pt x="484" y="5865"/>
                      <a:pt x="706" y="5906"/>
                    </a:cubicBezTo>
                    <a:cubicBezTo>
                      <a:pt x="1251" y="5946"/>
                      <a:pt x="1775" y="5946"/>
                      <a:pt x="2299" y="5946"/>
                    </a:cubicBezTo>
                    <a:cubicBezTo>
                      <a:pt x="2662" y="5946"/>
                      <a:pt x="3045" y="5966"/>
                      <a:pt x="3408" y="5966"/>
                    </a:cubicBezTo>
                    <a:cubicBezTo>
                      <a:pt x="3993" y="5966"/>
                      <a:pt x="4658" y="5926"/>
                      <a:pt x="5182" y="5643"/>
                    </a:cubicBezTo>
                    <a:cubicBezTo>
                      <a:pt x="5001" y="4716"/>
                      <a:pt x="4799" y="3788"/>
                      <a:pt x="4598" y="2881"/>
                    </a:cubicBezTo>
                    <a:lnTo>
                      <a:pt x="4598" y="2881"/>
                    </a:lnTo>
                    <a:cubicBezTo>
                      <a:pt x="4638" y="2901"/>
                      <a:pt x="5263" y="3345"/>
                      <a:pt x="5263" y="3365"/>
                    </a:cubicBezTo>
                    <a:cubicBezTo>
                      <a:pt x="5263" y="3365"/>
                      <a:pt x="5606" y="623"/>
                      <a:pt x="5424" y="562"/>
                    </a:cubicBezTo>
                    <a:cubicBezTo>
                      <a:pt x="5344" y="522"/>
                      <a:pt x="5263" y="502"/>
                      <a:pt x="5162" y="462"/>
                    </a:cubicBezTo>
                    <a:cubicBezTo>
                      <a:pt x="4557" y="220"/>
                      <a:pt x="3892" y="58"/>
                      <a:pt x="3227" y="38"/>
                    </a:cubicBezTo>
                    <a:cubicBezTo>
                      <a:pt x="2941" y="19"/>
                      <a:pt x="2629" y="0"/>
                      <a:pt x="23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238;p58"/>
              <p:cNvSpPr/>
              <p:nvPr/>
            </p:nvSpPr>
            <p:spPr>
              <a:xfrm flipH="1">
                <a:off x="6550930" y="1760919"/>
                <a:ext cx="599337" cy="642422"/>
              </a:xfrm>
              <a:custGeom>
                <a:avLst/>
                <a:gdLst/>
                <a:ahLst/>
                <a:cxnLst/>
                <a:rect l="l" t="t" r="r" b="b"/>
                <a:pathLst>
                  <a:path w="5606" h="6009" fill="none" extrusionOk="0">
                    <a:moveTo>
                      <a:pt x="0" y="5848"/>
                    </a:moveTo>
                    <a:cubicBezTo>
                      <a:pt x="242" y="5888"/>
                      <a:pt x="484" y="5908"/>
                      <a:pt x="706" y="5949"/>
                    </a:cubicBezTo>
                    <a:cubicBezTo>
                      <a:pt x="1251" y="5989"/>
                      <a:pt x="1775" y="5989"/>
                      <a:pt x="2299" y="5989"/>
                    </a:cubicBezTo>
                    <a:cubicBezTo>
                      <a:pt x="2662" y="5989"/>
                      <a:pt x="3045" y="6009"/>
                      <a:pt x="3408" y="6009"/>
                    </a:cubicBezTo>
                    <a:cubicBezTo>
                      <a:pt x="3993" y="6009"/>
                      <a:pt x="4658" y="5969"/>
                      <a:pt x="5182" y="5686"/>
                    </a:cubicBezTo>
                    <a:cubicBezTo>
                      <a:pt x="5001" y="4759"/>
                      <a:pt x="4799" y="3831"/>
                      <a:pt x="4598" y="2924"/>
                    </a:cubicBezTo>
                    <a:cubicBezTo>
                      <a:pt x="4638" y="2944"/>
                      <a:pt x="5263" y="3388"/>
                      <a:pt x="5263" y="3408"/>
                    </a:cubicBezTo>
                    <a:cubicBezTo>
                      <a:pt x="5263" y="3408"/>
                      <a:pt x="5606" y="666"/>
                      <a:pt x="5424" y="605"/>
                    </a:cubicBezTo>
                    <a:cubicBezTo>
                      <a:pt x="5344" y="565"/>
                      <a:pt x="5263" y="545"/>
                      <a:pt x="5162" y="505"/>
                    </a:cubicBezTo>
                    <a:cubicBezTo>
                      <a:pt x="4557" y="263"/>
                      <a:pt x="3892" y="101"/>
                      <a:pt x="3227" y="81"/>
                    </a:cubicBezTo>
                    <a:cubicBezTo>
                      <a:pt x="2622" y="41"/>
                      <a:pt x="1896" y="1"/>
                      <a:pt x="1311" y="142"/>
                    </a:cubicBezTo>
                    <a:cubicBezTo>
                      <a:pt x="182" y="404"/>
                      <a:pt x="142" y="1432"/>
                      <a:pt x="101" y="2420"/>
                    </a:cubicBezTo>
                    <a:cubicBezTo>
                      <a:pt x="101" y="2783"/>
                      <a:pt x="81" y="3146"/>
                      <a:pt x="81" y="3489"/>
                    </a:cubicBezTo>
                    <a:cubicBezTo>
                      <a:pt x="61" y="3993"/>
                      <a:pt x="61" y="4497"/>
                      <a:pt x="41" y="5001"/>
                    </a:cubicBezTo>
                    <a:cubicBezTo>
                      <a:pt x="41" y="5061"/>
                      <a:pt x="41" y="5606"/>
                      <a:pt x="0" y="5848"/>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239;p58"/>
              <p:cNvSpPr/>
              <p:nvPr/>
            </p:nvSpPr>
            <p:spPr>
              <a:xfrm flipH="1">
                <a:off x="6826867" y="1493969"/>
                <a:ext cx="170308" cy="370871"/>
              </a:xfrm>
              <a:custGeom>
                <a:avLst/>
                <a:gdLst/>
                <a:ahLst/>
                <a:cxnLst/>
                <a:rect l="l" t="t" r="r" b="b"/>
                <a:pathLst>
                  <a:path w="1593" h="3469" extrusionOk="0">
                    <a:moveTo>
                      <a:pt x="0" y="2639"/>
                    </a:moveTo>
                    <a:cubicBezTo>
                      <a:pt x="0" y="2648"/>
                      <a:pt x="9" y="2653"/>
                      <a:pt x="20" y="2654"/>
                    </a:cubicBezTo>
                    <a:lnTo>
                      <a:pt x="20" y="2654"/>
                    </a:lnTo>
                    <a:cubicBezTo>
                      <a:pt x="13" y="2649"/>
                      <a:pt x="7" y="2644"/>
                      <a:pt x="0" y="2639"/>
                    </a:cubicBezTo>
                    <a:close/>
                    <a:moveTo>
                      <a:pt x="789" y="1"/>
                    </a:moveTo>
                    <a:cubicBezTo>
                      <a:pt x="712" y="1"/>
                      <a:pt x="635" y="19"/>
                      <a:pt x="565" y="58"/>
                    </a:cubicBezTo>
                    <a:cubicBezTo>
                      <a:pt x="444" y="98"/>
                      <a:pt x="363" y="179"/>
                      <a:pt x="282" y="280"/>
                    </a:cubicBezTo>
                    <a:cubicBezTo>
                      <a:pt x="202" y="401"/>
                      <a:pt x="81" y="582"/>
                      <a:pt x="81" y="723"/>
                    </a:cubicBezTo>
                    <a:cubicBezTo>
                      <a:pt x="61" y="824"/>
                      <a:pt x="61" y="925"/>
                      <a:pt x="40" y="1026"/>
                    </a:cubicBezTo>
                    <a:cubicBezTo>
                      <a:pt x="20" y="1550"/>
                      <a:pt x="81" y="2054"/>
                      <a:pt x="61" y="2598"/>
                    </a:cubicBezTo>
                    <a:cubicBezTo>
                      <a:pt x="61" y="2619"/>
                      <a:pt x="61" y="2639"/>
                      <a:pt x="61" y="2639"/>
                    </a:cubicBezTo>
                    <a:cubicBezTo>
                      <a:pt x="50" y="2649"/>
                      <a:pt x="35" y="2654"/>
                      <a:pt x="23" y="2654"/>
                    </a:cubicBezTo>
                    <a:cubicBezTo>
                      <a:pt x="22" y="2654"/>
                      <a:pt x="21" y="2654"/>
                      <a:pt x="20" y="2654"/>
                    </a:cubicBezTo>
                    <a:lnTo>
                      <a:pt x="20" y="2654"/>
                    </a:lnTo>
                    <a:cubicBezTo>
                      <a:pt x="306" y="2881"/>
                      <a:pt x="392" y="3327"/>
                      <a:pt x="766" y="3445"/>
                    </a:cubicBezTo>
                    <a:cubicBezTo>
                      <a:pt x="806" y="3461"/>
                      <a:pt x="844" y="3468"/>
                      <a:pt x="881" y="3468"/>
                    </a:cubicBezTo>
                    <a:cubicBezTo>
                      <a:pt x="1029" y="3468"/>
                      <a:pt x="1145" y="3349"/>
                      <a:pt x="1210" y="3203"/>
                    </a:cubicBezTo>
                    <a:cubicBezTo>
                      <a:pt x="1311" y="2921"/>
                      <a:pt x="1230" y="2598"/>
                      <a:pt x="1190" y="2296"/>
                    </a:cubicBezTo>
                    <a:cubicBezTo>
                      <a:pt x="1190" y="2256"/>
                      <a:pt x="1190" y="2215"/>
                      <a:pt x="1190" y="2195"/>
                    </a:cubicBezTo>
                    <a:cubicBezTo>
                      <a:pt x="1190" y="2135"/>
                      <a:pt x="1169" y="2074"/>
                      <a:pt x="1210" y="2014"/>
                    </a:cubicBezTo>
                    <a:cubicBezTo>
                      <a:pt x="1230" y="1973"/>
                      <a:pt x="1290" y="1933"/>
                      <a:pt x="1351" y="1913"/>
                    </a:cubicBezTo>
                    <a:cubicBezTo>
                      <a:pt x="1512" y="1772"/>
                      <a:pt x="1553" y="1570"/>
                      <a:pt x="1573" y="1368"/>
                    </a:cubicBezTo>
                    <a:cubicBezTo>
                      <a:pt x="1593" y="1147"/>
                      <a:pt x="1573" y="925"/>
                      <a:pt x="1512" y="723"/>
                    </a:cubicBezTo>
                    <a:cubicBezTo>
                      <a:pt x="1452" y="481"/>
                      <a:pt x="1331" y="259"/>
                      <a:pt x="1129" y="118"/>
                    </a:cubicBezTo>
                    <a:cubicBezTo>
                      <a:pt x="1031" y="45"/>
                      <a:pt x="910" y="1"/>
                      <a:pt x="7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240;p58"/>
              <p:cNvSpPr/>
              <p:nvPr/>
            </p:nvSpPr>
            <p:spPr>
              <a:xfrm flipH="1">
                <a:off x="6826867" y="1489372"/>
                <a:ext cx="170308" cy="381562"/>
              </a:xfrm>
              <a:custGeom>
                <a:avLst/>
                <a:gdLst/>
                <a:ahLst/>
                <a:cxnLst/>
                <a:rect l="l" t="t" r="r" b="b"/>
                <a:pathLst>
                  <a:path w="1593" h="3569" fill="none" extrusionOk="0">
                    <a:moveTo>
                      <a:pt x="1190" y="2339"/>
                    </a:moveTo>
                    <a:cubicBezTo>
                      <a:pt x="1190" y="2299"/>
                      <a:pt x="1190" y="2258"/>
                      <a:pt x="1190" y="2238"/>
                    </a:cubicBezTo>
                    <a:cubicBezTo>
                      <a:pt x="1190" y="2178"/>
                      <a:pt x="1169" y="2117"/>
                      <a:pt x="1210" y="2057"/>
                    </a:cubicBezTo>
                    <a:cubicBezTo>
                      <a:pt x="1230" y="2016"/>
                      <a:pt x="1290" y="1976"/>
                      <a:pt x="1351" y="1956"/>
                    </a:cubicBezTo>
                    <a:cubicBezTo>
                      <a:pt x="1512" y="1815"/>
                      <a:pt x="1553" y="1613"/>
                      <a:pt x="1573" y="1411"/>
                    </a:cubicBezTo>
                    <a:cubicBezTo>
                      <a:pt x="1593" y="1190"/>
                      <a:pt x="1573" y="968"/>
                      <a:pt x="1512" y="766"/>
                    </a:cubicBezTo>
                    <a:cubicBezTo>
                      <a:pt x="1452" y="524"/>
                      <a:pt x="1331" y="302"/>
                      <a:pt x="1129" y="161"/>
                    </a:cubicBezTo>
                    <a:cubicBezTo>
                      <a:pt x="968" y="40"/>
                      <a:pt x="746" y="0"/>
                      <a:pt x="565" y="101"/>
                    </a:cubicBezTo>
                    <a:cubicBezTo>
                      <a:pt x="444" y="141"/>
                      <a:pt x="363" y="222"/>
                      <a:pt x="282" y="323"/>
                    </a:cubicBezTo>
                    <a:cubicBezTo>
                      <a:pt x="202" y="444"/>
                      <a:pt x="81" y="625"/>
                      <a:pt x="81" y="766"/>
                    </a:cubicBezTo>
                    <a:cubicBezTo>
                      <a:pt x="61" y="867"/>
                      <a:pt x="61" y="968"/>
                      <a:pt x="40" y="1069"/>
                    </a:cubicBezTo>
                    <a:cubicBezTo>
                      <a:pt x="20" y="1593"/>
                      <a:pt x="81" y="2097"/>
                      <a:pt x="61" y="2641"/>
                    </a:cubicBezTo>
                    <a:cubicBezTo>
                      <a:pt x="61" y="2662"/>
                      <a:pt x="61" y="2682"/>
                      <a:pt x="61" y="2682"/>
                    </a:cubicBezTo>
                    <a:cubicBezTo>
                      <a:pt x="40" y="2702"/>
                      <a:pt x="0" y="2702"/>
                      <a:pt x="0" y="2682"/>
                    </a:cubicBezTo>
                    <a:cubicBezTo>
                      <a:pt x="302" y="2903"/>
                      <a:pt x="383" y="3367"/>
                      <a:pt x="766" y="3488"/>
                    </a:cubicBezTo>
                    <a:cubicBezTo>
                      <a:pt x="968" y="3569"/>
                      <a:pt x="1129" y="3428"/>
                      <a:pt x="1210" y="3246"/>
                    </a:cubicBezTo>
                    <a:cubicBezTo>
                      <a:pt x="1311" y="2964"/>
                      <a:pt x="1230" y="2641"/>
                      <a:pt x="1190" y="2339"/>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241;p58"/>
              <p:cNvSpPr/>
              <p:nvPr/>
            </p:nvSpPr>
            <p:spPr>
              <a:xfrm flipH="1">
                <a:off x="6809547" y="1432283"/>
                <a:ext cx="230819" cy="193828"/>
              </a:xfrm>
              <a:custGeom>
                <a:avLst/>
                <a:gdLst/>
                <a:ahLst/>
                <a:cxnLst/>
                <a:rect l="l" t="t" r="r" b="b"/>
                <a:pathLst>
                  <a:path w="2159" h="1813" extrusionOk="0">
                    <a:moveTo>
                      <a:pt x="1588" y="1"/>
                    </a:moveTo>
                    <a:cubicBezTo>
                      <a:pt x="1565" y="1"/>
                      <a:pt x="1540" y="3"/>
                      <a:pt x="1513" y="10"/>
                    </a:cubicBezTo>
                    <a:cubicBezTo>
                      <a:pt x="1049" y="50"/>
                      <a:pt x="485" y="534"/>
                      <a:pt x="223" y="897"/>
                    </a:cubicBezTo>
                    <a:cubicBezTo>
                      <a:pt x="122" y="1038"/>
                      <a:pt x="1" y="1240"/>
                      <a:pt x="41" y="1441"/>
                    </a:cubicBezTo>
                    <a:cubicBezTo>
                      <a:pt x="61" y="1522"/>
                      <a:pt x="102" y="1603"/>
                      <a:pt x="182" y="1663"/>
                    </a:cubicBezTo>
                    <a:cubicBezTo>
                      <a:pt x="234" y="1715"/>
                      <a:pt x="391" y="1812"/>
                      <a:pt x="485" y="1812"/>
                    </a:cubicBezTo>
                    <a:cubicBezTo>
                      <a:pt x="500" y="1812"/>
                      <a:pt x="514" y="1810"/>
                      <a:pt x="525" y="1804"/>
                    </a:cubicBezTo>
                    <a:cubicBezTo>
                      <a:pt x="565" y="1764"/>
                      <a:pt x="565" y="1663"/>
                      <a:pt x="606" y="1623"/>
                    </a:cubicBezTo>
                    <a:cubicBezTo>
                      <a:pt x="666" y="1542"/>
                      <a:pt x="767" y="1542"/>
                      <a:pt x="848" y="1482"/>
                    </a:cubicBezTo>
                    <a:cubicBezTo>
                      <a:pt x="948" y="1401"/>
                      <a:pt x="948" y="1240"/>
                      <a:pt x="1029" y="1139"/>
                    </a:cubicBezTo>
                    <a:cubicBezTo>
                      <a:pt x="1069" y="1099"/>
                      <a:pt x="1130" y="1058"/>
                      <a:pt x="1190" y="1038"/>
                    </a:cubicBezTo>
                    <a:cubicBezTo>
                      <a:pt x="1432" y="917"/>
                      <a:pt x="1896" y="897"/>
                      <a:pt x="2057" y="675"/>
                    </a:cubicBezTo>
                    <a:cubicBezTo>
                      <a:pt x="2158" y="514"/>
                      <a:pt x="2118" y="312"/>
                      <a:pt x="1997" y="171"/>
                    </a:cubicBezTo>
                    <a:cubicBezTo>
                      <a:pt x="1936" y="90"/>
                      <a:pt x="1836" y="50"/>
                      <a:pt x="1735" y="10"/>
                    </a:cubicBezTo>
                    <a:cubicBezTo>
                      <a:pt x="1681" y="10"/>
                      <a:pt x="1636" y="1"/>
                      <a:pt x="1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242;p58"/>
              <p:cNvSpPr/>
              <p:nvPr/>
            </p:nvSpPr>
            <p:spPr>
              <a:xfrm flipH="1">
                <a:off x="6945430" y="1577678"/>
                <a:ext cx="62542" cy="63611"/>
              </a:xfrm>
              <a:custGeom>
                <a:avLst/>
                <a:gdLst/>
                <a:ahLst/>
                <a:cxnLst/>
                <a:rect l="l" t="t" r="r" b="b"/>
                <a:pathLst>
                  <a:path w="585" h="595" extrusionOk="0">
                    <a:moveTo>
                      <a:pt x="363" y="1"/>
                    </a:moveTo>
                    <a:cubicBezTo>
                      <a:pt x="323" y="1"/>
                      <a:pt x="262" y="1"/>
                      <a:pt x="222" y="21"/>
                    </a:cubicBezTo>
                    <a:cubicBezTo>
                      <a:pt x="61" y="102"/>
                      <a:pt x="0" y="303"/>
                      <a:pt x="81" y="464"/>
                    </a:cubicBezTo>
                    <a:cubicBezTo>
                      <a:pt x="101" y="525"/>
                      <a:pt x="182" y="585"/>
                      <a:pt x="242" y="585"/>
                    </a:cubicBezTo>
                    <a:cubicBezTo>
                      <a:pt x="262" y="592"/>
                      <a:pt x="280" y="594"/>
                      <a:pt x="297" y="594"/>
                    </a:cubicBezTo>
                    <a:cubicBezTo>
                      <a:pt x="332" y="594"/>
                      <a:pt x="363" y="585"/>
                      <a:pt x="403" y="585"/>
                    </a:cubicBezTo>
                    <a:lnTo>
                      <a:pt x="585" y="243"/>
                    </a:lnTo>
                    <a:cubicBezTo>
                      <a:pt x="565" y="202"/>
                      <a:pt x="545" y="142"/>
                      <a:pt x="504" y="81"/>
                    </a:cubicBezTo>
                    <a:cubicBezTo>
                      <a:pt x="484" y="41"/>
                      <a:pt x="424" y="1"/>
                      <a:pt x="3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243;p58"/>
              <p:cNvSpPr/>
              <p:nvPr/>
            </p:nvSpPr>
            <p:spPr>
              <a:xfrm flipH="1">
                <a:off x="6945430" y="1577678"/>
                <a:ext cx="62542" cy="64787"/>
              </a:xfrm>
              <a:custGeom>
                <a:avLst/>
                <a:gdLst/>
                <a:ahLst/>
                <a:cxnLst/>
                <a:rect l="l" t="t" r="r" b="b"/>
                <a:pathLst>
                  <a:path w="585" h="606" fill="none" extrusionOk="0">
                    <a:moveTo>
                      <a:pt x="585" y="243"/>
                    </a:moveTo>
                    <a:cubicBezTo>
                      <a:pt x="565" y="202"/>
                      <a:pt x="545" y="142"/>
                      <a:pt x="504" y="81"/>
                    </a:cubicBezTo>
                    <a:cubicBezTo>
                      <a:pt x="484" y="41"/>
                      <a:pt x="424" y="1"/>
                      <a:pt x="363" y="1"/>
                    </a:cubicBezTo>
                    <a:cubicBezTo>
                      <a:pt x="323" y="1"/>
                      <a:pt x="262" y="1"/>
                      <a:pt x="222" y="21"/>
                    </a:cubicBezTo>
                    <a:cubicBezTo>
                      <a:pt x="61" y="102"/>
                      <a:pt x="0" y="303"/>
                      <a:pt x="81" y="464"/>
                    </a:cubicBezTo>
                    <a:cubicBezTo>
                      <a:pt x="101" y="525"/>
                      <a:pt x="182" y="585"/>
                      <a:pt x="242" y="585"/>
                    </a:cubicBezTo>
                    <a:cubicBezTo>
                      <a:pt x="303" y="606"/>
                      <a:pt x="343" y="585"/>
                      <a:pt x="403" y="585"/>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244;p58"/>
              <p:cNvSpPr/>
              <p:nvPr/>
            </p:nvSpPr>
            <p:spPr>
              <a:xfrm flipH="1">
                <a:off x="6846220" y="1623008"/>
                <a:ext cx="56128" cy="32928"/>
              </a:xfrm>
              <a:custGeom>
                <a:avLst/>
                <a:gdLst/>
                <a:ahLst/>
                <a:cxnLst/>
                <a:rect l="l" t="t" r="r" b="b"/>
                <a:pathLst>
                  <a:path w="525" h="308" extrusionOk="0">
                    <a:moveTo>
                      <a:pt x="524" y="0"/>
                    </a:moveTo>
                    <a:lnTo>
                      <a:pt x="0" y="161"/>
                    </a:lnTo>
                    <a:cubicBezTo>
                      <a:pt x="21" y="224"/>
                      <a:pt x="144" y="308"/>
                      <a:pt x="266" y="308"/>
                    </a:cubicBezTo>
                    <a:cubicBezTo>
                      <a:pt x="381" y="308"/>
                      <a:pt x="495" y="234"/>
                      <a:pt x="5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245;p58"/>
              <p:cNvSpPr/>
              <p:nvPr/>
            </p:nvSpPr>
            <p:spPr>
              <a:xfrm flipH="1">
                <a:off x="6846220" y="1623008"/>
                <a:ext cx="56128" cy="51851"/>
              </a:xfrm>
              <a:custGeom>
                <a:avLst/>
                <a:gdLst/>
                <a:ahLst/>
                <a:cxnLst/>
                <a:rect l="l" t="t" r="r" b="b"/>
                <a:pathLst>
                  <a:path w="525" h="485" fill="none" extrusionOk="0">
                    <a:moveTo>
                      <a:pt x="524" y="0"/>
                    </a:moveTo>
                    <a:lnTo>
                      <a:pt x="0" y="161"/>
                    </a:lnTo>
                    <a:cubicBezTo>
                      <a:pt x="41" y="282"/>
                      <a:pt x="464" y="484"/>
                      <a:pt x="524" y="0"/>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246;p58"/>
              <p:cNvSpPr/>
              <p:nvPr/>
            </p:nvSpPr>
            <p:spPr>
              <a:xfrm flipH="1">
                <a:off x="6852741" y="1696240"/>
                <a:ext cx="43192" cy="41053"/>
              </a:xfrm>
              <a:custGeom>
                <a:avLst/>
                <a:gdLst/>
                <a:ahLst/>
                <a:cxnLst/>
                <a:rect l="l" t="t" r="r" b="b"/>
                <a:pathLst>
                  <a:path w="404" h="384" extrusionOk="0">
                    <a:moveTo>
                      <a:pt x="384" y="1"/>
                    </a:moveTo>
                    <a:cubicBezTo>
                      <a:pt x="378" y="6"/>
                      <a:pt x="373" y="11"/>
                      <a:pt x="367" y="17"/>
                    </a:cubicBezTo>
                    <a:lnTo>
                      <a:pt x="367" y="17"/>
                    </a:lnTo>
                    <a:cubicBezTo>
                      <a:pt x="377" y="13"/>
                      <a:pt x="389" y="8"/>
                      <a:pt x="404" y="1"/>
                    </a:cubicBezTo>
                    <a:close/>
                    <a:moveTo>
                      <a:pt x="367" y="17"/>
                    </a:moveTo>
                    <a:cubicBezTo>
                      <a:pt x="349" y="24"/>
                      <a:pt x="336" y="28"/>
                      <a:pt x="323" y="41"/>
                    </a:cubicBezTo>
                    <a:cubicBezTo>
                      <a:pt x="202" y="61"/>
                      <a:pt x="101" y="61"/>
                      <a:pt x="1" y="61"/>
                    </a:cubicBezTo>
                    <a:cubicBezTo>
                      <a:pt x="41" y="101"/>
                      <a:pt x="61" y="162"/>
                      <a:pt x="101" y="222"/>
                    </a:cubicBezTo>
                    <a:cubicBezTo>
                      <a:pt x="162" y="263"/>
                      <a:pt x="222" y="323"/>
                      <a:pt x="243" y="384"/>
                    </a:cubicBezTo>
                    <a:cubicBezTo>
                      <a:pt x="243" y="343"/>
                      <a:pt x="243" y="283"/>
                      <a:pt x="243" y="243"/>
                    </a:cubicBezTo>
                    <a:cubicBezTo>
                      <a:pt x="243" y="202"/>
                      <a:pt x="243" y="162"/>
                      <a:pt x="263" y="122"/>
                    </a:cubicBezTo>
                    <a:cubicBezTo>
                      <a:pt x="280" y="87"/>
                      <a:pt x="328" y="52"/>
                      <a:pt x="367" y="1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247;p58"/>
              <p:cNvSpPr/>
              <p:nvPr/>
            </p:nvSpPr>
            <p:spPr>
              <a:xfrm flipH="1">
                <a:off x="6744870" y="1558328"/>
                <a:ext cx="116532" cy="53990"/>
              </a:xfrm>
              <a:custGeom>
                <a:avLst/>
                <a:gdLst/>
                <a:ahLst/>
                <a:cxnLst/>
                <a:rect l="l" t="t" r="r" b="b"/>
                <a:pathLst>
                  <a:path w="1090" h="505" extrusionOk="0">
                    <a:moveTo>
                      <a:pt x="1089" y="0"/>
                    </a:moveTo>
                    <a:lnTo>
                      <a:pt x="0" y="162"/>
                    </a:lnTo>
                    <a:lnTo>
                      <a:pt x="0" y="343"/>
                    </a:lnTo>
                    <a:lnTo>
                      <a:pt x="1089" y="504"/>
                    </a:lnTo>
                    <a:lnTo>
                      <a:pt x="108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248;p58"/>
              <p:cNvSpPr/>
              <p:nvPr/>
            </p:nvSpPr>
            <p:spPr>
              <a:xfrm flipH="1">
                <a:off x="5518423" y="1388023"/>
                <a:ext cx="2245" cy="107"/>
              </a:xfrm>
              <a:custGeom>
                <a:avLst/>
                <a:gdLst/>
                <a:ahLst/>
                <a:cxnLst/>
                <a:rect l="l" t="t" r="r" b="b"/>
                <a:pathLst>
                  <a:path w="21" h="1" extrusionOk="0">
                    <a:moveTo>
                      <a:pt x="21" y="0"/>
                    </a:moveTo>
                    <a:lnTo>
                      <a:pt x="21" y="0"/>
                    </a:lnTo>
                    <a:cubicBezTo>
                      <a:pt x="21" y="0"/>
                      <a:pt x="0" y="0"/>
                      <a:pt x="0" y="0"/>
                    </a:cubicBezTo>
                    <a:close/>
                  </a:path>
                </a:pathLst>
              </a:custGeom>
              <a:solidFill>
                <a:srgbClr val="097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249;p58"/>
              <p:cNvSpPr/>
              <p:nvPr/>
            </p:nvSpPr>
            <p:spPr>
              <a:xfrm flipH="1">
                <a:off x="5518423" y="1767441"/>
                <a:ext cx="47468" cy="4383"/>
              </a:xfrm>
              <a:custGeom>
                <a:avLst/>
                <a:gdLst/>
                <a:ahLst/>
                <a:cxnLst/>
                <a:rect l="l" t="t" r="r" b="b"/>
                <a:pathLst>
                  <a:path w="444" h="41" extrusionOk="0">
                    <a:moveTo>
                      <a:pt x="0" y="0"/>
                    </a:moveTo>
                    <a:lnTo>
                      <a:pt x="0" y="0"/>
                    </a:lnTo>
                    <a:cubicBezTo>
                      <a:pt x="141" y="20"/>
                      <a:pt x="282" y="40"/>
                      <a:pt x="444" y="40"/>
                    </a:cubicBezTo>
                    <a:lnTo>
                      <a:pt x="0" y="0"/>
                    </a:lnTo>
                    <a:close/>
                  </a:path>
                </a:pathLst>
              </a:custGeom>
              <a:solidFill>
                <a:srgbClr val="097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250;p58"/>
              <p:cNvSpPr/>
              <p:nvPr/>
            </p:nvSpPr>
            <p:spPr>
              <a:xfrm flipH="1">
                <a:off x="5510224" y="1390150"/>
                <a:ext cx="1280076" cy="377401"/>
              </a:xfrm>
              <a:custGeom>
                <a:avLst/>
                <a:gdLst/>
                <a:ahLst/>
                <a:cxnLst/>
                <a:rect l="l" t="t" r="r" b="b"/>
                <a:pathLst>
                  <a:path w="11675" h="3530" extrusionOk="0">
                    <a:moveTo>
                      <a:pt x="11675" y="1"/>
                    </a:moveTo>
                    <a:cubicBezTo>
                      <a:pt x="11666" y="2"/>
                      <a:pt x="11657" y="3"/>
                      <a:pt x="11648" y="4"/>
                    </a:cubicBezTo>
                    <a:lnTo>
                      <a:pt x="11648" y="4"/>
                    </a:lnTo>
                    <a:lnTo>
                      <a:pt x="11675" y="1"/>
                    </a:lnTo>
                    <a:close/>
                    <a:moveTo>
                      <a:pt x="11648" y="4"/>
                    </a:moveTo>
                    <a:lnTo>
                      <a:pt x="343" y="1472"/>
                    </a:lnTo>
                    <a:cubicBezTo>
                      <a:pt x="142" y="1493"/>
                      <a:pt x="1" y="1654"/>
                      <a:pt x="1" y="1856"/>
                    </a:cubicBezTo>
                    <a:cubicBezTo>
                      <a:pt x="1" y="2037"/>
                      <a:pt x="142" y="2198"/>
                      <a:pt x="343" y="2218"/>
                    </a:cubicBezTo>
                    <a:lnTo>
                      <a:pt x="11453" y="3529"/>
                    </a:lnTo>
                    <a:cubicBezTo>
                      <a:pt x="10667" y="3348"/>
                      <a:pt x="10284" y="2743"/>
                      <a:pt x="10284" y="1896"/>
                    </a:cubicBezTo>
                    <a:cubicBezTo>
                      <a:pt x="10284" y="997"/>
                      <a:pt x="10680" y="137"/>
                      <a:pt x="11648" y="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251;p58"/>
              <p:cNvSpPr/>
              <p:nvPr/>
            </p:nvSpPr>
            <p:spPr>
              <a:xfrm flipH="1">
                <a:off x="5520673" y="1390150"/>
                <a:ext cx="1269627" cy="377401"/>
              </a:xfrm>
              <a:custGeom>
                <a:avLst/>
                <a:gdLst/>
                <a:ahLst/>
                <a:cxnLst/>
                <a:rect l="l" t="t" r="r" b="b"/>
                <a:pathLst>
                  <a:path w="11675" h="3530" fill="none" extrusionOk="0">
                    <a:moveTo>
                      <a:pt x="11453" y="3529"/>
                    </a:moveTo>
                    <a:lnTo>
                      <a:pt x="343" y="2218"/>
                    </a:lnTo>
                    <a:cubicBezTo>
                      <a:pt x="142" y="2198"/>
                      <a:pt x="1" y="2037"/>
                      <a:pt x="1" y="1856"/>
                    </a:cubicBezTo>
                    <a:cubicBezTo>
                      <a:pt x="1" y="1654"/>
                      <a:pt x="142" y="1493"/>
                      <a:pt x="343" y="1472"/>
                    </a:cubicBezTo>
                    <a:lnTo>
                      <a:pt x="11675" y="1"/>
                    </a:lnTo>
                    <a:cubicBezTo>
                      <a:pt x="10687" y="122"/>
                      <a:pt x="10284" y="989"/>
                      <a:pt x="10284" y="1896"/>
                    </a:cubicBezTo>
                    <a:cubicBezTo>
                      <a:pt x="10284" y="2743"/>
                      <a:pt x="10667" y="3348"/>
                      <a:pt x="11453" y="3529"/>
                    </a:cubicBezTo>
                    <a:close/>
                  </a:path>
                </a:pathLst>
              </a:custGeom>
              <a:noFill/>
              <a:ln w="9525" cap="flat"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252;p58"/>
              <p:cNvSpPr/>
              <p:nvPr/>
            </p:nvSpPr>
            <p:spPr>
              <a:xfrm flipH="1">
                <a:off x="5318429" y="1386350"/>
                <a:ext cx="389296" cy="389296"/>
              </a:xfrm>
              <a:custGeom>
                <a:avLst/>
                <a:gdLst/>
                <a:ahLst/>
                <a:cxnLst/>
                <a:rect l="l" t="t" r="r" b="b"/>
                <a:pathLst>
                  <a:path w="3408" h="3408" extrusionOk="0">
                    <a:moveTo>
                      <a:pt x="1714" y="0"/>
                    </a:moveTo>
                    <a:cubicBezTo>
                      <a:pt x="766" y="0"/>
                      <a:pt x="0" y="766"/>
                      <a:pt x="0" y="1694"/>
                    </a:cubicBezTo>
                    <a:cubicBezTo>
                      <a:pt x="0" y="2642"/>
                      <a:pt x="766" y="3408"/>
                      <a:pt x="1714" y="3408"/>
                    </a:cubicBezTo>
                    <a:cubicBezTo>
                      <a:pt x="2642" y="3408"/>
                      <a:pt x="3408" y="2642"/>
                      <a:pt x="3408" y="1694"/>
                    </a:cubicBezTo>
                    <a:cubicBezTo>
                      <a:pt x="3408" y="766"/>
                      <a:pt x="2642" y="0"/>
                      <a:pt x="1714"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253;p58"/>
              <p:cNvSpPr/>
              <p:nvPr/>
            </p:nvSpPr>
            <p:spPr>
              <a:xfrm flipH="1">
                <a:off x="6376346" y="1473550"/>
                <a:ext cx="741635" cy="663697"/>
              </a:xfrm>
              <a:custGeom>
                <a:avLst/>
                <a:gdLst/>
                <a:ahLst/>
                <a:cxnLst/>
                <a:rect l="l" t="t" r="r" b="b"/>
                <a:pathLst>
                  <a:path w="6937" h="6208" extrusionOk="0">
                    <a:moveTo>
                      <a:pt x="6211" y="1"/>
                    </a:moveTo>
                    <a:cubicBezTo>
                      <a:pt x="5496" y="1"/>
                      <a:pt x="5226" y="681"/>
                      <a:pt x="4900" y="1217"/>
                    </a:cubicBezTo>
                    <a:lnTo>
                      <a:pt x="4175" y="2487"/>
                    </a:lnTo>
                    <a:cubicBezTo>
                      <a:pt x="3933" y="2890"/>
                      <a:pt x="3691" y="3354"/>
                      <a:pt x="3368" y="3677"/>
                    </a:cubicBezTo>
                    <a:cubicBezTo>
                      <a:pt x="3126" y="3918"/>
                      <a:pt x="2824" y="4100"/>
                      <a:pt x="2501" y="4100"/>
                    </a:cubicBezTo>
                    <a:cubicBezTo>
                      <a:pt x="2480" y="4101"/>
                      <a:pt x="2459" y="4102"/>
                      <a:pt x="2438" y="4102"/>
                    </a:cubicBezTo>
                    <a:cubicBezTo>
                      <a:pt x="2177" y="4102"/>
                      <a:pt x="1917" y="3990"/>
                      <a:pt x="1674" y="3878"/>
                    </a:cubicBezTo>
                    <a:cubicBezTo>
                      <a:pt x="1402" y="3758"/>
                      <a:pt x="1159" y="3644"/>
                      <a:pt x="917" y="3644"/>
                    </a:cubicBezTo>
                    <a:cubicBezTo>
                      <a:pt x="711" y="3644"/>
                      <a:pt x="506" y="3727"/>
                      <a:pt x="283" y="3959"/>
                    </a:cubicBezTo>
                    <a:cubicBezTo>
                      <a:pt x="61" y="4201"/>
                      <a:pt x="1" y="4443"/>
                      <a:pt x="21" y="4705"/>
                    </a:cubicBezTo>
                    <a:cubicBezTo>
                      <a:pt x="82" y="5290"/>
                      <a:pt x="686" y="5834"/>
                      <a:pt x="1231" y="6036"/>
                    </a:cubicBezTo>
                    <a:cubicBezTo>
                      <a:pt x="1547" y="6153"/>
                      <a:pt x="1860" y="6207"/>
                      <a:pt x="2162" y="6207"/>
                    </a:cubicBezTo>
                    <a:cubicBezTo>
                      <a:pt x="3365" y="6207"/>
                      <a:pt x="4417" y="5356"/>
                      <a:pt x="4981" y="4261"/>
                    </a:cubicBezTo>
                    <a:cubicBezTo>
                      <a:pt x="5304" y="3636"/>
                      <a:pt x="5505" y="2951"/>
                      <a:pt x="5646" y="2285"/>
                    </a:cubicBezTo>
                    <a:cubicBezTo>
                      <a:pt x="5767" y="1761"/>
                      <a:pt x="5848" y="1176"/>
                      <a:pt x="6312" y="854"/>
                    </a:cubicBezTo>
                    <a:cubicBezTo>
                      <a:pt x="6574" y="692"/>
                      <a:pt x="6675" y="390"/>
                      <a:pt x="6937" y="188"/>
                    </a:cubicBezTo>
                    <a:cubicBezTo>
                      <a:pt x="6735" y="108"/>
                      <a:pt x="6534" y="27"/>
                      <a:pt x="6332" y="7"/>
                    </a:cubicBezTo>
                    <a:cubicBezTo>
                      <a:pt x="6290" y="3"/>
                      <a:pt x="6250" y="1"/>
                      <a:pt x="62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254;p58"/>
              <p:cNvSpPr/>
              <p:nvPr/>
            </p:nvSpPr>
            <p:spPr>
              <a:xfrm flipH="1">
                <a:off x="6376346" y="1465638"/>
                <a:ext cx="741635" cy="715762"/>
              </a:xfrm>
              <a:custGeom>
                <a:avLst/>
                <a:gdLst/>
                <a:ahLst/>
                <a:cxnLst/>
                <a:rect l="l" t="t" r="r" b="b"/>
                <a:pathLst>
                  <a:path w="6937" h="6695" fill="none" extrusionOk="0">
                    <a:moveTo>
                      <a:pt x="21" y="4779"/>
                    </a:moveTo>
                    <a:cubicBezTo>
                      <a:pt x="1" y="4517"/>
                      <a:pt x="61" y="4275"/>
                      <a:pt x="283" y="4033"/>
                    </a:cubicBezTo>
                    <a:cubicBezTo>
                      <a:pt x="767" y="3529"/>
                      <a:pt x="1170" y="3730"/>
                      <a:pt x="1674" y="3952"/>
                    </a:cubicBezTo>
                    <a:cubicBezTo>
                      <a:pt x="1937" y="4073"/>
                      <a:pt x="2219" y="4194"/>
                      <a:pt x="2501" y="4174"/>
                    </a:cubicBezTo>
                    <a:cubicBezTo>
                      <a:pt x="2824" y="4174"/>
                      <a:pt x="3126" y="3992"/>
                      <a:pt x="3368" y="3751"/>
                    </a:cubicBezTo>
                    <a:cubicBezTo>
                      <a:pt x="3691" y="3428"/>
                      <a:pt x="3933" y="2964"/>
                      <a:pt x="4175" y="2561"/>
                    </a:cubicBezTo>
                    <a:lnTo>
                      <a:pt x="4900" y="1291"/>
                    </a:lnTo>
                    <a:cubicBezTo>
                      <a:pt x="5243" y="726"/>
                      <a:pt x="5525" y="0"/>
                      <a:pt x="6332" y="81"/>
                    </a:cubicBezTo>
                    <a:cubicBezTo>
                      <a:pt x="6534" y="101"/>
                      <a:pt x="6735" y="182"/>
                      <a:pt x="6937" y="262"/>
                    </a:cubicBezTo>
                    <a:cubicBezTo>
                      <a:pt x="6675" y="464"/>
                      <a:pt x="6574" y="766"/>
                      <a:pt x="6312" y="928"/>
                    </a:cubicBezTo>
                    <a:cubicBezTo>
                      <a:pt x="5848" y="1250"/>
                      <a:pt x="5767" y="1835"/>
                      <a:pt x="5646" y="2359"/>
                    </a:cubicBezTo>
                    <a:cubicBezTo>
                      <a:pt x="5505" y="3025"/>
                      <a:pt x="5304" y="3710"/>
                      <a:pt x="4981" y="4335"/>
                    </a:cubicBezTo>
                    <a:cubicBezTo>
                      <a:pt x="4275" y="5706"/>
                      <a:pt x="2804" y="6694"/>
                      <a:pt x="1231" y="6110"/>
                    </a:cubicBezTo>
                    <a:cubicBezTo>
                      <a:pt x="686" y="5908"/>
                      <a:pt x="82" y="5364"/>
                      <a:pt x="21" y="4779"/>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255;p58"/>
              <p:cNvSpPr/>
              <p:nvPr/>
            </p:nvSpPr>
            <p:spPr>
              <a:xfrm flipH="1">
                <a:off x="6900096" y="1780377"/>
                <a:ext cx="338584" cy="407541"/>
              </a:xfrm>
              <a:custGeom>
                <a:avLst/>
                <a:gdLst/>
                <a:ahLst/>
                <a:cxnLst/>
                <a:rect l="l" t="t" r="r" b="b"/>
                <a:pathLst>
                  <a:path w="3167" h="3812" extrusionOk="0">
                    <a:moveTo>
                      <a:pt x="1997" y="0"/>
                    </a:moveTo>
                    <a:cubicBezTo>
                      <a:pt x="787" y="242"/>
                      <a:pt x="1" y="1149"/>
                      <a:pt x="243" y="2238"/>
                    </a:cubicBezTo>
                    <a:cubicBezTo>
                      <a:pt x="384" y="2903"/>
                      <a:pt x="827" y="3448"/>
                      <a:pt x="1392" y="3811"/>
                    </a:cubicBezTo>
                    <a:cubicBezTo>
                      <a:pt x="1393" y="3811"/>
                      <a:pt x="1394" y="3812"/>
                      <a:pt x="1395" y="3812"/>
                    </a:cubicBezTo>
                    <a:cubicBezTo>
                      <a:pt x="1477" y="3812"/>
                      <a:pt x="2321" y="2458"/>
                      <a:pt x="2400" y="2319"/>
                    </a:cubicBezTo>
                    <a:cubicBezTo>
                      <a:pt x="2461" y="2238"/>
                      <a:pt x="3166" y="968"/>
                      <a:pt x="3166" y="968"/>
                    </a:cubicBezTo>
                    <a:cubicBezTo>
                      <a:pt x="3166" y="968"/>
                      <a:pt x="2965" y="887"/>
                      <a:pt x="2864" y="847"/>
                    </a:cubicBezTo>
                    <a:cubicBezTo>
                      <a:pt x="2602" y="726"/>
                      <a:pt x="2400" y="524"/>
                      <a:pt x="2178" y="363"/>
                    </a:cubicBezTo>
                    <a:lnTo>
                      <a:pt x="19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256;p58"/>
              <p:cNvSpPr/>
              <p:nvPr/>
            </p:nvSpPr>
            <p:spPr>
              <a:xfrm flipH="1">
                <a:off x="6900096" y="1780377"/>
                <a:ext cx="338584" cy="411817"/>
              </a:xfrm>
              <a:custGeom>
                <a:avLst/>
                <a:gdLst/>
                <a:ahLst/>
                <a:cxnLst/>
                <a:rect l="l" t="t" r="r" b="b"/>
                <a:pathLst>
                  <a:path w="3167" h="3852" fill="none" extrusionOk="0">
                    <a:moveTo>
                      <a:pt x="1997" y="0"/>
                    </a:moveTo>
                    <a:cubicBezTo>
                      <a:pt x="787" y="242"/>
                      <a:pt x="1" y="1149"/>
                      <a:pt x="243" y="2238"/>
                    </a:cubicBezTo>
                    <a:cubicBezTo>
                      <a:pt x="384" y="2903"/>
                      <a:pt x="827" y="3448"/>
                      <a:pt x="1392" y="3811"/>
                    </a:cubicBezTo>
                    <a:cubicBezTo>
                      <a:pt x="1453" y="3851"/>
                      <a:pt x="2320" y="2460"/>
                      <a:pt x="2400" y="2319"/>
                    </a:cubicBezTo>
                    <a:cubicBezTo>
                      <a:pt x="2461" y="2238"/>
                      <a:pt x="3166" y="968"/>
                      <a:pt x="3166" y="968"/>
                    </a:cubicBezTo>
                    <a:cubicBezTo>
                      <a:pt x="3166" y="968"/>
                      <a:pt x="2965" y="887"/>
                      <a:pt x="2864" y="847"/>
                    </a:cubicBezTo>
                    <a:cubicBezTo>
                      <a:pt x="2602" y="726"/>
                      <a:pt x="2400" y="524"/>
                      <a:pt x="2178" y="363"/>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257;p58"/>
              <p:cNvSpPr/>
              <p:nvPr/>
            </p:nvSpPr>
            <p:spPr>
              <a:xfrm flipH="1">
                <a:off x="6958367" y="1597136"/>
                <a:ext cx="19458" cy="25979"/>
              </a:xfrm>
              <a:custGeom>
                <a:avLst/>
                <a:gdLst/>
                <a:ahLst/>
                <a:cxnLst/>
                <a:rect l="l" t="t" r="r" b="b"/>
                <a:pathLst>
                  <a:path w="182" h="243" extrusionOk="0">
                    <a:moveTo>
                      <a:pt x="0" y="0"/>
                    </a:moveTo>
                    <a:lnTo>
                      <a:pt x="182" y="242"/>
                    </a:lnTo>
                    <a:cubicBezTo>
                      <a:pt x="182" y="182"/>
                      <a:pt x="182" y="101"/>
                      <a:pt x="142" y="61"/>
                    </a:cubicBezTo>
                    <a:cubicBezTo>
                      <a:pt x="101" y="20"/>
                      <a:pt x="41" y="2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258;p58"/>
              <p:cNvSpPr/>
              <p:nvPr/>
            </p:nvSpPr>
            <p:spPr>
              <a:xfrm flipH="1">
                <a:off x="6958367" y="1597136"/>
                <a:ext cx="19458" cy="25979"/>
              </a:xfrm>
              <a:custGeom>
                <a:avLst/>
                <a:gdLst/>
                <a:ahLst/>
                <a:cxnLst/>
                <a:rect l="l" t="t" r="r" b="b"/>
                <a:pathLst>
                  <a:path w="182" h="243" fill="none" extrusionOk="0">
                    <a:moveTo>
                      <a:pt x="0" y="0"/>
                    </a:moveTo>
                    <a:cubicBezTo>
                      <a:pt x="41" y="20"/>
                      <a:pt x="101" y="20"/>
                      <a:pt x="142" y="61"/>
                    </a:cubicBezTo>
                    <a:cubicBezTo>
                      <a:pt x="182" y="101"/>
                      <a:pt x="182" y="182"/>
                      <a:pt x="182" y="242"/>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59;p58"/>
              <p:cNvSpPr/>
              <p:nvPr/>
            </p:nvSpPr>
            <p:spPr>
              <a:xfrm flipH="1">
                <a:off x="6369831" y="4379963"/>
                <a:ext cx="394605" cy="160579"/>
              </a:xfrm>
              <a:custGeom>
                <a:avLst/>
                <a:gdLst/>
                <a:ahLst/>
                <a:cxnLst/>
                <a:rect l="l" t="t" r="r" b="b"/>
                <a:pathLst>
                  <a:path w="3691" h="1502" extrusionOk="0">
                    <a:moveTo>
                      <a:pt x="41" y="0"/>
                    </a:moveTo>
                    <a:lnTo>
                      <a:pt x="41" y="0"/>
                    </a:lnTo>
                    <a:cubicBezTo>
                      <a:pt x="21" y="484"/>
                      <a:pt x="1" y="968"/>
                      <a:pt x="61" y="1432"/>
                    </a:cubicBezTo>
                    <a:cubicBezTo>
                      <a:pt x="61" y="1452"/>
                      <a:pt x="81" y="1472"/>
                      <a:pt x="81" y="1492"/>
                    </a:cubicBezTo>
                    <a:lnTo>
                      <a:pt x="142" y="1492"/>
                    </a:lnTo>
                    <a:cubicBezTo>
                      <a:pt x="357" y="1492"/>
                      <a:pt x="572" y="1501"/>
                      <a:pt x="781" y="1501"/>
                    </a:cubicBezTo>
                    <a:cubicBezTo>
                      <a:pt x="886" y="1501"/>
                      <a:pt x="989" y="1499"/>
                      <a:pt x="1089" y="1492"/>
                    </a:cubicBezTo>
                    <a:cubicBezTo>
                      <a:pt x="1412" y="1492"/>
                      <a:pt x="1755" y="1472"/>
                      <a:pt x="2077" y="1472"/>
                    </a:cubicBezTo>
                    <a:cubicBezTo>
                      <a:pt x="2303" y="1472"/>
                      <a:pt x="2555" y="1498"/>
                      <a:pt x="2801" y="1498"/>
                    </a:cubicBezTo>
                    <a:cubicBezTo>
                      <a:pt x="2863" y="1498"/>
                      <a:pt x="2924" y="1496"/>
                      <a:pt x="2985" y="1492"/>
                    </a:cubicBezTo>
                    <a:cubicBezTo>
                      <a:pt x="3126" y="1492"/>
                      <a:pt x="3690" y="1371"/>
                      <a:pt x="3428" y="1129"/>
                    </a:cubicBezTo>
                    <a:cubicBezTo>
                      <a:pt x="3368" y="1089"/>
                      <a:pt x="3307" y="1069"/>
                      <a:pt x="3247" y="1049"/>
                    </a:cubicBezTo>
                    <a:cubicBezTo>
                      <a:pt x="2823" y="887"/>
                      <a:pt x="2380" y="746"/>
                      <a:pt x="1956" y="585"/>
                    </a:cubicBezTo>
                    <a:cubicBezTo>
                      <a:pt x="1654" y="484"/>
                      <a:pt x="1331" y="383"/>
                      <a:pt x="1130" y="101"/>
                    </a:cubicBezTo>
                    <a:cubicBezTo>
                      <a:pt x="1110" y="101"/>
                      <a:pt x="1110" y="81"/>
                      <a:pt x="1110" y="81"/>
                    </a:cubicBezTo>
                    <a:cubicBezTo>
                      <a:pt x="977" y="96"/>
                      <a:pt x="841" y="105"/>
                      <a:pt x="707" y="105"/>
                    </a:cubicBezTo>
                    <a:cubicBezTo>
                      <a:pt x="474" y="105"/>
                      <a:pt x="245" y="77"/>
                      <a:pt x="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60;p58"/>
              <p:cNvSpPr/>
              <p:nvPr/>
            </p:nvSpPr>
            <p:spPr>
              <a:xfrm flipH="1">
                <a:off x="7130803" y="4351953"/>
                <a:ext cx="347137" cy="268772"/>
              </a:xfrm>
              <a:custGeom>
                <a:avLst/>
                <a:gdLst/>
                <a:ahLst/>
                <a:cxnLst/>
                <a:rect l="l" t="t" r="r" b="b"/>
                <a:pathLst>
                  <a:path w="3247" h="2514" extrusionOk="0">
                    <a:moveTo>
                      <a:pt x="364" y="0"/>
                    </a:moveTo>
                    <a:cubicBezTo>
                      <a:pt x="323" y="101"/>
                      <a:pt x="323" y="222"/>
                      <a:pt x="303" y="323"/>
                    </a:cubicBezTo>
                    <a:cubicBezTo>
                      <a:pt x="283" y="464"/>
                      <a:pt x="243" y="585"/>
                      <a:pt x="223" y="706"/>
                    </a:cubicBezTo>
                    <a:cubicBezTo>
                      <a:pt x="202" y="766"/>
                      <a:pt x="1" y="1472"/>
                      <a:pt x="21" y="1472"/>
                    </a:cubicBezTo>
                    <a:cubicBezTo>
                      <a:pt x="41" y="1492"/>
                      <a:pt x="81" y="1492"/>
                      <a:pt x="102" y="1512"/>
                    </a:cubicBezTo>
                    <a:cubicBezTo>
                      <a:pt x="706" y="1734"/>
                      <a:pt x="1311" y="1936"/>
                      <a:pt x="1916" y="2137"/>
                    </a:cubicBezTo>
                    <a:cubicBezTo>
                      <a:pt x="2198" y="2238"/>
                      <a:pt x="2481" y="2379"/>
                      <a:pt x="2763" y="2460"/>
                    </a:cubicBezTo>
                    <a:cubicBezTo>
                      <a:pt x="2824" y="2475"/>
                      <a:pt x="2967" y="2514"/>
                      <a:pt x="3067" y="2514"/>
                    </a:cubicBezTo>
                    <a:cubicBezTo>
                      <a:pt x="3099" y="2514"/>
                      <a:pt x="3127" y="2510"/>
                      <a:pt x="3146" y="2500"/>
                    </a:cubicBezTo>
                    <a:cubicBezTo>
                      <a:pt x="3247" y="2420"/>
                      <a:pt x="3186" y="2218"/>
                      <a:pt x="3146" y="2137"/>
                    </a:cubicBezTo>
                    <a:cubicBezTo>
                      <a:pt x="3086" y="2036"/>
                      <a:pt x="2985" y="1976"/>
                      <a:pt x="2884" y="1895"/>
                    </a:cubicBezTo>
                    <a:cubicBezTo>
                      <a:pt x="2622" y="1694"/>
                      <a:pt x="2319" y="1532"/>
                      <a:pt x="2078" y="1311"/>
                    </a:cubicBezTo>
                    <a:cubicBezTo>
                      <a:pt x="1815" y="1109"/>
                      <a:pt x="1594" y="847"/>
                      <a:pt x="1493" y="524"/>
                    </a:cubicBezTo>
                    <a:cubicBezTo>
                      <a:pt x="1473" y="484"/>
                      <a:pt x="1452" y="444"/>
                      <a:pt x="1432" y="403"/>
                    </a:cubicBezTo>
                    <a:cubicBezTo>
                      <a:pt x="1432" y="403"/>
                      <a:pt x="1412" y="383"/>
                      <a:pt x="1392" y="383"/>
                    </a:cubicBezTo>
                    <a:cubicBezTo>
                      <a:pt x="1342" y="400"/>
                      <a:pt x="1291" y="407"/>
                      <a:pt x="1238" y="407"/>
                    </a:cubicBezTo>
                    <a:cubicBezTo>
                      <a:pt x="1101" y="407"/>
                      <a:pt x="959" y="355"/>
                      <a:pt x="827" y="282"/>
                    </a:cubicBezTo>
                    <a:cubicBezTo>
                      <a:pt x="686" y="202"/>
                      <a:pt x="525" y="60"/>
                      <a:pt x="3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61;p58"/>
              <p:cNvSpPr/>
              <p:nvPr/>
            </p:nvSpPr>
            <p:spPr>
              <a:xfrm flipH="1">
                <a:off x="6703925" y="2032574"/>
                <a:ext cx="64787" cy="41053"/>
              </a:xfrm>
              <a:custGeom>
                <a:avLst/>
                <a:gdLst/>
                <a:ahLst/>
                <a:cxnLst/>
                <a:rect l="l" t="t" r="r" b="b"/>
                <a:pathLst>
                  <a:path w="606" h="384" fill="none" extrusionOk="0">
                    <a:moveTo>
                      <a:pt x="0" y="383"/>
                    </a:moveTo>
                    <a:cubicBezTo>
                      <a:pt x="222" y="282"/>
                      <a:pt x="424" y="161"/>
                      <a:pt x="605" y="0"/>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62;p58"/>
              <p:cNvSpPr/>
              <p:nvPr/>
            </p:nvSpPr>
            <p:spPr>
              <a:xfrm flipH="1">
                <a:off x="6680299" y="2013117"/>
                <a:ext cx="10798" cy="10905"/>
              </a:xfrm>
              <a:custGeom>
                <a:avLst/>
                <a:gdLst/>
                <a:ahLst/>
                <a:cxnLst/>
                <a:rect l="l" t="t" r="r" b="b"/>
                <a:pathLst>
                  <a:path w="101" h="102" fill="none" extrusionOk="0">
                    <a:moveTo>
                      <a:pt x="0" y="101"/>
                    </a:moveTo>
                    <a:cubicBezTo>
                      <a:pt x="40" y="61"/>
                      <a:pt x="81" y="41"/>
                      <a:pt x="101" y="1"/>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263;p58"/>
              <p:cNvSpPr/>
              <p:nvPr/>
            </p:nvSpPr>
            <p:spPr>
              <a:xfrm flipH="1">
                <a:off x="6356902" y="2041127"/>
                <a:ext cx="32501" cy="4490"/>
              </a:xfrm>
              <a:custGeom>
                <a:avLst/>
                <a:gdLst/>
                <a:ahLst/>
                <a:cxnLst/>
                <a:rect l="l" t="t" r="r" b="b"/>
                <a:pathLst>
                  <a:path w="304" h="42" fill="none" extrusionOk="0">
                    <a:moveTo>
                      <a:pt x="1" y="41"/>
                    </a:moveTo>
                    <a:cubicBezTo>
                      <a:pt x="102" y="21"/>
                      <a:pt x="203" y="21"/>
                      <a:pt x="303" y="1"/>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264;p58"/>
              <p:cNvSpPr/>
              <p:nvPr/>
            </p:nvSpPr>
            <p:spPr>
              <a:xfrm flipH="1">
                <a:off x="6277148" y="2030329"/>
                <a:ext cx="62649" cy="8767"/>
              </a:xfrm>
              <a:custGeom>
                <a:avLst/>
                <a:gdLst/>
                <a:ahLst/>
                <a:cxnLst/>
                <a:rect l="l" t="t" r="r" b="b"/>
                <a:pathLst>
                  <a:path w="586" h="82" fill="none" extrusionOk="0">
                    <a:moveTo>
                      <a:pt x="1" y="82"/>
                    </a:moveTo>
                    <a:cubicBezTo>
                      <a:pt x="202" y="61"/>
                      <a:pt x="404" y="41"/>
                      <a:pt x="585" y="1"/>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265;p58"/>
              <p:cNvSpPr/>
              <p:nvPr/>
            </p:nvSpPr>
            <p:spPr>
              <a:xfrm flipH="1">
                <a:off x="6085356" y="1950575"/>
                <a:ext cx="32394" cy="15181"/>
              </a:xfrm>
              <a:custGeom>
                <a:avLst/>
                <a:gdLst/>
                <a:ahLst/>
                <a:cxnLst/>
                <a:rect l="l" t="t" r="r" b="b"/>
                <a:pathLst>
                  <a:path w="303" h="142" fill="none" extrusionOk="0">
                    <a:moveTo>
                      <a:pt x="303" y="1"/>
                    </a:moveTo>
                    <a:cubicBezTo>
                      <a:pt x="202" y="61"/>
                      <a:pt x="101" y="102"/>
                      <a:pt x="0" y="142"/>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266;p58"/>
              <p:cNvSpPr/>
              <p:nvPr/>
            </p:nvSpPr>
            <p:spPr>
              <a:xfrm flipH="1">
                <a:off x="5585240" y="1461255"/>
                <a:ext cx="75585" cy="151064"/>
              </a:xfrm>
              <a:custGeom>
                <a:avLst/>
                <a:gdLst/>
                <a:ahLst/>
                <a:cxnLst/>
                <a:rect l="l" t="t" r="r" b="b"/>
                <a:pathLst>
                  <a:path w="707" h="1413" fill="none" extrusionOk="0">
                    <a:moveTo>
                      <a:pt x="707" y="1"/>
                    </a:moveTo>
                    <a:cubicBezTo>
                      <a:pt x="263" y="283"/>
                      <a:pt x="1" y="868"/>
                      <a:pt x="81" y="1412"/>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267;p58"/>
              <p:cNvSpPr/>
              <p:nvPr/>
            </p:nvSpPr>
            <p:spPr>
              <a:xfrm flipH="1">
                <a:off x="5619772" y="1633698"/>
                <a:ext cx="28117" cy="41160"/>
              </a:xfrm>
              <a:custGeom>
                <a:avLst/>
                <a:gdLst/>
                <a:ahLst/>
                <a:cxnLst/>
                <a:rect l="l" t="t" r="r" b="b"/>
                <a:pathLst>
                  <a:path w="263" h="385" fill="none" extrusionOk="0">
                    <a:moveTo>
                      <a:pt x="1" y="1"/>
                    </a:moveTo>
                    <a:cubicBezTo>
                      <a:pt x="41" y="162"/>
                      <a:pt x="142" y="283"/>
                      <a:pt x="263" y="384"/>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268;p58"/>
              <p:cNvSpPr/>
              <p:nvPr/>
            </p:nvSpPr>
            <p:spPr>
              <a:xfrm flipH="1">
                <a:off x="5628325" y="1586338"/>
                <a:ext cx="6628" cy="36777"/>
              </a:xfrm>
              <a:custGeom>
                <a:avLst/>
                <a:gdLst/>
                <a:ahLst/>
                <a:cxnLst/>
                <a:rect l="l" t="t" r="r" b="b"/>
                <a:pathLst>
                  <a:path w="62" h="344" fill="none" extrusionOk="0">
                    <a:moveTo>
                      <a:pt x="21" y="0"/>
                    </a:moveTo>
                    <a:cubicBezTo>
                      <a:pt x="1" y="121"/>
                      <a:pt x="21" y="242"/>
                      <a:pt x="61" y="343"/>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269;p58"/>
              <p:cNvSpPr/>
              <p:nvPr/>
            </p:nvSpPr>
            <p:spPr>
              <a:xfrm flipH="1">
                <a:off x="6973441" y="1700516"/>
                <a:ext cx="107" cy="56235"/>
              </a:xfrm>
              <a:custGeom>
                <a:avLst/>
                <a:gdLst/>
                <a:ahLst/>
                <a:cxnLst/>
                <a:rect l="l" t="t" r="r" b="b"/>
                <a:pathLst>
                  <a:path w="1" h="526" fill="none" extrusionOk="0">
                    <a:moveTo>
                      <a:pt x="1" y="1"/>
                    </a:moveTo>
                    <a:cubicBezTo>
                      <a:pt x="1" y="182"/>
                      <a:pt x="1" y="364"/>
                      <a:pt x="1" y="525"/>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270;p58"/>
              <p:cNvSpPr/>
              <p:nvPr/>
            </p:nvSpPr>
            <p:spPr>
              <a:xfrm flipH="1">
                <a:off x="6425858" y="1532456"/>
                <a:ext cx="30362" cy="21596"/>
              </a:xfrm>
              <a:custGeom>
                <a:avLst/>
                <a:gdLst/>
                <a:ahLst/>
                <a:cxnLst/>
                <a:rect l="l" t="t" r="r" b="b"/>
                <a:pathLst>
                  <a:path w="284" h="202" fill="none" extrusionOk="0">
                    <a:moveTo>
                      <a:pt x="283" y="0"/>
                    </a:moveTo>
                    <a:cubicBezTo>
                      <a:pt x="202" y="81"/>
                      <a:pt x="102" y="141"/>
                      <a:pt x="1" y="202"/>
                    </a:cubicBezTo>
                  </a:path>
                </a:pathLst>
              </a:custGeom>
              <a:noFill/>
              <a:ln w="4025"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271;p58"/>
              <p:cNvSpPr/>
              <p:nvPr/>
            </p:nvSpPr>
            <p:spPr>
              <a:xfrm flipH="1">
                <a:off x="6945431" y="3151264"/>
                <a:ext cx="17319" cy="58266"/>
              </a:xfrm>
              <a:custGeom>
                <a:avLst/>
                <a:gdLst/>
                <a:ahLst/>
                <a:cxnLst/>
                <a:rect l="l" t="t" r="r" b="b"/>
                <a:pathLst>
                  <a:path w="162" h="545" extrusionOk="0">
                    <a:moveTo>
                      <a:pt x="162" y="0"/>
                    </a:moveTo>
                    <a:lnTo>
                      <a:pt x="1" y="545"/>
                    </a:lnTo>
                    <a:cubicBezTo>
                      <a:pt x="61" y="363"/>
                      <a:pt x="122" y="182"/>
                      <a:pt x="1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272;p58"/>
              <p:cNvSpPr/>
              <p:nvPr/>
            </p:nvSpPr>
            <p:spPr>
              <a:xfrm flipH="1">
                <a:off x="6945431" y="3151264"/>
                <a:ext cx="17319" cy="58266"/>
              </a:xfrm>
              <a:custGeom>
                <a:avLst/>
                <a:gdLst/>
                <a:ahLst/>
                <a:cxnLst/>
                <a:rect l="l" t="t" r="r" b="b"/>
                <a:pathLst>
                  <a:path w="162" h="545" fill="none" extrusionOk="0">
                    <a:moveTo>
                      <a:pt x="162" y="0"/>
                    </a:moveTo>
                    <a:cubicBezTo>
                      <a:pt x="122" y="182"/>
                      <a:pt x="61" y="363"/>
                      <a:pt x="1" y="545"/>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273;p58"/>
              <p:cNvSpPr/>
              <p:nvPr/>
            </p:nvSpPr>
            <p:spPr>
              <a:xfrm flipH="1">
                <a:off x="6966920" y="3233156"/>
                <a:ext cx="13043" cy="41053"/>
              </a:xfrm>
              <a:custGeom>
                <a:avLst/>
                <a:gdLst/>
                <a:ahLst/>
                <a:cxnLst/>
                <a:rect l="l" t="t" r="r" b="b"/>
                <a:pathLst>
                  <a:path w="122" h="384" extrusionOk="0">
                    <a:moveTo>
                      <a:pt x="121" y="1"/>
                    </a:moveTo>
                    <a:cubicBezTo>
                      <a:pt x="118" y="11"/>
                      <a:pt x="114" y="22"/>
                      <a:pt x="111" y="33"/>
                    </a:cubicBezTo>
                    <a:lnTo>
                      <a:pt x="111" y="33"/>
                    </a:lnTo>
                    <a:lnTo>
                      <a:pt x="121" y="1"/>
                    </a:lnTo>
                    <a:close/>
                    <a:moveTo>
                      <a:pt x="111" y="33"/>
                    </a:moveTo>
                    <a:lnTo>
                      <a:pt x="0" y="384"/>
                    </a:lnTo>
                    <a:cubicBezTo>
                      <a:pt x="56" y="273"/>
                      <a:pt x="77" y="146"/>
                      <a:pt x="111" y="3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274;p58"/>
              <p:cNvSpPr/>
              <p:nvPr/>
            </p:nvSpPr>
            <p:spPr>
              <a:xfrm flipH="1">
                <a:off x="6966920" y="3233156"/>
                <a:ext cx="13043" cy="41053"/>
              </a:xfrm>
              <a:custGeom>
                <a:avLst/>
                <a:gdLst/>
                <a:ahLst/>
                <a:cxnLst/>
                <a:rect l="l" t="t" r="r" b="b"/>
                <a:pathLst>
                  <a:path w="122" h="384" fill="none" extrusionOk="0">
                    <a:moveTo>
                      <a:pt x="121" y="1"/>
                    </a:moveTo>
                    <a:cubicBezTo>
                      <a:pt x="81" y="122"/>
                      <a:pt x="61" y="263"/>
                      <a:pt x="0" y="384"/>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275;p58"/>
              <p:cNvSpPr/>
              <p:nvPr/>
            </p:nvSpPr>
            <p:spPr>
              <a:xfrm flipH="1">
                <a:off x="6555217" y="3215944"/>
                <a:ext cx="2245" cy="32394"/>
              </a:xfrm>
              <a:custGeom>
                <a:avLst/>
                <a:gdLst/>
                <a:ahLst/>
                <a:cxnLst/>
                <a:rect l="l" t="t" r="r" b="b"/>
                <a:pathLst>
                  <a:path w="21" h="303" extrusionOk="0">
                    <a:moveTo>
                      <a:pt x="20" y="0"/>
                    </a:moveTo>
                    <a:cubicBezTo>
                      <a:pt x="20" y="101"/>
                      <a:pt x="0" y="202"/>
                      <a:pt x="20" y="303"/>
                    </a:cubicBezTo>
                    <a:lnTo>
                      <a:pt x="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276;p58"/>
              <p:cNvSpPr/>
              <p:nvPr/>
            </p:nvSpPr>
            <p:spPr>
              <a:xfrm flipH="1">
                <a:off x="6555217" y="3215944"/>
                <a:ext cx="2245" cy="32394"/>
              </a:xfrm>
              <a:custGeom>
                <a:avLst/>
                <a:gdLst/>
                <a:ahLst/>
                <a:cxnLst/>
                <a:rect l="l" t="t" r="r" b="b"/>
                <a:pathLst>
                  <a:path w="21" h="303" fill="none" extrusionOk="0">
                    <a:moveTo>
                      <a:pt x="20" y="0"/>
                    </a:moveTo>
                    <a:cubicBezTo>
                      <a:pt x="20" y="101"/>
                      <a:pt x="0" y="202"/>
                      <a:pt x="20" y="303"/>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277;p58"/>
              <p:cNvSpPr/>
              <p:nvPr/>
            </p:nvSpPr>
            <p:spPr>
              <a:xfrm flipH="1">
                <a:off x="6639247" y="4200999"/>
                <a:ext cx="6628" cy="32501"/>
              </a:xfrm>
              <a:custGeom>
                <a:avLst/>
                <a:gdLst/>
                <a:ahLst/>
                <a:cxnLst/>
                <a:rect l="l" t="t" r="r" b="b"/>
                <a:pathLst>
                  <a:path w="62" h="304" extrusionOk="0">
                    <a:moveTo>
                      <a:pt x="61" y="1"/>
                    </a:moveTo>
                    <a:cubicBezTo>
                      <a:pt x="41" y="101"/>
                      <a:pt x="21" y="202"/>
                      <a:pt x="1" y="303"/>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278;p58"/>
              <p:cNvSpPr/>
              <p:nvPr/>
            </p:nvSpPr>
            <p:spPr>
              <a:xfrm flipH="1">
                <a:off x="6639247" y="4200999"/>
                <a:ext cx="6628" cy="32501"/>
              </a:xfrm>
              <a:custGeom>
                <a:avLst/>
                <a:gdLst/>
                <a:ahLst/>
                <a:cxnLst/>
                <a:rect l="l" t="t" r="r" b="b"/>
                <a:pathLst>
                  <a:path w="62" h="304" fill="none" extrusionOk="0">
                    <a:moveTo>
                      <a:pt x="61" y="1"/>
                    </a:moveTo>
                    <a:cubicBezTo>
                      <a:pt x="41" y="101"/>
                      <a:pt x="21" y="202"/>
                      <a:pt x="1" y="303"/>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279;p58"/>
              <p:cNvSpPr/>
              <p:nvPr/>
            </p:nvSpPr>
            <p:spPr>
              <a:xfrm flipH="1">
                <a:off x="7257923" y="4155776"/>
                <a:ext cx="10905" cy="34532"/>
              </a:xfrm>
              <a:custGeom>
                <a:avLst/>
                <a:gdLst/>
                <a:ahLst/>
                <a:cxnLst/>
                <a:rect l="l" t="t" r="r" b="b"/>
                <a:pathLst>
                  <a:path w="102" h="323" extrusionOk="0">
                    <a:moveTo>
                      <a:pt x="101" y="0"/>
                    </a:moveTo>
                    <a:cubicBezTo>
                      <a:pt x="92" y="27"/>
                      <a:pt x="84" y="53"/>
                      <a:pt x="77" y="78"/>
                    </a:cubicBezTo>
                    <a:lnTo>
                      <a:pt x="77" y="78"/>
                    </a:lnTo>
                    <a:lnTo>
                      <a:pt x="101" y="0"/>
                    </a:lnTo>
                    <a:close/>
                    <a:moveTo>
                      <a:pt x="77" y="78"/>
                    </a:moveTo>
                    <a:lnTo>
                      <a:pt x="1" y="323"/>
                    </a:lnTo>
                    <a:cubicBezTo>
                      <a:pt x="32" y="244"/>
                      <a:pt x="51" y="166"/>
                      <a:pt x="77" y="7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280;p58"/>
              <p:cNvSpPr/>
              <p:nvPr/>
            </p:nvSpPr>
            <p:spPr>
              <a:xfrm flipH="1">
                <a:off x="7257923" y="4155776"/>
                <a:ext cx="10905" cy="34532"/>
              </a:xfrm>
              <a:custGeom>
                <a:avLst/>
                <a:gdLst/>
                <a:ahLst/>
                <a:cxnLst/>
                <a:rect l="l" t="t" r="r" b="b"/>
                <a:pathLst>
                  <a:path w="102" h="323" fill="none" extrusionOk="0">
                    <a:moveTo>
                      <a:pt x="101" y="0"/>
                    </a:moveTo>
                    <a:cubicBezTo>
                      <a:pt x="61" y="121"/>
                      <a:pt x="41" y="222"/>
                      <a:pt x="1" y="323"/>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281;p58"/>
              <p:cNvSpPr/>
              <p:nvPr/>
            </p:nvSpPr>
            <p:spPr>
              <a:xfrm flipH="1">
                <a:off x="7285933" y="4216073"/>
                <a:ext cx="23841" cy="58373"/>
              </a:xfrm>
              <a:custGeom>
                <a:avLst/>
                <a:gdLst/>
                <a:ahLst/>
                <a:cxnLst/>
                <a:rect l="l" t="t" r="r" b="b"/>
                <a:pathLst>
                  <a:path w="223" h="546" extrusionOk="0">
                    <a:moveTo>
                      <a:pt x="222" y="1"/>
                    </a:moveTo>
                    <a:lnTo>
                      <a:pt x="0" y="545"/>
                    </a:lnTo>
                    <a:cubicBezTo>
                      <a:pt x="101" y="364"/>
                      <a:pt x="182" y="182"/>
                      <a:pt x="2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282;p58"/>
              <p:cNvSpPr/>
              <p:nvPr/>
            </p:nvSpPr>
            <p:spPr>
              <a:xfrm flipH="1">
                <a:off x="7285933" y="4216073"/>
                <a:ext cx="23841" cy="58373"/>
              </a:xfrm>
              <a:custGeom>
                <a:avLst/>
                <a:gdLst/>
                <a:ahLst/>
                <a:cxnLst/>
                <a:rect l="l" t="t" r="r" b="b"/>
                <a:pathLst>
                  <a:path w="223" h="546" fill="none" extrusionOk="0">
                    <a:moveTo>
                      <a:pt x="222" y="1"/>
                    </a:moveTo>
                    <a:cubicBezTo>
                      <a:pt x="182" y="182"/>
                      <a:pt x="101" y="364"/>
                      <a:pt x="0" y="545"/>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283;p58"/>
              <p:cNvSpPr/>
              <p:nvPr/>
            </p:nvSpPr>
            <p:spPr>
              <a:xfrm flipH="1">
                <a:off x="7156678" y="3252827"/>
                <a:ext cx="183244" cy="146467"/>
              </a:xfrm>
              <a:custGeom>
                <a:avLst/>
                <a:gdLst/>
                <a:ahLst/>
                <a:cxnLst/>
                <a:rect l="l" t="t" r="r" b="b"/>
                <a:pathLst>
                  <a:path w="1714" h="1370" extrusionOk="0">
                    <a:moveTo>
                      <a:pt x="1368" y="0"/>
                    </a:moveTo>
                    <a:cubicBezTo>
                      <a:pt x="1336" y="0"/>
                      <a:pt x="1303" y="6"/>
                      <a:pt x="1270" y="18"/>
                    </a:cubicBezTo>
                    <a:cubicBezTo>
                      <a:pt x="968" y="119"/>
                      <a:pt x="666" y="200"/>
                      <a:pt x="383" y="361"/>
                    </a:cubicBezTo>
                    <a:cubicBezTo>
                      <a:pt x="363" y="381"/>
                      <a:pt x="363" y="381"/>
                      <a:pt x="343" y="381"/>
                    </a:cubicBezTo>
                    <a:cubicBezTo>
                      <a:pt x="242" y="724"/>
                      <a:pt x="121" y="1047"/>
                      <a:pt x="0" y="1369"/>
                    </a:cubicBezTo>
                    <a:cubicBezTo>
                      <a:pt x="262" y="1288"/>
                      <a:pt x="484" y="1147"/>
                      <a:pt x="706" y="1026"/>
                    </a:cubicBezTo>
                    <a:cubicBezTo>
                      <a:pt x="968" y="885"/>
                      <a:pt x="1250" y="764"/>
                      <a:pt x="1512" y="583"/>
                    </a:cubicBezTo>
                    <a:cubicBezTo>
                      <a:pt x="1654" y="502"/>
                      <a:pt x="1714" y="341"/>
                      <a:pt x="1654" y="200"/>
                    </a:cubicBezTo>
                    <a:cubicBezTo>
                      <a:pt x="1605" y="87"/>
                      <a:pt x="1493" y="0"/>
                      <a:pt x="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284;p58"/>
              <p:cNvSpPr/>
              <p:nvPr/>
            </p:nvSpPr>
            <p:spPr>
              <a:xfrm flipH="1">
                <a:off x="6861293" y="2862077"/>
                <a:ext cx="110117" cy="168597"/>
              </a:xfrm>
              <a:custGeom>
                <a:avLst/>
                <a:gdLst/>
                <a:ahLst/>
                <a:cxnLst/>
                <a:rect l="l" t="t" r="r" b="b"/>
                <a:pathLst>
                  <a:path w="1030" h="1577" extrusionOk="0">
                    <a:moveTo>
                      <a:pt x="347" y="1"/>
                    </a:moveTo>
                    <a:cubicBezTo>
                      <a:pt x="333" y="1"/>
                      <a:pt x="318" y="2"/>
                      <a:pt x="303" y="4"/>
                    </a:cubicBezTo>
                    <a:cubicBezTo>
                      <a:pt x="142" y="24"/>
                      <a:pt x="21" y="145"/>
                      <a:pt x="21" y="306"/>
                    </a:cubicBezTo>
                    <a:cubicBezTo>
                      <a:pt x="1" y="407"/>
                      <a:pt x="41" y="488"/>
                      <a:pt x="61" y="568"/>
                    </a:cubicBezTo>
                    <a:cubicBezTo>
                      <a:pt x="122" y="709"/>
                      <a:pt x="182" y="850"/>
                      <a:pt x="243" y="992"/>
                    </a:cubicBezTo>
                    <a:cubicBezTo>
                      <a:pt x="344" y="1113"/>
                      <a:pt x="424" y="1254"/>
                      <a:pt x="525" y="1375"/>
                    </a:cubicBezTo>
                    <a:cubicBezTo>
                      <a:pt x="586" y="1455"/>
                      <a:pt x="646" y="1536"/>
                      <a:pt x="707" y="1576"/>
                    </a:cubicBezTo>
                    <a:cubicBezTo>
                      <a:pt x="747" y="1334"/>
                      <a:pt x="828" y="1113"/>
                      <a:pt x="928" y="871"/>
                    </a:cubicBezTo>
                    <a:cubicBezTo>
                      <a:pt x="949" y="770"/>
                      <a:pt x="969" y="669"/>
                      <a:pt x="1029" y="568"/>
                    </a:cubicBezTo>
                    <a:cubicBezTo>
                      <a:pt x="876" y="339"/>
                      <a:pt x="615" y="1"/>
                      <a:pt x="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285;p58"/>
              <p:cNvSpPr/>
              <p:nvPr/>
            </p:nvSpPr>
            <p:spPr>
              <a:xfrm flipH="1">
                <a:off x="7029458" y="3586702"/>
                <a:ext cx="183351" cy="123481"/>
              </a:xfrm>
              <a:custGeom>
                <a:avLst/>
                <a:gdLst/>
                <a:ahLst/>
                <a:cxnLst/>
                <a:rect l="l" t="t" r="r" b="b"/>
                <a:pathLst>
                  <a:path w="1715" h="1155" extrusionOk="0">
                    <a:moveTo>
                      <a:pt x="1715" y="0"/>
                    </a:moveTo>
                    <a:cubicBezTo>
                      <a:pt x="1553" y="0"/>
                      <a:pt x="1372" y="20"/>
                      <a:pt x="1211" y="61"/>
                    </a:cubicBezTo>
                    <a:cubicBezTo>
                      <a:pt x="868" y="121"/>
                      <a:pt x="545" y="242"/>
                      <a:pt x="243" y="404"/>
                    </a:cubicBezTo>
                    <a:cubicBezTo>
                      <a:pt x="81" y="484"/>
                      <a:pt x="1" y="686"/>
                      <a:pt x="61" y="847"/>
                    </a:cubicBezTo>
                    <a:cubicBezTo>
                      <a:pt x="122" y="1029"/>
                      <a:pt x="263" y="1129"/>
                      <a:pt x="444" y="1150"/>
                    </a:cubicBezTo>
                    <a:cubicBezTo>
                      <a:pt x="505" y="1153"/>
                      <a:pt x="566" y="1155"/>
                      <a:pt x="626" y="1155"/>
                    </a:cubicBezTo>
                    <a:cubicBezTo>
                      <a:pt x="909" y="1155"/>
                      <a:pt x="1191" y="1119"/>
                      <a:pt x="1473" y="1069"/>
                    </a:cubicBezTo>
                    <a:cubicBezTo>
                      <a:pt x="1553" y="706"/>
                      <a:pt x="1634" y="343"/>
                      <a:pt x="1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286;p58"/>
              <p:cNvSpPr/>
              <p:nvPr/>
            </p:nvSpPr>
            <p:spPr>
              <a:xfrm flipH="1">
                <a:off x="7240709" y="3978629"/>
                <a:ext cx="112149" cy="131927"/>
              </a:xfrm>
              <a:custGeom>
                <a:avLst/>
                <a:gdLst/>
                <a:ahLst/>
                <a:cxnLst/>
                <a:rect l="l" t="t" r="r" b="b"/>
                <a:pathLst>
                  <a:path w="1049" h="1234" extrusionOk="0">
                    <a:moveTo>
                      <a:pt x="592" y="0"/>
                    </a:moveTo>
                    <a:cubicBezTo>
                      <a:pt x="575" y="0"/>
                      <a:pt x="560" y="1"/>
                      <a:pt x="545" y="4"/>
                    </a:cubicBezTo>
                    <a:cubicBezTo>
                      <a:pt x="383" y="24"/>
                      <a:pt x="303" y="125"/>
                      <a:pt x="242" y="266"/>
                    </a:cubicBezTo>
                    <a:cubicBezTo>
                      <a:pt x="141" y="528"/>
                      <a:pt x="61" y="831"/>
                      <a:pt x="0" y="1113"/>
                    </a:cubicBezTo>
                    <a:cubicBezTo>
                      <a:pt x="0" y="1133"/>
                      <a:pt x="0" y="1173"/>
                      <a:pt x="0" y="1193"/>
                    </a:cubicBezTo>
                    <a:cubicBezTo>
                      <a:pt x="323" y="1214"/>
                      <a:pt x="645" y="1214"/>
                      <a:pt x="968" y="1234"/>
                    </a:cubicBezTo>
                    <a:cubicBezTo>
                      <a:pt x="968" y="1214"/>
                      <a:pt x="988" y="1193"/>
                      <a:pt x="988" y="1173"/>
                    </a:cubicBezTo>
                    <a:cubicBezTo>
                      <a:pt x="1049" y="831"/>
                      <a:pt x="1049" y="508"/>
                      <a:pt x="887" y="185"/>
                    </a:cubicBezTo>
                    <a:cubicBezTo>
                      <a:pt x="834" y="62"/>
                      <a:pt x="704" y="0"/>
                      <a:pt x="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287;p58"/>
              <p:cNvSpPr/>
              <p:nvPr/>
            </p:nvSpPr>
            <p:spPr>
              <a:xfrm flipH="1">
                <a:off x="7048808" y="2648794"/>
                <a:ext cx="172553" cy="97288"/>
              </a:xfrm>
              <a:custGeom>
                <a:avLst/>
                <a:gdLst/>
                <a:ahLst/>
                <a:cxnLst/>
                <a:rect l="l" t="t" r="r" b="b"/>
                <a:pathLst>
                  <a:path w="1614" h="910" extrusionOk="0">
                    <a:moveTo>
                      <a:pt x="1257" y="1"/>
                    </a:moveTo>
                    <a:cubicBezTo>
                      <a:pt x="1248" y="1"/>
                      <a:pt x="1239" y="1"/>
                      <a:pt x="1230" y="3"/>
                    </a:cubicBezTo>
                    <a:cubicBezTo>
                      <a:pt x="928" y="23"/>
                      <a:pt x="625" y="63"/>
                      <a:pt x="343" y="124"/>
                    </a:cubicBezTo>
                    <a:lnTo>
                      <a:pt x="202" y="124"/>
                    </a:lnTo>
                    <a:cubicBezTo>
                      <a:pt x="121" y="386"/>
                      <a:pt x="61" y="648"/>
                      <a:pt x="0" y="910"/>
                    </a:cubicBezTo>
                    <a:lnTo>
                      <a:pt x="141" y="910"/>
                    </a:lnTo>
                    <a:cubicBezTo>
                      <a:pt x="565" y="910"/>
                      <a:pt x="1028" y="849"/>
                      <a:pt x="1391" y="648"/>
                    </a:cubicBezTo>
                    <a:cubicBezTo>
                      <a:pt x="1532" y="587"/>
                      <a:pt x="1613" y="406"/>
                      <a:pt x="1553" y="244"/>
                    </a:cubicBezTo>
                    <a:cubicBezTo>
                      <a:pt x="1515" y="131"/>
                      <a:pt x="1389" y="1"/>
                      <a:pt x="1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288;p58"/>
              <p:cNvSpPr/>
              <p:nvPr/>
            </p:nvSpPr>
            <p:spPr>
              <a:xfrm flipH="1">
                <a:off x="6531482" y="3599638"/>
                <a:ext cx="105734" cy="93760"/>
              </a:xfrm>
              <a:custGeom>
                <a:avLst/>
                <a:gdLst/>
                <a:ahLst/>
                <a:cxnLst/>
                <a:rect l="l" t="t" r="r" b="b"/>
                <a:pathLst>
                  <a:path w="989" h="877" extrusionOk="0">
                    <a:moveTo>
                      <a:pt x="988" y="0"/>
                    </a:moveTo>
                    <a:cubicBezTo>
                      <a:pt x="827" y="0"/>
                      <a:pt x="686" y="0"/>
                      <a:pt x="524" y="20"/>
                    </a:cubicBezTo>
                    <a:cubicBezTo>
                      <a:pt x="424" y="41"/>
                      <a:pt x="343" y="61"/>
                      <a:pt x="262" y="121"/>
                    </a:cubicBezTo>
                    <a:cubicBezTo>
                      <a:pt x="81" y="242"/>
                      <a:pt x="0" y="404"/>
                      <a:pt x="41" y="605"/>
                    </a:cubicBezTo>
                    <a:cubicBezTo>
                      <a:pt x="61" y="726"/>
                      <a:pt x="182" y="847"/>
                      <a:pt x="282" y="867"/>
                    </a:cubicBezTo>
                    <a:cubicBezTo>
                      <a:pt x="336" y="867"/>
                      <a:pt x="390" y="876"/>
                      <a:pt x="444" y="876"/>
                    </a:cubicBezTo>
                    <a:cubicBezTo>
                      <a:pt x="471" y="876"/>
                      <a:pt x="498" y="874"/>
                      <a:pt x="524" y="867"/>
                    </a:cubicBezTo>
                    <a:cubicBezTo>
                      <a:pt x="524" y="867"/>
                      <a:pt x="625" y="827"/>
                      <a:pt x="666" y="807"/>
                    </a:cubicBezTo>
                    <a:cubicBezTo>
                      <a:pt x="666" y="787"/>
                      <a:pt x="686" y="787"/>
                      <a:pt x="706" y="787"/>
                    </a:cubicBezTo>
                    <a:lnTo>
                      <a:pt x="988" y="787"/>
                    </a:lnTo>
                    <a:cubicBezTo>
                      <a:pt x="988" y="524"/>
                      <a:pt x="988" y="262"/>
                      <a:pt x="9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289;p58"/>
              <p:cNvSpPr/>
              <p:nvPr/>
            </p:nvSpPr>
            <p:spPr>
              <a:xfrm flipH="1">
                <a:off x="6535865" y="3308633"/>
                <a:ext cx="110010" cy="90660"/>
              </a:xfrm>
              <a:custGeom>
                <a:avLst/>
                <a:gdLst/>
                <a:ahLst/>
                <a:cxnLst/>
                <a:rect l="l" t="t" r="r" b="b"/>
                <a:pathLst>
                  <a:path w="1029" h="848" extrusionOk="0">
                    <a:moveTo>
                      <a:pt x="1009" y="0"/>
                    </a:moveTo>
                    <a:cubicBezTo>
                      <a:pt x="908" y="20"/>
                      <a:pt x="807" y="61"/>
                      <a:pt x="706" y="81"/>
                    </a:cubicBezTo>
                    <a:cubicBezTo>
                      <a:pt x="666" y="81"/>
                      <a:pt x="605" y="81"/>
                      <a:pt x="565" y="101"/>
                    </a:cubicBezTo>
                    <a:cubicBezTo>
                      <a:pt x="464" y="101"/>
                      <a:pt x="384" y="101"/>
                      <a:pt x="283" y="121"/>
                    </a:cubicBezTo>
                    <a:lnTo>
                      <a:pt x="303" y="121"/>
                    </a:lnTo>
                    <a:cubicBezTo>
                      <a:pt x="182" y="162"/>
                      <a:pt x="81" y="242"/>
                      <a:pt x="41" y="363"/>
                    </a:cubicBezTo>
                    <a:cubicBezTo>
                      <a:pt x="1" y="585"/>
                      <a:pt x="101" y="726"/>
                      <a:pt x="283" y="807"/>
                    </a:cubicBezTo>
                    <a:cubicBezTo>
                      <a:pt x="363" y="847"/>
                      <a:pt x="464" y="827"/>
                      <a:pt x="545" y="847"/>
                    </a:cubicBezTo>
                    <a:lnTo>
                      <a:pt x="747" y="847"/>
                    </a:lnTo>
                    <a:cubicBezTo>
                      <a:pt x="847" y="847"/>
                      <a:pt x="948" y="847"/>
                      <a:pt x="1029" y="827"/>
                    </a:cubicBezTo>
                    <a:cubicBezTo>
                      <a:pt x="1029" y="565"/>
                      <a:pt x="1029" y="283"/>
                      <a:pt x="10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290;p58"/>
              <p:cNvSpPr/>
              <p:nvPr/>
            </p:nvSpPr>
            <p:spPr>
              <a:xfrm flipH="1">
                <a:off x="6712584" y="3779779"/>
                <a:ext cx="122946" cy="108834"/>
              </a:xfrm>
              <a:custGeom>
                <a:avLst/>
                <a:gdLst/>
                <a:ahLst/>
                <a:cxnLst/>
                <a:rect l="l" t="t" r="r" b="b"/>
                <a:pathLst>
                  <a:path w="1150" h="1018" extrusionOk="0">
                    <a:moveTo>
                      <a:pt x="726" y="0"/>
                    </a:moveTo>
                    <a:cubicBezTo>
                      <a:pt x="700" y="0"/>
                      <a:pt x="673" y="3"/>
                      <a:pt x="645" y="9"/>
                    </a:cubicBezTo>
                    <a:cubicBezTo>
                      <a:pt x="464" y="69"/>
                      <a:pt x="283" y="110"/>
                      <a:pt x="101" y="170"/>
                    </a:cubicBezTo>
                    <a:cubicBezTo>
                      <a:pt x="61" y="452"/>
                      <a:pt x="41" y="735"/>
                      <a:pt x="0" y="1017"/>
                    </a:cubicBezTo>
                    <a:cubicBezTo>
                      <a:pt x="61" y="997"/>
                      <a:pt x="101" y="997"/>
                      <a:pt x="141" y="977"/>
                    </a:cubicBezTo>
                    <a:cubicBezTo>
                      <a:pt x="403" y="896"/>
                      <a:pt x="686" y="815"/>
                      <a:pt x="928" y="674"/>
                    </a:cubicBezTo>
                    <a:cubicBezTo>
                      <a:pt x="1089" y="594"/>
                      <a:pt x="1149" y="392"/>
                      <a:pt x="1069" y="231"/>
                    </a:cubicBezTo>
                    <a:cubicBezTo>
                      <a:pt x="1017" y="93"/>
                      <a:pt x="878" y="0"/>
                      <a:pt x="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291;p58"/>
              <p:cNvSpPr/>
              <p:nvPr/>
            </p:nvSpPr>
            <p:spPr>
              <a:xfrm flipH="1">
                <a:off x="6578949" y="3991351"/>
                <a:ext cx="99212" cy="127864"/>
              </a:xfrm>
              <a:custGeom>
                <a:avLst/>
                <a:gdLst/>
                <a:ahLst/>
                <a:cxnLst/>
                <a:rect l="l" t="t" r="r" b="b"/>
                <a:pathLst>
                  <a:path w="928" h="1196" extrusionOk="0">
                    <a:moveTo>
                      <a:pt x="449" y="0"/>
                    </a:moveTo>
                    <a:cubicBezTo>
                      <a:pt x="277" y="0"/>
                      <a:pt x="101" y="130"/>
                      <a:pt x="101" y="328"/>
                    </a:cubicBezTo>
                    <a:cubicBezTo>
                      <a:pt x="101" y="369"/>
                      <a:pt x="101" y="409"/>
                      <a:pt x="101" y="449"/>
                    </a:cubicBezTo>
                    <a:cubicBezTo>
                      <a:pt x="101" y="462"/>
                      <a:pt x="101" y="475"/>
                      <a:pt x="96" y="488"/>
                    </a:cubicBezTo>
                    <a:lnTo>
                      <a:pt x="96" y="488"/>
                    </a:lnTo>
                    <a:cubicBezTo>
                      <a:pt x="95" y="488"/>
                      <a:pt x="95" y="488"/>
                      <a:pt x="95" y="488"/>
                    </a:cubicBezTo>
                    <a:lnTo>
                      <a:pt x="95" y="488"/>
                    </a:lnTo>
                    <a:cubicBezTo>
                      <a:pt x="93" y="488"/>
                      <a:pt x="88" y="495"/>
                      <a:pt x="81" y="510"/>
                    </a:cubicBezTo>
                    <a:cubicBezTo>
                      <a:pt x="88" y="503"/>
                      <a:pt x="93" y="495"/>
                      <a:pt x="96" y="488"/>
                    </a:cubicBezTo>
                    <a:lnTo>
                      <a:pt x="96" y="488"/>
                    </a:lnTo>
                    <a:cubicBezTo>
                      <a:pt x="97" y="491"/>
                      <a:pt x="92" y="507"/>
                      <a:pt x="81" y="530"/>
                    </a:cubicBezTo>
                    <a:cubicBezTo>
                      <a:pt x="81" y="611"/>
                      <a:pt x="61" y="691"/>
                      <a:pt x="40" y="772"/>
                    </a:cubicBezTo>
                    <a:cubicBezTo>
                      <a:pt x="20" y="913"/>
                      <a:pt x="0" y="1054"/>
                      <a:pt x="0" y="1195"/>
                    </a:cubicBezTo>
                    <a:lnTo>
                      <a:pt x="928" y="1195"/>
                    </a:lnTo>
                    <a:cubicBezTo>
                      <a:pt x="928" y="1135"/>
                      <a:pt x="928" y="1074"/>
                      <a:pt x="928" y="1034"/>
                    </a:cubicBezTo>
                    <a:cubicBezTo>
                      <a:pt x="928" y="732"/>
                      <a:pt x="867" y="429"/>
                      <a:pt x="726" y="167"/>
                    </a:cubicBezTo>
                    <a:cubicBezTo>
                      <a:pt x="664" y="51"/>
                      <a:pt x="557" y="0"/>
                      <a:pt x="4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292;p58"/>
              <p:cNvSpPr/>
              <p:nvPr/>
            </p:nvSpPr>
            <p:spPr>
              <a:xfrm flipH="1">
                <a:off x="6699647" y="3384004"/>
                <a:ext cx="153202" cy="152133"/>
              </a:xfrm>
              <a:custGeom>
                <a:avLst/>
                <a:gdLst/>
                <a:ahLst/>
                <a:cxnLst/>
                <a:rect l="l" t="t" r="r" b="b"/>
                <a:pathLst>
                  <a:path w="1433" h="1423" extrusionOk="0">
                    <a:moveTo>
                      <a:pt x="1" y="1"/>
                    </a:moveTo>
                    <a:cubicBezTo>
                      <a:pt x="41" y="324"/>
                      <a:pt x="82" y="666"/>
                      <a:pt x="122" y="989"/>
                    </a:cubicBezTo>
                    <a:cubicBezTo>
                      <a:pt x="162" y="1009"/>
                      <a:pt x="182" y="1029"/>
                      <a:pt x="223" y="1049"/>
                    </a:cubicBezTo>
                    <a:cubicBezTo>
                      <a:pt x="445" y="1231"/>
                      <a:pt x="707" y="1352"/>
                      <a:pt x="989" y="1412"/>
                    </a:cubicBezTo>
                    <a:cubicBezTo>
                      <a:pt x="1017" y="1419"/>
                      <a:pt x="1045" y="1423"/>
                      <a:pt x="1073" y="1423"/>
                    </a:cubicBezTo>
                    <a:cubicBezTo>
                      <a:pt x="1203" y="1423"/>
                      <a:pt x="1322" y="1347"/>
                      <a:pt x="1372" y="1231"/>
                    </a:cubicBezTo>
                    <a:cubicBezTo>
                      <a:pt x="1432" y="1090"/>
                      <a:pt x="1372" y="949"/>
                      <a:pt x="1251" y="807"/>
                    </a:cubicBezTo>
                    <a:cubicBezTo>
                      <a:pt x="989" y="545"/>
                      <a:pt x="465" y="283"/>
                      <a:pt x="283" y="142"/>
                    </a:cubicBezTo>
                    <a:cubicBezTo>
                      <a:pt x="203" y="102"/>
                      <a:pt x="142" y="41"/>
                      <a:pt x="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293;p58"/>
              <p:cNvSpPr/>
              <p:nvPr/>
            </p:nvSpPr>
            <p:spPr>
              <a:xfrm flipH="1">
                <a:off x="6632830" y="2974117"/>
                <a:ext cx="110010" cy="199173"/>
              </a:xfrm>
              <a:custGeom>
                <a:avLst/>
                <a:gdLst/>
                <a:ahLst/>
                <a:cxnLst/>
                <a:rect l="l" t="t" r="r" b="b"/>
                <a:pathLst>
                  <a:path w="1029" h="1863" extrusionOk="0">
                    <a:moveTo>
                      <a:pt x="643" y="1"/>
                    </a:moveTo>
                    <a:cubicBezTo>
                      <a:pt x="584" y="1"/>
                      <a:pt x="529" y="20"/>
                      <a:pt x="484" y="65"/>
                    </a:cubicBezTo>
                    <a:cubicBezTo>
                      <a:pt x="464" y="85"/>
                      <a:pt x="464" y="85"/>
                      <a:pt x="444" y="105"/>
                    </a:cubicBezTo>
                    <a:cubicBezTo>
                      <a:pt x="323" y="246"/>
                      <a:pt x="242" y="407"/>
                      <a:pt x="202" y="589"/>
                    </a:cubicBezTo>
                    <a:cubicBezTo>
                      <a:pt x="182" y="730"/>
                      <a:pt x="182" y="891"/>
                      <a:pt x="121" y="1032"/>
                    </a:cubicBezTo>
                    <a:cubicBezTo>
                      <a:pt x="81" y="1153"/>
                      <a:pt x="0" y="1274"/>
                      <a:pt x="0" y="1395"/>
                    </a:cubicBezTo>
                    <a:cubicBezTo>
                      <a:pt x="0" y="1476"/>
                      <a:pt x="20" y="1536"/>
                      <a:pt x="41" y="1617"/>
                    </a:cubicBezTo>
                    <a:cubicBezTo>
                      <a:pt x="61" y="1698"/>
                      <a:pt x="81" y="1758"/>
                      <a:pt x="121" y="1799"/>
                    </a:cubicBezTo>
                    <a:cubicBezTo>
                      <a:pt x="174" y="1844"/>
                      <a:pt x="229" y="1863"/>
                      <a:pt x="285" y="1863"/>
                    </a:cubicBezTo>
                    <a:cubicBezTo>
                      <a:pt x="529" y="1863"/>
                      <a:pt x="781" y="1499"/>
                      <a:pt x="847" y="1335"/>
                    </a:cubicBezTo>
                    <a:cubicBezTo>
                      <a:pt x="867" y="1254"/>
                      <a:pt x="908" y="1153"/>
                      <a:pt x="928" y="1053"/>
                    </a:cubicBezTo>
                    <a:cubicBezTo>
                      <a:pt x="988" y="831"/>
                      <a:pt x="1008" y="589"/>
                      <a:pt x="1029" y="347"/>
                    </a:cubicBezTo>
                    <a:cubicBezTo>
                      <a:pt x="1029" y="180"/>
                      <a:pt x="822" y="1"/>
                      <a:pt x="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294;p58"/>
              <p:cNvSpPr/>
              <p:nvPr/>
            </p:nvSpPr>
            <p:spPr>
              <a:xfrm flipH="1">
                <a:off x="6574672" y="2616722"/>
                <a:ext cx="135883" cy="127437"/>
              </a:xfrm>
              <a:custGeom>
                <a:avLst/>
                <a:gdLst/>
                <a:ahLst/>
                <a:cxnLst/>
                <a:rect l="l" t="t" r="r" b="b"/>
                <a:pathLst>
                  <a:path w="1271" h="1192" extrusionOk="0">
                    <a:moveTo>
                      <a:pt x="1190" y="0"/>
                    </a:moveTo>
                    <a:cubicBezTo>
                      <a:pt x="1089" y="40"/>
                      <a:pt x="989" y="61"/>
                      <a:pt x="908" y="121"/>
                    </a:cubicBezTo>
                    <a:cubicBezTo>
                      <a:pt x="767" y="161"/>
                      <a:pt x="646" y="262"/>
                      <a:pt x="525" y="343"/>
                    </a:cubicBezTo>
                    <a:lnTo>
                      <a:pt x="485" y="383"/>
                    </a:lnTo>
                    <a:cubicBezTo>
                      <a:pt x="464" y="383"/>
                      <a:pt x="404" y="424"/>
                      <a:pt x="424" y="424"/>
                    </a:cubicBezTo>
                    <a:cubicBezTo>
                      <a:pt x="404" y="424"/>
                      <a:pt x="384" y="444"/>
                      <a:pt x="384" y="444"/>
                    </a:cubicBezTo>
                    <a:cubicBezTo>
                      <a:pt x="384" y="464"/>
                      <a:pt x="364" y="464"/>
                      <a:pt x="343" y="464"/>
                    </a:cubicBezTo>
                    <a:cubicBezTo>
                      <a:pt x="263" y="524"/>
                      <a:pt x="202" y="585"/>
                      <a:pt x="122" y="645"/>
                    </a:cubicBezTo>
                    <a:cubicBezTo>
                      <a:pt x="21" y="766"/>
                      <a:pt x="1" y="948"/>
                      <a:pt x="101" y="1069"/>
                    </a:cubicBezTo>
                    <a:cubicBezTo>
                      <a:pt x="167" y="1147"/>
                      <a:pt x="265" y="1191"/>
                      <a:pt x="365" y="1191"/>
                    </a:cubicBezTo>
                    <a:cubicBezTo>
                      <a:pt x="420" y="1191"/>
                      <a:pt x="475" y="1178"/>
                      <a:pt x="525" y="1149"/>
                    </a:cubicBezTo>
                    <a:cubicBezTo>
                      <a:pt x="767" y="1008"/>
                      <a:pt x="1009" y="867"/>
                      <a:pt x="1271" y="726"/>
                    </a:cubicBezTo>
                    <a:cubicBezTo>
                      <a:pt x="1251" y="484"/>
                      <a:pt x="1231" y="242"/>
                      <a:pt x="1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295;p58"/>
              <p:cNvSpPr/>
              <p:nvPr/>
            </p:nvSpPr>
            <p:spPr>
              <a:xfrm flipH="1">
                <a:off x="7374345" y="3705264"/>
                <a:ext cx="77724" cy="197035"/>
              </a:xfrm>
              <a:custGeom>
                <a:avLst/>
                <a:gdLst/>
                <a:ahLst/>
                <a:cxnLst/>
                <a:rect l="l" t="t" r="r" b="b"/>
                <a:pathLst>
                  <a:path w="727" h="1843" extrusionOk="0">
                    <a:moveTo>
                      <a:pt x="444" y="0"/>
                    </a:moveTo>
                    <a:cubicBezTo>
                      <a:pt x="323" y="625"/>
                      <a:pt x="162" y="1230"/>
                      <a:pt x="1" y="1835"/>
                    </a:cubicBezTo>
                    <a:cubicBezTo>
                      <a:pt x="25" y="1840"/>
                      <a:pt x="48" y="1842"/>
                      <a:pt x="72" y="1842"/>
                    </a:cubicBezTo>
                    <a:cubicBezTo>
                      <a:pt x="147" y="1842"/>
                      <a:pt x="217" y="1816"/>
                      <a:pt x="263" y="1754"/>
                    </a:cubicBezTo>
                    <a:cubicBezTo>
                      <a:pt x="364" y="1633"/>
                      <a:pt x="464" y="1512"/>
                      <a:pt x="525" y="1371"/>
                    </a:cubicBezTo>
                    <a:cubicBezTo>
                      <a:pt x="606" y="1230"/>
                      <a:pt x="646" y="1069"/>
                      <a:pt x="686" y="928"/>
                    </a:cubicBezTo>
                    <a:cubicBezTo>
                      <a:pt x="706" y="766"/>
                      <a:pt x="727" y="625"/>
                      <a:pt x="727" y="464"/>
                    </a:cubicBezTo>
                    <a:cubicBezTo>
                      <a:pt x="706" y="363"/>
                      <a:pt x="686" y="262"/>
                      <a:pt x="646" y="182"/>
                    </a:cubicBezTo>
                    <a:cubicBezTo>
                      <a:pt x="585" y="101"/>
                      <a:pt x="525" y="41"/>
                      <a:pt x="4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Rectangular Callout 81"/>
          <p:cNvSpPr/>
          <p:nvPr/>
        </p:nvSpPr>
        <p:spPr>
          <a:xfrm>
            <a:off x="4928858" y="983389"/>
            <a:ext cx="3228975" cy="2808926"/>
          </a:xfrm>
          <a:prstGeom prst="wedgeRectCallout">
            <a:avLst/>
          </a:prstGeom>
          <a:solidFill>
            <a:schemeClr val="bg1"/>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TextBox 82"/>
          <p:cNvSpPr txBox="1"/>
          <p:nvPr/>
        </p:nvSpPr>
        <p:spPr>
          <a:xfrm>
            <a:off x="5206930" y="1017130"/>
            <a:ext cx="3485515" cy="768350"/>
          </a:xfrm>
          <a:prstGeom prst="rect">
            <a:avLst/>
          </a:prstGeom>
          <a:noFill/>
        </p:spPr>
        <p:txBody>
          <a:bodyPr wrap="square" rtlCol="0">
            <a:spAutoFit/>
          </a:bodyPr>
          <a:lstStyle/>
          <a:p>
            <a:r>
              <a:rPr lang="en-US" sz="4000" dirty="0">
                <a:solidFill>
                  <a:schemeClr val="accent1">
                    <a:lumMod val="75000"/>
                  </a:schemeClr>
                </a:solidFill>
                <a:latin typeface="QuickSand Bold" pitchFamily="2" charset="0"/>
              </a:rPr>
              <a:t> </a:t>
            </a:r>
            <a:r>
              <a:rPr lang="en-US" sz="4400" dirty="0">
                <a:solidFill>
                  <a:schemeClr val="accent1">
                    <a:lumMod val="75000"/>
                  </a:schemeClr>
                </a:solidFill>
                <a:latin typeface="QuickSand Bold" pitchFamily="2" charset="0"/>
              </a:rPr>
              <a:t>PHẦN 2: </a:t>
            </a:r>
          </a:p>
        </p:txBody>
      </p:sp>
      <p:sp>
        <p:nvSpPr>
          <p:cNvPr id="2" name="TextBox 1"/>
          <p:cNvSpPr txBox="1"/>
          <p:nvPr/>
        </p:nvSpPr>
        <p:spPr>
          <a:xfrm>
            <a:off x="5045276" y="1792040"/>
            <a:ext cx="2927850" cy="1938020"/>
          </a:xfrm>
          <a:prstGeom prst="rect">
            <a:avLst/>
          </a:prstGeom>
          <a:noFill/>
        </p:spPr>
        <p:txBody>
          <a:bodyPr wrap="square" rtlCol="0">
            <a:spAutoFit/>
          </a:bodyPr>
          <a:lstStyle/>
          <a:p>
            <a:pPr algn="ctr"/>
            <a:r>
              <a:rPr lang="en-US" sz="4000" dirty="0">
                <a:solidFill>
                  <a:schemeClr val="accent1">
                    <a:lumMod val="75000"/>
                  </a:schemeClr>
                </a:solidFill>
                <a:latin typeface="QuickSand Bold" pitchFamily="2" charset="0"/>
              </a:rPr>
              <a:t>CÁC BÀI   TOÁN TỐI ƯU</a:t>
            </a:r>
            <a:endParaRPr lang="en-US" sz="4000" dirty="0"/>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p:cTn id="7" dur="500" fill="hold"/>
                                        <p:tgtEl>
                                          <p:spTgt spid="82"/>
                                        </p:tgtEl>
                                        <p:attrNameLst>
                                          <p:attrName>ppt_w</p:attrName>
                                        </p:attrNameLst>
                                      </p:cBhvr>
                                      <p:tavLst>
                                        <p:tav tm="0">
                                          <p:val>
                                            <p:fltVal val="0"/>
                                          </p:val>
                                        </p:tav>
                                        <p:tav tm="100000">
                                          <p:val>
                                            <p:strVal val="#ppt_w"/>
                                          </p:val>
                                        </p:tav>
                                      </p:tavLst>
                                    </p:anim>
                                    <p:anim calcmode="lin" valueType="num">
                                      <p:cBhvr>
                                        <p:cTn id="8" dur="500" fill="hold"/>
                                        <p:tgtEl>
                                          <p:spTgt spid="82"/>
                                        </p:tgtEl>
                                        <p:attrNameLst>
                                          <p:attrName>ppt_h</p:attrName>
                                        </p:attrNameLst>
                                      </p:cBhvr>
                                      <p:tavLst>
                                        <p:tav tm="0">
                                          <p:val>
                                            <p:fltVal val="0"/>
                                          </p:val>
                                        </p:tav>
                                        <p:tav tm="100000">
                                          <p:val>
                                            <p:strVal val="#ppt_h"/>
                                          </p:val>
                                        </p:tav>
                                      </p:tavLst>
                                    </p:anim>
                                    <p:anim calcmode="lin" valueType="num">
                                      <p:cBhvr>
                                        <p:cTn id="9" dur="500" fill="hold"/>
                                        <p:tgtEl>
                                          <p:spTgt spid="82"/>
                                        </p:tgtEl>
                                        <p:attrNameLst>
                                          <p:attrName>style.rotation</p:attrName>
                                        </p:attrNameLst>
                                      </p:cBhvr>
                                      <p:tavLst>
                                        <p:tav tm="0">
                                          <p:val>
                                            <p:fltVal val="90"/>
                                          </p:val>
                                        </p:tav>
                                        <p:tav tm="100000">
                                          <p:val>
                                            <p:fltVal val="0"/>
                                          </p:val>
                                        </p:tav>
                                      </p:tavLst>
                                    </p:anim>
                                    <p:animEffect transition="in" filter="fade">
                                      <p:cBhvr>
                                        <p:cTn id="10" dur="500"/>
                                        <p:tgtEl>
                                          <p:spTgt spid="82"/>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83"/>
                                        </p:tgtEl>
                                        <p:attrNameLst>
                                          <p:attrName>style.visibility</p:attrName>
                                        </p:attrNameLst>
                                      </p:cBhvr>
                                      <p:to>
                                        <p:strVal val="visible"/>
                                      </p:to>
                                    </p:set>
                                    <p:animEffect transition="in" filter="fade">
                                      <p:cBhvr>
                                        <p:cTn id="14" dur="500"/>
                                        <p:tgtEl>
                                          <p:spTgt spid="83"/>
                                        </p:tgtEl>
                                      </p:cBhvr>
                                    </p:animEffect>
                                    <p:anim calcmode="lin" valueType="num">
                                      <p:cBhvr>
                                        <p:cTn id="15" dur="500" fill="hold"/>
                                        <p:tgtEl>
                                          <p:spTgt spid="83"/>
                                        </p:tgtEl>
                                        <p:attrNameLst>
                                          <p:attrName>ppt_x</p:attrName>
                                        </p:attrNameLst>
                                      </p:cBhvr>
                                      <p:tavLst>
                                        <p:tav tm="0">
                                          <p:val>
                                            <p:strVal val="#ppt_x"/>
                                          </p:val>
                                        </p:tav>
                                        <p:tav tm="100000">
                                          <p:val>
                                            <p:strVal val="#ppt_x"/>
                                          </p:val>
                                        </p:tav>
                                      </p:tavLst>
                                    </p:anim>
                                    <p:anim calcmode="lin" valueType="num">
                                      <p:cBhvr>
                                        <p:cTn id="16" dur="500" fill="hold"/>
                                        <p:tgtEl>
                                          <p:spTgt spid="83"/>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14" presetClass="entr" presetSubtype="10"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randombar(horizontal)">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43" presetClass="entr" presetSubtype="0" fill="hold" nodeType="clickEffect">
                                  <p:stCondLst>
                                    <p:cond delay="0"/>
                                  </p:stCondLst>
                                  <p:childTnLst>
                                    <p:set>
                                      <p:cBhvr>
                                        <p:cTn id="24" dur="1" fill="hold">
                                          <p:stCondLst>
                                            <p:cond delay="0"/>
                                          </p:stCondLst>
                                        </p:cTn>
                                        <p:tgtEl>
                                          <p:spTgt spid="83">
                                            <p:txEl>
                                              <p:pRg st="0" end="0"/>
                                            </p:txEl>
                                          </p:spTgt>
                                        </p:tgtEl>
                                        <p:attrNameLst>
                                          <p:attrName>style.visibility</p:attrName>
                                        </p:attrNameLst>
                                      </p:cBhvr>
                                      <p:to>
                                        <p:strVal val="visible"/>
                                      </p:to>
                                    </p:set>
                                    <p:animEffect transition="in" filter="fade">
                                      <p:cBhvr>
                                        <p:cTn id="25" dur="100"/>
                                        <p:tgtEl>
                                          <p:spTgt spid="83">
                                            <p:txEl>
                                              <p:pRg st="0" end="0"/>
                                            </p:txEl>
                                          </p:spTgt>
                                        </p:tgtEl>
                                      </p:cBhvr>
                                    </p:animEffect>
                                    <p:anim calcmode="lin" valueType="num">
                                      <p:cBhvr>
                                        <p:cTn id="26" dur="400" fill="hold"/>
                                        <p:tgtEl>
                                          <p:spTgt spid="83">
                                            <p:txEl>
                                              <p:pRg st="0" end="0"/>
                                            </p:txEl>
                                          </p:spTgt>
                                        </p:tgtEl>
                                        <p:attrNameLst>
                                          <p:attrName>ppt_x</p:attrName>
                                        </p:attrNameLst>
                                      </p:cBhvr>
                                      <p:tavLst>
                                        <p:tav tm="0">
                                          <p:val>
                                            <p:strVal val="#ppt_x"/>
                                          </p:val>
                                        </p:tav>
                                        <p:tav tm="100000">
                                          <p:val>
                                            <p:strVal val="#ppt_x"/>
                                          </p:val>
                                        </p:tav>
                                      </p:tavLst>
                                    </p:anim>
                                    <p:anim calcmode="lin" valueType="num">
                                      <p:cBhvr>
                                        <p:cTn id="27" dur="400" fill="hold"/>
                                        <p:tgtEl>
                                          <p:spTgt spid="83">
                                            <p:txEl>
                                              <p:pRg st="0" end="0"/>
                                            </p:txEl>
                                          </p:spTgt>
                                        </p:tgtEl>
                                        <p:attrNameLst>
                                          <p:attrName>ppt_y</p:attrName>
                                        </p:attrNameLst>
                                      </p:cBhvr>
                                      <p:tavLst>
                                        <p:tav tm="0">
                                          <p:val>
                                            <p:strVal val="#ppt_y+0.31"/>
                                          </p:val>
                                        </p:tav>
                                        <p:tav tm="100000">
                                          <p:val>
                                            <p:strVal val="#ppt_y+0.31"/>
                                          </p:val>
                                        </p:tav>
                                      </p:tavLst>
                                    </p:anim>
                                    <p:anim calcmode="lin" valueType="num">
                                      <p:cBhvr>
                                        <p:cTn id="28" dur="600" decel="50000" fill="hold">
                                          <p:stCondLst>
                                            <p:cond delay="400"/>
                                          </p:stCondLst>
                                        </p:cTn>
                                        <p:tgtEl>
                                          <p:spTgt spid="83">
                                            <p:txEl>
                                              <p:pRg st="0" end="0"/>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9" dur="600" decel="50000" fill="hold">
                                          <p:stCondLst>
                                            <p:cond delay="400"/>
                                          </p:stCondLst>
                                        </p:cTn>
                                        <p:tgtEl>
                                          <p:spTgt spid="83">
                                            <p:txEl>
                                              <p:pRg st="0" end="0"/>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3"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4343" y="174723"/>
            <a:ext cx="5226200" cy="523220"/>
          </a:xfrm>
          <a:prstGeom prst="rect">
            <a:avLst/>
          </a:prstGeom>
          <a:noFill/>
        </p:spPr>
        <p:txBody>
          <a:bodyPr wrap="square" rtlCol="0">
            <a:spAutoFit/>
          </a:bodyPr>
          <a:lstStyle/>
          <a:p>
            <a:r>
              <a:rPr lang="en-US" sz="2800" b="1" dirty="0">
                <a:solidFill>
                  <a:schemeClr val="tx2">
                    <a:lumMod val="75000"/>
                  </a:schemeClr>
                </a:solidFill>
                <a:latin typeface="Quicksand" pitchFamily="2" charset="0"/>
              </a:rPr>
              <a:t>BÀI TOÁN 1: </a:t>
            </a:r>
            <a:r>
              <a:rPr lang="en-US" sz="2800" b="1" dirty="0" err="1">
                <a:solidFill>
                  <a:schemeClr val="tx2">
                    <a:lumMod val="75000"/>
                  </a:schemeClr>
                </a:solidFill>
                <a:latin typeface="Quicksand" pitchFamily="2" charset="0"/>
              </a:rPr>
              <a:t>Bài</a:t>
            </a:r>
            <a:r>
              <a:rPr lang="en-US" sz="2800" b="1" dirty="0">
                <a:solidFill>
                  <a:schemeClr val="tx2">
                    <a:lumMod val="75000"/>
                  </a:schemeClr>
                </a:solidFill>
                <a:latin typeface="Quicksand" pitchFamily="2" charset="0"/>
              </a:rPr>
              <a:t> </a:t>
            </a:r>
            <a:r>
              <a:rPr lang="en-US" sz="2800" b="1" dirty="0" err="1">
                <a:solidFill>
                  <a:schemeClr val="tx2">
                    <a:lumMod val="75000"/>
                  </a:schemeClr>
                </a:solidFill>
                <a:latin typeface="Quicksand" pitchFamily="2" charset="0"/>
              </a:rPr>
              <a:t>Toán</a:t>
            </a:r>
            <a:r>
              <a:rPr lang="en-US" sz="2800" b="1" dirty="0">
                <a:solidFill>
                  <a:schemeClr val="tx2">
                    <a:lumMod val="75000"/>
                  </a:schemeClr>
                </a:solidFill>
                <a:latin typeface="Quicksand" pitchFamily="2" charset="0"/>
              </a:rPr>
              <a:t> </a:t>
            </a:r>
            <a:r>
              <a:rPr lang="en-US" sz="2800" b="1" dirty="0" err="1">
                <a:solidFill>
                  <a:schemeClr val="tx2">
                    <a:lumMod val="75000"/>
                  </a:schemeClr>
                </a:solidFill>
                <a:latin typeface="Quicksand" pitchFamily="2" charset="0"/>
              </a:rPr>
              <a:t>Cái</a:t>
            </a:r>
            <a:r>
              <a:rPr lang="en-US" sz="2800" b="1" dirty="0">
                <a:solidFill>
                  <a:schemeClr val="tx2">
                    <a:lumMod val="75000"/>
                  </a:schemeClr>
                </a:solidFill>
                <a:latin typeface="Quicksand" pitchFamily="2" charset="0"/>
              </a:rPr>
              <a:t> </a:t>
            </a:r>
            <a:r>
              <a:rPr lang="en-US" sz="2800" b="1" dirty="0" err="1">
                <a:solidFill>
                  <a:schemeClr val="tx2">
                    <a:lumMod val="75000"/>
                  </a:schemeClr>
                </a:solidFill>
                <a:latin typeface="Quicksand" pitchFamily="2" charset="0"/>
              </a:rPr>
              <a:t>Túi</a:t>
            </a:r>
            <a:endParaRPr lang="en-US" sz="2800" b="1" dirty="0">
              <a:solidFill>
                <a:schemeClr val="tx2">
                  <a:lumMod val="75000"/>
                </a:schemeClr>
              </a:solidFill>
              <a:latin typeface="Quicksand" pitchFamily="2" charset="0"/>
            </a:endParaRPr>
          </a:p>
        </p:txBody>
      </p:sp>
      <p:grpSp>
        <p:nvGrpSpPr>
          <p:cNvPr id="3" name="Group 2"/>
          <p:cNvGrpSpPr/>
          <p:nvPr/>
        </p:nvGrpSpPr>
        <p:grpSpPr>
          <a:xfrm>
            <a:off x="1460583" y="878355"/>
            <a:ext cx="6633285" cy="2746802"/>
            <a:chOff x="1921670" y="1508436"/>
            <a:chExt cx="4893671" cy="1565042"/>
          </a:xfrm>
        </p:grpSpPr>
        <p:grpSp>
          <p:nvGrpSpPr>
            <p:cNvPr id="4" name="Group 3"/>
            <p:cNvGrpSpPr/>
            <p:nvPr/>
          </p:nvGrpSpPr>
          <p:grpSpPr>
            <a:xfrm>
              <a:off x="1921670" y="1508436"/>
              <a:ext cx="4893671" cy="1565042"/>
              <a:chOff x="713302" y="2206050"/>
              <a:chExt cx="3858900" cy="1817531"/>
            </a:xfrm>
          </p:grpSpPr>
          <p:sp>
            <p:nvSpPr>
              <p:cNvPr id="6" name="Google Shape;2768;p70"/>
              <p:cNvSpPr/>
              <p:nvPr/>
            </p:nvSpPr>
            <p:spPr>
              <a:xfrm>
                <a:off x="713302" y="2206050"/>
                <a:ext cx="3858900" cy="1817531"/>
              </a:xfrm>
              <a:prstGeom prst="roundRect">
                <a:avLst>
                  <a:gd name="adj" fmla="val 429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2769;p70"/>
              <p:cNvGrpSpPr/>
              <p:nvPr/>
            </p:nvGrpSpPr>
            <p:grpSpPr>
              <a:xfrm>
                <a:off x="983893" y="3587798"/>
                <a:ext cx="3317408" cy="308032"/>
                <a:chOff x="4841943" y="3906037"/>
                <a:chExt cx="3311448" cy="307478"/>
              </a:xfrm>
            </p:grpSpPr>
            <p:grpSp>
              <p:nvGrpSpPr>
                <p:cNvPr id="8" name="Google Shape;2770;p70"/>
                <p:cNvGrpSpPr/>
                <p:nvPr/>
              </p:nvGrpSpPr>
              <p:grpSpPr>
                <a:xfrm>
                  <a:off x="4841949" y="3906037"/>
                  <a:ext cx="3311442" cy="97275"/>
                  <a:chOff x="5238562" y="4080816"/>
                  <a:chExt cx="2868043" cy="84250"/>
                </a:xfrm>
              </p:grpSpPr>
              <p:sp>
                <p:nvSpPr>
                  <p:cNvPr id="45" name="Google Shape;2771;p70"/>
                  <p:cNvSpPr/>
                  <p:nvPr/>
                </p:nvSpPr>
                <p:spPr>
                  <a:xfrm>
                    <a:off x="5238825" y="4091082"/>
                    <a:ext cx="2867780" cy="73984"/>
                  </a:xfrm>
                  <a:custGeom>
                    <a:avLst/>
                    <a:gdLst/>
                    <a:ahLst/>
                    <a:cxnLst/>
                    <a:rect l="l" t="t" r="r" b="b"/>
                    <a:pathLst>
                      <a:path w="214976" h="1150" extrusionOk="0">
                        <a:moveTo>
                          <a:pt x="0" y="1"/>
                        </a:moveTo>
                        <a:lnTo>
                          <a:pt x="0" y="1149"/>
                        </a:lnTo>
                        <a:lnTo>
                          <a:pt x="214975" y="1149"/>
                        </a:lnTo>
                        <a:lnTo>
                          <a:pt x="2149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72;p70"/>
                  <p:cNvSpPr/>
                  <p:nvPr/>
                </p:nvSpPr>
                <p:spPr>
                  <a:xfrm>
                    <a:off x="5238562" y="4091092"/>
                    <a:ext cx="1052366" cy="70912"/>
                  </a:xfrm>
                  <a:custGeom>
                    <a:avLst/>
                    <a:gdLst/>
                    <a:ahLst/>
                    <a:cxnLst/>
                    <a:rect l="l" t="t" r="r" b="b"/>
                    <a:pathLst>
                      <a:path w="109110" h="1150" extrusionOk="0">
                        <a:moveTo>
                          <a:pt x="0" y="1"/>
                        </a:moveTo>
                        <a:lnTo>
                          <a:pt x="0" y="1149"/>
                        </a:lnTo>
                        <a:lnTo>
                          <a:pt x="109109" y="1149"/>
                        </a:lnTo>
                        <a:lnTo>
                          <a:pt x="1091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73;p70"/>
                  <p:cNvSpPr/>
                  <p:nvPr/>
                </p:nvSpPr>
                <p:spPr>
                  <a:xfrm>
                    <a:off x="6237141" y="4080816"/>
                    <a:ext cx="82693" cy="82719"/>
                  </a:xfrm>
                  <a:custGeom>
                    <a:avLst/>
                    <a:gdLst/>
                    <a:ahLst/>
                    <a:cxnLst/>
                    <a:rect l="l" t="t" r="r" b="b"/>
                    <a:pathLst>
                      <a:path w="3255" h="3256" extrusionOk="0">
                        <a:moveTo>
                          <a:pt x="1625" y="1"/>
                        </a:moveTo>
                        <a:cubicBezTo>
                          <a:pt x="728" y="1"/>
                          <a:pt x="1" y="729"/>
                          <a:pt x="1" y="1626"/>
                        </a:cubicBezTo>
                        <a:cubicBezTo>
                          <a:pt x="1" y="2527"/>
                          <a:pt x="728" y="3255"/>
                          <a:pt x="1625" y="3255"/>
                        </a:cubicBezTo>
                        <a:cubicBezTo>
                          <a:pt x="2527" y="3255"/>
                          <a:pt x="3254" y="2527"/>
                          <a:pt x="3254" y="1626"/>
                        </a:cubicBezTo>
                        <a:cubicBezTo>
                          <a:pt x="3254" y="729"/>
                          <a:pt x="2527" y="1"/>
                          <a:pt x="1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2774;p70"/>
                <p:cNvGrpSpPr/>
                <p:nvPr/>
              </p:nvGrpSpPr>
              <p:grpSpPr>
                <a:xfrm>
                  <a:off x="4841943" y="4088524"/>
                  <a:ext cx="1580463" cy="119299"/>
                  <a:chOff x="950116" y="4374618"/>
                  <a:chExt cx="1885769" cy="142345"/>
                </a:xfrm>
              </p:grpSpPr>
              <p:sp>
                <p:nvSpPr>
                  <p:cNvPr id="27" name="Google Shape;2775;p70"/>
                  <p:cNvSpPr/>
                  <p:nvPr/>
                </p:nvSpPr>
                <p:spPr>
                  <a:xfrm>
                    <a:off x="950116" y="4382213"/>
                    <a:ext cx="127190" cy="127190"/>
                  </a:xfrm>
                  <a:custGeom>
                    <a:avLst/>
                    <a:gdLst/>
                    <a:ahLst/>
                    <a:cxnLst/>
                    <a:rect l="l" t="t" r="r" b="b"/>
                    <a:pathLst>
                      <a:path w="3634" h="3634" extrusionOk="0">
                        <a:moveTo>
                          <a:pt x="1" y="1"/>
                        </a:moveTo>
                        <a:lnTo>
                          <a:pt x="1" y="3633"/>
                        </a:lnTo>
                        <a:lnTo>
                          <a:pt x="3634" y="1815"/>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76;p70"/>
                  <p:cNvSpPr/>
                  <p:nvPr/>
                </p:nvSpPr>
                <p:spPr>
                  <a:xfrm>
                    <a:off x="1239222" y="4399819"/>
                    <a:ext cx="91980" cy="91945"/>
                  </a:xfrm>
                  <a:custGeom>
                    <a:avLst/>
                    <a:gdLst/>
                    <a:ahLst/>
                    <a:cxnLst/>
                    <a:rect l="l" t="t" r="r" b="b"/>
                    <a:pathLst>
                      <a:path w="2628" h="2627" extrusionOk="0">
                        <a:moveTo>
                          <a:pt x="1" y="0"/>
                        </a:moveTo>
                        <a:lnTo>
                          <a:pt x="1" y="2627"/>
                        </a:lnTo>
                        <a:lnTo>
                          <a:pt x="2628" y="1312"/>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77;p70"/>
                  <p:cNvSpPr/>
                  <p:nvPr/>
                </p:nvSpPr>
                <p:spPr>
                  <a:xfrm>
                    <a:off x="1335509" y="4399819"/>
                    <a:ext cx="11830" cy="91945"/>
                  </a:xfrm>
                  <a:custGeom>
                    <a:avLst/>
                    <a:gdLst/>
                    <a:ahLst/>
                    <a:cxnLst/>
                    <a:rect l="l" t="t" r="r" b="b"/>
                    <a:pathLst>
                      <a:path w="338" h="2627" extrusionOk="0">
                        <a:moveTo>
                          <a:pt x="0" y="0"/>
                        </a:moveTo>
                        <a:lnTo>
                          <a:pt x="0" y="2627"/>
                        </a:lnTo>
                        <a:lnTo>
                          <a:pt x="337" y="2627"/>
                        </a:lnTo>
                        <a:lnTo>
                          <a:pt x="3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78;p70"/>
                  <p:cNvSpPr/>
                  <p:nvPr/>
                </p:nvSpPr>
                <p:spPr>
                  <a:xfrm>
                    <a:off x="1509218" y="4374618"/>
                    <a:ext cx="96355" cy="142345"/>
                  </a:xfrm>
                  <a:custGeom>
                    <a:avLst/>
                    <a:gdLst/>
                    <a:ahLst/>
                    <a:cxnLst/>
                    <a:rect l="l" t="t" r="r" b="b"/>
                    <a:pathLst>
                      <a:path w="2753" h="4067" extrusionOk="0">
                        <a:moveTo>
                          <a:pt x="2752" y="1"/>
                        </a:moveTo>
                        <a:lnTo>
                          <a:pt x="1" y="2032"/>
                        </a:lnTo>
                        <a:lnTo>
                          <a:pt x="2752" y="4066"/>
                        </a:lnTo>
                        <a:lnTo>
                          <a:pt x="27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79;p70"/>
                  <p:cNvSpPr/>
                  <p:nvPr/>
                </p:nvSpPr>
                <p:spPr>
                  <a:xfrm>
                    <a:off x="1509218" y="4410494"/>
                    <a:ext cx="48545" cy="70455"/>
                  </a:xfrm>
                  <a:custGeom>
                    <a:avLst/>
                    <a:gdLst/>
                    <a:ahLst/>
                    <a:cxnLst/>
                    <a:rect l="l" t="t" r="r" b="b"/>
                    <a:pathLst>
                      <a:path w="1387" h="2013" extrusionOk="0">
                        <a:moveTo>
                          <a:pt x="1" y="1"/>
                        </a:moveTo>
                        <a:lnTo>
                          <a:pt x="1" y="2013"/>
                        </a:lnTo>
                        <a:lnTo>
                          <a:pt x="1386" y="2013"/>
                        </a:lnTo>
                        <a:lnTo>
                          <a:pt x="13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80;p70"/>
                  <p:cNvSpPr/>
                  <p:nvPr/>
                </p:nvSpPr>
                <p:spPr>
                  <a:xfrm>
                    <a:off x="1619855" y="4378013"/>
                    <a:ext cx="54880" cy="135450"/>
                  </a:xfrm>
                  <a:custGeom>
                    <a:avLst/>
                    <a:gdLst/>
                    <a:ahLst/>
                    <a:cxnLst/>
                    <a:rect l="l" t="t" r="r" b="b"/>
                    <a:pathLst>
                      <a:path w="1568" h="3870" extrusionOk="0">
                        <a:moveTo>
                          <a:pt x="1" y="0"/>
                        </a:moveTo>
                        <a:lnTo>
                          <a:pt x="1" y="426"/>
                        </a:lnTo>
                        <a:cubicBezTo>
                          <a:pt x="666" y="604"/>
                          <a:pt x="1161" y="1212"/>
                          <a:pt x="1161" y="1935"/>
                        </a:cubicBezTo>
                        <a:cubicBezTo>
                          <a:pt x="1161" y="2658"/>
                          <a:pt x="666" y="3266"/>
                          <a:pt x="1" y="3448"/>
                        </a:cubicBezTo>
                        <a:lnTo>
                          <a:pt x="1" y="3869"/>
                        </a:lnTo>
                        <a:cubicBezTo>
                          <a:pt x="895" y="3680"/>
                          <a:pt x="1568" y="2887"/>
                          <a:pt x="1568" y="1935"/>
                        </a:cubicBezTo>
                        <a:cubicBezTo>
                          <a:pt x="1568" y="983"/>
                          <a:pt x="895" y="19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81;p70"/>
                  <p:cNvSpPr/>
                  <p:nvPr/>
                </p:nvSpPr>
                <p:spPr>
                  <a:xfrm>
                    <a:off x="1619855" y="4411859"/>
                    <a:ext cx="27545" cy="67725"/>
                  </a:xfrm>
                  <a:custGeom>
                    <a:avLst/>
                    <a:gdLst/>
                    <a:ahLst/>
                    <a:cxnLst/>
                    <a:rect l="l" t="t" r="r" b="b"/>
                    <a:pathLst>
                      <a:path w="787" h="1935" extrusionOk="0">
                        <a:moveTo>
                          <a:pt x="1" y="1"/>
                        </a:moveTo>
                        <a:lnTo>
                          <a:pt x="1" y="1935"/>
                        </a:lnTo>
                        <a:cubicBezTo>
                          <a:pt x="450" y="1842"/>
                          <a:pt x="786" y="1444"/>
                          <a:pt x="786" y="968"/>
                        </a:cubicBezTo>
                        <a:cubicBezTo>
                          <a:pt x="786" y="492"/>
                          <a:pt x="450" y="97"/>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82;p70"/>
                  <p:cNvSpPr/>
                  <p:nvPr/>
                </p:nvSpPr>
                <p:spPr>
                  <a:xfrm>
                    <a:off x="1708302" y="4429849"/>
                    <a:ext cx="397845" cy="31745"/>
                  </a:xfrm>
                  <a:custGeom>
                    <a:avLst/>
                    <a:gdLst/>
                    <a:ahLst/>
                    <a:cxnLst/>
                    <a:rect l="l" t="t" r="r" b="b"/>
                    <a:pathLst>
                      <a:path w="11367" h="907" extrusionOk="0">
                        <a:moveTo>
                          <a:pt x="0" y="1"/>
                        </a:moveTo>
                        <a:lnTo>
                          <a:pt x="0" y="906"/>
                        </a:lnTo>
                        <a:lnTo>
                          <a:pt x="11367" y="906"/>
                        </a:lnTo>
                        <a:lnTo>
                          <a:pt x="113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83;p70"/>
                  <p:cNvSpPr/>
                  <p:nvPr/>
                </p:nvSpPr>
                <p:spPr>
                  <a:xfrm>
                    <a:off x="2061320" y="4400904"/>
                    <a:ext cx="89670" cy="89670"/>
                  </a:xfrm>
                  <a:custGeom>
                    <a:avLst/>
                    <a:gdLst/>
                    <a:ahLst/>
                    <a:cxnLst/>
                    <a:rect l="l" t="t" r="r" b="b"/>
                    <a:pathLst>
                      <a:path w="2562" h="2562" extrusionOk="0">
                        <a:moveTo>
                          <a:pt x="1281" y="1"/>
                        </a:moveTo>
                        <a:cubicBezTo>
                          <a:pt x="573" y="1"/>
                          <a:pt x="1" y="576"/>
                          <a:pt x="1" y="1281"/>
                        </a:cubicBezTo>
                        <a:cubicBezTo>
                          <a:pt x="1" y="1989"/>
                          <a:pt x="573" y="2562"/>
                          <a:pt x="1281" y="2562"/>
                        </a:cubicBezTo>
                        <a:cubicBezTo>
                          <a:pt x="1989" y="2562"/>
                          <a:pt x="2561" y="1989"/>
                          <a:pt x="2561" y="1281"/>
                        </a:cubicBezTo>
                        <a:cubicBezTo>
                          <a:pt x="2561" y="576"/>
                          <a:pt x="1989" y="1"/>
                          <a:pt x="12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84;p70"/>
                  <p:cNvSpPr/>
                  <p:nvPr/>
                </p:nvSpPr>
                <p:spPr>
                  <a:xfrm>
                    <a:off x="2317245" y="4405769"/>
                    <a:ext cx="54740" cy="83300"/>
                  </a:xfrm>
                  <a:custGeom>
                    <a:avLst/>
                    <a:gdLst/>
                    <a:ahLst/>
                    <a:cxnLst/>
                    <a:rect l="l" t="t" r="r" b="b"/>
                    <a:pathLst>
                      <a:path w="1564" h="2380" extrusionOk="0">
                        <a:moveTo>
                          <a:pt x="786" y="241"/>
                        </a:moveTo>
                        <a:cubicBezTo>
                          <a:pt x="1107" y="241"/>
                          <a:pt x="1250" y="616"/>
                          <a:pt x="1250" y="1180"/>
                        </a:cubicBezTo>
                        <a:cubicBezTo>
                          <a:pt x="1250" y="1769"/>
                          <a:pt x="1099" y="2140"/>
                          <a:pt x="782" y="2140"/>
                        </a:cubicBezTo>
                        <a:cubicBezTo>
                          <a:pt x="496" y="2140"/>
                          <a:pt x="314" y="1799"/>
                          <a:pt x="314" y="1200"/>
                        </a:cubicBezTo>
                        <a:cubicBezTo>
                          <a:pt x="314" y="573"/>
                          <a:pt x="511" y="241"/>
                          <a:pt x="786" y="241"/>
                        </a:cubicBezTo>
                        <a:close/>
                        <a:moveTo>
                          <a:pt x="801" y="1"/>
                        </a:moveTo>
                        <a:cubicBezTo>
                          <a:pt x="333" y="1"/>
                          <a:pt x="1" y="426"/>
                          <a:pt x="1" y="1196"/>
                        </a:cubicBezTo>
                        <a:cubicBezTo>
                          <a:pt x="8" y="1958"/>
                          <a:pt x="314" y="2380"/>
                          <a:pt x="763" y="2380"/>
                        </a:cubicBezTo>
                        <a:cubicBezTo>
                          <a:pt x="1274" y="2380"/>
                          <a:pt x="1563" y="1946"/>
                          <a:pt x="1563" y="1165"/>
                        </a:cubicBezTo>
                        <a:cubicBezTo>
                          <a:pt x="1563" y="434"/>
                          <a:pt x="1285" y="1"/>
                          <a:pt x="8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85;p70"/>
                  <p:cNvSpPr/>
                  <p:nvPr/>
                </p:nvSpPr>
                <p:spPr>
                  <a:xfrm>
                    <a:off x="2382767" y="4429849"/>
                    <a:ext cx="14840" cy="59220"/>
                  </a:xfrm>
                  <a:custGeom>
                    <a:avLst/>
                    <a:gdLst/>
                    <a:ahLst/>
                    <a:cxnLst/>
                    <a:rect l="l" t="t" r="r" b="b"/>
                    <a:pathLst>
                      <a:path w="424" h="1692" extrusionOk="0">
                        <a:moveTo>
                          <a:pt x="214" y="1"/>
                        </a:moveTo>
                        <a:cubicBezTo>
                          <a:pt x="90" y="1"/>
                          <a:pt x="1" y="94"/>
                          <a:pt x="1" y="222"/>
                        </a:cubicBezTo>
                        <a:cubicBezTo>
                          <a:pt x="1" y="345"/>
                          <a:pt x="86" y="442"/>
                          <a:pt x="209" y="442"/>
                        </a:cubicBezTo>
                        <a:cubicBezTo>
                          <a:pt x="341" y="442"/>
                          <a:pt x="423" y="345"/>
                          <a:pt x="423" y="222"/>
                        </a:cubicBezTo>
                        <a:cubicBezTo>
                          <a:pt x="418" y="94"/>
                          <a:pt x="338" y="1"/>
                          <a:pt x="214" y="1"/>
                        </a:cubicBezTo>
                        <a:close/>
                        <a:moveTo>
                          <a:pt x="214" y="1251"/>
                        </a:moveTo>
                        <a:cubicBezTo>
                          <a:pt x="90" y="1251"/>
                          <a:pt x="1" y="1340"/>
                          <a:pt x="1" y="1472"/>
                        </a:cubicBezTo>
                        <a:cubicBezTo>
                          <a:pt x="1" y="1595"/>
                          <a:pt x="86" y="1692"/>
                          <a:pt x="209" y="1692"/>
                        </a:cubicBezTo>
                        <a:cubicBezTo>
                          <a:pt x="341" y="1692"/>
                          <a:pt x="423" y="1595"/>
                          <a:pt x="423" y="1472"/>
                        </a:cubicBezTo>
                        <a:cubicBezTo>
                          <a:pt x="418" y="1340"/>
                          <a:pt x="338" y="1251"/>
                          <a:pt x="214" y="125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86;p70"/>
                  <p:cNvSpPr/>
                  <p:nvPr/>
                </p:nvSpPr>
                <p:spPr>
                  <a:xfrm>
                    <a:off x="2407127" y="4407134"/>
                    <a:ext cx="50155" cy="81935"/>
                  </a:xfrm>
                  <a:custGeom>
                    <a:avLst/>
                    <a:gdLst/>
                    <a:ahLst/>
                    <a:cxnLst/>
                    <a:rect l="l" t="t" r="r" b="b"/>
                    <a:pathLst>
                      <a:path w="1433" h="2341" extrusionOk="0">
                        <a:moveTo>
                          <a:pt x="288" y="0"/>
                        </a:moveTo>
                        <a:lnTo>
                          <a:pt x="136" y="1107"/>
                        </a:lnTo>
                        <a:cubicBezTo>
                          <a:pt x="222" y="1095"/>
                          <a:pt x="326" y="1080"/>
                          <a:pt x="458" y="1080"/>
                        </a:cubicBezTo>
                        <a:cubicBezTo>
                          <a:pt x="915" y="1080"/>
                          <a:pt x="1115" y="1293"/>
                          <a:pt x="1120" y="1591"/>
                        </a:cubicBezTo>
                        <a:cubicBezTo>
                          <a:pt x="1120" y="1900"/>
                          <a:pt x="868" y="2089"/>
                          <a:pt x="574" y="2089"/>
                        </a:cubicBezTo>
                        <a:cubicBezTo>
                          <a:pt x="365" y="2089"/>
                          <a:pt x="175" y="2020"/>
                          <a:pt x="83" y="1962"/>
                        </a:cubicBezTo>
                        <a:lnTo>
                          <a:pt x="1" y="2198"/>
                        </a:lnTo>
                        <a:cubicBezTo>
                          <a:pt x="113" y="2271"/>
                          <a:pt x="326" y="2341"/>
                          <a:pt x="578" y="2341"/>
                        </a:cubicBezTo>
                        <a:cubicBezTo>
                          <a:pt x="1077" y="2341"/>
                          <a:pt x="1433" y="2005"/>
                          <a:pt x="1433" y="1555"/>
                        </a:cubicBezTo>
                        <a:cubicBezTo>
                          <a:pt x="1433" y="1266"/>
                          <a:pt x="1286" y="1068"/>
                          <a:pt x="1104" y="964"/>
                        </a:cubicBezTo>
                        <a:cubicBezTo>
                          <a:pt x="961" y="878"/>
                          <a:pt x="786" y="839"/>
                          <a:pt x="609" y="839"/>
                        </a:cubicBezTo>
                        <a:cubicBezTo>
                          <a:pt x="524" y="839"/>
                          <a:pt x="474" y="848"/>
                          <a:pt x="419" y="855"/>
                        </a:cubicBezTo>
                        <a:lnTo>
                          <a:pt x="508" y="264"/>
                        </a:lnTo>
                        <a:lnTo>
                          <a:pt x="1386" y="264"/>
                        </a:lnTo>
                        <a:lnTo>
                          <a:pt x="13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87;p70"/>
                  <p:cNvSpPr/>
                  <p:nvPr/>
                </p:nvSpPr>
                <p:spPr>
                  <a:xfrm>
                    <a:off x="2469988" y="4405769"/>
                    <a:ext cx="54740" cy="83300"/>
                  </a:xfrm>
                  <a:custGeom>
                    <a:avLst/>
                    <a:gdLst/>
                    <a:ahLst/>
                    <a:cxnLst/>
                    <a:rect l="l" t="t" r="r" b="b"/>
                    <a:pathLst>
                      <a:path w="1564" h="2380" extrusionOk="0">
                        <a:moveTo>
                          <a:pt x="782" y="241"/>
                        </a:moveTo>
                        <a:cubicBezTo>
                          <a:pt x="1107" y="241"/>
                          <a:pt x="1250" y="616"/>
                          <a:pt x="1250" y="1180"/>
                        </a:cubicBezTo>
                        <a:cubicBezTo>
                          <a:pt x="1250" y="1769"/>
                          <a:pt x="1099" y="2140"/>
                          <a:pt x="778" y="2140"/>
                        </a:cubicBezTo>
                        <a:cubicBezTo>
                          <a:pt x="496" y="2140"/>
                          <a:pt x="314" y="1799"/>
                          <a:pt x="314" y="1200"/>
                        </a:cubicBezTo>
                        <a:cubicBezTo>
                          <a:pt x="314" y="573"/>
                          <a:pt x="511" y="241"/>
                          <a:pt x="782" y="241"/>
                        </a:cubicBezTo>
                        <a:close/>
                        <a:moveTo>
                          <a:pt x="801" y="1"/>
                        </a:moveTo>
                        <a:cubicBezTo>
                          <a:pt x="333" y="1"/>
                          <a:pt x="1" y="426"/>
                          <a:pt x="1" y="1196"/>
                        </a:cubicBezTo>
                        <a:cubicBezTo>
                          <a:pt x="8" y="1958"/>
                          <a:pt x="314" y="2380"/>
                          <a:pt x="763" y="2380"/>
                        </a:cubicBezTo>
                        <a:cubicBezTo>
                          <a:pt x="1274" y="2380"/>
                          <a:pt x="1563" y="1946"/>
                          <a:pt x="1563" y="1165"/>
                        </a:cubicBezTo>
                        <a:cubicBezTo>
                          <a:pt x="1563" y="434"/>
                          <a:pt x="1285" y="1"/>
                          <a:pt x="8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88;p70"/>
                  <p:cNvSpPr/>
                  <p:nvPr/>
                </p:nvSpPr>
                <p:spPr>
                  <a:xfrm>
                    <a:off x="2555180" y="4402794"/>
                    <a:ext cx="43085" cy="89950"/>
                  </a:xfrm>
                  <a:custGeom>
                    <a:avLst/>
                    <a:gdLst/>
                    <a:ahLst/>
                    <a:cxnLst/>
                    <a:rect l="l" t="t" r="r" b="b"/>
                    <a:pathLst>
                      <a:path w="1231" h="2570" extrusionOk="0">
                        <a:moveTo>
                          <a:pt x="990" y="1"/>
                        </a:moveTo>
                        <a:lnTo>
                          <a:pt x="0" y="2570"/>
                        </a:lnTo>
                        <a:lnTo>
                          <a:pt x="240" y="2570"/>
                        </a:lnTo>
                        <a:lnTo>
                          <a:pt x="12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89;p70"/>
                  <p:cNvSpPr/>
                  <p:nvPr/>
                </p:nvSpPr>
                <p:spPr>
                  <a:xfrm>
                    <a:off x="2629627" y="4405769"/>
                    <a:ext cx="51520" cy="81935"/>
                  </a:xfrm>
                  <a:custGeom>
                    <a:avLst/>
                    <a:gdLst/>
                    <a:ahLst/>
                    <a:cxnLst/>
                    <a:rect l="l" t="t" r="r" b="b"/>
                    <a:pathLst>
                      <a:path w="1472" h="2341" extrusionOk="0">
                        <a:moveTo>
                          <a:pt x="709" y="1"/>
                        </a:moveTo>
                        <a:cubicBezTo>
                          <a:pt x="445" y="1"/>
                          <a:pt x="218" y="101"/>
                          <a:pt x="59" y="237"/>
                        </a:cubicBezTo>
                        <a:lnTo>
                          <a:pt x="156" y="453"/>
                        </a:lnTo>
                        <a:cubicBezTo>
                          <a:pt x="264" y="364"/>
                          <a:pt x="438" y="260"/>
                          <a:pt x="647" y="260"/>
                        </a:cubicBezTo>
                        <a:cubicBezTo>
                          <a:pt x="988" y="260"/>
                          <a:pt x="1104" y="476"/>
                          <a:pt x="1104" y="708"/>
                        </a:cubicBezTo>
                        <a:cubicBezTo>
                          <a:pt x="1100" y="1057"/>
                          <a:pt x="833" y="1355"/>
                          <a:pt x="245" y="1912"/>
                        </a:cubicBezTo>
                        <a:lnTo>
                          <a:pt x="1" y="2151"/>
                        </a:lnTo>
                        <a:lnTo>
                          <a:pt x="1" y="2341"/>
                        </a:lnTo>
                        <a:lnTo>
                          <a:pt x="1471" y="2341"/>
                        </a:lnTo>
                        <a:lnTo>
                          <a:pt x="1471" y="2082"/>
                        </a:lnTo>
                        <a:lnTo>
                          <a:pt x="438" y="2082"/>
                        </a:lnTo>
                        <a:lnTo>
                          <a:pt x="438" y="2074"/>
                        </a:lnTo>
                        <a:lnTo>
                          <a:pt x="620" y="1904"/>
                        </a:lnTo>
                        <a:cubicBezTo>
                          <a:pt x="1107" y="1440"/>
                          <a:pt x="1413" y="1096"/>
                          <a:pt x="1413" y="669"/>
                        </a:cubicBezTo>
                        <a:cubicBezTo>
                          <a:pt x="1413" y="341"/>
                          <a:pt x="1204" y="1"/>
                          <a:pt x="7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90;p70"/>
                  <p:cNvSpPr/>
                  <p:nvPr/>
                </p:nvSpPr>
                <p:spPr>
                  <a:xfrm>
                    <a:off x="2694098" y="4429849"/>
                    <a:ext cx="14805" cy="59220"/>
                  </a:xfrm>
                  <a:custGeom>
                    <a:avLst/>
                    <a:gdLst/>
                    <a:ahLst/>
                    <a:cxnLst/>
                    <a:rect l="l" t="t" r="r" b="b"/>
                    <a:pathLst>
                      <a:path w="423" h="1692" extrusionOk="0">
                        <a:moveTo>
                          <a:pt x="213" y="1"/>
                        </a:moveTo>
                        <a:cubicBezTo>
                          <a:pt x="89" y="1"/>
                          <a:pt x="1" y="94"/>
                          <a:pt x="1" y="222"/>
                        </a:cubicBezTo>
                        <a:cubicBezTo>
                          <a:pt x="1" y="345"/>
                          <a:pt x="85" y="442"/>
                          <a:pt x="210" y="442"/>
                        </a:cubicBezTo>
                        <a:cubicBezTo>
                          <a:pt x="341" y="442"/>
                          <a:pt x="422" y="345"/>
                          <a:pt x="422" y="222"/>
                        </a:cubicBezTo>
                        <a:cubicBezTo>
                          <a:pt x="419" y="94"/>
                          <a:pt x="337" y="1"/>
                          <a:pt x="213" y="1"/>
                        </a:cubicBezTo>
                        <a:close/>
                        <a:moveTo>
                          <a:pt x="213" y="1251"/>
                        </a:moveTo>
                        <a:cubicBezTo>
                          <a:pt x="89" y="1251"/>
                          <a:pt x="1" y="1340"/>
                          <a:pt x="1" y="1472"/>
                        </a:cubicBezTo>
                        <a:cubicBezTo>
                          <a:pt x="1" y="1595"/>
                          <a:pt x="85" y="1692"/>
                          <a:pt x="210" y="1692"/>
                        </a:cubicBezTo>
                        <a:cubicBezTo>
                          <a:pt x="341" y="1692"/>
                          <a:pt x="422" y="1595"/>
                          <a:pt x="422" y="1472"/>
                        </a:cubicBezTo>
                        <a:cubicBezTo>
                          <a:pt x="419" y="1340"/>
                          <a:pt x="337" y="1251"/>
                          <a:pt x="213" y="125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91;p70"/>
                  <p:cNvSpPr/>
                  <p:nvPr/>
                </p:nvSpPr>
                <p:spPr>
                  <a:xfrm>
                    <a:off x="2718494" y="4407134"/>
                    <a:ext cx="50085" cy="81935"/>
                  </a:xfrm>
                  <a:custGeom>
                    <a:avLst/>
                    <a:gdLst/>
                    <a:ahLst/>
                    <a:cxnLst/>
                    <a:rect l="l" t="t" r="r" b="b"/>
                    <a:pathLst>
                      <a:path w="1431" h="2341" extrusionOk="0">
                        <a:moveTo>
                          <a:pt x="282" y="0"/>
                        </a:moveTo>
                        <a:lnTo>
                          <a:pt x="135" y="1107"/>
                        </a:lnTo>
                        <a:cubicBezTo>
                          <a:pt x="220" y="1095"/>
                          <a:pt x="320" y="1080"/>
                          <a:pt x="452" y="1080"/>
                        </a:cubicBezTo>
                        <a:cubicBezTo>
                          <a:pt x="913" y="1080"/>
                          <a:pt x="1110" y="1293"/>
                          <a:pt x="1114" y="1591"/>
                        </a:cubicBezTo>
                        <a:cubicBezTo>
                          <a:pt x="1114" y="1900"/>
                          <a:pt x="863" y="2089"/>
                          <a:pt x="568" y="2089"/>
                        </a:cubicBezTo>
                        <a:cubicBezTo>
                          <a:pt x="359" y="2089"/>
                          <a:pt x="174" y="2020"/>
                          <a:pt x="77" y="1962"/>
                        </a:cubicBezTo>
                        <a:lnTo>
                          <a:pt x="0" y="2198"/>
                        </a:lnTo>
                        <a:cubicBezTo>
                          <a:pt x="108" y="2271"/>
                          <a:pt x="320" y="2341"/>
                          <a:pt x="572" y="2341"/>
                        </a:cubicBezTo>
                        <a:cubicBezTo>
                          <a:pt x="1072" y="2341"/>
                          <a:pt x="1431" y="2005"/>
                          <a:pt x="1431" y="1555"/>
                        </a:cubicBezTo>
                        <a:cubicBezTo>
                          <a:pt x="1431" y="1266"/>
                          <a:pt x="1281" y="1068"/>
                          <a:pt x="1099" y="964"/>
                        </a:cubicBezTo>
                        <a:cubicBezTo>
                          <a:pt x="959" y="878"/>
                          <a:pt x="781" y="839"/>
                          <a:pt x="604" y="839"/>
                        </a:cubicBezTo>
                        <a:cubicBezTo>
                          <a:pt x="518" y="839"/>
                          <a:pt x="472" y="848"/>
                          <a:pt x="418" y="855"/>
                        </a:cubicBezTo>
                        <a:lnTo>
                          <a:pt x="506" y="264"/>
                        </a:lnTo>
                        <a:lnTo>
                          <a:pt x="1385" y="264"/>
                        </a:lnTo>
                        <a:lnTo>
                          <a:pt x="13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92;p70"/>
                  <p:cNvSpPr/>
                  <p:nvPr/>
                </p:nvSpPr>
                <p:spPr>
                  <a:xfrm>
                    <a:off x="2781285" y="4405769"/>
                    <a:ext cx="54600" cy="83300"/>
                  </a:xfrm>
                  <a:custGeom>
                    <a:avLst/>
                    <a:gdLst/>
                    <a:ahLst/>
                    <a:cxnLst/>
                    <a:rect l="l" t="t" r="r" b="b"/>
                    <a:pathLst>
                      <a:path w="1560" h="2380" extrusionOk="0">
                        <a:moveTo>
                          <a:pt x="783" y="241"/>
                        </a:moveTo>
                        <a:cubicBezTo>
                          <a:pt x="1103" y="241"/>
                          <a:pt x="1251" y="616"/>
                          <a:pt x="1251" y="1180"/>
                        </a:cubicBezTo>
                        <a:cubicBezTo>
                          <a:pt x="1251" y="1769"/>
                          <a:pt x="1096" y="2140"/>
                          <a:pt x="778" y="2140"/>
                        </a:cubicBezTo>
                        <a:cubicBezTo>
                          <a:pt x="496" y="2140"/>
                          <a:pt x="310" y="1799"/>
                          <a:pt x="310" y="1200"/>
                        </a:cubicBezTo>
                        <a:cubicBezTo>
                          <a:pt x="310" y="573"/>
                          <a:pt x="508" y="241"/>
                          <a:pt x="783" y="241"/>
                        </a:cubicBezTo>
                        <a:close/>
                        <a:moveTo>
                          <a:pt x="798" y="1"/>
                        </a:moveTo>
                        <a:cubicBezTo>
                          <a:pt x="333" y="1"/>
                          <a:pt x="1" y="426"/>
                          <a:pt x="1" y="1196"/>
                        </a:cubicBezTo>
                        <a:cubicBezTo>
                          <a:pt x="8" y="1958"/>
                          <a:pt x="310" y="2380"/>
                          <a:pt x="760" y="2380"/>
                        </a:cubicBezTo>
                        <a:cubicBezTo>
                          <a:pt x="1270" y="2380"/>
                          <a:pt x="1560" y="1946"/>
                          <a:pt x="1560" y="1165"/>
                        </a:cubicBezTo>
                        <a:cubicBezTo>
                          <a:pt x="1560" y="434"/>
                          <a:pt x="1285" y="1"/>
                          <a:pt x="7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2793;p70"/>
                <p:cNvGrpSpPr/>
                <p:nvPr/>
              </p:nvGrpSpPr>
              <p:grpSpPr>
                <a:xfrm>
                  <a:off x="6740408" y="4082745"/>
                  <a:ext cx="1412936" cy="130770"/>
                  <a:chOff x="2935989" y="4367723"/>
                  <a:chExt cx="1685879" cy="156032"/>
                </a:xfrm>
              </p:grpSpPr>
              <p:sp>
                <p:nvSpPr>
                  <p:cNvPr id="11" name="Google Shape;2794;p70"/>
                  <p:cNvSpPr/>
                  <p:nvPr/>
                </p:nvSpPr>
                <p:spPr>
                  <a:xfrm>
                    <a:off x="2935989" y="4376368"/>
                    <a:ext cx="179165" cy="138705"/>
                  </a:xfrm>
                  <a:custGeom>
                    <a:avLst/>
                    <a:gdLst/>
                    <a:ahLst/>
                    <a:cxnLst/>
                    <a:rect l="l" t="t" r="r" b="b"/>
                    <a:pathLst>
                      <a:path w="5119" h="3963" extrusionOk="0">
                        <a:moveTo>
                          <a:pt x="1323" y="1761"/>
                        </a:moveTo>
                        <a:lnTo>
                          <a:pt x="1323" y="2202"/>
                        </a:lnTo>
                        <a:lnTo>
                          <a:pt x="495" y="2202"/>
                        </a:lnTo>
                        <a:lnTo>
                          <a:pt x="495" y="1761"/>
                        </a:lnTo>
                        <a:close/>
                        <a:moveTo>
                          <a:pt x="4515" y="1761"/>
                        </a:moveTo>
                        <a:lnTo>
                          <a:pt x="4515" y="2202"/>
                        </a:lnTo>
                        <a:lnTo>
                          <a:pt x="1872" y="2202"/>
                        </a:lnTo>
                        <a:lnTo>
                          <a:pt x="1872" y="1761"/>
                        </a:lnTo>
                        <a:close/>
                        <a:moveTo>
                          <a:pt x="3191" y="2698"/>
                        </a:moveTo>
                        <a:lnTo>
                          <a:pt x="3191" y="3139"/>
                        </a:lnTo>
                        <a:lnTo>
                          <a:pt x="549" y="3139"/>
                        </a:lnTo>
                        <a:lnTo>
                          <a:pt x="549" y="2698"/>
                        </a:lnTo>
                        <a:close/>
                        <a:moveTo>
                          <a:pt x="4569" y="2698"/>
                        </a:moveTo>
                        <a:lnTo>
                          <a:pt x="4569" y="3139"/>
                        </a:lnTo>
                        <a:lnTo>
                          <a:pt x="3745" y="3139"/>
                        </a:lnTo>
                        <a:lnTo>
                          <a:pt x="3745" y="2698"/>
                        </a:lnTo>
                        <a:close/>
                        <a:moveTo>
                          <a:pt x="538" y="1"/>
                        </a:moveTo>
                        <a:cubicBezTo>
                          <a:pt x="240" y="1"/>
                          <a:pt x="0" y="241"/>
                          <a:pt x="0" y="539"/>
                        </a:cubicBezTo>
                        <a:lnTo>
                          <a:pt x="0" y="3429"/>
                        </a:lnTo>
                        <a:cubicBezTo>
                          <a:pt x="0" y="3723"/>
                          <a:pt x="240" y="3963"/>
                          <a:pt x="538" y="3963"/>
                        </a:cubicBezTo>
                        <a:lnTo>
                          <a:pt x="4584" y="3963"/>
                        </a:lnTo>
                        <a:cubicBezTo>
                          <a:pt x="4878" y="3963"/>
                          <a:pt x="5118" y="3723"/>
                          <a:pt x="5118" y="3429"/>
                        </a:cubicBezTo>
                        <a:lnTo>
                          <a:pt x="5118" y="539"/>
                        </a:lnTo>
                        <a:cubicBezTo>
                          <a:pt x="5118" y="241"/>
                          <a:pt x="4878" y="1"/>
                          <a:pt x="4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95;p70"/>
                  <p:cNvSpPr/>
                  <p:nvPr/>
                </p:nvSpPr>
                <p:spPr>
                  <a:xfrm>
                    <a:off x="3835089" y="4383858"/>
                    <a:ext cx="196525" cy="123760"/>
                  </a:xfrm>
                  <a:custGeom>
                    <a:avLst/>
                    <a:gdLst/>
                    <a:ahLst/>
                    <a:cxnLst/>
                    <a:rect l="l" t="t" r="r" b="b"/>
                    <a:pathLst>
                      <a:path w="5615" h="3536" extrusionOk="0">
                        <a:moveTo>
                          <a:pt x="5119" y="495"/>
                        </a:moveTo>
                        <a:lnTo>
                          <a:pt x="5119" y="3041"/>
                        </a:lnTo>
                        <a:lnTo>
                          <a:pt x="496" y="3041"/>
                        </a:lnTo>
                        <a:lnTo>
                          <a:pt x="496" y="495"/>
                        </a:lnTo>
                        <a:close/>
                        <a:moveTo>
                          <a:pt x="248" y="0"/>
                        </a:moveTo>
                        <a:cubicBezTo>
                          <a:pt x="109" y="0"/>
                          <a:pt x="0" y="112"/>
                          <a:pt x="0" y="247"/>
                        </a:cubicBezTo>
                        <a:lnTo>
                          <a:pt x="0" y="3288"/>
                        </a:lnTo>
                        <a:cubicBezTo>
                          <a:pt x="0" y="3424"/>
                          <a:pt x="109" y="3536"/>
                          <a:pt x="248" y="3536"/>
                        </a:cubicBezTo>
                        <a:lnTo>
                          <a:pt x="5367" y="3536"/>
                        </a:lnTo>
                        <a:cubicBezTo>
                          <a:pt x="5502" y="3536"/>
                          <a:pt x="5614" y="3424"/>
                          <a:pt x="5614" y="3288"/>
                        </a:cubicBezTo>
                        <a:lnTo>
                          <a:pt x="5614" y="247"/>
                        </a:lnTo>
                        <a:cubicBezTo>
                          <a:pt x="5614" y="112"/>
                          <a:pt x="5502" y="0"/>
                          <a:pt x="53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96;p70"/>
                  <p:cNvSpPr/>
                  <p:nvPr/>
                </p:nvSpPr>
                <p:spPr>
                  <a:xfrm>
                    <a:off x="3239271" y="4379378"/>
                    <a:ext cx="129115" cy="132720"/>
                  </a:xfrm>
                  <a:custGeom>
                    <a:avLst/>
                    <a:gdLst/>
                    <a:ahLst/>
                    <a:cxnLst/>
                    <a:rect l="l" t="t" r="r" b="b"/>
                    <a:pathLst>
                      <a:path w="3689" h="3792" extrusionOk="0">
                        <a:moveTo>
                          <a:pt x="1847" y="1173"/>
                        </a:moveTo>
                        <a:cubicBezTo>
                          <a:pt x="2245" y="1173"/>
                          <a:pt x="2570" y="1498"/>
                          <a:pt x="2570" y="1896"/>
                        </a:cubicBezTo>
                        <a:cubicBezTo>
                          <a:pt x="2570" y="2298"/>
                          <a:pt x="2245" y="2619"/>
                          <a:pt x="1847" y="2619"/>
                        </a:cubicBezTo>
                        <a:cubicBezTo>
                          <a:pt x="1444" y="2619"/>
                          <a:pt x="1119" y="2298"/>
                          <a:pt x="1119" y="1896"/>
                        </a:cubicBezTo>
                        <a:cubicBezTo>
                          <a:pt x="1119" y="1498"/>
                          <a:pt x="1444" y="1173"/>
                          <a:pt x="1847" y="1173"/>
                        </a:cubicBezTo>
                        <a:close/>
                        <a:moveTo>
                          <a:pt x="1336" y="0"/>
                        </a:moveTo>
                        <a:lnTo>
                          <a:pt x="1258" y="766"/>
                        </a:lnTo>
                        <a:lnTo>
                          <a:pt x="589" y="391"/>
                        </a:lnTo>
                        <a:lnTo>
                          <a:pt x="1" y="1223"/>
                        </a:lnTo>
                        <a:lnTo>
                          <a:pt x="783" y="1896"/>
                        </a:lnTo>
                        <a:lnTo>
                          <a:pt x="1" y="2569"/>
                        </a:lnTo>
                        <a:lnTo>
                          <a:pt x="589" y="3405"/>
                        </a:lnTo>
                        <a:lnTo>
                          <a:pt x="1258" y="3025"/>
                        </a:lnTo>
                        <a:lnTo>
                          <a:pt x="1336" y="3791"/>
                        </a:lnTo>
                        <a:lnTo>
                          <a:pt x="2353" y="3791"/>
                        </a:lnTo>
                        <a:lnTo>
                          <a:pt x="2431" y="3025"/>
                        </a:lnTo>
                        <a:lnTo>
                          <a:pt x="3100" y="3405"/>
                        </a:lnTo>
                        <a:lnTo>
                          <a:pt x="3688" y="2569"/>
                        </a:lnTo>
                        <a:lnTo>
                          <a:pt x="2910" y="1896"/>
                        </a:lnTo>
                        <a:lnTo>
                          <a:pt x="3688" y="1223"/>
                        </a:lnTo>
                        <a:lnTo>
                          <a:pt x="3100" y="391"/>
                        </a:lnTo>
                        <a:lnTo>
                          <a:pt x="2431" y="766"/>
                        </a:lnTo>
                        <a:lnTo>
                          <a:pt x="23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97;p70"/>
                  <p:cNvSpPr/>
                  <p:nvPr/>
                </p:nvSpPr>
                <p:spPr>
                  <a:xfrm>
                    <a:off x="3313227" y="4379378"/>
                    <a:ext cx="82880" cy="58660"/>
                  </a:xfrm>
                  <a:custGeom>
                    <a:avLst/>
                    <a:gdLst/>
                    <a:ahLst/>
                    <a:cxnLst/>
                    <a:rect l="l" t="t" r="r" b="b"/>
                    <a:pathLst>
                      <a:path w="2368" h="1676" extrusionOk="0">
                        <a:moveTo>
                          <a:pt x="0" y="0"/>
                        </a:moveTo>
                        <a:lnTo>
                          <a:pt x="0" y="1675"/>
                        </a:lnTo>
                        <a:lnTo>
                          <a:pt x="2368" y="1675"/>
                        </a:lnTo>
                        <a:lnTo>
                          <a:pt x="23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98;p70"/>
                  <p:cNvSpPr/>
                  <p:nvPr/>
                </p:nvSpPr>
                <p:spPr>
                  <a:xfrm>
                    <a:off x="3329468" y="4393588"/>
                    <a:ext cx="24535" cy="32935"/>
                  </a:xfrm>
                  <a:custGeom>
                    <a:avLst/>
                    <a:gdLst/>
                    <a:ahLst/>
                    <a:cxnLst/>
                    <a:rect l="l" t="t" r="r" b="b"/>
                    <a:pathLst>
                      <a:path w="701" h="941" extrusionOk="0">
                        <a:moveTo>
                          <a:pt x="1" y="1"/>
                        </a:moveTo>
                        <a:lnTo>
                          <a:pt x="1" y="940"/>
                        </a:lnTo>
                        <a:lnTo>
                          <a:pt x="124" y="940"/>
                        </a:lnTo>
                        <a:lnTo>
                          <a:pt x="124" y="499"/>
                        </a:lnTo>
                        <a:lnTo>
                          <a:pt x="577" y="499"/>
                        </a:lnTo>
                        <a:lnTo>
                          <a:pt x="577" y="940"/>
                        </a:lnTo>
                        <a:lnTo>
                          <a:pt x="701" y="940"/>
                        </a:lnTo>
                        <a:lnTo>
                          <a:pt x="701" y="1"/>
                        </a:lnTo>
                        <a:lnTo>
                          <a:pt x="577" y="1"/>
                        </a:lnTo>
                        <a:lnTo>
                          <a:pt x="577" y="395"/>
                        </a:lnTo>
                        <a:lnTo>
                          <a:pt x="124" y="395"/>
                        </a:lnTo>
                        <a:lnTo>
                          <a:pt x="1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99;p70"/>
                  <p:cNvSpPr/>
                  <p:nvPr/>
                </p:nvSpPr>
                <p:spPr>
                  <a:xfrm>
                    <a:off x="3361283" y="4393308"/>
                    <a:ext cx="26985" cy="33460"/>
                  </a:xfrm>
                  <a:custGeom>
                    <a:avLst/>
                    <a:gdLst/>
                    <a:ahLst/>
                    <a:cxnLst/>
                    <a:rect l="l" t="t" r="r" b="b"/>
                    <a:pathLst>
                      <a:path w="771" h="956" extrusionOk="0">
                        <a:moveTo>
                          <a:pt x="264" y="97"/>
                        </a:moveTo>
                        <a:cubicBezTo>
                          <a:pt x="520" y="97"/>
                          <a:pt x="647" y="241"/>
                          <a:pt x="647" y="461"/>
                        </a:cubicBezTo>
                        <a:cubicBezTo>
                          <a:pt x="647" y="713"/>
                          <a:pt x="504" y="859"/>
                          <a:pt x="245" y="859"/>
                        </a:cubicBezTo>
                        <a:cubicBezTo>
                          <a:pt x="198" y="859"/>
                          <a:pt x="152" y="856"/>
                          <a:pt x="120" y="852"/>
                        </a:cubicBezTo>
                        <a:lnTo>
                          <a:pt x="120" y="109"/>
                        </a:lnTo>
                        <a:cubicBezTo>
                          <a:pt x="156" y="105"/>
                          <a:pt x="202" y="97"/>
                          <a:pt x="264" y="97"/>
                        </a:cubicBezTo>
                        <a:close/>
                        <a:moveTo>
                          <a:pt x="260" y="0"/>
                        </a:moveTo>
                        <a:cubicBezTo>
                          <a:pt x="163" y="0"/>
                          <a:pt x="74" y="9"/>
                          <a:pt x="1" y="20"/>
                        </a:cubicBezTo>
                        <a:lnTo>
                          <a:pt x="1" y="945"/>
                        </a:lnTo>
                        <a:cubicBezTo>
                          <a:pt x="63" y="952"/>
                          <a:pt x="136" y="956"/>
                          <a:pt x="222" y="956"/>
                        </a:cubicBezTo>
                        <a:cubicBezTo>
                          <a:pt x="404" y="956"/>
                          <a:pt x="550" y="909"/>
                          <a:pt x="636" y="821"/>
                        </a:cubicBezTo>
                        <a:cubicBezTo>
                          <a:pt x="724" y="736"/>
                          <a:pt x="770" y="608"/>
                          <a:pt x="770" y="457"/>
                        </a:cubicBezTo>
                        <a:cubicBezTo>
                          <a:pt x="770" y="302"/>
                          <a:pt x="724" y="194"/>
                          <a:pt x="639" y="120"/>
                        </a:cubicBezTo>
                        <a:cubicBezTo>
                          <a:pt x="558" y="43"/>
                          <a:pt x="434" y="0"/>
                          <a:pt x="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800;p70"/>
                  <p:cNvSpPr/>
                  <p:nvPr/>
                </p:nvSpPr>
                <p:spPr>
                  <a:xfrm>
                    <a:off x="3520257" y="4370558"/>
                    <a:ext cx="190715" cy="150325"/>
                  </a:xfrm>
                  <a:custGeom>
                    <a:avLst/>
                    <a:gdLst/>
                    <a:ahLst/>
                    <a:cxnLst/>
                    <a:rect l="l" t="t" r="r" b="b"/>
                    <a:pathLst>
                      <a:path w="5449" h="4295" extrusionOk="0">
                        <a:moveTo>
                          <a:pt x="4747" y="334"/>
                        </a:moveTo>
                        <a:cubicBezTo>
                          <a:pt x="4953" y="334"/>
                          <a:pt x="5119" y="500"/>
                          <a:pt x="5119" y="705"/>
                        </a:cubicBezTo>
                        <a:lnTo>
                          <a:pt x="5119" y="3595"/>
                        </a:lnTo>
                        <a:cubicBezTo>
                          <a:pt x="5119" y="3800"/>
                          <a:pt x="4953" y="3966"/>
                          <a:pt x="4747" y="3966"/>
                        </a:cubicBezTo>
                        <a:lnTo>
                          <a:pt x="701" y="3966"/>
                        </a:lnTo>
                        <a:cubicBezTo>
                          <a:pt x="496" y="3966"/>
                          <a:pt x="330" y="3800"/>
                          <a:pt x="330" y="3595"/>
                        </a:cubicBezTo>
                        <a:lnTo>
                          <a:pt x="330" y="705"/>
                        </a:lnTo>
                        <a:cubicBezTo>
                          <a:pt x="330" y="500"/>
                          <a:pt x="496" y="334"/>
                          <a:pt x="701" y="334"/>
                        </a:cubicBezTo>
                        <a:close/>
                        <a:moveTo>
                          <a:pt x="701" y="0"/>
                        </a:moveTo>
                        <a:cubicBezTo>
                          <a:pt x="314" y="0"/>
                          <a:pt x="1" y="318"/>
                          <a:pt x="1" y="705"/>
                        </a:cubicBezTo>
                        <a:lnTo>
                          <a:pt x="1" y="3595"/>
                        </a:lnTo>
                        <a:cubicBezTo>
                          <a:pt x="1" y="3982"/>
                          <a:pt x="314" y="4295"/>
                          <a:pt x="701" y="4295"/>
                        </a:cubicBezTo>
                        <a:lnTo>
                          <a:pt x="4747" y="4295"/>
                        </a:lnTo>
                        <a:cubicBezTo>
                          <a:pt x="5135" y="4295"/>
                          <a:pt x="5448" y="3982"/>
                          <a:pt x="5448" y="3595"/>
                        </a:cubicBezTo>
                        <a:lnTo>
                          <a:pt x="5448" y="705"/>
                        </a:lnTo>
                        <a:cubicBezTo>
                          <a:pt x="5448" y="318"/>
                          <a:pt x="5135" y="0"/>
                          <a:pt x="4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01;p70"/>
                  <p:cNvSpPr/>
                  <p:nvPr/>
                </p:nvSpPr>
                <p:spPr>
                  <a:xfrm>
                    <a:off x="3623579" y="4446544"/>
                    <a:ext cx="59080" cy="45640"/>
                  </a:xfrm>
                  <a:custGeom>
                    <a:avLst/>
                    <a:gdLst/>
                    <a:ahLst/>
                    <a:cxnLst/>
                    <a:rect l="l" t="t" r="r" b="b"/>
                    <a:pathLst>
                      <a:path w="1688" h="1304" extrusionOk="0">
                        <a:moveTo>
                          <a:pt x="179" y="0"/>
                        </a:moveTo>
                        <a:cubicBezTo>
                          <a:pt x="82" y="0"/>
                          <a:pt x="1" y="77"/>
                          <a:pt x="1" y="174"/>
                        </a:cubicBezTo>
                        <a:lnTo>
                          <a:pt x="1" y="1129"/>
                        </a:lnTo>
                        <a:cubicBezTo>
                          <a:pt x="1" y="1227"/>
                          <a:pt x="82" y="1304"/>
                          <a:pt x="179" y="1304"/>
                        </a:cubicBezTo>
                        <a:lnTo>
                          <a:pt x="1513" y="1304"/>
                        </a:lnTo>
                        <a:cubicBezTo>
                          <a:pt x="1610" y="1304"/>
                          <a:pt x="1688" y="1227"/>
                          <a:pt x="1688" y="1129"/>
                        </a:cubicBezTo>
                        <a:lnTo>
                          <a:pt x="1688" y="174"/>
                        </a:lnTo>
                        <a:cubicBezTo>
                          <a:pt x="1688" y="77"/>
                          <a:pt x="1610" y="0"/>
                          <a:pt x="15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802;p70"/>
                  <p:cNvSpPr/>
                  <p:nvPr/>
                </p:nvSpPr>
                <p:spPr>
                  <a:xfrm>
                    <a:off x="4156710" y="4370558"/>
                    <a:ext cx="190680" cy="150325"/>
                  </a:xfrm>
                  <a:custGeom>
                    <a:avLst/>
                    <a:gdLst/>
                    <a:ahLst/>
                    <a:cxnLst/>
                    <a:rect l="l" t="t" r="r" b="b"/>
                    <a:pathLst>
                      <a:path w="5448" h="4295" extrusionOk="0">
                        <a:moveTo>
                          <a:pt x="700" y="0"/>
                        </a:moveTo>
                        <a:cubicBezTo>
                          <a:pt x="314" y="0"/>
                          <a:pt x="0" y="318"/>
                          <a:pt x="0" y="705"/>
                        </a:cubicBezTo>
                        <a:lnTo>
                          <a:pt x="329" y="705"/>
                        </a:lnTo>
                        <a:cubicBezTo>
                          <a:pt x="329" y="500"/>
                          <a:pt x="496" y="334"/>
                          <a:pt x="700" y="334"/>
                        </a:cubicBezTo>
                        <a:lnTo>
                          <a:pt x="4748" y="334"/>
                        </a:lnTo>
                        <a:cubicBezTo>
                          <a:pt x="4953" y="334"/>
                          <a:pt x="5119" y="500"/>
                          <a:pt x="5119" y="705"/>
                        </a:cubicBezTo>
                        <a:lnTo>
                          <a:pt x="5119" y="3595"/>
                        </a:lnTo>
                        <a:cubicBezTo>
                          <a:pt x="5119" y="3800"/>
                          <a:pt x="4953" y="3966"/>
                          <a:pt x="4748" y="3966"/>
                        </a:cubicBezTo>
                        <a:lnTo>
                          <a:pt x="3769" y="3966"/>
                        </a:lnTo>
                        <a:lnTo>
                          <a:pt x="3769" y="4295"/>
                        </a:lnTo>
                        <a:lnTo>
                          <a:pt x="4748" y="4295"/>
                        </a:lnTo>
                        <a:cubicBezTo>
                          <a:pt x="5134" y="4295"/>
                          <a:pt x="5448" y="3982"/>
                          <a:pt x="5448" y="3595"/>
                        </a:cubicBezTo>
                        <a:lnTo>
                          <a:pt x="5448" y="705"/>
                        </a:lnTo>
                        <a:cubicBezTo>
                          <a:pt x="5448" y="318"/>
                          <a:pt x="5134" y="0"/>
                          <a:pt x="47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03;p70"/>
                  <p:cNvSpPr/>
                  <p:nvPr/>
                </p:nvSpPr>
                <p:spPr>
                  <a:xfrm>
                    <a:off x="4155765" y="4407239"/>
                    <a:ext cx="111755" cy="111755"/>
                  </a:xfrm>
                  <a:custGeom>
                    <a:avLst/>
                    <a:gdLst/>
                    <a:ahLst/>
                    <a:cxnLst/>
                    <a:rect l="l" t="t" r="r" b="b"/>
                    <a:pathLst>
                      <a:path w="3193" h="3193" extrusionOk="0">
                        <a:moveTo>
                          <a:pt x="0" y="1"/>
                        </a:moveTo>
                        <a:lnTo>
                          <a:pt x="0" y="477"/>
                        </a:lnTo>
                        <a:cubicBezTo>
                          <a:pt x="1498" y="477"/>
                          <a:pt x="2716" y="1695"/>
                          <a:pt x="2716" y="3193"/>
                        </a:cubicBezTo>
                        <a:lnTo>
                          <a:pt x="3192" y="3193"/>
                        </a:lnTo>
                        <a:cubicBezTo>
                          <a:pt x="3192" y="1433"/>
                          <a:pt x="1761"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04;p70"/>
                  <p:cNvSpPr/>
                  <p:nvPr/>
                </p:nvSpPr>
                <p:spPr>
                  <a:xfrm>
                    <a:off x="4155765" y="4445179"/>
                    <a:ext cx="73815" cy="73815"/>
                  </a:xfrm>
                  <a:custGeom>
                    <a:avLst/>
                    <a:gdLst/>
                    <a:ahLst/>
                    <a:cxnLst/>
                    <a:rect l="l" t="t" r="r" b="b"/>
                    <a:pathLst>
                      <a:path w="2109" h="2109" extrusionOk="0">
                        <a:moveTo>
                          <a:pt x="0" y="0"/>
                        </a:moveTo>
                        <a:lnTo>
                          <a:pt x="0" y="477"/>
                        </a:lnTo>
                        <a:cubicBezTo>
                          <a:pt x="902" y="477"/>
                          <a:pt x="1632" y="1207"/>
                          <a:pt x="1632" y="2109"/>
                        </a:cubicBezTo>
                        <a:lnTo>
                          <a:pt x="2109" y="2109"/>
                        </a:lnTo>
                        <a:cubicBezTo>
                          <a:pt x="2109" y="945"/>
                          <a:pt x="1164"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05;p70"/>
                  <p:cNvSpPr/>
                  <p:nvPr/>
                </p:nvSpPr>
                <p:spPr>
                  <a:xfrm>
                    <a:off x="4155765" y="4487145"/>
                    <a:ext cx="31850" cy="31850"/>
                  </a:xfrm>
                  <a:custGeom>
                    <a:avLst/>
                    <a:gdLst/>
                    <a:ahLst/>
                    <a:cxnLst/>
                    <a:rect l="l" t="t" r="r" b="b"/>
                    <a:pathLst>
                      <a:path w="910" h="910" extrusionOk="0">
                        <a:moveTo>
                          <a:pt x="0" y="1"/>
                        </a:moveTo>
                        <a:lnTo>
                          <a:pt x="0" y="910"/>
                        </a:lnTo>
                        <a:lnTo>
                          <a:pt x="909" y="910"/>
                        </a:lnTo>
                        <a:cubicBezTo>
                          <a:pt x="909" y="407"/>
                          <a:pt x="503"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06;p70"/>
                  <p:cNvSpPr/>
                  <p:nvPr/>
                </p:nvSpPr>
                <p:spPr>
                  <a:xfrm>
                    <a:off x="4471542" y="4367723"/>
                    <a:ext cx="68530" cy="68530"/>
                  </a:xfrm>
                  <a:custGeom>
                    <a:avLst/>
                    <a:gdLst/>
                    <a:ahLst/>
                    <a:cxnLst/>
                    <a:rect l="l" t="t" r="r" b="b"/>
                    <a:pathLst>
                      <a:path w="1958" h="1958" extrusionOk="0">
                        <a:moveTo>
                          <a:pt x="248" y="1"/>
                        </a:moveTo>
                        <a:cubicBezTo>
                          <a:pt x="113" y="1"/>
                          <a:pt x="1" y="113"/>
                          <a:pt x="1" y="248"/>
                        </a:cubicBezTo>
                        <a:lnTo>
                          <a:pt x="1" y="1710"/>
                        </a:lnTo>
                        <a:cubicBezTo>
                          <a:pt x="1" y="1849"/>
                          <a:pt x="113" y="1958"/>
                          <a:pt x="248" y="1958"/>
                        </a:cubicBezTo>
                        <a:cubicBezTo>
                          <a:pt x="383" y="1958"/>
                          <a:pt x="495" y="1849"/>
                          <a:pt x="495" y="1710"/>
                        </a:cubicBezTo>
                        <a:lnTo>
                          <a:pt x="495" y="496"/>
                        </a:lnTo>
                        <a:lnTo>
                          <a:pt x="1710" y="496"/>
                        </a:lnTo>
                        <a:cubicBezTo>
                          <a:pt x="1845" y="496"/>
                          <a:pt x="1958" y="383"/>
                          <a:pt x="1958" y="248"/>
                        </a:cubicBezTo>
                        <a:cubicBezTo>
                          <a:pt x="1958" y="113"/>
                          <a:pt x="1845" y="1"/>
                          <a:pt x="17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07;p70"/>
                  <p:cNvSpPr/>
                  <p:nvPr/>
                </p:nvSpPr>
                <p:spPr>
                  <a:xfrm>
                    <a:off x="4553164" y="4367723"/>
                    <a:ext cx="68705" cy="68530"/>
                  </a:xfrm>
                  <a:custGeom>
                    <a:avLst/>
                    <a:gdLst/>
                    <a:ahLst/>
                    <a:cxnLst/>
                    <a:rect l="l" t="t" r="r" b="b"/>
                    <a:pathLst>
                      <a:path w="1963" h="1958" extrusionOk="0">
                        <a:moveTo>
                          <a:pt x="249" y="1"/>
                        </a:moveTo>
                        <a:cubicBezTo>
                          <a:pt x="113" y="1"/>
                          <a:pt x="1" y="113"/>
                          <a:pt x="1" y="248"/>
                        </a:cubicBezTo>
                        <a:cubicBezTo>
                          <a:pt x="1" y="383"/>
                          <a:pt x="113" y="496"/>
                          <a:pt x="249" y="496"/>
                        </a:cubicBezTo>
                        <a:lnTo>
                          <a:pt x="1467" y="496"/>
                        </a:lnTo>
                        <a:lnTo>
                          <a:pt x="1467" y="1710"/>
                        </a:lnTo>
                        <a:cubicBezTo>
                          <a:pt x="1467" y="1849"/>
                          <a:pt x="1576" y="1958"/>
                          <a:pt x="1715" y="1958"/>
                        </a:cubicBezTo>
                        <a:cubicBezTo>
                          <a:pt x="1851" y="1958"/>
                          <a:pt x="1963" y="1849"/>
                          <a:pt x="1963" y="1710"/>
                        </a:cubicBezTo>
                        <a:lnTo>
                          <a:pt x="1963" y="248"/>
                        </a:lnTo>
                        <a:cubicBezTo>
                          <a:pt x="1963" y="113"/>
                          <a:pt x="1851" y="1"/>
                          <a:pt x="17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08;p70"/>
                  <p:cNvSpPr/>
                  <p:nvPr/>
                </p:nvSpPr>
                <p:spPr>
                  <a:xfrm>
                    <a:off x="4553164" y="4455190"/>
                    <a:ext cx="68705" cy="68565"/>
                  </a:xfrm>
                  <a:custGeom>
                    <a:avLst/>
                    <a:gdLst/>
                    <a:ahLst/>
                    <a:cxnLst/>
                    <a:rect l="l" t="t" r="r" b="b"/>
                    <a:pathLst>
                      <a:path w="1963" h="1959" extrusionOk="0">
                        <a:moveTo>
                          <a:pt x="1715" y="0"/>
                        </a:moveTo>
                        <a:cubicBezTo>
                          <a:pt x="1576" y="0"/>
                          <a:pt x="1467" y="113"/>
                          <a:pt x="1467" y="248"/>
                        </a:cubicBezTo>
                        <a:lnTo>
                          <a:pt x="1467" y="1463"/>
                        </a:lnTo>
                        <a:lnTo>
                          <a:pt x="249" y="1463"/>
                        </a:lnTo>
                        <a:cubicBezTo>
                          <a:pt x="113" y="1463"/>
                          <a:pt x="1" y="1575"/>
                          <a:pt x="1" y="1711"/>
                        </a:cubicBezTo>
                        <a:cubicBezTo>
                          <a:pt x="1" y="1850"/>
                          <a:pt x="113" y="1959"/>
                          <a:pt x="249" y="1959"/>
                        </a:cubicBezTo>
                        <a:lnTo>
                          <a:pt x="1715" y="1959"/>
                        </a:lnTo>
                        <a:cubicBezTo>
                          <a:pt x="1851" y="1959"/>
                          <a:pt x="1963" y="1850"/>
                          <a:pt x="1963" y="1711"/>
                        </a:cubicBezTo>
                        <a:lnTo>
                          <a:pt x="1963" y="248"/>
                        </a:lnTo>
                        <a:cubicBezTo>
                          <a:pt x="1963" y="113"/>
                          <a:pt x="1851" y="0"/>
                          <a:pt x="17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09;p70"/>
                  <p:cNvSpPr/>
                  <p:nvPr/>
                </p:nvSpPr>
                <p:spPr>
                  <a:xfrm>
                    <a:off x="4471542" y="4455190"/>
                    <a:ext cx="68530" cy="68565"/>
                  </a:xfrm>
                  <a:custGeom>
                    <a:avLst/>
                    <a:gdLst/>
                    <a:ahLst/>
                    <a:cxnLst/>
                    <a:rect l="l" t="t" r="r" b="b"/>
                    <a:pathLst>
                      <a:path w="1958" h="1959" extrusionOk="0">
                        <a:moveTo>
                          <a:pt x="248" y="0"/>
                        </a:moveTo>
                        <a:cubicBezTo>
                          <a:pt x="113" y="0"/>
                          <a:pt x="1" y="113"/>
                          <a:pt x="1" y="248"/>
                        </a:cubicBezTo>
                        <a:lnTo>
                          <a:pt x="1" y="1711"/>
                        </a:lnTo>
                        <a:cubicBezTo>
                          <a:pt x="1" y="1850"/>
                          <a:pt x="113" y="1959"/>
                          <a:pt x="248" y="1959"/>
                        </a:cubicBezTo>
                        <a:lnTo>
                          <a:pt x="1710" y="1959"/>
                        </a:lnTo>
                        <a:cubicBezTo>
                          <a:pt x="1845" y="1959"/>
                          <a:pt x="1958" y="1850"/>
                          <a:pt x="1958" y="1711"/>
                        </a:cubicBezTo>
                        <a:cubicBezTo>
                          <a:pt x="1958" y="1575"/>
                          <a:pt x="1845" y="1463"/>
                          <a:pt x="1710" y="1463"/>
                        </a:cubicBezTo>
                        <a:lnTo>
                          <a:pt x="495" y="1463"/>
                        </a:lnTo>
                        <a:lnTo>
                          <a:pt x="495" y="248"/>
                        </a:lnTo>
                        <a:cubicBezTo>
                          <a:pt x="495" y="113"/>
                          <a:pt x="383" y="0"/>
                          <a:pt x="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5" name="Rounded Rectangle 4"/>
            <p:cNvSpPr/>
            <p:nvPr/>
          </p:nvSpPr>
          <p:spPr>
            <a:xfrm>
              <a:off x="2264821" y="1647210"/>
              <a:ext cx="4229343" cy="92608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oogle Shape;2948;p72"/>
          <p:cNvGrpSpPr/>
          <p:nvPr/>
        </p:nvGrpSpPr>
        <p:grpSpPr>
          <a:xfrm>
            <a:off x="-54173" y="3962275"/>
            <a:ext cx="1640085" cy="1495549"/>
            <a:chOff x="461475" y="3119363"/>
            <a:chExt cx="968325" cy="865075"/>
          </a:xfrm>
        </p:grpSpPr>
        <p:sp>
          <p:nvSpPr>
            <p:cNvPr id="49" name="Google Shape;2949;p72"/>
            <p:cNvSpPr/>
            <p:nvPr/>
          </p:nvSpPr>
          <p:spPr>
            <a:xfrm>
              <a:off x="1221600" y="3275313"/>
              <a:ext cx="208200" cy="115675"/>
            </a:xfrm>
            <a:custGeom>
              <a:avLst/>
              <a:gdLst/>
              <a:ahLst/>
              <a:cxnLst/>
              <a:rect l="l" t="t" r="r" b="b"/>
              <a:pathLst>
                <a:path w="8328" h="4627" extrusionOk="0">
                  <a:moveTo>
                    <a:pt x="6254" y="1"/>
                  </a:moveTo>
                  <a:cubicBezTo>
                    <a:pt x="5510" y="1"/>
                    <a:pt x="4714" y="205"/>
                    <a:pt x="4316" y="399"/>
                  </a:cubicBezTo>
                  <a:cubicBezTo>
                    <a:pt x="2884" y="1045"/>
                    <a:pt x="1432" y="1750"/>
                    <a:pt x="444" y="2960"/>
                  </a:cubicBezTo>
                  <a:cubicBezTo>
                    <a:pt x="202" y="3262"/>
                    <a:pt x="1" y="3625"/>
                    <a:pt x="81" y="3988"/>
                  </a:cubicBezTo>
                  <a:cubicBezTo>
                    <a:pt x="220" y="4456"/>
                    <a:pt x="761" y="4626"/>
                    <a:pt x="1269" y="4626"/>
                  </a:cubicBezTo>
                  <a:cubicBezTo>
                    <a:pt x="1352" y="4626"/>
                    <a:pt x="1434" y="4622"/>
                    <a:pt x="1513" y="4613"/>
                  </a:cubicBezTo>
                  <a:cubicBezTo>
                    <a:pt x="2662" y="4512"/>
                    <a:pt x="3751" y="4109"/>
                    <a:pt x="4820" y="3666"/>
                  </a:cubicBezTo>
                  <a:cubicBezTo>
                    <a:pt x="5707" y="3283"/>
                    <a:pt x="8328" y="2153"/>
                    <a:pt x="7864" y="782"/>
                  </a:cubicBezTo>
                  <a:cubicBezTo>
                    <a:pt x="7655" y="195"/>
                    <a:pt x="6979" y="1"/>
                    <a:pt x="62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950;p72"/>
            <p:cNvSpPr/>
            <p:nvPr/>
          </p:nvSpPr>
          <p:spPr>
            <a:xfrm>
              <a:off x="1221600" y="3265113"/>
              <a:ext cx="208200" cy="127050"/>
            </a:xfrm>
            <a:custGeom>
              <a:avLst/>
              <a:gdLst/>
              <a:ahLst/>
              <a:cxnLst/>
              <a:rect l="l" t="t" r="r" b="b"/>
              <a:pathLst>
                <a:path w="8328" h="5082" fill="none" extrusionOk="0">
                  <a:moveTo>
                    <a:pt x="4820" y="4074"/>
                  </a:moveTo>
                  <a:cubicBezTo>
                    <a:pt x="3751" y="4517"/>
                    <a:pt x="2662" y="4920"/>
                    <a:pt x="1513" y="5021"/>
                  </a:cubicBezTo>
                  <a:cubicBezTo>
                    <a:pt x="948" y="5082"/>
                    <a:pt x="243" y="4941"/>
                    <a:pt x="81" y="4396"/>
                  </a:cubicBezTo>
                  <a:cubicBezTo>
                    <a:pt x="1" y="4033"/>
                    <a:pt x="202" y="3670"/>
                    <a:pt x="444" y="3368"/>
                  </a:cubicBezTo>
                  <a:cubicBezTo>
                    <a:pt x="1432" y="2158"/>
                    <a:pt x="2884" y="1453"/>
                    <a:pt x="4316" y="807"/>
                  </a:cubicBezTo>
                  <a:cubicBezTo>
                    <a:pt x="5102" y="424"/>
                    <a:pt x="7441" y="1"/>
                    <a:pt x="7864" y="1190"/>
                  </a:cubicBezTo>
                  <a:cubicBezTo>
                    <a:pt x="8328" y="2561"/>
                    <a:pt x="5707" y="3691"/>
                    <a:pt x="4820" y="4074"/>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951;p72"/>
            <p:cNvSpPr/>
            <p:nvPr/>
          </p:nvSpPr>
          <p:spPr>
            <a:xfrm>
              <a:off x="1230675" y="3365213"/>
              <a:ext cx="91275" cy="114375"/>
            </a:xfrm>
            <a:custGeom>
              <a:avLst/>
              <a:gdLst/>
              <a:ahLst/>
              <a:cxnLst/>
              <a:rect l="l" t="t" r="r" b="b"/>
              <a:pathLst>
                <a:path w="3651" h="4575" extrusionOk="0">
                  <a:moveTo>
                    <a:pt x="2664" y="0"/>
                  </a:moveTo>
                  <a:cubicBezTo>
                    <a:pt x="2623" y="0"/>
                    <a:pt x="2582" y="9"/>
                    <a:pt x="2541" y="29"/>
                  </a:cubicBezTo>
                  <a:cubicBezTo>
                    <a:pt x="2501" y="49"/>
                    <a:pt x="2461" y="90"/>
                    <a:pt x="2420" y="130"/>
                  </a:cubicBezTo>
                  <a:cubicBezTo>
                    <a:pt x="1997" y="594"/>
                    <a:pt x="1513" y="937"/>
                    <a:pt x="1352" y="1582"/>
                  </a:cubicBezTo>
                  <a:cubicBezTo>
                    <a:pt x="1210" y="2086"/>
                    <a:pt x="1110" y="2630"/>
                    <a:pt x="706" y="2973"/>
                  </a:cubicBezTo>
                  <a:cubicBezTo>
                    <a:pt x="525" y="3134"/>
                    <a:pt x="303" y="3235"/>
                    <a:pt x="182" y="3437"/>
                  </a:cubicBezTo>
                  <a:cubicBezTo>
                    <a:pt x="1" y="3759"/>
                    <a:pt x="182" y="4183"/>
                    <a:pt x="485" y="4384"/>
                  </a:cubicBezTo>
                  <a:cubicBezTo>
                    <a:pt x="714" y="4538"/>
                    <a:pt x="991" y="4574"/>
                    <a:pt x="1269" y="4574"/>
                  </a:cubicBezTo>
                  <a:cubicBezTo>
                    <a:pt x="1358" y="4574"/>
                    <a:pt x="1446" y="4571"/>
                    <a:pt x="1533" y="4566"/>
                  </a:cubicBezTo>
                  <a:cubicBezTo>
                    <a:pt x="1856" y="4546"/>
                    <a:pt x="2158" y="4485"/>
                    <a:pt x="2461" y="4405"/>
                  </a:cubicBezTo>
                  <a:cubicBezTo>
                    <a:pt x="3086" y="4223"/>
                    <a:pt x="3247" y="3437"/>
                    <a:pt x="3388" y="2892"/>
                  </a:cubicBezTo>
                  <a:cubicBezTo>
                    <a:pt x="3529" y="2348"/>
                    <a:pt x="3650" y="1804"/>
                    <a:pt x="3630" y="1239"/>
                  </a:cubicBezTo>
                  <a:cubicBezTo>
                    <a:pt x="3630" y="1058"/>
                    <a:pt x="3590" y="876"/>
                    <a:pt x="3509" y="735"/>
                  </a:cubicBezTo>
                  <a:cubicBezTo>
                    <a:pt x="3388" y="493"/>
                    <a:pt x="3207" y="312"/>
                    <a:pt x="3005" y="150"/>
                  </a:cubicBezTo>
                  <a:cubicBezTo>
                    <a:pt x="2900" y="75"/>
                    <a:pt x="2783" y="0"/>
                    <a:pt x="26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952;p72"/>
            <p:cNvSpPr/>
            <p:nvPr/>
          </p:nvSpPr>
          <p:spPr>
            <a:xfrm>
              <a:off x="911600" y="3227163"/>
              <a:ext cx="197125" cy="199750"/>
            </a:xfrm>
            <a:custGeom>
              <a:avLst/>
              <a:gdLst/>
              <a:ahLst/>
              <a:cxnLst/>
              <a:rect l="l" t="t" r="r" b="b"/>
              <a:pathLst>
                <a:path w="7885" h="7990" extrusionOk="0">
                  <a:moveTo>
                    <a:pt x="5856" y="0"/>
                  </a:moveTo>
                  <a:cubicBezTo>
                    <a:pt x="5638" y="0"/>
                    <a:pt x="5420" y="90"/>
                    <a:pt x="5203" y="168"/>
                  </a:cubicBezTo>
                  <a:cubicBezTo>
                    <a:pt x="4497" y="470"/>
                    <a:pt x="3812" y="813"/>
                    <a:pt x="3146" y="1216"/>
                  </a:cubicBezTo>
                  <a:cubicBezTo>
                    <a:pt x="2561" y="1559"/>
                    <a:pt x="2017" y="2003"/>
                    <a:pt x="1715" y="2628"/>
                  </a:cubicBezTo>
                  <a:cubicBezTo>
                    <a:pt x="1291" y="3475"/>
                    <a:pt x="928" y="4342"/>
                    <a:pt x="525" y="5188"/>
                  </a:cubicBezTo>
                  <a:cubicBezTo>
                    <a:pt x="263" y="5733"/>
                    <a:pt x="1" y="6519"/>
                    <a:pt x="586" y="6963"/>
                  </a:cubicBezTo>
                  <a:cubicBezTo>
                    <a:pt x="1505" y="7670"/>
                    <a:pt x="2703" y="7990"/>
                    <a:pt x="3882" y="7990"/>
                  </a:cubicBezTo>
                  <a:cubicBezTo>
                    <a:pt x="4047" y="7990"/>
                    <a:pt x="4212" y="7983"/>
                    <a:pt x="4376" y="7971"/>
                  </a:cubicBezTo>
                  <a:cubicBezTo>
                    <a:pt x="4779" y="7931"/>
                    <a:pt x="5183" y="7850"/>
                    <a:pt x="5546" y="7668"/>
                  </a:cubicBezTo>
                  <a:cubicBezTo>
                    <a:pt x="5949" y="7487"/>
                    <a:pt x="6292" y="7184"/>
                    <a:pt x="6614" y="6882"/>
                  </a:cubicBezTo>
                  <a:cubicBezTo>
                    <a:pt x="6977" y="6539"/>
                    <a:pt x="7340" y="6176"/>
                    <a:pt x="7562" y="5713"/>
                  </a:cubicBezTo>
                  <a:cubicBezTo>
                    <a:pt x="7663" y="5471"/>
                    <a:pt x="7743" y="5188"/>
                    <a:pt x="7763" y="4926"/>
                  </a:cubicBezTo>
                  <a:cubicBezTo>
                    <a:pt x="7884" y="4100"/>
                    <a:pt x="7703" y="3394"/>
                    <a:pt x="7421" y="2648"/>
                  </a:cubicBezTo>
                  <a:cubicBezTo>
                    <a:pt x="7300" y="2305"/>
                    <a:pt x="7280" y="1902"/>
                    <a:pt x="7179" y="1559"/>
                  </a:cubicBezTo>
                  <a:cubicBezTo>
                    <a:pt x="7078" y="1196"/>
                    <a:pt x="6937" y="853"/>
                    <a:pt x="6735" y="551"/>
                  </a:cubicBezTo>
                  <a:cubicBezTo>
                    <a:pt x="6554" y="309"/>
                    <a:pt x="6332" y="87"/>
                    <a:pt x="6050" y="27"/>
                  </a:cubicBezTo>
                  <a:cubicBezTo>
                    <a:pt x="5985" y="8"/>
                    <a:pt x="5920" y="0"/>
                    <a:pt x="58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953;p72"/>
            <p:cNvSpPr/>
            <p:nvPr/>
          </p:nvSpPr>
          <p:spPr>
            <a:xfrm>
              <a:off x="478100" y="3268263"/>
              <a:ext cx="735475" cy="676300"/>
            </a:xfrm>
            <a:custGeom>
              <a:avLst/>
              <a:gdLst/>
              <a:ahLst/>
              <a:cxnLst/>
              <a:rect l="l" t="t" r="r" b="b"/>
              <a:pathLst>
                <a:path w="29419" h="27052" extrusionOk="0">
                  <a:moveTo>
                    <a:pt x="20019" y="1"/>
                  </a:moveTo>
                  <a:cubicBezTo>
                    <a:pt x="19899" y="1"/>
                    <a:pt x="19795" y="69"/>
                    <a:pt x="19700" y="137"/>
                  </a:cubicBezTo>
                  <a:cubicBezTo>
                    <a:pt x="19014" y="661"/>
                    <a:pt x="18510" y="1407"/>
                    <a:pt x="18026" y="2133"/>
                  </a:cubicBezTo>
                  <a:cubicBezTo>
                    <a:pt x="17744" y="2577"/>
                    <a:pt x="17462" y="3000"/>
                    <a:pt x="17180" y="3444"/>
                  </a:cubicBezTo>
                  <a:cubicBezTo>
                    <a:pt x="16817" y="3968"/>
                    <a:pt x="16474" y="4492"/>
                    <a:pt x="16252" y="5097"/>
                  </a:cubicBezTo>
                  <a:cubicBezTo>
                    <a:pt x="16071" y="5601"/>
                    <a:pt x="15990" y="6145"/>
                    <a:pt x="15808" y="6670"/>
                  </a:cubicBezTo>
                  <a:cubicBezTo>
                    <a:pt x="15425" y="7698"/>
                    <a:pt x="14639" y="8242"/>
                    <a:pt x="13853" y="8968"/>
                  </a:cubicBezTo>
                  <a:cubicBezTo>
                    <a:pt x="12078" y="10621"/>
                    <a:pt x="10123" y="12013"/>
                    <a:pt x="8106" y="13364"/>
                  </a:cubicBezTo>
                  <a:cubicBezTo>
                    <a:pt x="6009" y="14755"/>
                    <a:pt x="3792" y="16025"/>
                    <a:pt x="2158" y="17981"/>
                  </a:cubicBezTo>
                  <a:cubicBezTo>
                    <a:pt x="1473" y="18807"/>
                    <a:pt x="928" y="19715"/>
                    <a:pt x="525" y="20683"/>
                  </a:cubicBezTo>
                  <a:cubicBezTo>
                    <a:pt x="344" y="21066"/>
                    <a:pt x="82" y="21570"/>
                    <a:pt x="41" y="21993"/>
                  </a:cubicBezTo>
                  <a:cubicBezTo>
                    <a:pt x="1" y="22457"/>
                    <a:pt x="203" y="23082"/>
                    <a:pt x="404" y="23485"/>
                  </a:cubicBezTo>
                  <a:cubicBezTo>
                    <a:pt x="606" y="23848"/>
                    <a:pt x="888" y="24151"/>
                    <a:pt x="1211" y="24413"/>
                  </a:cubicBezTo>
                  <a:cubicBezTo>
                    <a:pt x="1695" y="24836"/>
                    <a:pt x="2259" y="25199"/>
                    <a:pt x="2804" y="25542"/>
                  </a:cubicBezTo>
                  <a:cubicBezTo>
                    <a:pt x="3852" y="26187"/>
                    <a:pt x="4941" y="26812"/>
                    <a:pt x="6151" y="26994"/>
                  </a:cubicBezTo>
                  <a:cubicBezTo>
                    <a:pt x="6408" y="27032"/>
                    <a:pt x="6665" y="27052"/>
                    <a:pt x="6922" y="27052"/>
                  </a:cubicBezTo>
                  <a:cubicBezTo>
                    <a:pt x="7209" y="27052"/>
                    <a:pt x="7496" y="27027"/>
                    <a:pt x="7784" y="26973"/>
                  </a:cubicBezTo>
                  <a:cubicBezTo>
                    <a:pt x="8126" y="26913"/>
                    <a:pt x="8489" y="26832"/>
                    <a:pt x="8792" y="26651"/>
                  </a:cubicBezTo>
                  <a:cubicBezTo>
                    <a:pt x="9094" y="26489"/>
                    <a:pt x="9336" y="26268"/>
                    <a:pt x="9598" y="26026"/>
                  </a:cubicBezTo>
                  <a:cubicBezTo>
                    <a:pt x="10586" y="25098"/>
                    <a:pt x="11534" y="24070"/>
                    <a:pt x="12381" y="23001"/>
                  </a:cubicBezTo>
                  <a:cubicBezTo>
                    <a:pt x="12764" y="22538"/>
                    <a:pt x="13066" y="21973"/>
                    <a:pt x="13530" y="21590"/>
                  </a:cubicBezTo>
                  <a:cubicBezTo>
                    <a:pt x="14014" y="21187"/>
                    <a:pt x="14478" y="20743"/>
                    <a:pt x="14881" y="20279"/>
                  </a:cubicBezTo>
                  <a:cubicBezTo>
                    <a:pt x="15163" y="19937"/>
                    <a:pt x="15405" y="19594"/>
                    <a:pt x="15687" y="19251"/>
                  </a:cubicBezTo>
                  <a:cubicBezTo>
                    <a:pt x="15990" y="18888"/>
                    <a:pt x="16313" y="18566"/>
                    <a:pt x="16655" y="18243"/>
                  </a:cubicBezTo>
                  <a:cubicBezTo>
                    <a:pt x="17623" y="17356"/>
                    <a:pt x="18732" y="16650"/>
                    <a:pt x="19861" y="15985"/>
                  </a:cubicBezTo>
                  <a:cubicBezTo>
                    <a:pt x="20587" y="15541"/>
                    <a:pt x="21514" y="15400"/>
                    <a:pt x="22341" y="15178"/>
                  </a:cubicBezTo>
                  <a:cubicBezTo>
                    <a:pt x="23188" y="14977"/>
                    <a:pt x="24035" y="14735"/>
                    <a:pt x="24821" y="14352"/>
                  </a:cubicBezTo>
                  <a:cubicBezTo>
                    <a:pt x="26051" y="13727"/>
                    <a:pt x="27321" y="13182"/>
                    <a:pt x="28471" y="12456"/>
                  </a:cubicBezTo>
                  <a:cubicBezTo>
                    <a:pt x="28672" y="12335"/>
                    <a:pt x="28854" y="12214"/>
                    <a:pt x="29015" y="12033"/>
                  </a:cubicBezTo>
                  <a:cubicBezTo>
                    <a:pt x="29418" y="11529"/>
                    <a:pt x="29015" y="10299"/>
                    <a:pt x="28874" y="9795"/>
                  </a:cubicBezTo>
                  <a:cubicBezTo>
                    <a:pt x="28854" y="9674"/>
                    <a:pt x="28813" y="9553"/>
                    <a:pt x="28733" y="9472"/>
                  </a:cubicBezTo>
                  <a:cubicBezTo>
                    <a:pt x="28606" y="9328"/>
                    <a:pt x="28468" y="9269"/>
                    <a:pt x="28326" y="9269"/>
                  </a:cubicBezTo>
                  <a:cubicBezTo>
                    <a:pt x="27815" y="9269"/>
                    <a:pt x="27260" y="10039"/>
                    <a:pt x="27039" y="10339"/>
                  </a:cubicBezTo>
                  <a:cubicBezTo>
                    <a:pt x="26858" y="10601"/>
                    <a:pt x="26636" y="10964"/>
                    <a:pt x="26394" y="11146"/>
                  </a:cubicBezTo>
                  <a:cubicBezTo>
                    <a:pt x="26132" y="11347"/>
                    <a:pt x="25688" y="11367"/>
                    <a:pt x="25386" y="11448"/>
                  </a:cubicBezTo>
                  <a:cubicBezTo>
                    <a:pt x="24778" y="11614"/>
                    <a:pt x="24095" y="11969"/>
                    <a:pt x="23459" y="11969"/>
                  </a:cubicBezTo>
                  <a:cubicBezTo>
                    <a:pt x="23167" y="11969"/>
                    <a:pt x="22884" y="11893"/>
                    <a:pt x="22623" y="11690"/>
                  </a:cubicBezTo>
                  <a:cubicBezTo>
                    <a:pt x="21756" y="11025"/>
                    <a:pt x="21293" y="10138"/>
                    <a:pt x="21051" y="9089"/>
                  </a:cubicBezTo>
                  <a:cubicBezTo>
                    <a:pt x="20869" y="8343"/>
                    <a:pt x="20809" y="7557"/>
                    <a:pt x="20547" y="6851"/>
                  </a:cubicBezTo>
                  <a:cubicBezTo>
                    <a:pt x="20305" y="6186"/>
                    <a:pt x="20184" y="5621"/>
                    <a:pt x="20204" y="4895"/>
                  </a:cubicBezTo>
                  <a:cubicBezTo>
                    <a:pt x="20224" y="4109"/>
                    <a:pt x="20345" y="3323"/>
                    <a:pt x="20406" y="2536"/>
                  </a:cubicBezTo>
                  <a:cubicBezTo>
                    <a:pt x="20466" y="1891"/>
                    <a:pt x="20587" y="923"/>
                    <a:pt x="20385" y="318"/>
                  </a:cubicBezTo>
                  <a:cubicBezTo>
                    <a:pt x="20365" y="197"/>
                    <a:pt x="20285" y="97"/>
                    <a:pt x="20204" y="56"/>
                  </a:cubicBezTo>
                  <a:cubicBezTo>
                    <a:pt x="20138" y="17"/>
                    <a:pt x="20077" y="1"/>
                    <a:pt x="200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954;p72"/>
            <p:cNvSpPr/>
            <p:nvPr/>
          </p:nvSpPr>
          <p:spPr>
            <a:xfrm>
              <a:off x="1180275" y="3438113"/>
              <a:ext cx="87725" cy="110500"/>
            </a:xfrm>
            <a:custGeom>
              <a:avLst/>
              <a:gdLst/>
              <a:ahLst/>
              <a:cxnLst/>
              <a:rect l="l" t="t" r="r" b="b"/>
              <a:pathLst>
                <a:path w="3509" h="4420" extrusionOk="0">
                  <a:moveTo>
                    <a:pt x="2268" y="1"/>
                  </a:moveTo>
                  <a:cubicBezTo>
                    <a:pt x="2200" y="1"/>
                    <a:pt x="2129" y="12"/>
                    <a:pt x="2057" y="37"/>
                  </a:cubicBezTo>
                  <a:cubicBezTo>
                    <a:pt x="1311" y="299"/>
                    <a:pt x="908" y="1186"/>
                    <a:pt x="646" y="1852"/>
                  </a:cubicBezTo>
                  <a:cubicBezTo>
                    <a:pt x="505" y="2235"/>
                    <a:pt x="343" y="2598"/>
                    <a:pt x="182" y="2981"/>
                  </a:cubicBezTo>
                  <a:cubicBezTo>
                    <a:pt x="101" y="3202"/>
                    <a:pt x="0" y="3444"/>
                    <a:pt x="61" y="3686"/>
                  </a:cubicBezTo>
                  <a:cubicBezTo>
                    <a:pt x="142" y="4049"/>
                    <a:pt x="545" y="4271"/>
                    <a:pt x="908" y="4352"/>
                  </a:cubicBezTo>
                  <a:cubicBezTo>
                    <a:pt x="1104" y="4397"/>
                    <a:pt x="1307" y="4420"/>
                    <a:pt x="1510" y="4420"/>
                  </a:cubicBezTo>
                  <a:cubicBezTo>
                    <a:pt x="1850" y="4420"/>
                    <a:pt x="2193" y="4357"/>
                    <a:pt x="2521" y="4231"/>
                  </a:cubicBezTo>
                  <a:cubicBezTo>
                    <a:pt x="2722" y="4150"/>
                    <a:pt x="2924" y="4049"/>
                    <a:pt x="3065" y="3868"/>
                  </a:cubicBezTo>
                  <a:cubicBezTo>
                    <a:pt x="3226" y="3666"/>
                    <a:pt x="3267" y="3384"/>
                    <a:pt x="3307" y="3122"/>
                  </a:cubicBezTo>
                  <a:cubicBezTo>
                    <a:pt x="3408" y="2477"/>
                    <a:pt x="3509" y="1811"/>
                    <a:pt x="3347" y="1186"/>
                  </a:cubicBezTo>
                  <a:cubicBezTo>
                    <a:pt x="3222" y="721"/>
                    <a:pt x="2811" y="1"/>
                    <a:pt x="2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955;p72"/>
            <p:cNvSpPr/>
            <p:nvPr/>
          </p:nvSpPr>
          <p:spPr>
            <a:xfrm>
              <a:off x="860700" y="3125588"/>
              <a:ext cx="557025" cy="507800"/>
            </a:xfrm>
            <a:custGeom>
              <a:avLst/>
              <a:gdLst/>
              <a:ahLst/>
              <a:cxnLst/>
              <a:rect l="l" t="t" r="r" b="b"/>
              <a:pathLst>
                <a:path w="22281" h="20312" extrusionOk="0">
                  <a:moveTo>
                    <a:pt x="14686" y="1"/>
                  </a:moveTo>
                  <a:cubicBezTo>
                    <a:pt x="14240" y="1"/>
                    <a:pt x="13791" y="167"/>
                    <a:pt x="13489" y="481"/>
                  </a:cubicBezTo>
                  <a:lnTo>
                    <a:pt x="545" y="14030"/>
                  </a:lnTo>
                  <a:cubicBezTo>
                    <a:pt x="0" y="14594"/>
                    <a:pt x="101" y="15401"/>
                    <a:pt x="726" y="15865"/>
                  </a:cubicBezTo>
                  <a:lnTo>
                    <a:pt x="6674" y="20018"/>
                  </a:lnTo>
                  <a:cubicBezTo>
                    <a:pt x="6941" y="20216"/>
                    <a:pt x="7270" y="20311"/>
                    <a:pt x="7601" y="20311"/>
                  </a:cubicBezTo>
                  <a:cubicBezTo>
                    <a:pt x="8045" y="20311"/>
                    <a:pt x="8491" y="20140"/>
                    <a:pt x="8791" y="19817"/>
                  </a:cubicBezTo>
                  <a:lnTo>
                    <a:pt x="21736" y="6287"/>
                  </a:lnTo>
                  <a:cubicBezTo>
                    <a:pt x="22280" y="5723"/>
                    <a:pt x="22179" y="4896"/>
                    <a:pt x="21554" y="4453"/>
                  </a:cubicBezTo>
                  <a:lnTo>
                    <a:pt x="15606" y="279"/>
                  </a:lnTo>
                  <a:cubicBezTo>
                    <a:pt x="15341" y="91"/>
                    <a:pt x="15014" y="1"/>
                    <a:pt x="146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956;p72"/>
            <p:cNvSpPr/>
            <p:nvPr/>
          </p:nvSpPr>
          <p:spPr>
            <a:xfrm>
              <a:off x="864725" y="3120888"/>
              <a:ext cx="540900" cy="497375"/>
            </a:xfrm>
            <a:custGeom>
              <a:avLst/>
              <a:gdLst/>
              <a:ahLst/>
              <a:cxnLst/>
              <a:rect l="l" t="t" r="r" b="b"/>
              <a:pathLst>
                <a:path w="21636" h="19895" extrusionOk="0">
                  <a:moveTo>
                    <a:pt x="14333" y="1"/>
                  </a:moveTo>
                  <a:cubicBezTo>
                    <a:pt x="14077" y="1"/>
                    <a:pt x="13817" y="99"/>
                    <a:pt x="13631" y="286"/>
                  </a:cubicBezTo>
                  <a:lnTo>
                    <a:pt x="323" y="14218"/>
                  </a:lnTo>
                  <a:cubicBezTo>
                    <a:pt x="1" y="14541"/>
                    <a:pt x="61" y="15024"/>
                    <a:pt x="424" y="15287"/>
                  </a:cubicBezTo>
                  <a:lnTo>
                    <a:pt x="6775" y="19722"/>
                  </a:lnTo>
                  <a:cubicBezTo>
                    <a:pt x="6935" y="19838"/>
                    <a:pt x="7130" y="19894"/>
                    <a:pt x="7325" y="19894"/>
                  </a:cubicBezTo>
                  <a:cubicBezTo>
                    <a:pt x="7574" y="19894"/>
                    <a:pt x="7825" y="19802"/>
                    <a:pt x="8005" y="19622"/>
                  </a:cubicBezTo>
                  <a:lnTo>
                    <a:pt x="21313" y="5669"/>
                  </a:lnTo>
                  <a:cubicBezTo>
                    <a:pt x="21635" y="5346"/>
                    <a:pt x="21575" y="4883"/>
                    <a:pt x="21212" y="4621"/>
                  </a:cubicBezTo>
                  <a:lnTo>
                    <a:pt x="14861" y="165"/>
                  </a:lnTo>
                  <a:cubicBezTo>
                    <a:pt x="14707" y="54"/>
                    <a:pt x="14521" y="1"/>
                    <a:pt x="14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957;p72"/>
            <p:cNvSpPr/>
            <p:nvPr/>
          </p:nvSpPr>
          <p:spPr>
            <a:xfrm>
              <a:off x="1287125" y="3181913"/>
              <a:ext cx="32800" cy="23500"/>
            </a:xfrm>
            <a:custGeom>
              <a:avLst/>
              <a:gdLst/>
              <a:ahLst/>
              <a:cxnLst/>
              <a:rect l="l" t="t" r="r" b="b"/>
              <a:pathLst>
                <a:path w="1312" h="940" extrusionOk="0">
                  <a:moveTo>
                    <a:pt x="130" y="0"/>
                  </a:moveTo>
                  <a:cubicBezTo>
                    <a:pt x="99" y="0"/>
                    <a:pt x="66" y="17"/>
                    <a:pt x="41" y="42"/>
                  </a:cubicBezTo>
                  <a:cubicBezTo>
                    <a:pt x="1" y="62"/>
                    <a:pt x="21" y="123"/>
                    <a:pt x="61" y="163"/>
                  </a:cubicBezTo>
                  <a:lnTo>
                    <a:pt x="1130" y="909"/>
                  </a:lnTo>
                  <a:cubicBezTo>
                    <a:pt x="1150" y="929"/>
                    <a:pt x="1180" y="940"/>
                    <a:pt x="1211" y="940"/>
                  </a:cubicBezTo>
                  <a:cubicBezTo>
                    <a:pt x="1241" y="940"/>
                    <a:pt x="1271" y="929"/>
                    <a:pt x="1291" y="909"/>
                  </a:cubicBezTo>
                  <a:cubicBezTo>
                    <a:pt x="1312" y="869"/>
                    <a:pt x="1312" y="808"/>
                    <a:pt x="1271" y="768"/>
                  </a:cubicBezTo>
                  <a:lnTo>
                    <a:pt x="182" y="22"/>
                  </a:lnTo>
                  <a:cubicBezTo>
                    <a:pt x="167" y="7"/>
                    <a:pt x="149"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958;p72"/>
            <p:cNvSpPr/>
            <p:nvPr/>
          </p:nvSpPr>
          <p:spPr>
            <a:xfrm>
              <a:off x="1271000" y="3170538"/>
              <a:ext cx="6075" cy="4450"/>
            </a:xfrm>
            <a:custGeom>
              <a:avLst/>
              <a:gdLst/>
              <a:ahLst/>
              <a:cxnLst/>
              <a:rect l="l" t="t" r="r" b="b"/>
              <a:pathLst>
                <a:path w="243" h="178" extrusionOk="0">
                  <a:moveTo>
                    <a:pt x="125" y="0"/>
                  </a:moveTo>
                  <a:cubicBezTo>
                    <a:pt x="95" y="0"/>
                    <a:pt x="65" y="10"/>
                    <a:pt x="41" y="34"/>
                  </a:cubicBezTo>
                  <a:cubicBezTo>
                    <a:pt x="1" y="74"/>
                    <a:pt x="1" y="134"/>
                    <a:pt x="61" y="155"/>
                  </a:cubicBezTo>
                  <a:cubicBezTo>
                    <a:pt x="78" y="172"/>
                    <a:pt x="99" y="178"/>
                    <a:pt x="120" y="178"/>
                  </a:cubicBezTo>
                  <a:cubicBezTo>
                    <a:pt x="149" y="178"/>
                    <a:pt x="179" y="166"/>
                    <a:pt x="202" y="155"/>
                  </a:cubicBezTo>
                  <a:cubicBezTo>
                    <a:pt x="243" y="114"/>
                    <a:pt x="223" y="54"/>
                    <a:pt x="182" y="13"/>
                  </a:cubicBezTo>
                  <a:cubicBezTo>
                    <a:pt x="166" y="5"/>
                    <a:pt x="145" y="0"/>
                    <a:pt x="1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959;p72"/>
            <p:cNvSpPr/>
            <p:nvPr/>
          </p:nvSpPr>
          <p:spPr>
            <a:xfrm>
              <a:off x="1264450" y="3396113"/>
              <a:ext cx="24725" cy="22550"/>
            </a:xfrm>
            <a:custGeom>
              <a:avLst/>
              <a:gdLst/>
              <a:ahLst/>
              <a:cxnLst/>
              <a:rect l="l" t="t" r="r" b="b"/>
              <a:pathLst>
                <a:path w="989" h="902" extrusionOk="0">
                  <a:moveTo>
                    <a:pt x="751" y="0"/>
                  </a:moveTo>
                  <a:cubicBezTo>
                    <a:pt x="693" y="0"/>
                    <a:pt x="638" y="20"/>
                    <a:pt x="606" y="64"/>
                  </a:cubicBezTo>
                  <a:lnTo>
                    <a:pt x="81" y="608"/>
                  </a:lnTo>
                  <a:cubicBezTo>
                    <a:pt x="1" y="689"/>
                    <a:pt x="21" y="789"/>
                    <a:pt x="101" y="850"/>
                  </a:cubicBezTo>
                  <a:cubicBezTo>
                    <a:pt x="137" y="885"/>
                    <a:pt x="184" y="901"/>
                    <a:pt x="231" y="901"/>
                  </a:cubicBezTo>
                  <a:cubicBezTo>
                    <a:pt x="290" y="901"/>
                    <a:pt x="350" y="875"/>
                    <a:pt x="384" y="830"/>
                  </a:cubicBezTo>
                  <a:lnTo>
                    <a:pt x="908" y="285"/>
                  </a:lnTo>
                  <a:cubicBezTo>
                    <a:pt x="989" y="205"/>
                    <a:pt x="968" y="104"/>
                    <a:pt x="888" y="43"/>
                  </a:cubicBezTo>
                  <a:cubicBezTo>
                    <a:pt x="850" y="15"/>
                    <a:pt x="800" y="0"/>
                    <a:pt x="751" y="0"/>
                  </a:cubicBezTo>
                  <a:close/>
                </a:path>
              </a:pathLst>
            </a:custGeom>
            <a:solidFill>
              <a:srgbClr val="537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960;p72"/>
            <p:cNvSpPr/>
            <p:nvPr/>
          </p:nvSpPr>
          <p:spPr>
            <a:xfrm>
              <a:off x="1326450" y="3302863"/>
              <a:ext cx="51950" cy="50875"/>
            </a:xfrm>
            <a:custGeom>
              <a:avLst/>
              <a:gdLst/>
              <a:ahLst/>
              <a:cxnLst/>
              <a:rect l="l" t="t" r="r" b="b"/>
              <a:pathLst>
                <a:path w="2078" h="2035" extrusionOk="0">
                  <a:moveTo>
                    <a:pt x="1829" y="0"/>
                  </a:moveTo>
                  <a:cubicBezTo>
                    <a:pt x="1772" y="0"/>
                    <a:pt x="1717" y="20"/>
                    <a:pt x="1674" y="63"/>
                  </a:cubicBezTo>
                  <a:lnTo>
                    <a:pt x="81" y="1737"/>
                  </a:lnTo>
                  <a:cubicBezTo>
                    <a:pt x="1" y="1818"/>
                    <a:pt x="21" y="1939"/>
                    <a:pt x="101" y="1999"/>
                  </a:cubicBezTo>
                  <a:cubicBezTo>
                    <a:pt x="141" y="2023"/>
                    <a:pt x="184" y="2034"/>
                    <a:pt x="226" y="2034"/>
                  </a:cubicBezTo>
                  <a:cubicBezTo>
                    <a:pt x="291" y="2034"/>
                    <a:pt x="355" y="2008"/>
                    <a:pt x="404" y="1959"/>
                  </a:cubicBezTo>
                  <a:lnTo>
                    <a:pt x="1997" y="285"/>
                  </a:lnTo>
                  <a:cubicBezTo>
                    <a:pt x="2077" y="205"/>
                    <a:pt x="2057" y="104"/>
                    <a:pt x="1977" y="43"/>
                  </a:cubicBezTo>
                  <a:cubicBezTo>
                    <a:pt x="1930" y="15"/>
                    <a:pt x="1879" y="0"/>
                    <a:pt x="18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961;p72"/>
            <p:cNvSpPr/>
            <p:nvPr/>
          </p:nvSpPr>
          <p:spPr>
            <a:xfrm>
              <a:off x="1328975" y="3304363"/>
              <a:ext cx="51450" cy="50875"/>
            </a:xfrm>
            <a:custGeom>
              <a:avLst/>
              <a:gdLst/>
              <a:ahLst/>
              <a:cxnLst/>
              <a:rect l="l" t="t" r="r" b="b"/>
              <a:pathLst>
                <a:path w="2058" h="2035" extrusionOk="0">
                  <a:moveTo>
                    <a:pt x="1819" y="1"/>
                  </a:moveTo>
                  <a:cubicBezTo>
                    <a:pt x="1762" y="1"/>
                    <a:pt x="1706" y="21"/>
                    <a:pt x="1674" y="64"/>
                  </a:cubicBezTo>
                  <a:lnTo>
                    <a:pt x="61" y="1737"/>
                  </a:lnTo>
                  <a:cubicBezTo>
                    <a:pt x="0" y="1818"/>
                    <a:pt x="0" y="1939"/>
                    <a:pt x="81" y="2000"/>
                  </a:cubicBezTo>
                  <a:cubicBezTo>
                    <a:pt x="121" y="2023"/>
                    <a:pt x="164" y="2035"/>
                    <a:pt x="206" y="2035"/>
                  </a:cubicBezTo>
                  <a:cubicBezTo>
                    <a:pt x="271" y="2035"/>
                    <a:pt x="335" y="2008"/>
                    <a:pt x="384" y="1959"/>
                  </a:cubicBezTo>
                  <a:lnTo>
                    <a:pt x="1976" y="286"/>
                  </a:lnTo>
                  <a:cubicBezTo>
                    <a:pt x="2057" y="205"/>
                    <a:pt x="2037" y="104"/>
                    <a:pt x="1956" y="44"/>
                  </a:cubicBezTo>
                  <a:cubicBezTo>
                    <a:pt x="1919" y="16"/>
                    <a:pt x="1868" y="1"/>
                    <a:pt x="18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962;p72"/>
            <p:cNvSpPr/>
            <p:nvPr/>
          </p:nvSpPr>
          <p:spPr>
            <a:xfrm>
              <a:off x="1266475" y="3397613"/>
              <a:ext cx="24725" cy="22550"/>
            </a:xfrm>
            <a:custGeom>
              <a:avLst/>
              <a:gdLst/>
              <a:ahLst/>
              <a:cxnLst/>
              <a:rect l="l" t="t" r="r" b="b"/>
              <a:pathLst>
                <a:path w="989" h="902" extrusionOk="0">
                  <a:moveTo>
                    <a:pt x="757" y="1"/>
                  </a:moveTo>
                  <a:cubicBezTo>
                    <a:pt x="703" y="1"/>
                    <a:pt x="648" y="21"/>
                    <a:pt x="605" y="64"/>
                  </a:cubicBezTo>
                  <a:lnTo>
                    <a:pt x="81" y="608"/>
                  </a:lnTo>
                  <a:cubicBezTo>
                    <a:pt x="0" y="689"/>
                    <a:pt x="20" y="790"/>
                    <a:pt x="101" y="850"/>
                  </a:cubicBezTo>
                  <a:cubicBezTo>
                    <a:pt x="145" y="886"/>
                    <a:pt x="193" y="902"/>
                    <a:pt x="240" y="902"/>
                  </a:cubicBezTo>
                  <a:cubicBezTo>
                    <a:pt x="300" y="902"/>
                    <a:pt x="358" y="876"/>
                    <a:pt x="404" y="830"/>
                  </a:cubicBezTo>
                  <a:lnTo>
                    <a:pt x="928" y="286"/>
                  </a:lnTo>
                  <a:cubicBezTo>
                    <a:pt x="988" y="205"/>
                    <a:pt x="988" y="104"/>
                    <a:pt x="887" y="44"/>
                  </a:cubicBezTo>
                  <a:cubicBezTo>
                    <a:pt x="850" y="16"/>
                    <a:pt x="804" y="1"/>
                    <a:pt x="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963;p72"/>
            <p:cNvSpPr/>
            <p:nvPr/>
          </p:nvSpPr>
          <p:spPr>
            <a:xfrm>
              <a:off x="1241275" y="3420313"/>
              <a:ext cx="24725" cy="22650"/>
            </a:xfrm>
            <a:custGeom>
              <a:avLst/>
              <a:gdLst/>
              <a:ahLst/>
              <a:cxnLst/>
              <a:rect l="l" t="t" r="r" b="b"/>
              <a:pathLst>
                <a:path w="989" h="906" extrusionOk="0">
                  <a:moveTo>
                    <a:pt x="750" y="0"/>
                  </a:moveTo>
                  <a:cubicBezTo>
                    <a:pt x="693" y="0"/>
                    <a:pt x="637" y="20"/>
                    <a:pt x="605" y="63"/>
                  </a:cubicBezTo>
                  <a:lnTo>
                    <a:pt x="81" y="628"/>
                  </a:lnTo>
                  <a:cubicBezTo>
                    <a:pt x="0" y="688"/>
                    <a:pt x="20" y="809"/>
                    <a:pt x="101" y="870"/>
                  </a:cubicBezTo>
                  <a:cubicBezTo>
                    <a:pt x="133" y="894"/>
                    <a:pt x="174" y="905"/>
                    <a:pt x="216" y="905"/>
                  </a:cubicBezTo>
                  <a:cubicBezTo>
                    <a:pt x="280" y="905"/>
                    <a:pt x="347" y="878"/>
                    <a:pt x="383" y="830"/>
                  </a:cubicBezTo>
                  <a:lnTo>
                    <a:pt x="907" y="285"/>
                  </a:lnTo>
                  <a:cubicBezTo>
                    <a:pt x="988" y="205"/>
                    <a:pt x="968" y="104"/>
                    <a:pt x="887" y="43"/>
                  </a:cubicBezTo>
                  <a:cubicBezTo>
                    <a:pt x="850" y="15"/>
                    <a:pt x="799" y="0"/>
                    <a:pt x="750" y="0"/>
                  </a:cubicBezTo>
                  <a:close/>
                </a:path>
              </a:pathLst>
            </a:custGeom>
            <a:solidFill>
              <a:srgbClr val="AFB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964;p72"/>
            <p:cNvSpPr/>
            <p:nvPr/>
          </p:nvSpPr>
          <p:spPr>
            <a:xfrm>
              <a:off x="1243275" y="3421813"/>
              <a:ext cx="24725" cy="22650"/>
            </a:xfrm>
            <a:custGeom>
              <a:avLst/>
              <a:gdLst/>
              <a:ahLst/>
              <a:cxnLst/>
              <a:rect l="l" t="t" r="r" b="b"/>
              <a:pathLst>
                <a:path w="989" h="906" extrusionOk="0">
                  <a:moveTo>
                    <a:pt x="751" y="1"/>
                  </a:moveTo>
                  <a:cubicBezTo>
                    <a:pt x="694" y="1"/>
                    <a:pt x="638" y="21"/>
                    <a:pt x="606" y="64"/>
                  </a:cubicBezTo>
                  <a:lnTo>
                    <a:pt x="81" y="628"/>
                  </a:lnTo>
                  <a:cubicBezTo>
                    <a:pt x="1" y="689"/>
                    <a:pt x="21" y="810"/>
                    <a:pt x="102" y="870"/>
                  </a:cubicBezTo>
                  <a:cubicBezTo>
                    <a:pt x="133" y="894"/>
                    <a:pt x="175" y="906"/>
                    <a:pt x="217" y="906"/>
                  </a:cubicBezTo>
                  <a:cubicBezTo>
                    <a:pt x="281" y="906"/>
                    <a:pt x="347" y="879"/>
                    <a:pt x="384" y="830"/>
                  </a:cubicBezTo>
                  <a:lnTo>
                    <a:pt x="908" y="286"/>
                  </a:lnTo>
                  <a:cubicBezTo>
                    <a:pt x="989" y="205"/>
                    <a:pt x="969" y="104"/>
                    <a:pt x="888" y="44"/>
                  </a:cubicBezTo>
                  <a:cubicBezTo>
                    <a:pt x="851" y="16"/>
                    <a:pt x="800" y="1"/>
                    <a:pt x="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965;p72"/>
            <p:cNvSpPr/>
            <p:nvPr/>
          </p:nvSpPr>
          <p:spPr>
            <a:xfrm>
              <a:off x="878350" y="3137088"/>
              <a:ext cx="510125" cy="467800"/>
            </a:xfrm>
            <a:custGeom>
              <a:avLst/>
              <a:gdLst/>
              <a:ahLst/>
              <a:cxnLst/>
              <a:rect l="l" t="t" r="r" b="b"/>
              <a:pathLst>
                <a:path w="20405" h="18712" extrusionOk="0">
                  <a:moveTo>
                    <a:pt x="12723" y="0"/>
                  </a:moveTo>
                  <a:lnTo>
                    <a:pt x="0" y="13308"/>
                  </a:lnTo>
                  <a:lnTo>
                    <a:pt x="7682" y="18711"/>
                  </a:lnTo>
                  <a:lnTo>
                    <a:pt x="20405" y="5384"/>
                  </a:lnTo>
                  <a:lnTo>
                    <a:pt x="127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966;p72"/>
            <p:cNvSpPr/>
            <p:nvPr/>
          </p:nvSpPr>
          <p:spPr>
            <a:xfrm>
              <a:off x="862725" y="3119363"/>
              <a:ext cx="545400" cy="500275"/>
            </a:xfrm>
            <a:custGeom>
              <a:avLst/>
              <a:gdLst/>
              <a:ahLst/>
              <a:cxnLst/>
              <a:rect l="l" t="t" r="r" b="b"/>
              <a:pathLst>
                <a:path w="21816" h="20011" extrusionOk="0">
                  <a:moveTo>
                    <a:pt x="14427" y="203"/>
                  </a:moveTo>
                  <a:cubicBezTo>
                    <a:pt x="14618" y="203"/>
                    <a:pt x="14807" y="256"/>
                    <a:pt x="14961" y="367"/>
                  </a:cubicBezTo>
                  <a:lnTo>
                    <a:pt x="21110" y="4702"/>
                  </a:lnTo>
                  <a:cubicBezTo>
                    <a:pt x="21493" y="4944"/>
                    <a:pt x="21534" y="5428"/>
                    <a:pt x="21231" y="5750"/>
                  </a:cubicBezTo>
                  <a:lnTo>
                    <a:pt x="8065" y="19521"/>
                  </a:lnTo>
                  <a:cubicBezTo>
                    <a:pt x="7891" y="19707"/>
                    <a:pt x="7629" y="19806"/>
                    <a:pt x="7369" y="19806"/>
                  </a:cubicBezTo>
                  <a:cubicBezTo>
                    <a:pt x="7178" y="19806"/>
                    <a:pt x="6989" y="19753"/>
                    <a:pt x="6835" y="19642"/>
                  </a:cubicBezTo>
                  <a:lnTo>
                    <a:pt x="686" y="15327"/>
                  </a:lnTo>
                  <a:cubicBezTo>
                    <a:pt x="302" y="15065"/>
                    <a:pt x="262" y="14581"/>
                    <a:pt x="565" y="14259"/>
                  </a:cubicBezTo>
                  <a:lnTo>
                    <a:pt x="13731" y="488"/>
                  </a:lnTo>
                  <a:cubicBezTo>
                    <a:pt x="13905" y="302"/>
                    <a:pt x="14167" y="203"/>
                    <a:pt x="14427" y="203"/>
                  </a:cubicBezTo>
                  <a:close/>
                  <a:moveTo>
                    <a:pt x="14431" y="0"/>
                  </a:moveTo>
                  <a:cubicBezTo>
                    <a:pt x="14105" y="0"/>
                    <a:pt x="13781" y="124"/>
                    <a:pt x="13549" y="367"/>
                  </a:cubicBezTo>
                  <a:lnTo>
                    <a:pt x="383" y="14138"/>
                  </a:lnTo>
                  <a:cubicBezTo>
                    <a:pt x="0" y="14541"/>
                    <a:pt x="61" y="15146"/>
                    <a:pt x="524" y="15489"/>
                  </a:cubicBezTo>
                  <a:lnTo>
                    <a:pt x="6674" y="19803"/>
                  </a:lnTo>
                  <a:cubicBezTo>
                    <a:pt x="6882" y="19942"/>
                    <a:pt x="7132" y="20010"/>
                    <a:pt x="7379" y="20010"/>
                  </a:cubicBezTo>
                  <a:cubicBezTo>
                    <a:pt x="7706" y="20010"/>
                    <a:pt x="8028" y="19892"/>
                    <a:pt x="8247" y="19662"/>
                  </a:cubicBezTo>
                  <a:lnTo>
                    <a:pt x="21413" y="5871"/>
                  </a:lnTo>
                  <a:cubicBezTo>
                    <a:pt x="21816" y="5468"/>
                    <a:pt x="21735" y="4863"/>
                    <a:pt x="21272" y="4540"/>
                  </a:cubicBezTo>
                  <a:lnTo>
                    <a:pt x="15122" y="205"/>
                  </a:lnTo>
                  <a:cubicBezTo>
                    <a:pt x="14916" y="68"/>
                    <a:pt x="14673" y="0"/>
                    <a:pt x="144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967;p72"/>
            <p:cNvSpPr/>
            <p:nvPr/>
          </p:nvSpPr>
          <p:spPr>
            <a:xfrm>
              <a:off x="865750" y="3122063"/>
              <a:ext cx="538350" cy="495350"/>
            </a:xfrm>
            <a:custGeom>
              <a:avLst/>
              <a:gdLst/>
              <a:ahLst/>
              <a:cxnLst/>
              <a:rect l="l" t="t" r="r" b="b"/>
              <a:pathLst>
                <a:path w="21534" h="19814" extrusionOk="0">
                  <a:moveTo>
                    <a:pt x="14306" y="83"/>
                  </a:moveTo>
                  <a:cubicBezTo>
                    <a:pt x="14495" y="83"/>
                    <a:pt x="14684" y="135"/>
                    <a:pt x="14840" y="239"/>
                  </a:cubicBezTo>
                  <a:lnTo>
                    <a:pt x="21009" y="4574"/>
                  </a:lnTo>
                  <a:cubicBezTo>
                    <a:pt x="21393" y="4836"/>
                    <a:pt x="21433" y="5299"/>
                    <a:pt x="21130" y="5622"/>
                  </a:cubicBezTo>
                  <a:lnTo>
                    <a:pt x="7904" y="19454"/>
                  </a:lnTo>
                  <a:cubicBezTo>
                    <a:pt x="7729" y="19640"/>
                    <a:pt x="7474" y="19739"/>
                    <a:pt x="7220" y="19739"/>
                  </a:cubicBezTo>
                  <a:cubicBezTo>
                    <a:pt x="7034" y="19739"/>
                    <a:pt x="6848" y="19685"/>
                    <a:pt x="6694" y="19575"/>
                  </a:cubicBezTo>
                  <a:lnTo>
                    <a:pt x="524" y="15240"/>
                  </a:lnTo>
                  <a:cubicBezTo>
                    <a:pt x="161" y="14977"/>
                    <a:pt x="101" y="14514"/>
                    <a:pt x="403" y="14191"/>
                  </a:cubicBezTo>
                  <a:lnTo>
                    <a:pt x="13630" y="360"/>
                  </a:lnTo>
                  <a:cubicBezTo>
                    <a:pt x="13803" y="175"/>
                    <a:pt x="14055" y="83"/>
                    <a:pt x="14306" y="83"/>
                  </a:cubicBezTo>
                  <a:close/>
                  <a:moveTo>
                    <a:pt x="14318" y="1"/>
                  </a:moveTo>
                  <a:cubicBezTo>
                    <a:pt x="14036" y="1"/>
                    <a:pt x="13756" y="110"/>
                    <a:pt x="13569" y="319"/>
                  </a:cubicBezTo>
                  <a:lnTo>
                    <a:pt x="343" y="14151"/>
                  </a:lnTo>
                  <a:cubicBezTo>
                    <a:pt x="0" y="14494"/>
                    <a:pt x="60" y="15018"/>
                    <a:pt x="464" y="15300"/>
                  </a:cubicBezTo>
                  <a:lnTo>
                    <a:pt x="6634" y="19635"/>
                  </a:lnTo>
                  <a:cubicBezTo>
                    <a:pt x="6806" y="19756"/>
                    <a:pt x="7016" y="19814"/>
                    <a:pt x="7224" y="19814"/>
                  </a:cubicBezTo>
                  <a:cubicBezTo>
                    <a:pt x="7503" y="19814"/>
                    <a:pt x="7780" y="19710"/>
                    <a:pt x="7964" y="19514"/>
                  </a:cubicBezTo>
                  <a:lnTo>
                    <a:pt x="21191" y="5662"/>
                  </a:lnTo>
                  <a:cubicBezTo>
                    <a:pt x="21534" y="5320"/>
                    <a:pt x="21473" y="4795"/>
                    <a:pt x="21070" y="4533"/>
                  </a:cubicBezTo>
                  <a:lnTo>
                    <a:pt x="14900" y="178"/>
                  </a:lnTo>
                  <a:cubicBezTo>
                    <a:pt x="14730" y="59"/>
                    <a:pt x="14524" y="1"/>
                    <a:pt x="143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968;p72"/>
            <p:cNvSpPr/>
            <p:nvPr/>
          </p:nvSpPr>
          <p:spPr>
            <a:xfrm>
              <a:off x="1257400" y="3285613"/>
              <a:ext cx="69575" cy="52950"/>
            </a:xfrm>
            <a:custGeom>
              <a:avLst/>
              <a:gdLst/>
              <a:ahLst/>
              <a:cxnLst/>
              <a:rect l="l" t="t" r="r" b="b"/>
              <a:pathLst>
                <a:path w="2783" h="2118" extrusionOk="0">
                  <a:moveTo>
                    <a:pt x="1466" y="1"/>
                  </a:moveTo>
                  <a:cubicBezTo>
                    <a:pt x="1093" y="1"/>
                    <a:pt x="719" y="136"/>
                    <a:pt x="464" y="391"/>
                  </a:cubicBezTo>
                  <a:cubicBezTo>
                    <a:pt x="0" y="854"/>
                    <a:pt x="41" y="1520"/>
                    <a:pt x="565" y="1883"/>
                  </a:cubicBezTo>
                  <a:cubicBezTo>
                    <a:pt x="783" y="2040"/>
                    <a:pt x="1058" y="2118"/>
                    <a:pt x="1337" y="2118"/>
                  </a:cubicBezTo>
                  <a:cubicBezTo>
                    <a:pt x="1703" y="2118"/>
                    <a:pt x="2076" y="1984"/>
                    <a:pt x="2339" y="1721"/>
                  </a:cubicBezTo>
                  <a:cubicBezTo>
                    <a:pt x="2783" y="1278"/>
                    <a:pt x="2742" y="612"/>
                    <a:pt x="2238" y="229"/>
                  </a:cubicBezTo>
                  <a:cubicBezTo>
                    <a:pt x="2015" y="75"/>
                    <a:pt x="1741" y="1"/>
                    <a:pt x="14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969;p72"/>
            <p:cNvSpPr/>
            <p:nvPr/>
          </p:nvSpPr>
          <p:spPr>
            <a:xfrm>
              <a:off x="1257400" y="3282263"/>
              <a:ext cx="69575" cy="59500"/>
            </a:xfrm>
            <a:custGeom>
              <a:avLst/>
              <a:gdLst/>
              <a:ahLst/>
              <a:cxnLst/>
              <a:rect l="l" t="t" r="r" b="b"/>
              <a:pathLst>
                <a:path w="2783" h="2380" fill="none" extrusionOk="0">
                  <a:moveTo>
                    <a:pt x="2339" y="1855"/>
                  </a:moveTo>
                  <a:cubicBezTo>
                    <a:pt x="1875" y="2319"/>
                    <a:pt x="1069" y="2380"/>
                    <a:pt x="565" y="2017"/>
                  </a:cubicBezTo>
                  <a:cubicBezTo>
                    <a:pt x="41" y="1654"/>
                    <a:pt x="0" y="988"/>
                    <a:pt x="464" y="525"/>
                  </a:cubicBezTo>
                  <a:cubicBezTo>
                    <a:pt x="908" y="81"/>
                    <a:pt x="1714" y="0"/>
                    <a:pt x="2238" y="363"/>
                  </a:cubicBezTo>
                  <a:cubicBezTo>
                    <a:pt x="2742" y="746"/>
                    <a:pt x="2783" y="1412"/>
                    <a:pt x="2339" y="1855"/>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970;p72"/>
            <p:cNvSpPr/>
            <p:nvPr/>
          </p:nvSpPr>
          <p:spPr>
            <a:xfrm>
              <a:off x="1274025" y="3309288"/>
              <a:ext cx="20200" cy="17575"/>
            </a:xfrm>
            <a:custGeom>
              <a:avLst/>
              <a:gdLst/>
              <a:ahLst/>
              <a:cxnLst/>
              <a:rect l="l" t="t" r="r" b="b"/>
              <a:pathLst>
                <a:path w="808" h="703" extrusionOk="0">
                  <a:moveTo>
                    <a:pt x="90" y="0"/>
                  </a:moveTo>
                  <a:cubicBezTo>
                    <a:pt x="61" y="0"/>
                    <a:pt x="36" y="19"/>
                    <a:pt x="21" y="48"/>
                  </a:cubicBezTo>
                  <a:cubicBezTo>
                    <a:pt x="1" y="69"/>
                    <a:pt x="21" y="109"/>
                    <a:pt x="61" y="129"/>
                  </a:cubicBezTo>
                  <a:cubicBezTo>
                    <a:pt x="61" y="129"/>
                    <a:pt x="182" y="169"/>
                    <a:pt x="303" y="270"/>
                  </a:cubicBezTo>
                  <a:cubicBezTo>
                    <a:pt x="424" y="351"/>
                    <a:pt x="585" y="472"/>
                    <a:pt x="666" y="653"/>
                  </a:cubicBezTo>
                  <a:cubicBezTo>
                    <a:pt x="666" y="673"/>
                    <a:pt x="666" y="673"/>
                    <a:pt x="686" y="694"/>
                  </a:cubicBezTo>
                  <a:cubicBezTo>
                    <a:pt x="700" y="694"/>
                    <a:pt x="713" y="703"/>
                    <a:pt x="727" y="703"/>
                  </a:cubicBezTo>
                  <a:cubicBezTo>
                    <a:pt x="733" y="703"/>
                    <a:pt x="740" y="700"/>
                    <a:pt x="747" y="694"/>
                  </a:cubicBezTo>
                  <a:cubicBezTo>
                    <a:pt x="787" y="694"/>
                    <a:pt x="807" y="653"/>
                    <a:pt x="807" y="613"/>
                  </a:cubicBezTo>
                  <a:cubicBezTo>
                    <a:pt x="767" y="512"/>
                    <a:pt x="706" y="432"/>
                    <a:pt x="626" y="351"/>
                  </a:cubicBezTo>
                  <a:cubicBezTo>
                    <a:pt x="565" y="270"/>
                    <a:pt x="485" y="210"/>
                    <a:pt x="404" y="149"/>
                  </a:cubicBezTo>
                  <a:cubicBezTo>
                    <a:pt x="263" y="69"/>
                    <a:pt x="122" y="8"/>
                    <a:pt x="122" y="8"/>
                  </a:cubicBezTo>
                  <a:cubicBezTo>
                    <a:pt x="111" y="3"/>
                    <a:pt x="100" y="0"/>
                    <a:pt x="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971;p72"/>
            <p:cNvSpPr/>
            <p:nvPr/>
          </p:nvSpPr>
          <p:spPr>
            <a:xfrm>
              <a:off x="1278075" y="3303238"/>
              <a:ext cx="24200" cy="20750"/>
            </a:xfrm>
            <a:custGeom>
              <a:avLst/>
              <a:gdLst/>
              <a:ahLst/>
              <a:cxnLst/>
              <a:rect l="l" t="t" r="r" b="b"/>
              <a:pathLst>
                <a:path w="968" h="830" extrusionOk="0">
                  <a:moveTo>
                    <a:pt x="106" y="0"/>
                  </a:moveTo>
                  <a:cubicBezTo>
                    <a:pt x="71" y="0"/>
                    <a:pt x="35" y="19"/>
                    <a:pt x="20" y="48"/>
                  </a:cubicBezTo>
                  <a:cubicBezTo>
                    <a:pt x="0" y="89"/>
                    <a:pt x="20" y="129"/>
                    <a:pt x="61" y="149"/>
                  </a:cubicBezTo>
                  <a:cubicBezTo>
                    <a:pt x="61" y="149"/>
                    <a:pt x="202" y="210"/>
                    <a:pt x="363" y="311"/>
                  </a:cubicBezTo>
                  <a:cubicBezTo>
                    <a:pt x="504" y="411"/>
                    <a:pt x="706" y="573"/>
                    <a:pt x="786" y="774"/>
                  </a:cubicBezTo>
                  <a:cubicBezTo>
                    <a:pt x="786" y="794"/>
                    <a:pt x="786" y="794"/>
                    <a:pt x="807" y="815"/>
                  </a:cubicBezTo>
                  <a:cubicBezTo>
                    <a:pt x="817" y="825"/>
                    <a:pt x="832" y="830"/>
                    <a:pt x="847" y="830"/>
                  </a:cubicBezTo>
                  <a:cubicBezTo>
                    <a:pt x="862" y="830"/>
                    <a:pt x="877" y="825"/>
                    <a:pt x="887" y="815"/>
                  </a:cubicBezTo>
                  <a:cubicBezTo>
                    <a:pt x="948" y="815"/>
                    <a:pt x="968" y="774"/>
                    <a:pt x="948" y="734"/>
                  </a:cubicBezTo>
                  <a:cubicBezTo>
                    <a:pt x="907" y="613"/>
                    <a:pt x="847" y="512"/>
                    <a:pt x="746" y="411"/>
                  </a:cubicBezTo>
                  <a:cubicBezTo>
                    <a:pt x="665" y="331"/>
                    <a:pt x="585" y="250"/>
                    <a:pt x="484" y="190"/>
                  </a:cubicBezTo>
                  <a:cubicBezTo>
                    <a:pt x="302" y="69"/>
                    <a:pt x="141" y="8"/>
                    <a:pt x="141" y="8"/>
                  </a:cubicBezTo>
                  <a:cubicBezTo>
                    <a:pt x="130" y="3"/>
                    <a:pt x="118" y="0"/>
                    <a:pt x="1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972;p72"/>
            <p:cNvSpPr/>
            <p:nvPr/>
          </p:nvSpPr>
          <p:spPr>
            <a:xfrm>
              <a:off x="1281600" y="3295663"/>
              <a:ext cx="29750" cy="25425"/>
            </a:xfrm>
            <a:custGeom>
              <a:avLst/>
              <a:gdLst/>
              <a:ahLst/>
              <a:cxnLst/>
              <a:rect l="l" t="t" r="r" b="b"/>
              <a:pathLst>
                <a:path w="1190" h="1017" extrusionOk="0">
                  <a:moveTo>
                    <a:pt x="134" y="1"/>
                  </a:moveTo>
                  <a:cubicBezTo>
                    <a:pt x="92" y="1"/>
                    <a:pt x="55" y="20"/>
                    <a:pt x="40" y="49"/>
                  </a:cubicBezTo>
                  <a:cubicBezTo>
                    <a:pt x="0" y="110"/>
                    <a:pt x="20" y="170"/>
                    <a:pt x="81" y="190"/>
                  </a:cubicBezTo>
                  <a:cubicBezTo>
                    <a:pt x="81" y="190"/>
                    <a:pt x="766" y="452"/>
                    <a:pt x="968" y="956"/>
                  </a:cubicBezTo>
                  <a:cubicBezTo>
                    <a:pt x="968" y="977"/>
                    <a:pt x="988" y="997"/>
                    <a:pt x="988" y="997"/>
                  </a:cubicBezTo>
                  <a:cubicBezTo>
                    <a:pt x="1028" y="1017"/>
                    <a:pt x="1069" y="1017"/>
                    <a:pt x="1109" y="1017"/>
                  </a:cubicBezTo>
                  <a:cubicBezTo>
                    <a:pt x="1170" y="997"/>
                    <a:pt x="1190" y="936"/>
                    <a:pt x="1170" y="896"/>
                  </a:cubicBezTo>
                  <a:cubicBezTo>
                    <a:pt x="1129" y="755"/>
                    <a:pt x="1028" y="614"/>
                    <a:pt x="928" y="493"/>
                  </a:cubicBezTo>
                  <a:cubicBezTo>
                    <a:pt x="827" y="412"/>
                    <a:pt x="706" y="311"/>
                    <a:pt x="585" y="231"/>
                  </a:cubicBezTo>
                  <a:cubicBezTo>
                    <a:pt x="383" y="89"/>
                    <a:pt x="182" y="9"/>
                    <a:pt x="182" y="9"/>
                  </a:cubicBezTo>
                  <a:cubicBezTo>
                    <a:pt x="165" y="3"/>
                    <a:pt x="149"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973;p72"/>
            <p:cNvSpPr/>
            <p:nvPr/>
          </p:nvSpPr>
          <p:spPr>
            <a:xfrm>
              <a:off x="1091050" y="3253363"/>
              <a:ext cx="69600" cy="52950"/>
            </a:xfrm>
            <a:custGeom>
              <a:avLst/>
              <a:gdLst/>
              <a:ahLst/>
              <a:cxnLst/>
              <a:rect l="l" t="t" r="r" b="b"/>
              <a:pathLst>
                <a:path w="2784" h="2118" extrusionOk="0">
                  <a:moveTo>
                    <a:pt x="1472" y="0"/>
                  </a:moveTo>
                  <a:cubicBezTo>
                    <a:pt x="1104" y="0"/>
                    <a:pt x="731" y="135"/>
                    <a:pt x="464" y="390"/>
                  </a:cubicBezTo>
                  <a:cubicBezTo>
                    <a:pt x="1" y="854"/>
                    <a:pt x="41" y="1519"/>
                    <a:pt x="565" y="1882"/>
                  </a:cubicBezTo>
                  <a:cubicBezTo>
                    <a:pt x="784" y="2039"/>
                    <a:pt x="1059" y="2117"/>
                    <a:pt x="1338" y="2117"/>
                  </a:cubicBezTo>
                  <a:cubicBezTo>
                    <a:pt x="1704" y="2117"/>
                    <a:pt x="2077" y="1984"/>
                    <a:pt x="2340" y="1721"/>
                  </a:cubicBezTo>
                  <a:cubicBezTo>
                    <a:pt x="2783" y="1277"/>
                    <a:pt x="2743" y="612"/>
                    <a:pt x="2239" y="229"/>
                  </a:cubicBezTo>
                  <a:cubicBezTo>
                    <a:pt x="2016" y="74"/>
                    <a:pt x="1745" y="0"/>
                    <a:pt x="14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974;p72"/>
            <p:cNvSpPr/>
            <p:nvPr/>
          </p:nvSpPr>
          <p:spPr>
            <a:xfrm>
              <a:off x="1091050" y="3249988"/>
              <a:ext cx="69600" cy="59525"/>
            </a:xfrm>
            <a:custGeom>
              <a:avLst/>
              <a:gdLst/>
              <a:ahLst/>
              <a:cxnLst/>
              <a:rect l="l" t="t" r="r" b="b"/>
              <a:pathLst>
                <a:path w="2784" h="2381" fill="none" extrusionOk="0">
                  <a:moveTo>
                    <a:pt x="2340" y="1856"/>
                  </a:moveTo>
                  <a:cubicBezTo>
                    <a:pt x="1876" y="2320"/>
                    <a:pt x="1069" y="2380"/>
                    <a:pt x="565" y="2017"/>
                  </a:cubicBezTo>
                  <a:cubicBezTo>
                    <a:pt x="41" y="1654"/>
                    <a:pt x="1" y="989"/>
                    <a:pt x="464" y="525"/>
                  </a:cubicBezTo>
                  <a:cubicBezTo>
                    <a:pt x="928" y="82"/>
                    <a:pt x="1715" y="1"/>
                    <a:pt x="2239" y="364"/>
                  </a:cubicBezTo>
                  <a:cubicBezTo>
                    <a:pt x="2743" y="747"/>
                    <a:pt x="2783" y="1412"/>
                    <a:pt x="2340" y="1856"/>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975;p72"/>
            <p:cNvSpPr/>
            <p:nvPr/>
          </p:nvSpPr>
          <p:spPr>
            <a:xfrm>
              <a:off x="1106175" y="3264963"/>
              <a:ext cx="39350" cy="29625"/>
            </a:xfrm>
            <a:custGeom>
              <a:avLst/>
              <a:gdLst/>
              <a:ahLst/>
              <a:cxnLst/>
              <a:rect l="l" t="t" r="r" b="b"/>
              <a:pathLst>
                <a:path w="1574" h="1185" extrusionOk="0">
                  <a:moveTo>
                    <a:pt x="817" y="92"/>
                  </a:moveTo>
                  <a:cubicBezTo>
                    <a:pt x="862" y="92"/>
                    <a:pt x="907" y="97"/>
                    <a:pt x="948" y="108"/>
                  </a:cubicBezTo>
                  <a:cubicBezTo>
                    <a:pt x="948" y="128"/>
                    <a:pt x="928" y="289"/>
                    <a:pt x="888" y="450"/>
                  </a:cubicBezTo>
                  <a:cubicBezTo>
                    <a:pt x="666" y="350"/>
                    <a:pt x="484" y="229"/>
                    <a:pt x="444" y="208"/>
                  </a:cubicBezTo>
                  <a:cubicBezTo>
                    <a:pt x="549" y="134"/>
                    <a:pt x="687" y="92"/>
                    <a:pt x="817" y="92"/>
                  </a:cubicBezTo>
                  <a:close/>
                  <a:moveTo>
                    <a:pt x="1069" y="148"/>
                  </a:moveTo>
                  <a:cubicBezTo>
                    <a:pt x="1110" y="168"/>
                    <a:pt x="1150" y="188"/>
                    <a:pt x="1190" y="208"/>
                  </a:cubicBezTo>
                  <a:cubicBezTo>
                    <a:pt x="1291" y="289"/>
                    <a:pt x="1372" y="390"/>
                    <a:pt x="1372" y="511"/>
                  </a:cubicBezTo>
                  <a:cubicBezTo>
                    <a:pt x="1360" y="511"/>
                    <a:pt x="1309" y="524"/>
                    <a:pt x="1230" y="524"/>
                  </a:cubicBezTo>
                  <a:cubicBezTo>
                    <a:pt x="1170" y="524"/>
                    <a:pt x="1095" y="517"/>
                    <a:pt x="1009" y="491"/>
                  </a:cubicBezTo>
                  <a:cubicBezTo>
                    <a:pt x="1049" y="329"/>
                    <a:pt x="1069" y="168"/>
                    <a:pt x="1069" y="148"/>
                  </a:cubicBezTo>
                  <a:close/>
                  <a:moveTo>
                    <a:pt x="363" y="269"/>
                  </a:moveTo>
                  <a:cubicBezTo>
                    <a:pt x="424" y="309"/>
                    <a:pt x="626" y="450"/>
                    <a:pt x="868" y="531"/>
                  </a:cubicBezTo>
                  <a:cubicBezTo>
                    <a:pt x="868" y="571"/>
                    <a:pt x="847" y="592"/>
                    <a:pt x="847" y="632"/>
                  </a:cubicBezTo>
                  <a:cubicBezTo>
                    <a:pt x="827" y="632"/>
                    <a:pt x="827" y="612"/>
                    <a:pt x="827" y="612"/>
                  </a:cubicBezTo>
                  <a:cubicBezTo>
                    <a:pt x="726" y="585"/>
                    <a:pt x="628" y="576"/>
                    <a:pt x="540" y="576"/>
                  </a:cubicBezTo>
                  <a:cubicBezTo>
                    <a:pt x="363" y="576"/>
                    <a:pt x="229" y="612"/>
                    <a:pt x="202" y="612"/>
                  </a:cubicBezTo>
                  <a:cubicBezTo>
                    <a:pt x="202" y="491"/>
                    <a:pt x="243" y="370"/>
                    <a:pt x="343" y="269"/>
                  </a:cubicBezTo>
                  <a:close/>
                  <a:moveTo>
                    <a:pt x="989" y="571"/>
                  </a:moveTo>
                  <a:cubicBezTo>
                    <a:pt x="1089" y="602"/>
                    <a:pt x="1180" y="612"/>
                    <a:pt x="1251" y="612"/>
                  </a:cubicBezTo>
                  <a:cubicBezTo>
                    <a:pt x="1321" y="612"/>
                    <a:pt x="1372" y="602"/>
                    <a:pt x="1392" y="592"/>
                  </a:cubicBezTo>
                  <a:lnTo>
                    <a:pt x="1392" y="592"/>
                  </a:lnTo>
                  <a:cubicBezTo>
                    <a:pt x="1372" y="712"/>
                    <a:pt x="1331" y="813"/>
                    <a:pt x="1251" y="914"/>
                  </a:cubicBezTo>
                  <a:cubicBezTo>
                    <a:pt x="1230" y="894"/>
                    <a:pt x="1150" y="813"/>
                    <a:pt x="1049" y="733"/>
                  </a:cubicBezTo>
                  <a:cubicBezTo>
                    <a:pt x="1029" y="712"/>
                    <a:pt x="989" y="692"/>
                    <a:pt x="948" y="672"/>
                  </a:cubicBezTo>
                  <a:cubicBezTo>
                    <a:pt x="948" y="672"/>
                    <a:pt x="948" y="652"/>
                    <a:pt x="948" y="652"/>
                  </a:cubicBezTo>
                  <a:cubicBezTo>
                    <a:pt x="968" y="632"/>
                    <a:pt x="968" y="592"/>
                    <a:pt x="989" y="571"/>
                  </a:cubicBezTo>
                  <a:close/>
                  <a:moveTo>
                    <a:pt x="490" y="663"/>
                  </a:moveTo>
                  <a:cubicBezTo>
                    <a:pt x="580" y="663"/>
                    <a:pt x="688" y="675"/>
                    <a:pt x="807" y="712"/>
                  </a:cubicBezTo>
                  <a:cubicBezTo>
                    <a:pt x="726" y="894"/>
                    <a:pt x="626" y="1035"/>
                    <a:pt x="605" y="1075"/>
                  </a:cubicBezTo>
                  <a:cubicBezTo>
                    <a:pt x="525" y="1055"/>
                    <a:pt x="464" y="1035"/>
                    <a:pt x="404" y="995"/>
                  </a:cubicBezTo>
                  <a:cubicBezTo>
                    <a:pt x="283" y="914"/>
                    <a:pt x="222" y="813"/>
                    <a:pt x="202" y="712"/>
                  </a:cubicBezTo>
                  <a:cubicBezTo>
                    <a:pt x="228" y="700"/>
                    <a:pt x="334" y="663"/>
                    <a:pt x="490" y="663"/>
                  </a:cubicBezTo>
                  <a:close/>
                  <a:moveTo>
                    <a:pt x="908" y="753"/>
                  </a:moveTo>
                  <a:cubicBezTo>
                    <a:pt x="948" y="773"/>
                    <a:pt x="968" y="793"/>
                    <a:pt x="1009" y="813"/>
                  </a:cubicBezTo>
                  <a:cubicBezTo>
                    <a:pt x="1089" y="894"/>
                    <a:pt x="1150" y="954"/>
                    <a:pt x="1170" y="975"/>
                  </a:cubicBezTo>
                  <a:cubicBezTo>
                    <a:pt x="1047" y="1045"/>
                    <a:pt x="910" y="1099"/>
                    <a:pt x="770" y="1099"/>
                  </a:cubicBezTo>
                  <a:cubicBezTo>
                    <a:pt x="749" y="1099"/>
                    <a:pt x="727" y="1098"/>
                    <a:pt x="706" y="1096"/>
                  </a:cubicBezTo>
                  <a:cubicBezTo>
                    <a:pt x="747" y="1055"/>
                    <a:pt x="827" y="934"/>
                    <a:pt x="908" y="753"/>
                  </a:cubicBezTo>
                  <a:close/>
                  <a:moveTo>
                    <a:pt x="831" y="0"/>
                  </a:moveTo>
                  <a:cubicBezTo>
                    <a:pt x="625" y="0"/>
                    <a:pt x="414" y="78"/>
                    <a:pt x="263" y="229"/>
                  </a:cubicBezTo>
                  <a:cubicBezTo>
                    <a:pt x="1" y="471"/>
                    <a:pt x="41" y="854"/>
                    <a:pt x="323" y="1055"/>
                  </a:cubicBezTo>
                  <a:cubicBezTo>
                    <a:pt x="445" y="1142"/>
                    <a:pt x="601" y="1184"/>
                    <a:pt x="758" y="1184"/>
                  </a:cubicBezTo>
                  <a:cubicBezTo>
                    <a:pt x="965" y="1184"/>
                    <a:pt x="1174" y="1112"/>
                    <a:pt x="1311" y="975"/>
                  </a:cubicBezTo>
                  <a:cubicBezTo>
                    <a:pt x="1573" y="712"/>
                    <a:pt x="1553" y="329"/>
                    <a:pt x="1251" y="128"/>
                  </a:cubicBezTo>
                  <a:cubicBezTo>
                    <a:pt x="1131" y="42"/>
                    <a:pt x="982" y="0"/>
                    <a:pt x="8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976;p72"/>
            <p:cNvSpPr/>
            <p:nvPr/>
          </p:nvSpPr>
          <p:spPr>
            <a:xfrm>
              <a:off x="1141450" y="3203288"/>
              <a:ext cx="70100" cy="53100"/>
            </a:xfrm>
            <a:custGeom>
              <a:avLst/>
              <a:gdLst/>
              <a:ahLst/>
              <a:cxnLst/>
              <a:rect l="l" t="t" r="r" b="b"/>
              <a:pathLst>
                <a:path w="2804" h="2124" extrusionOk="0">
                  <a:moveTo>
                    <a:pt x="1466" y="1"/>
                  </a:moveTo>
                  <a:cubicBezTo>
                    <a:pt x="1101" y="1"/>
                    <a:pt x="728" y="134"/>
                    <a:pt x="465" y="397"/>
                  </a:cubicBezTo>
                  <a:cubicBezTo>
                    <a:pt x="1" y="841"/>
                    <a:pt x="61" y="1526"/>
                    <a:pt x="566" y="1889"/>
                  </a:cubicBezTo>
                  <a:cubicBezTo>
                    <a:pt x="793" y="2046"/>
                    <a:pt x="1069" y="2124"/>
                    <a:pt x="1347" y="2124"/>
                  </a:cubicBezTo>
                  <a:cubicBezTo>
                    <a:pt x="1710" y="2124"/>
                    <a:pt x="2077" y="1991"/>
                    <a:pt x="2340" y="1728"/>
                  </a:cubicBezTo>
                  <a:cubicBezTo>
                    <a:pt x="2804" y="1264"/>
                    <a:pt x="2763" y="599"/>
                    <a:pt x="2239" y="236"/>
                  </a:cubicBezTo>
                  <a:cubicBezTo>
                    <a:pt x="2021" y="79"/>
                    <a:pt x="1746" y="1"/>
                    <a:pt x="14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977;p72"/>
            <p:cNvSpPr/>
            <p:nvPr/>
          </p:nvSpPr>
          <p:spPr>
            <a:xfrm>
              <a:off x="1141450" y="3200088"/>
              <a:ext cx="70100" cy="59500"/>
            </a:xfrm>
            <a:custGeom>
              <a:avLst/>
              <a:gdLst/>
              <a:ahLst/>
              <a:cxnLst/>
              <a:rect l="l" t="t" r="r" b="b"/>
              <a:pathLst>
                <a:path w="2804" h="2380" fill="none" extrusionOk="0">
                  <a:moveTo>
                    <a:pt x="2340" y="1856"/>
                  </a:moveTo>
                  <a:cubicBezTo>
                    <a:pt x="1876" y="2320"/>
                    <a:pt x="1090" y="2380"/>
                    <a:pt x="566" y="2017"/>
                  </a:cubicBezTo>
                  <a:cubicBezTo>
                    <a:pt x="61" y="1654"/>
                    <a:pt x="1" y="969"/>
                    <a:pt x="465" y="525"/>
                  </a:cubicBezTo>
                  <a:cubicBezTo>
                    <a:pt x="928" y="61"/>
                    <a:pt x="1735" y="1"/>
                    <a:pt x="2239" y="364"/>
                  </a:cubicBezTo>
                  <a:cubicBezTo>
                    <a:pt x="2763" y="727"/>
                    <a:pt x="2804" y="1392"/>
                    <a:pt x="2340" y="1856"/>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978;p72"/>
            <p:cNvSpPr/>
            <p:nvPr/>
          </p:nvSpPr>
          <p:spPr>
            <a:xfrm>
              <a:off x="1207000" y="3334538"/>
              <a:ext cx="70575" cy="53725"/>
            </a:xfrm>
            <a:custGeom>
              <a:avLst/>
              <a:gdLst/>
              <a:ahLst/>
              <a:cxnLst/>
              <a:rect l="l" t="t" r="r" b="b"/>
              <a:pathLst>
                <a:path w="2823" h="2149" extrusionOk="0">
                  <a:moveTo>
                    <a:pt x="1507" y="1"/>
                  </a:moveTo>
                  <a:cubicBezTo>
                    <a:pt x="1132" y="1"/>
                    <a:pt x="744" y="141"/>
                    <a:pt x="464" y="409"/>
                  </a:cubicBezTo>
                  <a:cubicBezTo>
                    <a:pt x="0" y="873"/>
                    <a:pt x="20" y="1559"/>
                    <a:pt x="544" y="1922"/>
                  </a:cubicBezTo>
                  <a:cubicBezTo>
                    <a:pt x="765" y="2075"/>
                    <a:pt x="1036" y="2149"/>
                    <a:pt x="1310" y="2149"/>
                  </a:cubicBezTo>
                  <a:cubicBezTo>
                    <a:pt x="1687" y="2149"/>
                    <a:pt x="2071" y="2009"/>
                    <a:pt x="2339" y="1740"/>
                  </a:cubicBezTo>
                  <a:cubicBezTo>
                    <a:pt x="2823" y="1276"/>
                    <a:pt x="2783" y="591"/>
                    <a:pt x="2258" y="228"/>
                  </a:cubicBezTo>
                  <a:cubicBezTo>
                    <a:pt x="2046" y="75"/>
                    <a:pt x="1780" y="1"/>
                    <a:pt x="1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979;p72"/>
            <p:cNvSpPr/>
            <p:nvPr/>
          </p:nvSpPr>
          <p:spPr>
            <a:xfrm>
              <a:off x="1207000" y="3331163"/>
              <a:ext cx="70575" cy="60500"/>
            </a:xfrm>
            <a:custGeom>
              <a:avLst/>
              <a:gdLst/>
              <a:ahLst/>
              <a:cxnLst/>
              <a:rect l="l" t="t" r="r" b="b"/>
              <a:pathLst>
                <a:path w="2823" h="2420" fill="none" extrusionOk="0">
                  <a:moveTo>
                    <a:pt x="2339" y="1875"/>
                  </a:moveTo>
                  <a:cubicBezTo>
                    <a:pt x="1875" y="2339"/>
                    <a:pt x="1069" y="2420"/>
                    <a:pt x="544" y="2057"/>
                  </a:cubicBezTo>
                  <a:cubicBezTo>
                    <a:pt x="20" y="1694"/>
                    <a:pt x="0" y="1008"/>
                    <a:pt x="464" y="544"/>
                  </a:cubicBezTo>
                  <a:cubicBezTo>
                    <a:pt x="948" y="81"/>
                    <a:pt x="1754" y="0"/>
                    <a:pt x="2258" y="363"/>
                  </a:cubicBezTo>
                  <a:cubicBezTo>
                    <a:pt x="2783" y="726"/>
                    <a:pt x="2823" y="1411"/>
                    <a:pt x="2339" y="1875"/>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980;p72"/>
            <p:cNvSpPr/>
            <p:nvPr/>
          </p:nvSpPr>
          <p:spPr>
            <a:xfrm>
              <a:off x="1198425" y="3243788"/>
              <a:ext cx="70075" cy="52950"/>
            </a:xfrm>
            <a:custGeom>
              <a:avLst/>
              <a:gdLst/>
              <a:ahLst/>
              <a:cxnLst/>
              <a:rect l="l" t="t" r="r" b="b"/>
              <a:pathLst>
                <a:path w="2803" h="2118" extrusionOk="0">
                  <a:moveTo>
                    <a:pt x="1472" y="0"/>
                  </a:moveTo>
                  <a:cubicBezTo>
                    <a:pt x="1103" y="0"/>
                    <a:pt x="730" y="135"/>
                    <a:pt x="464" y="390"/>
                  </a:cubicBezTo>
                  <a:cubicBezTo>
                    <a:pt x="0" y="854"/>
                    <a:pt x="41" y="1519"/>
                    <a:pt x="565" y="1882"/>
                  </a:cubicBezTo>
                  <a:cubicBezTo>
                    <a:pt x="792" y="2039"/>
                    <a:pt x="1068" y="2117"/>
                    <a:pt x="1346" y="2117"/>
                  </a:cubicBezTo>
                  <a:cubicBezTo>
                    <a:pt x="1710" y="2117"/>
                    <a:pt x="2076" y="1984"/>
                    <a:pt x="2339" y="1721"/>
                  </a:cubicBezTo>
                  <a:cubicBezTo>
                    <a:pt x="2803" y="1277"/>
                    <a:pt x="2763" y="612"/>
                    <a:pt x="2238" y="229"/>
                  </a:cubicBezTo>
                  <a:cubicBezTo>
                    <a:pt x="2015" y="74"/>
                    <a:pt x="1745" y="0"/>
                    <a:pt x="14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981;p72"/>
            <p:cNvSpPr/>
            <p:nvPr/>
          </p:nvSpPr>
          <p:spPr>
            <a:xfrm>
              <a:off x="1198425" y="3240413"/>
              <a:ext cx="70075" cy="59525"/>
            </a:xfrm>
            <a:custGeom>
              <a:avLst/>
              <a:gdLst/>
              <a:ahLst/>
              <a:cxnLst/>
              <a:rect l="l" t="t" r="r" b="b"/>
              <a:pathLst>
                <a:path w="2803" h="2381" fill="none" extrusionOk="0">
                  <a:moveTo>
                    <a:pt x="2339" y="1856"/>
                  </a:moveTo>
                  <a:cubicBezTo>
                    <a:pt x="1875" y="2320"/>
                    <a:pt x="1089" y="2380"/>
                    <a:pt x="565" y="2017"/>
                  </a:cubicBezTo>
                  <a:cubicBezTo>
                    <a:pt x="41" y="1654"/>
                    <a:pt x="0" y="989"/>
                    <a:pt x="464" y="525"/>
                  </a:cubicBezTo>
                  <a:cubicBezTo>
                    <a:pt x="928" y="81"/>
                    <a:pt x="1714" y="1"/>
                    <a:pt x="2238" y="364"/>
                  </a:cubicBezTo>
                  <a:cubicBezTo>
                    <a:pt x="2763" y="747"/>
                    <a:pt x="2803" y="1412"/>
                    <a:pt x="2339" y="1856"/>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982;p72"/>
            <p:cNvSpPr/>
            <p:nvPr/>
          </p:nvSpPr>
          <p:spPr>
            <a:xfrm>
              <a:off x="1209500" y="3250738"/>
              <a:ext cx="48425" cy="39175"/>
            </a:xfrm>
            <a:custGeom>
              <a:avLst/>
              <a:gdLst/>
              <a:ahLst/>
              <a:cxnLst/>
              <a:rect l="l" t="t" r="r" b="b"/>
              <a:pathLst>
                <a:path w="1937" h="1567" extrusionOk="0">
                  <a:moveTo>
                    <a:pt x="931" y="109"/>
                  </a:moveTo>
                  <a:cubicBezTo>
                    <a:pt x="976" y="109"/>
                    <a:pt x="1023" y="124"/>
                    <a:pt x="1070" y="152"/>
                  </a:cubicBezTo>
                  <a:cubicBezTo>
                    <a:pt x="1271" y="294"/>
                    <a:pt x="1473" y="455"/>
                    <a:pt x="1674" y="596"/>
                  </a:cubicBezTo>
                  <a:cubicBezTo>
                    <a:pt x="1775" y="656"/>
                    <a:pt x="1775" y="757"/>
                    <a:pt x="1695" y="838"/>
                  </a:cubicBezTo>
                  <a:cubicBezTo>
                    <a:pt x="1614" y="919"/>
                    <a:pt x="1513" y="1019"/>
                    <a:pt x="1412" y="1100"/>
                  </a:cubicBezTo>
                  <a:cubicBezTo>
                    <a:pt x="1332" y="1201"/>
                    <a:pt x="1231" y="1281"/>
                    <a:pt x="1150" y="1382"/>
                  </a:cubicBezTo>
                  <a:cubicBezTo>
                    <a:pt x="1094" y="1428"/>
                    <a:pt x="1037" y="1454"/>
                    <a:pt x="984" y="1454"/>
                  </a:cubicBezTo>
                  <a:cubicBezTo>
                    <a:pt x="942" y="1454"/>
                    <a:pt x="903" y="1438"/>
                    <a:pt x="868" y="1402"/>
                  </a:cubicBezTo>
                  <a:cubicBezTo>
                    <a:pt x="646" y="1261"/>
                    <a:pt x="444" y="1120"/>
                    <a:pt x="243" y="959"/>
                  </a:cubicBezTo>
                  <a:cubicBezTo>
                    <a:pt x="142" y="898"/>
                    <a:pt x="142" y="818"/>
                    <a:pt x="223" y="737"/>
                  </a:cubicBezTo>
                  <a:cubicBezTo>
                    <a:pt x="404" y="556"/>
                    <a:pt x="586" y="354"/>
                    <a:pt x="787" y="173"/>
                  </a:cubicBezTo>
                  <a:cubicBezTo>
                    <a:pt x="830" y="129"/>
                    <a:pt x="879" y="109"/>
                    <a:pt x="931" y="109"/>
                  </a:cubicBezTo>
                  <a:close/>
                  <a:moveTo>
                    <a:pt x="924" y="1"/>
                  </a:moveTo>
                  <a:cubicBezTo>
                    <a:pt x="835" y="1"/>
                    <a:pt x="752" y="36"/>
                    <a:pt x="686" y="112"/>
                  </a:cubicBezTo>
                  <a:cubicBezTo>
                    <a:pt x="586" y="193"/>
                    <a:pt x="505" y="294"/>
                    <a:pt x="404" y="374"/>
                  </a:cubicBezTo>
                  <a:cubicBezTo>
                    <a:pt x="303" y="475"/>
                    <a:pt x="223" y="556"/>
                    <a:pt x="122" y="656"/>
                  </a:cubicBezTo>
                  <a:cubicBezTo>
                    <a:pt x="1" y="798"/>
                    <a:pt x="1" y="939"/>
                    <a:pt x="142" y="1060"/>
                  </a:cubicBezTo>
                  <a:cubicBezTo>
                    <a:pt x="364" y="1201"/>
                    <a:pt x="565" y="1342"/>
                    <a:pt x="767" y="1503"/>
                  </a:cubicBezTo>
                  <a:cubicBezTo>
                    <a:pt x="834" y="1545"/>
                    <a:pt x="905" y="1566"/>
                    <a:pt x="975" y="1566"/>
                  </a:cubicBezTo>
                  <a:cubicBezTo>
                    <a:pt x="1073" y="1566"/>
                    <a:pt x="1169" y="1525"/>
                    <a:pt x="1251" y="1443"/>
                  </a:cubicBezTo>
                  <a:cubicBezTo>
                    <a:pt x="1432" y="1261"/>
                    <a:pt x="1614" y="1100"/>
                    <a:pt x="1795" y="919"/>
                  </a:cubicBezTo>
                  <a:cubicBezTo>
                    <a:pt x="1937" y="777"/>
                    <a:pt x="1916" y="616"/>
                    <a:pt x="1775" y="515"/>
                  </a:cubicBezTo>
                  <a:cubicBezTo>
                    <a:pt x="1574" y="354"/>
                    <a:pt x="1352" y="213"/>
                    <a:pt x="1150" y="72"/>
                  </a:cubicBezTo>
                  <a:cubicBezTo>
                    <a:pt x="1076" y="26"/>
                    <a:pt x="998" y="1"/>
                    <a:pt x="9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983;p72"/>
            <p:cNvSpPr/>
            <p:nvPr/>
          </p:nvSpPr>
          <p:spPr>
            <a:xfrm>
              <a:off x="1222625" y="3262038"/>
              <a:ext cx="21700" cy="16675"/>
            </a:xfrm>
            <a:custGeom>
              <a:avLst/>
              <a:gdLst/>
              <a:ahLst/>
              <a:cxnLst/>
              <a:rect l="l" t="t" r="r" b="b"/>
              <a:pathLst>
                <a:path w="868" h="667" extrusionOk="0">
                  <a:moveTo>
                    <a:pt x="448" y="113"/>
                  </a:moveTo>
                  <a:cubicBezTo>
                    <a:pt x="505" y="113"/>
                    <a:pt x="561" y="129"/>
                    <a:pt x="605" y="164"/>
                  </a:cubicBezTo>
                  <a:cubicBezTo>
                    <a:pt x="706" y="245"/>
                    <a:pt x="726" y="386"/>
                    <a:pt x="625" y="467"/>
                  </a:cubicBezTo>
                  <a:cubicBezTo>
                    <a:pt x="568" y="523"/>
                    <a:pt x="492" y="548"/>
                    <a:pt x="419" y="548"/>
                  </a:cubicBezTo>
                  <a:cubicBezTo>
                    <a:pt x="362" y="548"/>
                    <a:pt x="306" y="533"/>
                    <a:pt x="262" y="507"/>
                  </a:cubicBezTo>
                  <a:cubicBezTo>
                    <a:pt x="161" y="426"/>
                    <a:pt x="141" y="285"/>
                    <a:pt x="242" y="184"/>
                  </a:cubicBezTo>
                  <a:cubicBezTo>
                    <a:pt x="299" y="139"/>
                    <a:pt x="374" y="113"/>
                    <a:pt x="448" y="113"/>
                  </a:cubicBezTo>
                  <a:close/>
                  <a:moveTo>
                    <a:pt x="468" y="0"/>
                  </a:moveTo>
                  <a:cubicBezTo>
                    <a:pt x="347" y="0"/>
                    <a:pt x="224" y="41"/>
                    <a:pt x="141" y="124"/>
                  </a:cubicBezTo>
                  <a:cubicBezTo>
                    <a:pt x="0" y="265"/>
                    <a:pt x="20" y="467"/>
                    <a:pt x="161" y="588"/>
                  </a:cubicBezTo>
                  <a:cubicBezTo>
                    <a:pt x="233" y="641"/>
                    <a:pt x="324" y="667"/>
                    <a:pt x="416" y="667"/>
                  </a:cubicBezTo>
                  <a:cubicBezTo>
                    <a:pt x="531" y="667"/>
                    <a:pt x="647" y="626"/>
                    <a:pt x="726" y="547"/>
                  </a:cubicBezTo>
                  <a:cubicBezTo>
                    <a:pt x="867" y="406"/>
                    <a:pt x="867" y="184"/>
                    <a:pt x="706" y="63"/>
                  </a:cubicBezTo>
                  <a:cubicBezTo>
                    <a:pt x="639" y="21"/>
                    <a:pt x="554" y="0"/>
                    <a:pt x="4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984;p72"/>
            <p:cNvSpPr/>
            <p:nvPr/>
          </p:nvSpPr>
          <p:spPr>
            <a:xfrm>
              <a:off x="1245300" y="3267263"/>
              <a:ext cx="5575" cy="3800"/>
            </a:xfrm>
            <a:custGeom>
              <a:avLst/>
              <a:gdLst/>
              <a:ahLst/>
              <a:cxnLst/>
              <a:rect l="l" t="t" r="r" b="b"/>
              <a:pathLst>
                <a:path w="223" h="152" extrusionOk="0">
                  <a:moveTo>
                    <a:pt x="121" y="0"/>
                  </a:moveTo>
                  <a:cubicBezTo>
                    <a:pt x="101" y="0"/>
                    <a:pt x="81" y="6"/>
                    <a:pt x="61" y="16"/>
                  </a:cubicBezTo>
                  <a:cubicBezTo>
                    <a:pt x="21" y="56"/>
                    <a:pt x="0" y="96"/>
                    <a:pt x="61" y="137"/>
                  </a:cubicBezTo>
                  <a:cubicBezTo>
                    <a:pt x="71" y="147"/>
                    <a:pt x="91" y="152"/>
                    <a:pt x="114" y="152"/>
                  </a:cubicBezTo>
                  <a:cubicBezTo>
                    <a:pt x="137" y="152"/>
                    <a:pt x="162" y="147"/>
                    <a:pt x="182" y="137"/>
                  </a:cubicBezTo>
                  <a:cubicBezTo>
                    <a:pt x="222" y="96"/>
                    <a:pt x="222" y="56"/>
                    <a:pt x="182" y="16"/>
                  </a:cubicBezTo>
                  <a:cubicBezTo>
                    <a:pt x="162" y="6"/>
                    <a:pt x="142" y="0"/>
                    <a:pt x="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985;p72"/>
            <p:cNvSpPr/>
            <p:nvPr/>
          </p:nvSpPr>
          <p:spPr>
            <a:xfrm>
              <a:off x="1148025" y="3293788"/>
              <a:ext cx="69575" cy="52850"/>
            </a:xfrm>
            <a:custGeom>
              <a:avLst/>
              <a:gdLst/>
              <a:ahLst/>
              <a:cxnLst/>
              <a:rect l="l" t="t" r="r" b="b"/>
              <a:pathLst>
                <a:path w="2783" h="2114" extrusionOk="0">
                  <a:moveTo>
                    <a:pt x="1446" y="0"/>
                  </a:moveTo>
                  <a:cubicBezTo>
                    <a:pt x="1083" y="0"/>
                    <a:pt x="715" y="135"/>
                    <a:pt x="464" y="386"/>
                  </a:cubicBezTo>
                  <a:cubicBezTo>
                    <a:pt x="0" y="850"/>
                    <a:pt x="40" y="1515"/>
                    <a:pt x="565" y="1878"/>
                  </a:cubicBezTo>
                  <a:cubicBezTo>
                    <a:pt x="783" y="2035"/>
                    <a:pt x="1058" y="2113"/>
                    <a:pt x="1336" y="2113"/>
                  </a:cubicBezTo>
                  <a:cubicBezTo>
                    <a:pt x="1699" y="2113"/>
                    <a:pt x="2067" y="1980"/>
                    <a:pt x="2319" y="1717"/>
                  </a:cubicBezTo>
                  <a:cubicBezTo>
                    <a:pt x="2783" y="1273"/>
                    <a:pt x="2742" y="608"/>
                    <a:pt x="2218" y="245"/>
                  </a:cubicBezTo>
                  <a:cubicBezTo>
                    <a:pt x="1999" y="79"/>
                    <a:pt x="1724" y="0"/>
                    <a:pt x="1446" y="0"/>
                  </a:cubicBezTo>
                  <a:close/>
                </a:path>
              </a:pathLst>
            </a:custGeom>
            <a:solidFill>
              <a:srgbClr val="EC9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986;p72"/>
            <p:cNvSpPr/>
            <p:nvPr/>
          </p:nvSpPr>
          <p:spPr>
            <a:xfrm>
              <a:off x="1148025" y="3290313"/>
              <a:ext cx="69575" cy="59525"/>
            </a:xfrm>
            <a:custGeom>
              <a:avLst/>
              <a:gdLst/>
              <a:ahLst/>
              <a:cxnLst/>
              <a:rect l="l" t="t" r="r" b="b"/>
              <a:pathLst>
                <a:path w="2783" h="2381" fill="none" extrusionOk="0">
                  <a:moveTo>
                    <a:pt x="2319" y="1856"/>
                  </a:moveTo>
                  <a:cubicBezTo>
                    <a:pt x="1875" y="2320"/>
                    <a:pt x="1069" y="2380"/>
                    <a:pt x="565" y="2017"/>
                  </a:cubicBezTo>
                  <a:cubicBezTo>
                    <a:pt x="40" y="1654"/>
                    <a:pt x="0" y="989"/>
                    <a:pt x="464" y="525"/>
                  </a:cubicBezTo>
                  <a:cubicBezTo>
                    <a:pt x="907" y="82"/>
                    <a:pt x="1714" y="1"/>
                    <a:pt x="2218" y="384"/>
                  </a:cubicBezTo>
                  <a:cubicBezTo>
                    <a:pt x="2742" y="747"/>
                    <a:pt x="2783" y="1412"/>
                    <a:pt x="2319" y="1856"/>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987;p72"/>
            <p:cNvSpPr/>
            <p:nvPr/>
          </p:nvSpPr>
          <p:spPr>
            <a:xfrm>
              <a:off x="1160100" y="3307963"/>
              <a:ext cx="41875" cy="24525"/>
            </a:xfrm>
            <a:custGeom>
              <a:avLst/>
              <a:gdLst/>
              <a:ahLst/>
              <a:cxnLst/>
              <a:rect l="l" t="t" r="r" b="b"/>
              <a:pathLst>
                <a:path w="1675" h="981" extrusionOk="0">
                  <a:moveTo>
                    <a:pt x="1453" y="1"/>
                  </a:moveTo>
                  <a:lnTo>
                    <a:pt x="727" y="726"/>
                  </a:lnTo>
                  <a:cubicBezTo>
                    <a:pt x="684" y="770"/>
                    <a:pt x="617" y="790"/>
                    <a:pt x="549" y="790"/>
                  </a:cubicBezTo>
                  <a:cubicBezTo>
                    <a:pt x="491" y="790"/>
                    <a:pt x="431" y="775"/>
                    <a:pt x="384" y="747"/>
                  </a:cubicBezTo>
                  <a:cubicBezTo>
                    <a:pt x="283" y="666"/>
                    <a:pt x="263" y="545"/>
                    <a:pt x="364" y="444"/>
                  </a:cubicBezTo>
                  <a:cubicBezTo>
                    <a:pt x="409" y="399"/>
                    <a:pt x="480" y="373"/>
                    <a:pt x="551" y="373"/>
                  </a:cubicBezTo>
                  <a:cubicBezTo>
                    <a:pt x="607" y="373"/>
                    <a:pt x="662" y="389"/>
                    <a:pt x="707" y="424"/>
                  </a:cubicBezTo>
                  <a:cubicBezTo>
                    <a:pt x="707" y="424"/>
                    <a:pt x="707" y="444"/>
                    <a:pt x="727" y="444"/>
                  </a:cubicBezTo>
                  <a:lnTo>
                    <a:pt x="868" y="283"/>
                  </a:lnTo>
                  <a:cubicBezTo>
                    <a:pt x="868" y="283"/>
                    <a:pt x="868" y="283"/>
                    <a:pt x="848" y="263"/>
                  </a:cubicBezTo>
                  <a:cubicBezTo>
                    <a:pt x="772" y="204"/>
                    <a:pt x="675" y="176"/>
                    <a:pt x="574" y="176"/>
                  </a:cubicBezTo>
                  <a:cubicBezTo>
                    <a:pt x="435" y="176"/>
                    <a:pt x="288" y="229"/>
                    <a:pt x="182" y="323"/>
                  </a:cubicBezTo>
                  <a:cubicBezTo>
                    <a:pt x="1" y="505"/>
                    <a:pt x="21" y="747"/>
                    <a:pt x="223" y="888"/>
                  </a:cubicBezTo>
                  <a:cubicBezTo>
                    <a:pt x="311" y="950"/>
                    <a:pt x="418" y="980"/>
                    <a:pt x="525" y="980"/>
                  </a:cubicBezTo>
                  <a:cubicBezTo>
                    <a:pt x="662" y="980"/>
                    <a:pt x="797" y="929"/>
                    <a:pt x="888" y="827"/>
                  </a:cubicBezTo>
                  <a:lnTo>
                    <a:pt x="1332" y="404"/>
                  </a:lnTo>
                  <a:lnTo>
                    <a:pt x="1332" y="404"/>
                  </a:lnTo>
                  <a:cubicBezTo>
                    <a:pt x="1312" y="525"/>
                    <a:pt x="1352" y="646"/>
                    <a:pt x="1453" y="726"/>
                  </a:cubicBezTo>
                  <a:cubicBezTo>
                    <a:pt x="1473" y="726"/>
                    <a:pt x="1473" y="747"/>
                    <a:pt x="1493" y="747"/>
                  </a:cubicBezTo>
                  <a:lnTo>
                    <a:pt x="1674" y="565"/>
                  </a:lnTo>
                  <a:cubicBezTo>
                    <a:pt x="1533" y="464"/>
                    <a:pt x="1513" y="263"/>
                    <a:pt x="1634" y="122"/>
                  </a:cubicBezTo>
                  <a:lnTo>
                    <a:pt x="14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988;p72"/>
            <p:cNvSpPr/>
            <p:nvPr/>
          </p:nvSpPr>
          <p:spPr>
            <a:xfrm>
              <a:off x="1154575" y="3388538"/>
              <a:ext cx="69575" cy="53075"/>
            </a:xfrm>
            <a:custGeom>
              <a:avLst/>
              <a:gdLst/>
              <a:ahLst/>
              <a:cxnLst/>
              <a:rect l="l" t="t" r="r" b="b"/>
              <a:pathLst>
                <a:path w="2783" h="2123" extrusionOk="0">
                  <a:moveTo>
                    <a:pt x="1445" y="1"/>
                  </a:moveTo>
                  <a:cubicBezTo>
                    <a:pt x="1079" y="1"/>
                    <a:pt x="706" y="135"/>
                    <a:pt x="444" y="387"/>
                  </a:cubicBezTo>
                  <a:cubicBezTo>
                    <a:pt x="0" y="850"/>
                    <a:pt x="41" y="1516"/>
                    <a:pt x="545" y="1879"/>
                  </a:cubicBezTo>
                  <a:cubicBezTo>
                    <a:pt x="769" y="2043"/>
                    <a:pt x="1043" y="2122"/>
                    <a:pt x="1318" y="2122"/>
                  </a:cubicBezTo>
                  <a:cubicBezTo>
                    <a:pt x="1684" y="2122"/>
                    <a:pt x="2054" y="1982"/>
                    <a:pt x="2319" y="1717"/>
                  </a:cubicBezTo>
                  <a:cubicBezTo>
                    <a:pt x="2783" y="1274"/>
                    <a:pt x="2742" y="609"/>
                    <a:pt x="2218" y="246"/>
                  </a:cubicBezTo>
                  <a:cubicBezTo>
                    <a:pt x="2000" y="80"/>
                    <a:pt x="1724" y="1"/>
                    <a:pt x="1445" y="1"/>
                  </a:cubicBezTo>
                  <a:close/>
                </a:path>
              </a:pathLst>
            </a:custGeom>
            <a:solidFill>
              <a:srgbClr val="EC9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989;p72"/>
            <p:cNvSpPr/>
            <p:nvPr/>
          </p:nvSpPr>
          <p:spPr>
            <a:xfrm>
              <a:off x="1154575" y="3385088"/>
              <a:ext cx="69575" cy="60000"/>
            </a:xfrm>
            <a:custGeom>
              <a:avLst/>
              <a:gdLst/>
              <a:ahLst/>
              <a:cxnLst/>
              <a:rect l="l" t="t" r="r" b="b"/>
              <a:pathLst>
                <a:path w="2783" h="2400" fill="none" extrusionOk="0">
                  <a:moveTo>
                    <a:pt x="2319" y="1855"/>
                  </a:moveTo>
                  <a:cubicBezTo>
                    <a:pt x="1855" y="2319"/>
                    <a:pt x="1069" y="2400"/>
                    <a:pt x="545" y="2017"/>
                  </a:cubicBezTo>
                  <a:cubicBezTo>
                    <a:pt x="41" y="1654"/>
                    <a:pt x="0" y="988"/>
                    <a:pt x="444" y="525"/>
                  </a:cubicBezTo>
                  <a:cubicBezTo>
                    <a:pt x="907" y="81"/>
                    <a:pt x="1714" y="0"/>
                    <a:pt x="2218" y="384"/>
                  </a:cubicBezTo>
                  <a:cubicBezTo>
                    <a:pt x="2742" y="747"/>
                    <a:pt x="2783" y="1412"/>
                    <a:pt x="2319" y="1855"/>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990;p72"/>
            <p:cNvSpPr/>
            <p:nvPr/>
          </p:nvSpPr>
          <p:spPr>
            <a:xfrm>
              <a:off x="988225" y="3356288"/>
              <a:ext cx="69575" cy="52850"/>
            </a:xfrm>
            <a:custGeom>
              <a:avLst/>
              <a:gdLst/>
              <a:ahLst/>
              <a:cxnLst/>
              <a:rect l="l" t="t" r="r" b="b"/>
              <a:pathLst>
                <a:path w="2783" h="2114" extrusionOk="0">
                  <a:moveTo>
                    <a:pt x="1447" y="0"/>
                  </a:moveTo>
                  <a:cubicBezTo>
                    <a:pt x="1083" y="0"/>
                    <a:pt x="716" y="135"/>
                    <a:pt x="464" y="386"/>
                  </a:cubicBezTo>
                  <a:cubicBezTo>
                    <a:pt x="1" y="850"/>
                    <a:pt x="41" y="1515"/>
                    <a:pt x="565" y="1878"/>
                  </a:cubicBezTo>
                  <a:cubicBezTo>
                    <a:pt x="783" y="2036"/>
                    <a:pt x="1058" y="2113"/>
                    <a:pt x="1336" y="2113"/>
                  </a:cubicBezTo>
                  <a:cubicBezTo>
                    <a:pt x="1700" y="2113"/>
                    <a:pt x="2068" y="1980"/>
                    <a:pt x="2319" y="1717"/>
                  </a:cubicBezTo>
                  <a:cubicBezTo>
                    <a:pt x="2783" y="1273"/>
                    <a:pt x="2743" y="608"/>
                    <a:pt x="2218" y="245"/>
                  </a:cubicBezTo>
                  <a:cubicBezTo>
                    <a:pt x="2000" y="79"/>
                    <a:pt x="1725" y="0"/>
                    <a:pt x="14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991;p72"/>
            <p:cNvSpPr/>
            <p:nvPr/>
          </p:nvSpPr>
          <p:spPr>
            <a:xfrm>
              <a:off x="988225" y="3352838"/>
              <a:ext cx="69575" cy="59500"/>
            </a:xfrm>
            <a:custGeom>
              <a:avLst/>
              <a:gdLst/>
              <a:ahLst/>
              <a:cxnLst/>
              <a:rect l="l" t="t" r="r" b="b"/>
              <a:pathLst>
                <a:path w="2783" h="2380" fill="none" extrusionOk="0">
                  <a:moveTo>
                    <a:pt x="2319" y="1855"/>
                  </a:moveTo>
                  <a:cubicBezTo>
                    <a:pt x="1876" y="2319"/>
                    <a:pt x="1069" y="2379"/>
                    <a:pt x="565" y="2016"/>
                  </a:cubicBezTo>
                  <a:cubicBezTo>
                    <a:pt x="41" y="1653"/>
                    <a:pt x="1" y="988"/>
                    <a:pt x="464" y="524"/>
                  </a:cubicBezTo>
                  <a:cubicBezTo>
                    <a:pt x="908" y="81"/>
                    <a:pt x="1714" y="0"/>
                    <a:pt x="2218" y="383"/>
                  </a:cubicBezTo>
                  <a:cubicBezTo>
                    <a:pt x="2743" y="746"/>
                    <a:pt x="2783" y="1411"/>
                    <a:pt x="2319" y="1855"/>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992;p72"/>
            <p:cNvSpPr/>
            <p:nvPr/>
          </p:nvSpPr>
          <p:spPr>
            <a:xfrm>
              <a:off x="1038625" y="3306288"/>
              <a:ext cx="70100" cy="52950"/>
            </a:xfrm>
            <a:custGeom>
              <a:avLst/>
              <a:gdLst/>
              <a:ahLst/>
              <a:cxnLst/>
              <a:rect l="l" t="t" r="r" b="b"/>
              <a:pathLst>
                <a:path w="2804" h="2118" extrusionOk="0">
                  <a:moveTo>
                    <a:pt x="1472" y="0"/>
                  </a:moveTo>
                  <a:cubicBezTo>
                    <a:pt x="1104" y="0"/>
                    <a:pt x="731" y="135"/>
                    <a:pt x="465" y="390"/>
                  </a:cubicBezTo>
                  <a:cubicBezTo>
                    <a:pt x="1" y="854"/>
                    <a:pt x="41" y="1519"/>
                    <a:pt x="565" y="1882"/>
                  </a:cubicBezTo>
                  <a:cubicBezTo>
                    <a:pt x="792" y="2039"/>
                    <a:pt x="1069" y="2117"/>
                    <a:pt x="1346" y="2117"/>
                  </a:cubicBezTo>
                  <a:cubicBezTo>
                    <a:pt x="1710" y="2117"/>
                    <a:pt x="2077" y="1984"/>
                    <a:pt x="2340" y="1721"/>
                  </a:cubicBezTo>
                  <a:cubicBezTo>
                    <a:pt x="2803" y="1277"/>
                    <a:pt x="2763" y="612"/>
                    <a:pt x="2239" y="229"/>
                  </a:cubicBezTo>
                  <a:cubicBezTo>
                    <a:pt x="2016" y="74"/>
                    <a:pt x="1745" y="0"/>
                    <a:pt x="14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993;p72"/>
            <p:cNvSpPr/>
            <p:nvPr/>
          </p:nvSpPr>
          <p:spPr>
            <a:xfrm>
              <a:off x="1038625" y="3302913"/>
              <a:ext cx="70100" cy="59525"/>
            </a:xfrm>
            <a:custGeom>
              <a:avLst/>
              <a:gdLst/>
              <a:ahLst/>
              <a:cxnLst/>
              <a:rect l="l" t="t" r="r" b="b"/>
              <a:pathLst>
                <a:path w="2804" h="2381" fill="none" extrusionOk="0">
                  <a:moveTo>
                    <a:pt x="2340" y="1856"/>
                  </a:moveTo>
                  <a:cubicBezTo>
                    <a:pt x="1876" y="2320"/>
                    <a:pt x="1090" y="2380"/>
                    <a:pt x="565" y="2017"/>
                  </a:cubicBezTo>
                  <a:cubicBezTo>
                    <a:pt x="41" y="1654"/>
                    <a:pt x="1" y="989"/>
                    <a:pt x="465" y="525"/>
                  </a:cubicBezTo>
                  <a:cubicBezTo>
                    <a:pt x="928" y="82"/>
                    <a:pt x="1715" y="1"/>
                    <a:pt x="2239" y="364"/>
                  </a:cubicBezTo>
                  <a:cubicBezTo>
                    <a:pt x="2763" y="747"/>
                    <a:pt x="2803" y="1412"/>
                    <a:pt x="2340" y="1856"/>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994;p72"/>
            <p:cNvSpPr/>
            <p:nvPr/>
          </p:nvSpPr>
          <p:spPr>
            <a:xfrm>
              <a:off x="1047200" y="3318863"/>
              <a:ext cx="44375" cy="34000"/>
            </a:xfrm>
            <a:custGeom>
              <a:avLst/>
              <a:gdLst/>
              <a:ahLst/>
              <a:cxnLst/>
              <a:rect l="l" t="t" r="r" b="b"/>
              <a:pathLst>
                <a:path w="1775" h="1360" extrusionOk="0">
                  <a:moveTo>
                    <a:pt x="1330" y="0"/>
                  </a:moveTo>
                  <a:cubicBezTo>
                    <a:pt x="1236" y="0"/>
                    <a:pt x="1142" y="36"/>
                    <a:pt x="1069" y="109"/>
                  </a:cubicBezTo>
                  <a:cubicBezTo>
                    <a:pt x="1009" y="149"/>
                    <a:pt x="948" y="210"/>
                    <a:pt x="888" y="250"/>
                  </a:cubicBezTo>
                  <a:cubicBezTo>
                    <a:pt x="888" y="270"/>
                    <a:pt x="868" y="290"/>
                    <a:pt x="847" y="290"/>
                  </a:cubicBezTo>
                  <a:lnTo>
                    <a:pt x="646" y="149"/>
                  </a:lnTo>
                  <a:lnTo>
                    <a:pt x="444" y="351"/>
                  </a:lnTo>
                  <a:lnTo>
                    <a:pt x="646" y="512"/>
                  </a:lnTo>
                  <a:lnTo>
                    <a:pt x="1" y="1157"/>
                  </a:lnTo>
                  <a:cubicBezTo>
                    <a:pt x="41" y="1238"/>
                    <a:pt x="122" y="1299"/>
                    <a:pt x="202" y="1359"/>
                  </a:cubicBezTo>
                  <a:lnTo>
                    <a:pt x="888" y="674"/>
                  </a:lnTo>
                  <a:cubicBezTo>
                    <a:pt x="948" y="714"/>
                    <a:pt x="1009" y="754"/>
                    <a:pt x="1069" y="795"/>
                  </a:cubicBezTo>
                  <a:cubicBezTo>
                    <a:pt x="1089" y="815"/>
                    <a:pt x="1109" y="815"/>
                    <a:pt x="1109" y="815"/>
                  </a:cubicBezTo>
                  <a:cubicBezTo>
                    <a:pt x="1190" y="754"/>
                    <a:pt x="1251" y="694"/>
                    <a:pt x="1331" y="633"/>
                  </a:cubicBezTo>
                  <a:lnTo>
                    <a:pt x="1109" y="472"/>
                  </a:lnTo>
                  <a:cubicBezTo>
                    <a:pt x="1170" y="411"/>
                    <a:pt x="1210" y="371"/>
                    <a:pt x="1271" y="311"/>
                  </a:cubicBezTo>
                  <a:cubicBezTo>
                    <a:pt x="1294" y="287"/>
                    <a:pt x="1318" y="277"/>
                    <a:pt x="1342" y="277"/>
                  </a:cubicBezTo>
                  <a:cubicBezTo>
                    <a:pt x="1358" y="277"/>
                    <a:pt x="1375" y="282"/>
                    <a:pt x="1392" y="290"/>
                  </a:cubicBezTo>
                  <a:cubicBezTo>
                    <a:pt x="1432" y="311"/>
                    <a:pt x="1452" y="331"/>
                    <a:pt x="1493" y="351"/>
                  </a:cubicBezTo>
                  <a:cubicBezTo>
                    <a:pt x="1513" y="371"/>
                    <a:pt x="1553" y="391"/>
                    <a:pt x="1573" y="411"/>
                  </a:cubicBezTo>
                  <a:lnTo>
                    <a:pt x="1775" y="230"/>
                  </a:lnTo>
                  <a:cubicBezTo>
                    <a:pt x="1674" y="169"/>
                    <a:pt x="1614" y="89"/>
                    <a:pt x="1513" y="49"/>
                  </a:cubicBezTo>
                  <a:cubicBezTo>
                    <a:pt x="1456" y="16"/>
                    <a:pt x="1393" y="0"/>
                    <a:pt x="13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995;p72"/>
            <p:cNvSpPr/>
            <p:nvPr/>
          </p:nvSpPr>
          <p:spPr>
            <a:xfrm>
              <a:off x="1104150" y="3437388"/>
              <a:ext cx="70100" cy="54075"/>
            </a:xfrm>
            <a:custGeom>
              <a:avLst/>
              <a:gdLst/>
              <a:ahLst/>
              <a:cxnLst/>
              <a:rect l="l" t="t" r="r" b="b"/>
              <a:pathLst>
                <a:path w="2804" h="2163" extrusionOk="0">
                  <a:moveTo>
                    <a:pt x="1499" y="0"/>
                  </a:moveTo>
                  <a:cubicBezTo>
                    <a:pt x="1126" y="0"/>
                    <a:pt x="745" y="140"/>
                    <a:pt x="465" y="409"/>
                  </a:cubicBezTo>
                  <a:cubicBezTo>
                    <a:pt x="1" y="872"/>
                    <a:pt x="21" y="1558"/>
                    <a:pt x="545" y="1921"/>
                  </a:cubicBezTo>
                  <a:cubicBezTo>
                    <a:pt x="768" y="2084"/>
                    <a:pt x="1038" y="2163"/>
                    <a:pt x="1312" y="2163"/>
                  </a:cubicBezTo>
                  <a:cubicBezTo>
                    <a:pt x="1683" y="2163"/>
                    <a:pt x="2061" y="2018"/>
                    <a:pt x="2340" y="1739"/>
                  </a:cubicBezTo>
                  <a:cubicBezTo>
                    <a:pt x="2804" y="1276"/>
                    <a:pt x="2783" y="610"/>
                    <a:pt x="2259" y="227"/>
                  </a:cubicBezTo>
                  <a:cubicBezTo>
                    <a:pt x="2038" y="74"/>
                    <a:pt x="1771" y="0"/>
                    <a:pt x="14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996;p72"/>
            <p:cNvSpPr/>
            <p:nvPr/>
          </p:nvSpPr>
          <p:spPr>
            <a:xfrm>
              <a:off x="1104150" y="3433988"/>
              <a:ext cx="70100" cy="61000"/>
            </a:xfrm>
            <a:custGeom>
              <a:avLst/>
              <a:gdLst/>
              <a:ahLst/>
              <a:cxnLst/>
              <a:rect l="l" t="t" r="r" b="b"/>
              <a:pathLst>
                <a:path w="2804" h="2440" fill="none" extrusionOk="0">
                  <a:moveTo>
                    <a:pt x="2340" y="1875"/>
                  </a:moveTo>
                  <a:cubicBezTo>
                    <a:pt x="1856" y="2359"/>
                    <a:pt x="1070" y="2440"/>
                    <a:pt x="545" y="2057"/>
                  </a:cubicBezTo>
                  <a:cubicBezTo>
                    <a:pt x="21" y="1694"/>
                    <a:pt x="1" y="1008"/>
                    <a:pt x="465" y="545"/>
                  </a:cubicBezTo>
                  <a:cubicBezTo>
                    <a:pt x="949" y="81"/>
                    <a:pt x="1735" y="0"/>
                    <a:pt x="2259" y="363"/>
                  </a:cubicBezTo>
                  <a:cubicBezTo>
                    <a:pt x="2783" y="746"/>
                    <a:pt x="2804" y="1412"/>
                    <a:pt x="2340" y="1875"/>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997;p72"/>
            <p:cNvSpPr/>
            <p:nvPr/>
          </p:nvSpPr>
          <p:spPr>
            <a:xfrm>
              <a:off x="1116250" y="3448088"/>
              <a:ext cx="46900" cy="30050"/>
            </a:xfrm>
            <a:custGeom>
              <a:avLst/>
              <a:gdLst/>
              <a:ahLst/>
              <a:cxnLst/>
              <a:rect l="l" t="t" r="r" b="b"/>
              <a:pathLst>
                <a:path w="1876" h="1202" extrusionOk="0">
                  <a:moveTo>
                    <a:pt x="807" y="1"/>
                  </a:moveTo>
                  <a:cubicBezTo>
                    <a:pt x="666" y="41"/>
                    <a:pt x="586" y="162"/>
                    <a:pt x="586" y="344"/>
                  </a:cubicBezTo>
                  <a:cubicBezTo>
                    <a:pt x="545" y="303"/>
                    <a:pt x="525" y="283"/>
                    <a:pt x="505" y="243"/>
                  </a:cubicBezTo>
                  <a:cubicBezTo>
                    <a:pt x="404" y="364"/>
                    <a:pt x="404" y="485"/>
                    <a:pt x="465" y="586"/>
                  </a:cubicBezTo>
                  <a:cubicBezTo>
                    <a:pt x="444" y="565"/>
                    <a:pt x="404" y="545"/>
                    <a:pt x="364" y="525"/>
                  </a:cubicBezTo>
                  <a:lnTo>
                    <a:pt x="364" y="525"/>
                  </a:lnTo>
                  <a:cubicBezTo>
                    <a:pt x="323" y="626"/>
                    <a:pt x="344" y="686"/>
                    <a:pt x="444" y="827"/>
                  </a:cubicBezTo>
                  <a:cubicBezTo>
                    <a:pt x="263" y="827"/>
                    <a:pt x="122" y="787"/>
                    <a:pt x="1" y="686"/>
                  </a:cubicBezTo>
                  <a:lnTo>
                    <a:pt x="1" y="686"/>
                  </a:lnTo>
                  <a:cubicBezTo>
                    <a:pt x="1" y="707"/>
                    <a:pt x="1" y="707"/>
                    <a:pt x="21" y="707"/>
                  </a:cubicBezTo>
                  <a:cubicBezTo>
                    <a:pt x="81" y="868"/>
                    <a:pt x="182" y="989"/>
                    <a:pt x="344" y="1069"/>
                  </a:cubicBezTo>
                  <a:cubicBezTo>
                    <a:pt x="496" y="1158"/>
                    <a:pt x="671" y="1201"/>
                    <a:pt x="847" y="1201"/>
                  </a:cubicBezTo>
                  <a:cubicBezTo>
                    <a:pt x="1112" y="1201"/>
                    <a:pt x="1379" y="1102"/>
                    <a:pt x="1574" y="908"/>
                  </a:cubicBezTo>
                  <a:cubicBezTo>
                    <a:pt x="1594" y="888"/>
                    <a:pt x="1614" y="868"/>
                    <a:pt x="1654" y="868"/>
                  </a:cubicBezTo>
                  <a:cubicBezTo>
                    <a:pt x="1715" y="868"/>
                    <a:pt x="1775" y="868"/>
                    <a:pt x="1815" y="848"/>
                  </a:cubicBezTo>
                  <a:cubicBezTo>
                    <a:pt x="1775" y="827"/>
                    <a:pt x="1735" y="807"/>
                    <a:pt x="1674" y="787"/>
                  </a:cubicBezTo>
                  <a:lnTo>
                    <a:pt x="1694" y="787"/>
                  </a:lnTo>
                  <a:cubicBezTo>
                    <a:pt x="1755" y="787"/>
                    <a:pt x="1815" y="787"/>
                    <a:pt x="1876" y="747"/>
                  </a:cubicBezTo>
                  <a:cubicBezTo>
                    <a:pt x="1836" y="727"/>
                    <a:pt x="1775" y="707"/>
                    <a:pt x="1735" y="707"/>
                  </a:cubicBezTo>
                  <a:cubicBezTo>
                    <a:pt x="1694" y="686"/>
                    <a:pt x="1694" y="686"/>
                    <a:pt x="1694" y="646"/>
                  </a:cubicBezTo>
                  <a:cubicBezTo>
                    <a:pt x="1674" y="545"/>
                    <a:pt x="1594" y="465"/>
                    <a:pt x="1453" y="444"/>
                  </a:cubicBezTo>
                  <a:cubicBezTo>
                    <a:pt x="1416" y="434"/>
                    <a:pt x="1382" y="429"/>
                    <a:pt x="1351" y="429"/>
                  </a:cubicBezTo>
                  <a:cubicBezTo>
                    <a:pt x="1259" y="429"/>
                    <a:pt x="1185" y="470"/>
                    <a:pt x="1110" y="545"/>
                  </a:cubicBezTo>
                  <a:cubicBezTo>
                    <a:pt x="1090" y="565"/>
                    <a:pt x="1090" y="565"/>
                    <a:pt x="1069" y="586"/>
                  </a:cubicBezTo>
                  <a:cubicBezTo>
                    <a:pt x="888" y="424"/>
                    <a:pt x="807" y="243"/>
                    <a:pt x="8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998;p72"/>
            <p:cNvSpPr/>
            <p:nvPr/>
          </p:nvSpPr>
          <p:spPr>
            <a:xfrm>
              <a:off x="1095600" y="3346713"/>
              <a:ext cx="70075" cy="53100"/>
            </a:xfrm>
            <a:custGeom>
              <a:avLst/>
              <a:gdLst/>
              <a:ahLst/>
              <a:cxnLst/>
              <a:rect l="l" t="t" r="r" b="b"/>
              <a:pathLst>
                <a:path w="2803" h="2124" extrusionOk="0">
                  <a:moveTo>
                    <a:pt x="1456" y="0"/>
                  </a:moveTo>
                  <a:cubicBezTo>
                    <a:pt x="1093" y="0"/>
                    <a:pt x="727" y="135"/>
                    <a:pt x="464" y="386"/>
                  </a:cubicBezTo>
                  <a:cubicBezTo>
                    <a:pt x="0" y="850"/>
                    <a:pt x="40" y="1515"/>
                    <a:pt x="565" y="1878"/>
                  </a:cubicBezTo>
                  <a:cubicBezTo>
                    <a:pt x="792" y="2044"/>
                    <a:pt x="1068" y="2123"/>
                    <a:pt x="1347" y="2123"/>
                  </a:cubicBezTo>
                  <a:cubicBezTo>
                    <a:pt x="1710" y="2123"/>
                    <a:pt x="2076" y="1988"/>
                    <a:pt x="2339" y="1737"/>
                  </a:cubicBezTo>
                  <a:cubicBezTo>
                    <a:pt x="2803" y="1273"/>
                    <a:pt x="2742" y="608"/>
                    <a:pt x="2238" y="245"/>
                  </a:cubicBezTo>
                  <a:cubicBezTo>
                    <a:pt x="2011" y="79"/>
                    <a:pt x="1734" y="0"/>
                    <a:pt x="14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999;p72"/>
            <p:cNvSpPr/>
            <p:nvPr/>
          </p:nvSpPr>
          <p:spPr>
            <a:xfrm>
              <a:off x="1095600" y="3343238"/>
              <a:ext cx="70075" cy="60025"/>
            </a:xfrm>
            <a:custGeom>
              <a:avLst/>
              <a:gdLst/>
              <a:ahLst/>
              <a:cxnLst/>
              <a:rect l="l" t="t" r="r" b="b"/>
              <a:pathLst>
                <a:path w="2803" h="2401" fill="none" extrusionOk="0">
                  <a:moveTo>
                    <a:pt x="2339" y="1876"/>
                  </a:moveTo>
                  <a:cubicBezTo>
                    <a:pt x="1875" y="2320"/>
                    <a:pt x="1089" y="2400"/>
                    <a:pt x="565" y="2017"/>
                  </a:cubicBezTo>
                  <a:cubicBezTo>
                    <a:pt x="40" y="1654"/>
                    <a:pt x="0" y="989"/>
                    <a:pt x="464" y="525"/>
                  </a:cubicBezTo>
                  <a:cubicBezTo>
                    <a:pt x="928" y="82"/>
                    <a:pt x="1714" y="1"/>
                    <a:pt x="2238" y="384"/>
                  </a:cubicBezTo>
                  <a:cubicBezTo>
                    <a:pt x="2742" y="747"/>
                    <a:pt x="2803" y="1412"/>
                    <a:pt x="2339" y="1876"/>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00;p72"/>
            <p:cNvSpPr/>
            <p:nvPr/>
          </p:nvSpPr>
          <p:spPr>
            <a:xfrm>
              <a:off x="913125" y="3453163"/>
              <a:ext cx="160825" cy="116900"/>
            </a:xfrm>
            <a:custGeom>
              <a:avLst/>
              <a:gdLst/>
              <a:ahLst/>
              <a:cxnLst/>
              <a:rect l="l" t="t" r="r" b="b"/>
              <a:pathLst>
                <a:path w="6433" h="4676" extrusionOk="0">
                  <a:moveTo>
                    <a:pt x="623" y="1"/>
                  </a:moveTo>
                  <a:cubicBezTo>
                    <a:pt x="475" y="1"/>
                    <a:pt x="328" y="63"/>
                    <a:pt x="222" y="181"/>
                  </a:cubicBezTo>
                  <a:cubicBezTo>
                    <a:pt x="0" y="403"/>
                    <a:pt x="41" y="745"/>
                    <a:pt x="283" y="907"/>
                  </a:cubicBezTo>
                  <a:lnTo>
                    <a:pt x="5525" y="4576"/>
                  </a:lnTo>
                  <a:cubicBezTo>
                    <a:pt x="5609" y="4644"/>
                    <a:pt x="5714" y="4676"/>
                    <a:pt x="5822" y="4676"/>
                  </a:cubicBezTo>
                  <a:cubicBezTo>
                    <a:pt x="5971" y="4676"/>
                    <a:pt x="6125" y="4613"/>
                    <a:pt x="6231" y="4496"/>
                  </a:cubicBezTo>
                  <a:cubicBezTo>
                    <a:pt x="6432" y="4274"/>
                    <a:pt x="6412" y="3931"/>
                    <a:pt x="6150" y="3770"/>
                  </a:cubicBezTo>
                  <a:lnTo>
                    <a:pt x="928" y="100"/>
                  </a:lnTo>
                  <a:cubicBezTo>
                    <a:pt x="835" y="33"/>
                    <a:pt x="729" y="1"/>
                    <a:pt x="6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01;p72"/>
            <p:cNvSpPr/>
            <p:nvPr/>
          </p:nvSpPr>
          <p:spPr>
            <a:xfrm>
              <a:off x="1229175" y="3338588"/>
              <a:ext cx="95800" cy="101550"/>
            </a:xfrm>
            <a:custGeom>
              <a:avLst/>
              <a:gdLst/>
              <a:ahLst/>
              <a:cxnLst/>
              <a:rect l="l" t="t" r="r" b="b"/>
              <a:pathLst>
                <a:path w="3832" h="4062" extrusionOk="0">
                  <a:moveTo>
                    <a:pt x="745" y="0"/>
                  </a:moveTo>
                  <a:cubicBezTo>
                    <a:pt x="686" y="0"/>
                    <a:pt x="626" y="8"/>
                    <a:pt x="565" y="26"/>
                  </a:cubicBezTo>
                  <a:cubicBezTo>
                    <a:pt x="303" y="127"/>
                    <a:pt x="141" y="409"/>
                    <a:pt x="81" y="671"/>
                  </a:cubicBezTo>
                  <a:cubicBezTo>
                    <a:pt x="0" y="1175"/>
                    <a:pt x="182" y="1699"/>
                    <a:pt x="504" y="2102"/>
                  </a:cubicBezTo>
                  <a:cubicBezTo>
                    <a:pt x="827" y="2526"/>
                    <a:pt x="1311" y="2768"/>
                    <a:pt x="1734" y="3070"/>
                  </a:cubicBezTo>
                  <a:cubicBezTo>
                    <a:pt x="1754" y="3070"/>
                    <a:pt x="1754" y="3070"/>
                    <a:pt x="1754" y="3090"/>
                  </a:cubicBezTo>
                  <a:cubicBezTo>
                    <a:pt x="1775" y="3111"/>
                    <a:pt x="1754" y="3131"/>
                    <a:pt x="1754" y="3131"/>
                  </a:cubicBezTo>
                  <a:cubicBezTo>
                    <a:pt x="1674" y="3312"/>
                    <a:pt x="1311" y="3836"/>
                    <a:pt x="1210" y="3978"/>
                  </a:cubicBezTo>
                  <a:cubicBezTo>
                    <a:pt x="1162" y="4039"/>
                    <a:pt x="1168" y="4061"/>
                    <a:pt x="1206" y="4061"/>
                  </a:cubicBezTo>
                  <a:cubicBezTo>
                    <a:pt x="1281" y="4061"/>
                    <a:pt x="1480" y="3977"/>
                    <a:pt x="1654" y="3937"/>
                  </a:cubicBezTo>
                  <a:cubicBezTo>
                    <a:pt x="1754" y="3897"/>
                    <a:pt x="1840" y="3882"/>
                    <a:pt x="1928" y="3882"/>
                  </a:cubicBezTo>
                  <a:cubicBezTo>
                    <a:pt x="2017" y="3882"/>
                    <a:pt x="2107" y="3897"/>
                    <a:pt x="2218" y="3917"/>
                  </a:cubicBezTo>
                  <a:cubicBezTo>
                    <a:pt x="2251" y="3922"/>
                    <a:pt x="2287" y="3924"/>
                    <a:pt x="2324" y="3924"/>
                  </a:cubicBezTo>
                  <a:cubicBezTo>
                    <a:pt x="2602" y="3924"/>
                    <a:pt x="2970" y="3800"/>
                    <a:pt x="3166" y="3675"/>
                  </a:cubicBezTo>
                  <a:cubicBezTo>
                    <a:pt x="3307" y="3594"/>
                    <a:pt x="3428" y="3494"/>
                    <a:pt x="3488" y="3353"/>
                  </a:cubicBezTo>
                  <a:cubicBezTo>
                    <a:pt x="3710" y="2848"/>
                    <a:pt x="3831" y="2002"/>
                    <a:pt x="3448" y="1578"/>
                  </a:cubicBezTo>
                  <a:cubicBezTo>
                    <a:pt x="3367" y="1477"/>
                    <a:pt x="3246" y="1377"/>
                    <a:pt x="3125" y="1296"/>
                  </a:cubicBezTo>
                  <a:cubicBezTo>
                    <a:pt x="3085" y="1276"/>
                    <a:pt x="3025" y="1235"/>
                    <a:pt x="2984" y="1195"/>
                  </a:cubicBezTo>
                  <a:cubicBezTo>
                    <a:pt x="2561" y="933"/>
                    <a:pt x="2117" y="671"/>
                    <a:pt x="1674" y="429"/>
                  </a:cubicBezTo>
                  <a:cubicBezTo>
                    <a:pt x="1398" y="274"/>
                    <a:pt x="1092" y="0"/>
                    <a:pt x="7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002;p72"/>
            <p:cNvSpPr/>
            <p:nvPr/>
          </p:nvSpPr>
          <p:spPr>
            <a:xfrm>
              <a:off x="1152050" y="3419938"/>
              <a:ext cx="120000" cy="84500"/>
            </a:xfrm>
            <a:custGeom>
              <a:avLst/>
              <a:gdLst/>
              <a:ahLst/>
              <a:cxnLst/>
              <a:rect l="l" t="t" r="r" b="b"/>
              <a:pathLst>
                <a:path w="4800" h="3380" extrusionOk="0">
                  <a:moveTo>
                    <a:pt x="622" y="1"/>
                  </a:moveTo>
                  <a:cubicBezTo>
                    <a:pt x="581" y="1"/>
                    <a:pt x="542" y="5"/>
                    <a:pt x="504" y="18"/>
                  </a:cubicBezTo>
                  <a:cubicBezTo>
                    <a:pt x="363" y="58"/>
                    <a:pt x="262" y="199"/>
                    <a:pt x="202" y="320"/>
                  </a:cubicBezTo>
                  <a:cubicBezTo>
                    <a:pt x="0" y="804"/>
                    <a:pt x="182" y="1369"/>
                    <a:pt x="504" y="1772"/>
                  </a:cubicBezTo>
                  <a:cubicBezTo>
                    <a:pt x="847" y="2155"/>
                    <a:pt x="1331" y="2397"/>
                    <a:pt x="1795" y="2619"/>
                  </a:cubicBezTo>
                  <a:cubicBezTo>
                    <a:pt x="2279" y="2820"/>
                    <a:pt x="2924" y="3083"/>
                    <a:pt x="2984" y="3325"/>
                  </a:cubicBezTo>
                  <a:cubicBezTo>
                    <a:pt x="2996" y="3364"/>
                    <a:pt x="3016" y="3380"/>
                    <a:pt x="3042" y="3380"/>
                  </a:cubicBezTo>
                  <a:cubicBezTo>
                    <a:pt x="3149" y="3380"/>
                    <a:pt x="3355" y="3096"/>
                    <a:pt x="3468" y="2982"/>
                  </a:cubicBezTo>
                  <a:cubicBezTo>
                    <a:pt x="3912" y="2558"/>
                    <a:pt x="4799" y="1490"/>
                    <a:pt x="4073" y="945"/>
                  </a:cubicBezTo>
                  <a:cubicBezTo>
                    <a:pt x="3690" y="663"/>
                    <a:pt x="2984" y="603"/>
                    <a:pt x="2541" y="482"/>
                  </a:cubicBezTo>
                  <a:cubicBezTo>
                    <a:pt x="2319" y="421"/>
                    <a:pt x="2077" y="361"/>
                    <a:pt x="1855" y="300"/>
                  </a:cubicBezTo>
                  <a:cubicBezTo>
                    <a:pt x="1533" y="220"/>
                    <a:pt x="1210" y="139"/>
                    <a:pt x="908" y="38"/>
                  </a:cubicBezTo>
                  <a:cubicBezTo>
                    <a:pt x="810" y="24"/>
                    <a:pt x="713" y="1"/>
                    <a:pt x="6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003;p72"/>
            <p:cNvSpPr/>
            <p:nvPr/>
          </p:nvSpPr>
          <p:spPr>
            <a:xfrm>
              <a:off x="1109700" y="3489163"/>
              <a:ext cx="99825" cy="86025"/>
            </a:xfrm>
            <a:custGeom>
              <a:avLst/>
              <a:gdLst/>
              <a:ahLst/>
              <a:cxnLst/>
              <a:rect l="l" t="t" r="r" b="b"/>
              <a:pathLst>
                <a:path w="3993" h="3441" extrusionOk="0">
                  <a:moveTo>
                    <a:pt x="1095" y="1"/>
                  </a:moveTo>
                  <a:cubicBezTo>
                    <a:pt x="568" y="1"/>
                    <a:pt x="1" y="202"/>
                    <a:pt x="1" y="838"/>
                  </a:cubicBezTo>
                  <a:cubicBezTo>
                    <a:pt x="1" y="1140"/>
                    <a:pt x="162" y="1402"/>
                    <a:pt x="384" y="1584"/>
                  </a:cubicBezTo>
                  <a:cubicBezTo>
                    <a:pt x="606" y="1765"/>
                    <a:pt x="868" y="1866"/>
                    <a:pt x="1130" y="1987"/>
                  </a:cubicBezTo>
                  <a:cubicBezTo>
                    <a:pt x="1452" y="2128"/>
                    <a:pt x="1956" y="2229"/>
                    <a:pt x="2178" y="2531"/>
                  </a:cubicBezTo>
                  <a:cubicBezTo>
                    <a:pt x="2461" y="2874"/>
                    <a:pt x="2481" y="3398"/>
                    <a:pt x="3065" y="3439"/>
                  </a:cubicBezTo>
                  <a:cubicBezTo>
                    <a:pt x="3078" y="3440"/>
                    <a:pt x="3091" y="3440"/>
                    <a:pt x="3104" y="3440"/>
                  </a:cubicBezTo>
                  <a:cubicBezTo>
                    <a:pt x="3392" y="3440"/>
                    <a:pt x="3657" y="3226"/>
                    <a:pt x="3811" y="2975"/>
                  </a:cubicBezTo>
                  <a:cubicBezTo>
                    <a:pt x="3953" y="2713"/>
                    <a:pt x="3993" y="2390"/>
                    <a:pt x="3973" y="2088"/>
                  </a:cubicBezTo>
                  <a:cubicBezTo>
                    <a:pt x="3973" y="1644"/>
                    <a:pt x="3892" y="1181"/>
                    <a:pt x="3690" y="797"/>
                  </a:cubicBezTo>
                  <a:cubicBezTo>
                    <a:pt x="3469" y="374"/>
                    <a:pt x="2461" y="193"/>
                    <a:pt x="2017" y="112"/>
                  </a:cubicBezTo>
                  <a:cubicBezTo>
                    <a:pt x="1836" y="92"/>
                    <a:pt x="1654" y="51"/>
                    <a:pt x="1452" y="31"/>
                  </a:cubicBezTo>
                  <a:cubicBezTo>
                    <a:pt x="1341" y="12"/>
                    <a:pt x="1219" y="1"/>
                    <a:pt x="1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4;p72"/>
            <p:cNvSpPr/>
            <p:nvPr/>
          </p:nvSpPr>
          <p:spPr>
            <a:xfrm>
              <a:off x="1045175" y="3397013"/>
              <a:ext cx="69600" cy="52950"/>
            </a:xfrm>
            <a:custGeom>
              <a:avLst/>
              <a:gdLst/>
              <a:ahLst/>
              <a:cxnLst/>
              <a:rect l="l" t="t" r="r" b="b"/>
              <a:pathLst>
                <a:path w="2784" h="2118" extrusionOk="0">
                  <a:moveTo>
                    <a:pt x="1472" y="1"/>
                  </a:moveTo>
                  <a:cubicBezTo>
                    <a:pt x="1104" y="1"/>
                    <a:pt x="731" y="136"/>
                    <a:pt x="465" y="390"/>
                  </a:cubicBezTo>
                  <a:cubicBezTo>
                    <a:pt x="1" y="854"/>
                    <a:pt x="41" y="1520"/>
                    <a:pt x="565" y="1883"/>
                  </a:cubicBezTo>
                  <a:cubicBezTo>
                    <a:pt x="784" y="2040"/>
                    <a:pt x="1059" y="2117"/>
                    <a:pt x="1338" y="2117"/>
                  </a:cubicBezTo>
                  <a:cubicBezTo>
                    <a:pt x="1704" y="2117"/>
                    <a:pt x="2077" y="1984"/>
                    <a:pt x="2340" y="1721"/>
                  </a:cubicBezTo>
                  <a:cubicBezTo>
                    <a:pt x="2783" y="1278"/>
                    <a:pt x="2743" y="612"/>
                    <a:pt x="2239" y="229"/>
                  </a:cubicBezTo>
                  <a:cubicBezTo>
                    <a:pt x="2016" y="75"/>
                    <a:pt x="1745" y="1"/>
                    <a:pt x="1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005;p72"/>
            <p:cNvSpPr/>
            <p:nvPr/>
          </p:nvSpPr>
          <p:spPr>
            <a:xfrm>
              <a:off x="1045175" y="3393663"/>
              <a:ext cx="69600" cy="59500"/>
            </a:xfrm>
            <a:custGeom>
              <a:avLst/>
              <a:gdLst/>
              <a:ahLst/>
              <a:cxnLst/>
              <a:rect l="l" t="t" r="r" b="b"/>
              <a:pathLst>
                <a:path w="2784" h="2380" fill="none" extrusionOk="0">
                  <a:moveTo>
                    <a:pt x="2340" y="1855"/>
                  </a:moveTo>
                  <a:cubicBezTo>
                    <a:pt x="1876" y="2319"/>
                    <a:pt x="1070" y="2379"/>
                    <a:pt x="565" y="2017"/>
                  </a:cubicBezTo>
                  <a:cubicBezTo>
                    <a:pt x="41" y="1654"/>
                    <a:pt x="1" y="988"/>
                    <a:pt x="465" y="524"/>
                  </a:cubicBezTo>
                  <a:cubicBezTo>
                    <a:pt x="928" y="81"/>
                    <a:pt x="1715" y="0"/>
                    <a:pt x="2239" y="363"/>
                  </a:cubicBezTo>
                  <a:cubicBezTo>
                    <a:pt x="2743" y="746"/>
                    <a:pt x="2783" y="1412"/>
                    <a:pt x="2340" y="1855"/>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006;p72"/>
            <p:cNvSpPr/>
            <p:nvPr/>
          </p:nvSpPr>
          <p:spPr>
            <a:xfrm>
              <a:off x="1060300" y="3408613"/>
              <a:ext cx="39350" cy="29625"/>
            </a:xfrm>
            <a:custGeom>
              <a:avLst/>
              <a:gdLst/>
              <a:ahLst/>
              <a:cxnLst/>
              <a:rect l="l" t="t" r="r" b="b"/>
              <a:pathLst>
                <a:path w="1574" h="1185" extrusionOk="0">
                  <a:moveTo>
                    <a:pt x="817" y="92"/>
                  </a:moveTo>
                  <a:cubicBezTo>
                    <a:pt x="862" y="92"/>
                    <a:pt x="907" y="98"/>
                    <a:pt x="948" y="108"/>
                  </a:cubicBezTo>
                  <a:cubicBezTo>
                    <a:pt x="948" y="128"/>
                    <a:pt x="928" y="289"/>
                    <a:pt x="888" y="451"/>
                  </a:cubicBezTo>
                  <a:cubicBezTo>
                    <a:pt x="666" y="350"/>
                    <a:pt x="485" y="229"/>
                    <a:pt x="444" y="209"/>
                  </a:cubicBezTo>
                  <a:cubicBezTo>
                    <a:pt x="549" y="134"/>
                    <a:pt x="687" y="92"/>
                    <a:pt x="817" y="92"/>
                  </a:cubicBezTo>
                  <a:close/>
                  <a:moveTo>
                    <a:pt x="1069" y="148"/>
                  </a:moveTo>
                  <a:cubicBezTo>
                    <a:pt x="1110" y="168"/>
                    <a:pt x="1150" y="189"/>
                    <a:pt x="1190" y="209"/>
                  </a:cubicBezTo>
                  <a:cubicBezTo>
                    <a:pt x="1291" y="289"/>
                    <a:pt x="1372" y="390"/>
                    <a:pt x="1372" y="511"/>
                  </a:cubicBezTo>
                  <a:cubicBezTo>
                    <a:pt x="1360" y="511"/>
                    <a:pt x="1309" y="524"/>
                    <a:pt x="1230" y="524"/>
                  </a:cubicBezTo>
                  <a:cubicBezTo>
                    <a:pt x="1171" y="524"/>
                    <a:pt x="1095" y="517"/>
                    <a:pt x="1009" y="491"/>
                  </a:cubicBezTo>
                  <a:cubicBezTo>
                    <a:pt x="1049" y="330"/>
                    <a:pt x="1069" y="168"/>
                    <a:pt x="1069" y="148"/>
                  </a:cubicBezTo>
                  <a:close/>
                  <a:moveTo>
                    <a:pt x="364" y="269"/>
                  </a:moveTo>
                  <a:cubicBezTo>
                    <a:pt x="424" y="310"/>
                    <a:pt x="626" y="451"/>
                    <a:pt x="868" y="531"/>
                  </a:cubicBezTo>
                  <a:cubicBezTo>
                    <a:pt x="868" y="572"/>
                    <a:pt x="848" y="592"/>
                    <a:pt x="848" y="632"/>
                  </a:cubicBezTo>
                  <a:cubicBezTo>
                    <a:pt x="827" y="632"/>
                    <a:pt x="827" y="612"/>
                    <a:pt x="827" y="612"/>
                  </a:cubicBezTo>
                  <a:cubicBezTo>
                    <a:pt x="727" y="585"/>
                    <a:pt x="628" y="576"/>
                    <a:pt x="540" y="576"/>
                  </a:cubicBezTo>
                  <a:cubicBezTo>
                    <a:pt x="364" y="576"/>
                    <a:pt x="229" y="612"/>
                    <a:pt x="202" y="612"/>
                  </a:cubicBezTo>
                  <a:cubicBezTo>
                    <a:pt x="202" y="491"/>
                    <a:pt x="243" y="370"/>
                    <a:pt x="344" y="269"/>
                  </a:cubicBezTo>
                  <a:close/>
                  <a:moveTo>
                    <a:pt x="989" y="572"/>
                  </a:moveTo>
                  <a:cubicBezTo>
                    <a:pt x="1090" y="602"/>
                    <a:pt x="1180" y="612"/>
                    <a:pt x="1251" y="612"/>
                  </a:cubicBezTo>
                  <a:cubicBezTo>
                    <a:pt x="1321" y="612"/>
                    <a:pt x="1372" y="602"/>
                    <a:pt x="1392" y="592"/>
                  </a:cubicBezTo>
                  <a:lnTo>
                    <a:pt x="1392" y="592"/>
                  </a:lnTo>
                  <a:cubicBezTo>
                    <a:pt x="1372" y="713"/>
                    <a:pt x="1332" y="814"/>
                    <a:pt x="1251" y="914"/>
                  </a:cubicBezTo>
                  <a:cubicBezTo>
                    <a:pt x="1231" y="894"/>
                    <a:pt x="1150" y="814"/>
                    <a:pt x="1049" y="733"/>
                  </a:cubicBezTo>
                  <a:cubicBezTo>
                    <a:pt x="1029" y="713"/>
                    <a:pt x="989" y="693"/>
                    <a:pt x="948" y="673"/>
                  </a:cubicBezTo>
                  <a:cubicBezTo>
                    <a:pt x="948" y="673"/>
                    <a:pt x="948" y="652"/>
                    <a:pt x="948" y="652"/>
                  </a:cubicBezTo>
                  <a:cubicBezTo>
                    <a:pt x="969" y="632"/>
                    <a:pt x="969" y="592"/>
                    <a:pt x="989" y="572"/>
                  </a:cubicBezTo>
                  <a:close/>
                  <a:moveTo>
                    <a:pt x="490" y="663"/>
                  </a:moveTo>
                  <a:cubicBezTo>
                    <a:pt x="581" y="663"/>
                    <a:pt x="689" y="676"/>
                    <a:pt x="807" y="713"/>
                  </a:cubicBezTo>
                  <a:cubicBezTo>
                    <a:pt x="727" y="894"/>
                    <a:pt x="626" y="1035"/>
                    <a:pt x="606" y="1076"/>
                  </a:cubicBezTo>
                  <a:cubicBezTo>
                    <a:pt x="525" y="1056"/>
                    <a:pt x="465" y="1035"/>
                    <a:pt x="404" y="995"/>
                  </a:cubicBezTo>
                  <a:cubicBezTo>
                    <a:pt x="283" y="914"/>
                    <a:pt x="223" y="814"/>
                    <a:pt x="202" y="713"/>
                  </a:cubicBezTo>
                  <a:cubicBezTo>
                    <a:pt x="228" y="700"/>
                    <a:pt x="334" y="663"/>
                    <a:pt x="490" y="663"/>
                  </a:cubicBezTo>
                  <a:close/>
                  <a:moveTo>
                    <a:pt x="908" y="753"/>
                  </a:moveTo>
                  <a:cubicBezTo>
                    <a:pt x="948" y="773"/>
                    <a:pt x="969" y="793"/>
                    <a:pt x="1009" y="814"/>
                  </a:cubicBezTo>
                  <a:cubicBezTo>
                    <a:pt x="1090" y="894"/>
                    <a:pt x="1150" y="955"/>
                    <a:pt x="1170" y="975"/>
                  </a:cubicBezTo>
                  <a:cubicBezTo>
                    <a:pt x="1048" y="1045"/>
                    <a:pt x="910" y="1100"/>
                    <a:pt x="770" y="1100"/>
                  </a:cubicBezTo>
                  <a:cubicBezTo>
                    <a:pt x="749" y="1100"/>
                    <a:pt x="728" y="1099"/>
                    <a:pt x="706" y="1096"/>
                  </a:cubicBezTo>
                  <a:cubicBezTo>
                    <a:pt x="747" y="1056"/>
                    <a:pt x="827" y="935"/>
                    <a:pt x="908" y="753"/>
                  </a:cubicBezTo>
                  <a:close/>
                  <a:moveTo>
                    <a:pt x="831" y="1"/>
                  </a:moveTo>
                  <a:cubicBezTo>
                    <a:pt x="625" y="1"/>
                    <a:pt x="414" y="78"/>
                    <a:pt x="263" y="229"/>
                  </a:cubicBezTo>
                  <a:cubicBezTo>
                    <a:pt x="1" y="471"/>
                    <a:pt x="41" y="854"/>
                    <a:pt x="323" y="1056"/>
                  </a:cubicBezTo>
                  <a:cubicBezTo>
                    <a:pt x="445" y="1143"/>
                    <a:pt x="598" y="1185"/>
                    <a:pt x="752" y="1185"/>
                  </a:cubicBezTo>
                  <a:cubicBezTo>
                    <a:pt x="955" y="1185"/>
                    <a:pt x="1163" y="1112"/>
                    <a:pt x="1311" y="975"/>
                  </a:cubicBezTo>
                  <a:cubicBezTo>
                    <a:pt x="1573" y="713"/>
                    <a:pt x="1553" y="330"/>
                    <a:pt x="1251" y="128"/>
                  </a:cubicBezTo>
                  <a:cubicBezTo>
                    <a:pt x="1131" y="43"/>
                    <a:pt x="982" y="1"/>
                    <a:pt x="8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007;p72"/>
            <p:cNvSpPr/>
            <p:nvPr/>
          </p:nvSpPr>
          <p:spPr>
            <a:xfrm>
              <a:off x="987225" y="3217113"/>
              <a:ext cx="197100" cy="106775"/>
            </a:xfrm>
            <a:custGeom>
              <a:avLst/>
              <a:gdLst/>
              <a:ahLst/>
              <a:cxnLst/>
              <a:rect l="l" t="t" r="r" b="b"/>
              <a:pathLst>
                <a:path w="7884" h="4271" extrusionOk="0">
                  <a:moveTo>
                    <a:pt x="4074" y="0"/>
                  </a:moveTo>
                  <a:cubicBezTo>
                    <a:pt x="3870" y="0"/>
                    <a:pt x="3667" y="26"/>
                    <a:pt x="3468" y="106"/>
                  </a:cubicBezTo>
                  <a:cubicBezTo>
                    <a:pt x="2944" y="328"/>
                    <a:pt x="2379" y="489"/>
                    <a:pt x="1855" y="731"/>
                  </a:cubicBezTo>
                  <a:cubicBezTo>
                    <a:pt x="1371" y="953"/>
                    <a:pt x="827" y="1155"/>
                    <a:pt x="383" y="1457"/>
                  </a:cubicBezTo>
                  <a:cubicBezTo>
                    <a:pt x="0" y="1719"/>
                    <a:pt x="202" y="2344"/>
                    <a:pt x="282" y="2727"/>
                  </a:cubicBezTo>
                  <a:cubicBezTo>
                    <a:pt x="383" y="3231"/>
                    <a:pt x="565" y="3695"/>
                    <a:pt x="807" y="4139"/>
                  </a:cubicBezTo>
                  <a:cubicBezTo>
                    <a:pt x="827" y="4199"/>
                    <a:pt x="867" y="4239"/>
                    <a:pt x="928" y="4260"/>
                  </a:cubicBezTo>
                  <a:cubicBezTo>
                    <a:pt x="943" y="4267"/>
                    <a:pt x="958" y="4271"/>
                    <a:pt x="974" y="4271"/>
                  </a:cubicBezTo>
                  <a:cubicBezTo>
                    <a:pt x="1038" y="4271"/>
                    <a:pt x="1101" y="4212"/>
                    <a:pt x="1149" y="4179"/>
                  </a:cubicBezTo>
                  <a:cubicBezTo>
                    <a:pt x="1351" y="3977"/>
                    <a:pt x="1553" y="3796"/>
                    <a:pt x="1754" y="3635"/>
                  </a:cubicBezTo>
                  <a:cubicBezTo>
                    <a:pt x="2158" y="3332"/>
                    <a:pt x="2581" y="3010"/>
                    <a:pt x="3025" y="2808"/>
                  </a:cubicBezTo>
                  <a:cubicBezTo>
                    <a:pt x="3307" y="2667"/>
                    <a:pt x="3771" y="2445"/>
                    <a:pt x="4073" y="2445"/>
                  </a:cubicBezTo>
                  <a:cubicBezTo>
                    <a:pt x="4255" y="2445"/>
                    <a:pt x="4416" y="2506"/>
                    <a:pt x="4577" y="2546"/>
                  </a:cubicBezTo>
                  <a:cubicBezTo>
                    <a:pt x="4843" y="2624"/>
                    <a:pt x="5119" y="2662"/>
                    <a:pt x="5394" y="2662"/>
                  </a:cubicBezTo>
                  <a:cubicBezTo>
                    <a:pt x="5977" y="2662"/>
                    <a:pt x="6558" y="2491"/>
                    <a:pt x="7037" y="2163"/>
                  </a:cubicBezTo>
                  <a:cubicBezTo>
                    <a:pt x="7319" y="1981"/>
                    <a:pt x="7581" y="1739"/>
                    <a:pt x="7722" y="1437"/>
                  </a:cubicBezTo>
                  <a:cubicBezTo>
                    <a:pt x="7864" y="1114"/>
                    <a:pt x="7884" y="751"/>
                    <a:pt x="7722" y="449"/>
                  </a:cubicBezTo>
                  <a:cubicBezTo>
                    <a:pt x="7535" y="121"/>
                    <a:pt x="7252" y="38"/>
                    <a:pt x="6945" y="38"/>
                  </a:cubicBezTo>
                  <a:cubicBezTo>
                    <a:pt x="6724" y="38"/>
                    <a:pt x="6490" y="81"/>
                    <a:pt x="6271" y="106"/>
                  </a:cubicBezTo>
                  <a:cubicBezTo>
                    <a:pt x="6123" y="128"/>
                    <a:pt x="5972" y="137"/>
                    <a:pt x="5819" y="137"/>
                  </a:cubicBezTo>
                  <a:cubicBezTo>
                    <a:pt x="5556" y="137"/>
                    <a:pt x="5288" y="112"/>
                    <a:pt x="5021" y="86"/>
                  </a:cubicBezTo>
                  <a:cubicBezTo>
                    <a:pt x="4704" y="62"/>
                    <a:pt x="4387" y="0"/>
                    <a:pt x="40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008;p72"/>
            <p:cNvSpPr/>
            <p:nvPr/>
          </p:nvSpPr>
          <p:spPr>
            <a:xfrm>
              <a:off x="1197425" y="3485388"/>
              <a:ext cx="24200" cy="7600"/>
            </a:xfrm>
            <a:custGeom>
              <a:avLst/>
              <a:gdLst/>
              <a:ahLst/>
              <a:cxnLst/>
              <a:rect l="l" t="t" r="r" b="b"/>
              <a:pathLst>
                <a:path w="968" h="304" fill="none" extrusionOk="0">
                  <a:moveTo>
                    <a:pt x="0" y="1"/>
                  </a:moveTo>
                  <a:cubicBezTo>
                    <a:pt x="343" y="162"/>
                    <a:pt x="605" y="223"/>
                    <a:pt x="968" y="303"/>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009;p72"/>
            <p:cNvSpPr/>
            <p:nvPr/>
          </p:nvSpPr>
          <p:spPr>
            <a:xfrm>
              <a:off x="1157075" y="3425413"/>
              <a:ext cx="38350" cy="21700"/>
            </a:xfrm>
            <a:custGeom>
              <a:avLst/>
              <a:gdLst/>
              <a:ahLst/>
              <a:cxnLst/>
              <a:rect l="l" t="t" r="r" b="b"/>
              <a:pathLst>
                <a:path w="1534" h="868" fill="none" extrusionOk="0">
                  <a:moveTo>
                    <a:pt x="61" y="1"/>
                  </a:moveTo>
                  <a:cubicBezTo>
                    <a:pt x="1" y="142"/>
                    <a:pt x="82" y="323"/>
                    <a:pt x="162" y="444"/>
                  </a:cubicBezTo>
                  <a:cubicBezTo>
                    <a:pt x="263" y="565"/>
                    <a:pt x="384" y="646"/>
                    <a:pt x="525" y="706"/>
                  </a:cubicBezTo>
                  <a:cubicBezTo>
                    <a:pt x="525" y="706"/>
                    <a:pt x="525" y="706"/>
                    <a:pt x="525" y="706"/>
                  </a:cubicBezTo>
                  <a:cubicBezTo>
                    <a:pt x="908" y="867"/>
                    <a:pt x="1372" y="666"/>
                    <a:pt x="1493" y="283"/>
                  </a:cubicBezTo>
                  <a:cubicBezTo>
                    <a:pt x="1513" y="222"/>
                    <a:pt x="1513" y="162"/>
                    <a:pt x="1533" y="101"/>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010;p72"/>
            <p:cNvSpPr/>
            <p:nvPr/>
          </p:nvSpPr>
          <p:spPr>
            <a:xfrm>
              <a:off x="1125825" y="3493963"/>
              <a:ext cx="30775" cy="19675"/>
            </a:xfrm>
            <a:custGeom>
              <a:avLst/>
              <a:gdLst/>
              <a:ahLst/>
              <a:cxnLst/>
              <a:rect l="l" t="t" r="r" b="b"/>
              <a:pathLst>
                <a:path w="1231" h="787" fill="none" extrusionOk="0">
                  <a:moveTo>
                    <a:pt x="1211" y="1"/>
                  </a:moveTo>
                  <a:cubicBezTo>
                    <a:pt x="1231" y="303"/>
                    <a:pt x="1049" y="585"/>
                    <a:pt x="787" y="686"/>
                  </a:cubicBezTo>
                  <a:cubicBezTo>
                    <a:pt x="525" y="787"/>
                    <a:pt x="182" y="726"/>
                    <a:pt x="1" y="505"/>
                  </a:cubicBezTo>
                </a:path>
              </a:pathLst>
            </a:custGeom>
            <a:noFill/>
            <a:ln w="4025"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011;p72"/>
            <p:cNvSpPr/>
            <p:nvPr/>
          </p:nvSpPr>
          <p:spPr>
            <a:xfrm>
              <a:off x="1240250" y="3346788"/>
              <a:ext cx="36325" cy="17650"/>
            </a:xfrm>
            <a:custGeom>
              <a:avLst/>
              <a:gdLst/>
              <a:ahLst/>
              <a:cxnLst/>
              <a:rect l="l" t="t" r="r" b="b"/>
              <a:pathLst>
                <a:path w="1453" h="706" fill="none" extrusionOk="0">
                  <a:moveTo>
                    <a:pt x="1453" y="282"/>
                  </a:moveTo>
                  <a:cubicBezTo>
                    <a:pt x="1412" y="504"/>
                    <a:pt x="1211" y="666"/>
                    <a:pt x="1009" y="686"/>
                  </a:cubicBezTo>
                  <a:cubicBezTo>
                    <a:pt x="787" y="706"/>
                    <a:pt x="565" y="625"/>
                    <a:pt x="404" y="484"/>
                  </a:cubicBezTo>
                  <a:cubicBezTo>
                    <a:pt x="243" y="363"/>
                    <a:pt x="102" y="182"/>
                    <a:pt x="1" y="0"/>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012;p72"/>
            <p:cNvSpPr/>
            <p:nvPr/>
          </p:nvSpPr>
          <p:spPr>
            <a:xfrm>
              <a:off x="1261425" y="3407763"/>
              <a:ext cx="20200" cy="11125"/>
            </a:xfrm>
            <a:custGeom>
              <a:avLst/>
              <a:gdLst/>
              <a:ahLst/>
              <a:cxnLst/>
              <a:rect l="l" t="t" r="r" b="b"/>
              <a:pathLst>
                <a:path w="808" h="445" fill="none" extrusionOk="0">
                  <a:moveTo>
                    <a:pt x="1" y="1"/>
                  </a:moveTo>
                  <a:cubicBezTo>
                    <a:pt x="243" y="162"/>
                    <a:pt x="525" y="323"/>
                    <a:pt x="807" y="444"/>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013;p72"/>
            <p:cNvSpPr/>
            <p:nvPr/>
          </p:nvSpPr>
          <p:spPr>
            <a:xfrm>
              <a:off x="1138425" y="3220763"/>
              <a:ext cx="38850" cy="7075"/>
            </a:xfrm>
            <a:custGeom>
              <a:avLst/>
              <a:gdLst/>
              <a:ahLst/>
              <a:cxnLst/>
              <a:rect l="l" t="t" r="r" b="b"/>
              <a:pathLst>
                <a:path w="1554" h="283" fill="none" extrusionOk="0">
                  <a:moveTo>
                    <a:pt x="1553" y="121"/>
                  </a:moveTo>
                  <a:cubicBezTo>
                    <a:pt x="1291" y="202"/>
                    <a:pt x="1009" y="283"/>
                    <a:pt x="747" y="283"/>
                  </a:cubicBezTo>
                  <a:cubicBezTo>
                    <a:pt x="465" y="283"/>
                    <a:pt x="182" y="202"/>
                    <a:pt x="1" y="0"/>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014;p72"/>
            <p:cNvSpPr/>
            <p:nvPr/>
          </p:nvSpPr>
          <p:spPr>
            <a:xfrm>
              <a:off x="1229175" y="3336188"/>
              <a:ext cx="92775" cy="143175"/>
            </a:xfrm>
            <a:custGeom>
              <a:avLst/>
              <a:gdLst/>
              <a:ahLst/>
              <a:cxnLst/>
              <a:rect l="l" t="t" r="r" b="b"/>
              <a:pathLst>
                <a:path w="3711" h="5727" fill="none" extrusionOk="0">
                  <a:moveTo>
                    <a:pt x="1472" y="5727"/>
                  </a:moveTo>
                  <a:cubicBezTo>
                    <a:pt x="1512" y="5727"/>
                    <a:pt x="1553" y="5727"/>
                    <a:pt x="1593" y="5727"/>
                  </a:cubicBezTo>
                  <a:cubicBezTo>
                    <a:pt x="1916" y="5707"/>
                    <a:pt x="2218" y="5646"/>
                    <a:pt x="2521" y="5566"/>
                  </a:cubicBezTo>
                  <a:cubicBezTo>
                    <a:pt x="3146" y="5384"/>
                    <a:pt x="3307" y="4598"/>
                    <a:pt x="3448" y="4053"/>
                  </a:cubicBezTo>
                  <a:cubicBezTo>
                    <a:pt x="3589" y="3509"/>
                    <a:pt x="3710" y="2965"/>
                    <a:pt x="3690" y="2400"/>
                  </a:cubicBezTo>
                  <a:cubicBezTo>
                    <a:pt x="3690" y="2380"/>
                    <a:pt x="3690" y="2360"/>
                    <a:pt x="3690" y="2340"/>
                  </a:cubicBezTo>
                  <a:cubicBezTo>
                    <a:pt x="3690" y="2319"/>
                    <a:pt x="3690" y="2299"/>
                    <a:pt x="3690" y="2279"/>
                  </a:cubicBezTo>
                  <a:lnTo>
                    <a:pt x="3690" y="2259"/>
                  </a:lnTo>
                  <a:cubicBezTo>
                    <a:pt x="3670" y="2037"/>
                    <a:pt x="3589" y="1836"/>
                    <a:pt x="3448" y="1674"/>
                  </a:cubicBezTo>
                  <a:cubicBezTo>
                    <a:pt x="3408" y="1614"/>
                    <a:pt x="3367" y="1573"/>
                    <a:pt x="3307" y="1533"/>
                  </a:cubicBezTo>
                  <a:cubicBezTo>
                    <a:pt x="2823" y="1130"/>
                    <a:pt x="2238" y="827"/>
                    <a:pt x="1674" y="525"/>
                  </a:cubicBezTo>
                  <a:cubicBezTo>
                    <a:pt x="1351" y="343"/>
                    <a:pt x="988" y="1"/>
                    <a:pt x="565" y="122"/>
                  </a:cubicBezTo>
                  <a:cubicBezTo>
                    <a:pt x="303" y="223"/>
                    <a:pt x="141" y="505"/>
                    <a:pt x="81" y="767"/>
                  </a:cubicBezTo>
                  <a:cubicBezTo>
                    <a:pt x="0" y="1271"/>
                    <a:pt x="182" y="1795"/>
                    <a:pt x="504" y="2198"/>
                  </a:cubicBezTo>
                  <a:cubicBezTo>
                    <a:pt x="726" y="2501"/>
                    <a:pt x="1049" y="2703"/>
                    <a:pt x="1351" y="2904"/>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015;p72"/>
            <p:cNvSpPr/>
            <p:nvPr/>
          </p:nvSpPr>
          <p:spPr>
            <a:xfrm>
              <a:off x="1152050" y="3419363"/>
              <a:ext cx="115950" cy="130575"/>
            </a:xfrm>
            <a:custGeom>
              <a:avLst/>
              <a:gdLst/>
              <a:ahLst/>
              <a:cxnLst/>
              <a:rect l="l" t="t" r="r" b="b"/>
              <a:pathLst>
                <a:path w="4638" h="5223" fill="none" extrusionOk="0">
                  <a:moveTo>
                    <a:pt x="4436" y="3872"/>
                  </a:moveTo>
                  <a:cubicBezTo>
                    <a:pt x="4557" y="3085"/>
                    <a:pt x="4638" y="2138"/>
                    <a:pt x="4355" y="1372"/>
                  </a:cubicBezTo>
                  <a:cubicBezTo>
                    <a:pt x="4235" y="1049"/>
                    <a:pt x="3952" y="787"/>
                    <a:pt x="3589" y="747"/>
                  </a:cubicBezTo>
                  <a:cubicBezTo>
                    <a:pt x="3247" y="626"/>
                    <a:pt x="2843" y="585"/>
                    <a:pt x="2541" y="505"/>
                  </a:cubicBezTo>
                  <a:cubicBezTo>
                    <a:pt x="2319" y="444"/>
                    <a:pt x="2077" y="384"/>
                    <a:pt x="1855" y="323"/>
                  </a:cubicBezTo>
                  <a:cubicBezTo>
                    <a:pt x="1533" y="243"/>
                    <a:pt x="1210" y="162"/>
                    <a:pt x="908" y="61"/>
                  </a:cubicBezTo>
                  <a:cubicBezTo>
                    <a:pt x="767" y="41"/>
                    <a:pt x="625" y="1"/>
                    <a:pt x="504" y="41"/>
                  </a:cubicBezTo>
                  <a:cubicBezTo>
                    <a:pt x="363" y="81"/>
                    <a:pt x="262" y="222"/>
                    <a:pt x="202" y="343"/>
                  </a:cubicBezTo>
                  <a:cubicBezTo>
                    <a:pt x="0" y="827"/>
                    <a:pt x="182" y="1392"/>
                    <a:pt x="504" y="1795"/>
                  </a:cubicBezTo>
                  <a:cubicBezTo>
                    <a:pt x="847" y="2178"/>
                    <a:pt x="1311" y="2420"/>
                    <a:pt x="1775" y="2622"/>
                  </a:cubicBezTo>
                  <a:cubicBezTo>
                    <a:pt x="1613" y="2985"/>
                    <a:pt x="1472" y="3368"/>
                    <a:pt x="1311" y="3731"/>
                  </a:cubicBezTo>
                  <a:cubicBezTo>
                    <a:pt x="1230" y="3952"/>
                    <a:pt x="1129" y="4194"/>
                    <a:pt x="1190" y="4436"/>
                  </a:cubicBezTo>
                  <a:cubicBezTo>
                    <a:pt x="1271" y="4799"/>
                    <a:pt x="1674" y="5021"/>
                    <a:pt x="2037" y="5102"/>
                  </a:cubicBezTo>
                  <a:cubicBezTo>
                    <a:pt x="2561" y="5223"/>
                    <a:pt x="3126" y="5182"/>
                    <a:pt x="3650" y="4981"/>
                  </a:cubicBezTo>
                  <a:cubicBezTo>
                    <a:pt x="3851" y="4900"/>
                    <a:pt x="4053" y="4799"/>
                    <a:pt x="4194" y="4618"/>
                  </a:cubicBezTo>
                  <a:cubicBezTo>
                    <a:pt x="4355" y="4416"/>
                    <a:pt x="4396" y="4134"/>
                    <a:pt x="4436" y="3872"/>
                  </a:cubicBezTo>
                  <a:close/>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016;p72"/>
            <p:cNvSpPr/>
            <p:nvPr/>
          </p:nvSpPr>
          <p:spPr>
            <a:xfrm>
              <a:off x="1107700" y="3487338"/>
              <a:ext cx="101825" cy="87850"/>
            </a:xfrm>
            <a:custGeom>
              <a:avLst/>
              <a:gdLst/>
              <a:ahLst/>
              <a:cxnLst/>
              <a:rect l="l" t="t" r="r" b="b"/>
              <a:pathLst>
                <a:path w="4073" h="3514" extrusionOk="0">
                  <a:moveTo>
                    <a:pt x="723" y="0"/>
                  </a:moveTo>
                  <a:cubicBezTo>
                    <a:pt x="664" y="0"/>
                    <a:pt x="604" y="7"/>
                    <a:pt x="544" y="24"/>
                  </a:cubicBezTo>
                  <a:cubicBezTo>
                    <a:pt x="383" y="84"/>
                    <a:pt x="242" y="245"/>
                    <a:pt x="182" y="407"/>
                  </a:cubicBezTo>
                  <a:cubicBezTo>
                    <a:pt x="0" y="870"/>
                    <a:pt x="81" y="1334"/>
                    <a:pt x="464" y="1657"/>
                  </a:cubicBezTo>
                  <a:cubicBezTo>
                    <a:pt x="686" y="1838"/>
                    <a:pt x="948" y="1939"/>
                    <a:pt x="1210" y="2060"/>
                  </a:cubicBezTo>
                  <a:cubicBezTo>
                    <a:pt x="1532" y="2201"/>
                    <a:pt x="2036" y="2302"/>
                    <a:pt x="2258" y="2604"/>
                  </a:cubicBezTo>
                  <a:cubicBezTo>
                    <a:pt x="2541" y="2947"/>
                    <a:pt x="2561" y="3471"/>
                    <a:pt x="3145" y="3512"/>
                  </a:cubicBezTo>
                  <a:cubicBezTo>
                    <a:pt x="3158" y="3513"/>
                    <a:pt x="3171" y="3513"/>
                    <a:pt x="3184" y="3513"/>
                  </a:cubicBezTo>
                  <a:cubicBezTo>
                    <a:pt x="3472" y="3513"/>
                    <a:pt x="3737" y="3299"/>
                    <a:pt x="3891" y="3048"/>
                  </a:cubicBezTo>
                  <a:cubicBezTo>
                    <a:pt x="4033" y="2786"/>
                    <a:pt x="4073" y="2463"/>
                    <a:pt x="4053" y="2161"/>
                  </a:cubicBezTo>
                  <a:cubicBezTo>
                    <a:pt x="4053" y="1717"/>
                    <a:pt x="3972" y="1254"/>
                    <a:pt x="3770" y="870"/>
                  </a:cubicBezTo>
                  <a:cubicBezTo>
                    <a:pt x="3549" y="447"/>
                    <a:pt x="2541" y="266"/>
                    <a:pt x="2097" y="185"/>
                  </a:cubicBezTo>
                  <a:cubicBezTo>
                    <a:pt x="1734" y="124"/>
                    <a:pt x="1351" y="84"/>
                    <a:pt x="968" y="24"/>
                  </a:cubicBezTo>
                  <a:cubicBezTo>
                    <a:pt x="886" y="12"/>
                    <a:pt x="805" y="0"/>
                    <a:pt x="7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017;p72"/>
            <p:cNvSpPr/>
            <p:nvPr/>
          </p:nvSpPr>
          <p:spPr>
            <a:xfrm>
              <a:off x="1109700" y="3486913"/>
              <a:ext cx="99825" cy="76650"/>
            </a:xfrm>
            <a:custGeom>
              <a:avLst/>
              <a:gdLst/>
              <a:ahLst/>
              <a:cxnLst/>
              <a:rect l="l" t="t" r="r" b="b"/>
              <a:pathLst>
                <a:path w="3993" h="3066" fill="none" extrusionOk="0">
                  <a:moveTo>
                    <a:pt x="3811" y="3065"/>
                  </a:moveTo>
                  <a:cubicBezTo>
                    <a:pt x="3953" y="2803"/>
                    <a:pt x="3993" y="2480"/>
                    <a:pt x="3973" y="2178"/>
                  </a:cubicBezTo>
                  <a:cubicBezTo>
                    <a:pt x="3973" y="1734"/>
                    <a:pt x="3892" y="1271"/>
                    <a:pt x="3690" y="887"/>
                  </a:cubicBezTo>
                  <a:cubicBezTo>
                    <a:pt x="3469" y="464"/>
                    <a:pt x="2461" y="283"/>
                    <a:pt x="2017" y="202"/>
                  </a:cubicBezTo>
                  <a:cubicBezTo>
                    <a:pt x="1614" y="141"/>
                    <a:pt x="1190" y="61"/>
                    <a:pt x="747" y="21"/>
                  </a:cubicBezTo>
                  <a:cubicBezTo>
                    <a:pt x="666" y="21"/>
                    <a:pt x="585" y="0"/>
                    <a:pt x="505" y="21"/>
                  </a:cubicBezTo>
                  <a:cubicBezTo>
                    <a:pt x="384" y="61"/>
                    <a:pt x="263" y="162"/>
                    <a:pt x="202" y="283"/>
                  </a:cubicBezTo>
                  <a:cubicBezTo>
                    <a:pt x="81" y="464"/>
                    <a:pt x="1" y="726"/>
                    <a:pt x="1" y="928"/>
                  </a:cubicBezTo>
                  <a:cubicBezTo>
                    <a:pt x="1" y="1230"/>
                    <a:pt x="162" y="1492"/>
                    <a:pt x="384" y="1674"/>
                  </a:cubicBezTo>
                  <a:cubicBezTo>
                    <a:pt x="606" y="1855"/>
                    <a:pt x="868" y="1956"/>
                    <a:pt x="1130" y="2077"/>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018;p72"/>
            <p:cNvSpPr/>
            <p:nvPr/>
          </p:nvSpPr>
          <p:spPr>
            <a:xfrm>
              <a:off x="461475" y="3271663"/>
              <a:ext cx="738975" cy="712775"/>
            </a:xfrm>
            <a:custGeom>
              <a:avLst/>
              <a:gdLst/>
              <a:ahLst/>
              <a:cxnLst/>
              <a:rect l="l" t="t" r="r" b="b"/>
              <a:pathLst>
                <a:path w="29559" h="28511" fill="none" extrusionOk="0">
                  <a:moveTo>
                    <a:pt x="29559" y="11957"/>
                  </a:moveTo>
                  <a:cubicBezTo>
                    <a:pt x="29418" y="12139"/>
                    <a:pt x="29337" y="12199"/>
                    <a:pt x="29136" y="12320"/>
                  </a:cubicBezTo>
                  <a:cubicBezTo>
                    <a:pt x="27986" y="13046"/>
                    <a:pt x="26716" y="13591"/>
                    <a:pt x="25486" y="14216"/>
                  </a:cubicBezTo>
                  <a:cubicBezTo>
                    <a:pt x="24176" y="14881"/>
                    <a:pt x="22623" y="15123"/>
                    <a:pt x="21232" y="15587"/>
                  </a:cubicBezTo>
                  <a:cubicBezTo>
                    <a:pt x="19901" y="16010"/>
                    <a:pt x="18832" y="16877"/>
                    <a:pt x="17784" y="17804"/>
                  </a:cubicBezTo>
                  <a:cubicBezTo>
                    <a:pt x="15506" y="19861"/>
                    <a:pt x="13631" y="22301"/>
                    <a:pt x="11614" y="24619"/>
                  </a:cubicBezTo>
                  <a:cubicBezTo>
                    <a:pt x="10525" y="25870"/>
                    <a:pt x="9316" y="27120"/>
                    <a:pt x="7743" y="27704"/>
                  </a:cubicBezTo>
                  <a:cubicBezTo>
                    <a:pt x="5626" y="28511"/>
                    <a:pt x="3045" y="27805"/>
                    <a:pt x="1593" y="26051"/>
                  </a:cubicBezTo>
                  <a:cubicBezTo>
                    <a:pt x="162" y="24297"/>
                    <a:pt x="1" y="21615"/>
                    <a:pt x="1190" y="19700"/>
                  </a:cubicBezTo>
                  <a:cubicBezTo>
                    <a:pt x="1896" y="18551"/>
                    <a:pt x="2985" y="17724"/>
                    <a:pt x="4053" y="16917"/>
                  </a:cubicBezTo>
                  <a:cubicBezTo>
                    <a:pt x="4638" y="16917"/>
                    <a:pt x="6150" y="15345"/>
                    <a:pt x="6634" y="14962"/>
                  </a:cubicBezTo>
                  <a:cubicBezTo>
                    <a:pt x="7562" y="14276"/>
                    <a:pt x="8469" y="13591"/>
                    <a:pt x="9376" y="12885"/>
                  </a:cubicBezTo>
                  <a:cubicBezTo>
                    <a:pt x="11130" y="11574"/>
                    <a:pt x="12925" y="10324"/>
                    <a:pt x="14518" y="8832"/>
                  </a:cubicBezTo>
                  <a:cubicBezTo>
                    <a:pt x="15304" y="8106"/>
                    <a:pt x="16090" y="7562"/>
                    <a:pt x="16473" y="6534"/>
                  </a:cubicBezTo>
                  <a:cubicBezTo>
                    <a:pt x="16655" y="6009"/>
                    <a:pt x="16736" y="5465"/>
                    <a:pt x="16917" y="4961"/>
                  </a:cubicBezTo>
                  <a:cubicBezTo>
                    <a:pt x="17139" y="4356"/>
                    <a:pt x="17482" y="3832"/>
                    <a:pt x="17845" y="3308"/>
                  </a:cubicBezTo>
                  <a:cubicBezTo>
                    <a:pt x="18127" y="2864"/>
                    <a:pt x="18409" y="2441"/>
                    <a:pt x="18691" y="1997"/>
                  </a:cubicBezTo>
                  <a:cubicBezTo>
                    <a:pt x="19175" y="1271"/>
                    <a:pt x="19679" y="525"/>
                    <a:pt x="20365" y="1"/>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019;p72"/>
            <p:cNvSpPr/>
            <p:nvPr/>
          </p:nvSpPr>
          <p:spPr>
            <a:xfrm>
              <a:off x="994275" y="3215713"/>
              <a:ext cx="190050" cy="69100"/>
            </a:xfrm>
            <a:custGeom>
              <a:avLst/>
              <a:gdLst/>
              <a:ahLst/>
              <a:cxnLst/>
              <a:rect l="l" t="t" r="r" b="b"/>
              <a:pathLst>
                <a:path w="7602" h="2764" fill="none" extrusionOk="0">
                  <a:moveTo>
                    <a:pt x="0" y="1614"/>
                  </a:moveTo>
                  <a:cubicBezTo>
                    <a:pt x="81" y="1574"/>
                    <a:pt x="162" y="1533"/>
                    <a:pt x="242" y="1493"/>
                  </a:cubicBezTo>
                  <a:cubicBezTo>
                    <a:pt x="242" y="1493"/>
                    <a:pt x="263" y="1473"/>
                    <a:pt x="263" y="1473"/>
                  </a:cubicBezTo>
                  <a:cubicBezTo>
                    <a:pt x="505" y="1311"/>
                    <a:pt x="787" y="1170"/>
                    <a:pt x="1069" y="1049"/>
                  </a:cubicBezTo>
                  <a:cubicBezTo>
                    <a:pt x="1392" y="908"/>
                    <a:pt x="1694" y="747"/>
                    <a:pt x="2037" y="626"/>
                  </a:cubicBezTo>
                  <a:cubicBezTo>
                    <a:pt x="2158" y="565"/>
                    <a:pt x="2299" y="525"/>
                    <a:pt x="2460" y="485"/>
                  </a:cubicBezTo>
                  <a:cubicBezTo>
                    <a:pt x="2722" y="384"/>
                    <a:pt x="3005" y="283"/>
                    <a:pt x="3287" y="182"/>
                  </a:cubicBezTo>
                  <a:cubicBezTo>
                    <a:pt x="3771" y="1"/>
                    <a:pt x="4295" y="142"/>
                    <a:pt x="4799" y="182"/>
                  </a:cubicBezTo>
                  <a:cubicBezTo>
                    <a:pt x="5223" y="223"/>
                    <a:pt x="5626" y="263"/>
                    <a:pt x="6029" y="202"/>
                  </a:cubicBezTo>
                  <a:cubicBezTo>
                    <a:pt x="6533" y="142"/>
                    <a:pt x="7138" y="1"/>
                    <a:pt x="7440" y="525"/>
                  </a:cubicBezTo>
                  <a:cubicBezTo>
                    <a:pt x="7602" y="828"/>
                    <a:pt x="7602" y="1190"/>
                    <a:pt x="7461" y="1473"/>
                  </a:cubicBezTo>
                  <a:cubicBezTo>
                    <a:pt x="7199" y="2037"/>
                    <a:pt x="6573" y="2420"/>
                    <a:pt x="6009" y="2602"/>
                  </a:cubicBezTo>
                  <a:cubicBezTo>
                    <a:pt x="5525" y="2763"/>
                    <a:pt x="5021" y="2723"/>
                    <a:pt x="4517" y="2682"/>
                  </a:cubicBezTo>
                  <a:cubicBezTo>
                    <a:pt x="4114" y="2642"/>
                    <a:pt x="3771" y="2481"/>
                    <a:pt x="3368" y="2521"/>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020;p72"/>
            <p:cNvSpPr/>
            <p:nvPr/>
          </p:nvSpPr>
          <p:spPr>
            <a:xfrm>
              <a:off x="1137425" y="3538313"/>
              <a:ext cx="32300" cy="10125"/>
            </a:xfrm>
            <a:custGeom>
              <a:avLst/>
              <a:gdLst/>
              <a:ahLst/>
              <a:cxnLst/>
              <a:rect l="l" t="t" r="r" b="b"/>
              <a:pathLst>
                <a:path w="1292" h="405" fill="none" extrusionOk="0">
                  <a:moveTo>
                    <a:pt x="1" y="1"/>
                  </a:moveTo>
                  <a:cubicBezTo>
                    <a:pt x="404" y="203"/>
                    <a:pt x="847" y="404"/>
                    <a:pt x="1291" y="324"/>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021;p72"/>
            <p:cNvSpPr/>
            <p:nvPr/>
          </p:nvSpPr>
          <p:spPr>
            <a:xfrm>
              <a:off x="1111725" y="3490438"/>
              <a:ext cx="38325" cy="20175"/>
            </a:xfrm>
            <a:custGeom>
              <a:avLst/>
              <a:gdLst/>
              <a:ahLst/>
              <a:cxnLst/>
              <a:rect l="l" t="t" r="r" b="b"/>
              <a:pathLst>
                <a:path w="1533" h="807" fill="none" extrusionOk="0">
                  <a:moveTo>
                    <a:pt x="1533" y="0"/>
                  </a:moveTo>
                  <a:cubicBezTo>
                    <a:pt x="1492" y="121"/>
                    <a:pt x="1452" y="242"/>
                    <a:pt x="1412" y="384"/>
                  </a:cubicBezTo>
                  <a:cubicBezTo>
                    <a:pt x="1392" y="444"/>
                    <a:pt x="1351" y="525"/>
                    <a:pt x="1311" y="605"/>
                  </a:cubicBezTo>
                  <a:cubicBezTo>
                    <a:pt x="1210" y="706"/>
                    <a:pt x="1069" y="767"/>
                    <a:pt x="928" y="767"/>
                  </a:cubicBezTo>
                  <a:cubicBezTo>
                    <a:pt x="605" y="807"/>
                    <a:pt x="283" y="646"/>
                    <a:pt x="0" y="505"/>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022;p72"/>
            <p:cNvSpPr/>
            <p:nvPr/>
          </p:nvSpPr>
          <p:spPr>
            <a:xfrm>
              <a:off x="1065350" y="3273188"/>
              <a:ext cx="27750" cy="11625"/>
            </a:xfrm>
            <a:custGeom>
              <a:avLst/>
              <a:gdLst/>
              <a:ahLst/>
              <a:cxnLst/>
              <a:rect l="l" t="t" r="r" b="b"/>
              <a:pathLst>
                <a:path w="1110" h="465" fill="none" extrusionOk="0">
                  <a:moveTo>
                    <a:pt x="1109" y="0"/>
                  </a:moveTo>
                  <a:lnTo>
                    <a:pt x="0" y="464"/>
                  </a:ln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023;p72"/>
            <p:cNvSpPr/>
            <p:nvPr/>
          </p:nvSpPr>
          <p:spPr>
            <a:xfrm>
              <a:off x="944875" y="3661813"/>
              <a:ext cx="20200" cy="11125"/>
            </a:xfrm>
            <a:custGeom>
              <a:avLst/>
              <a:gdLst/>
              <a:ahLst/>
              <a:cxnLst/>
              <a:rect l="l" t="t" r="r" b="b"/>
              <a:pathLst>
                <a:path w="808" h="445" fill="none" extrusionOk="0">
                  <a:moveTo>
                    <a:pt x="807" y="1"/>
                  </a:moveTo>
                  <a:lnTo>
                    <a:pt x="1" y="444"/>
                  </a:ln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024;p72"/>
            <p:cNvSpPr/>
            <p:nvPr/>
          </p:nvSpPr>
          <p:spPr>
            <a:xfrm>
              <a:off x="882875" y="3681488"/>
              <a:ext cx="48925" cy="40350"/>
            </a:xfrm>
            <a:custGeom>
              <a:avLst/>
              <a:gdLst/>
              <a:ahLst/>
              <a:cxnLst/>
              <a:rect l="l" t="t" r="r" b="b"/>
              <a:pathLst>
                <a:path w="1957" h="1614" fill="none" extrusionOk="0">
                  <a:moveTo>
                    <a:pt x="1956" y="0"/>
                  </a:moveTo>
                  <a:cubicBezTo>
                    <a:pt x="1251" y="484"/>
                    <a:pt x="605" y="1028"/>
                    <a:pt x="1" y="1613"/>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025;p72"/>
            <p:cNvSpPr/>
            <p:nvPr/>
          </p:nvSpPr>
          <p:spPr>
            <a:xfrm>
              <a:off x="928750" y="3665863"/>
              <a:ext cx="14125" cy="8075"/>
            </a:xfrm>
            <a:custGeom>
              <a:avLst/>
              <a:gdLst/>
              <a:ahLst/>
              <a:cxnLst/>
              <a:rect l="l" t="t" r="r" b="b"/>
              <a:pathLst>
                <a:path w="565" h="323" fill="none" extrusionOk="0">
                  <a:moveTo>
                    <a:pt x="565" y="0"/>
                  </a:moveTo>
                  <a:cubicBezTo>
                    <a:pt x="363" y="81"/>
                    <a:pt x="162" y="202"/>
                    <a:pt x="0" y="323"/>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026;p72"/>
            <p:cNvSpPr/>
            <p:nvPr/>
          </p:nvSpPr>
          <p:spPr>
            <a:xfrm>
              <a:off x="802725" y="3509088"/>
              <a:ext cx="25225" cy="19675"/>
            </a:xfrm>
            <a:custGeom>
              <a:avLst/>
              <a:gdLst/>
              <a:ahLst/>
              <a:cxnLst/>
              <a:rect l="l" t="t" r="r" b="b"/>
              <a:pathLst>
                <a:path w="1009" h="787" fill="none" extrusionOk="0">
                  <a:moveTo>
                    <a:pt x="1009" y="0"/>
                  </a:moveTo>
                  <a:cubicBezTo>
                    <a:pt x="666" y="263"/>
                    <a:pt x="343" y="525"/>
                    <a:pt x="1" y="787"/>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027;p72"/>
            <p:cNvSpPr/>
            <p:nvPr/>
          </p:nvSpPr>
          <p:spPr>
            <a:xfrm>
              <a:off x="1250350" y="3452138"/>
              <a:ext cx="7575" cy="20675"/>
            </a:xfrm>
            <a:custGeom>
              <a:avLst/>
              <a:gdLst/>
              <a:ahLst/>
              <a:cxnLst/>
              <a:rect l="l" t="t" r="r" b="b"/>
              <a:pathLst>
                <a:path w="303" h="827" fill="none" extrusionOk="0">
                  <a:moveTo>
                    <a:pt x="0" y="0"/>
                  </a:moveTo>
                  <a:cubicBezTo>
                    <a:pt x="202" y="202"/>
                    <a:pt x="303" y="524"/>
                    <a:pt x="242" y="827"/>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028;p72"/>
            <p:cNvSpPr/>
            <p:nvPr/>
          </p:nvSpPr>
          <p:spPr>
            <a:xfrm>
              <a:off x="979150" y="3260588"/>
              <a:ext cx="8600" cy="5575"/>
            </a:xfrm>
            <a:custGeom>
              <a:avLst/>
              <a:gdLst/>
              <a:ahLst/>
              <a:cxnLst/>
              <a:rect l="l" t="t" r="r" b="b"/>
              <a:pathLst>
                <a:path w="344" h="223" fill="none" extrusionOk="0">
                  <a:moveTo>
                    <a:pt x="343" y="0"/>
                  </a:moveTo>
                  <a:cubicBezTo>
                    <a:pt x="222" y="81"/>
                    <a:pt x="122" y="141"/>
                    <a:pt x="1" y="222"/>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029;p72"/>
            <p:cNvSpPr/>
            <p:nvPr/>
          </p:nvSpPr>
          <p:spPr>
            <a:xfrm>
              <a:off x="962025" y="3274688"/>
              <a:ext cx="21175" cy="15650"/>
            </a:xfrm>
            <a:custGeom>
              <a:avLst/>
              <a:gdLst/>
              <a:ahLst/>
              <a:cxnLst/>
              <a:rect l="l" t="t" r="r" b="b"/>
              <a:pathLst>
                <a:path w="847" h="626" fill="none" extrusionOk="0">
                  <a:moveTo>
                    <a:pt x="847" y="1"/>
                  </a:moveTo>
                  <a:cubicBezTo>
                    <a:pt x="524" y="182"/>
                    <a:pt x="242" y="384"/>
                    <a:pt x="0" y="626"/>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030;p72"/>
            <p:cNvSpPr/>
            <p:nvPr/>
          </p:nvSpPr>
          <p:spPr>
            <a:xfrm>
              <a:off x="950425" y="3297388"/>
              <a:ext cx="4550" cy="5050"/>
            </a:xfrm>
            <a:custGeom>
              <a:avLst/>
              <a:gdLst/>
              <a:ahLst/>
              <a:cxnLst/>
              <a:rect l="l" t="t" r="r" b="b"/>
              <a:pathLst>
                <a:path w="182" h="202" fill="none" extrusionOk="0">
                  <a:moveTo>
                    <a:pt x="182" y="0"/>
                  </a:moveTo>
                  <a:cubicBezTo>
                    <a:pt x="121" y="61"/>
                    <a:pt x="61" y="141"/>
                    <a:pt x="0" y="202"/>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031;p72"/>
            <p:cNvSpPr/>
            <p:nvPr/>
          </p:nvSpPr>
          <p:spPr>
            <a:xfrm>
              <a:off x="1138950" y="3225813"/>
              <a:ext cx="9600" cy="4050"/>
            </a:xfrm>
            <a:custGeom>
              <a:avLst/>
              <a:gdLst/>
              <a:ahLst/>
              <a:cxnLst/>
              <a:rect l="l" t="t" r="r" b="b"/>
              <a:pathLst>
                <a:path w="384" h="162" fill="none" extrusionOk="0">
                  <a:moveTo>
                    <a:pt x="0" y="0"/>
                  </a:moveTo>
                  <a:cubicBezTo>
                    <a:pt x="101" y="81"/>
                    <a:pt x="242" y="121"/>
                    <a:pt x="383" y="161"/>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032;p72"/>
            <p:cNvSpPr/>
            <p:nvPr/>
          </p:nvSpPr>
          <p:spPr>
            <a:xfrm>
              <a:off x="1307800" y="3386088"/>
              <a:ext cx="7600" cy="4575"/>
            </a:xfrm>
            <a:custGeom>
              <a:avLst/>
              <a:gdLst/>
              <a:ahLst/>
              <a:cxnLst/>
              <a:rect l="l" t="t" r="r" b="b"/>
              <a:pathLst>
                <a:path w="304" h="183" fill="none" extrusionOk="0">
                  <a:moveTo>
                    <a:pt x="303" y="1"/>
                  </a:moveTo>
                  <a:cubicBezTo>
                    <a:pt x="202" y="41"/>
                    <a:pt x="101" y="102"/>
                    <a:pt x="1" y="182"/>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033;p72"/>
            <p:cNvSpPr/>
            <p:nvPr/>
          </p:nvSpPr>
          <p:spPr>
            <a:xfrm>
              <a:off x="1311325" y="3390638"/>
              <a:ext cx="4075" cy="2550"/>
            </a:xfrm>
            <a:custGeom>
              <a:avLst/>
              <a:gdLst/>
              <a:ahLst/>
              <a:cxnLst/>
              <a:rect l="l" t="t" r="r" b="b"/>
              <a:pathLst>
                <a:path w="163" h="102" fill="none" extrusionOk="0">
                  <a:moveTo>
                    <a:pt x="162" y="0"/>
                  </a:moveTo>
                  <a:cubicBezTo>
                    <a:pt x="102" y="20"/>
                    <a:pt x="41" y="61"/>
                    <a:pt x="1" y="101"/>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034;p72"/>
            <p:cNvSpPr/>
            <p:nvPr/>
          </p:nvSpPr>
          <p:spPr>
            <a:xfrm>
              <a:off x="1256400" y="3478838"/>
              <a:ext cx="25" cy="6075"/>
            </a:xfrm>
            <a:custGeom>
              <a:avLst/>
              <a:gdLst/>
              <a:ahLst/>
              <a:cxnLst/>
              <a:rect l="l" t="t" r="r" b="b"/>
              <a:pathLst>
                <a:path w="1" h="243" fill="none" extrusionOk="0">
                  <a:moveTo>
                    <a:pt x="0" y="1"/>
                  </a:moveTo>
                  <a:lnTo>
                    <a:pt x="0" y="243"/>
                  </a:ln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035;p72"/>
            <p:cNvSpPr/>
            <p:nvPr/>
          </p:nvSpPr>
          <p:spPr>
            <a:xfrm>
              <a:off x="917150" y="3678463"/>
              <a:ext cx="4050" cy="3050"/>
            </a:xfrm>
            <a:custGeom>
              <a:avLst/>
              <a:gdLst/>
              <a:ahLst/>
              <a:cxnLst/>
              <a:rect l="l" t="t" r="r" b="b"/>
              <a:pathLst>
                <a:path w="162" h="122" fill="none" extrusionOk="0">
                  <a:moveTo>
                    <a:pt x="162" y="0"/>
                  </a:moveTo>
                  <a:cubicBezTo>
                    <a:pt x="101" y="40"/>
                    <a:pt x="61" y="81"/>
                    <a:pt x="1" y="121"/>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036;p72"/>
            <p:cNvSpPr/>
            <p:nvPr/>
          </p:nvSpPr>
          <p:spPr>
            <a:xfrm>
              <a:off x="1078950" y="3564038"/>
              <a:ext cx="13650" cy="14625"/>
            </a:xfrm>
            <a:custGeom>
              <a:avLst/>
              <a:gdLst/>
              <a:ahLst/>
              <a:cxnLst/>
              <a:rect l="l" t="t" r="r" b="b"/>
              <a:pathLst>
                <a:path w="546" h="585" fill="none" extrusionOk="0">
                  <a:moveTo>
                    <a:pt x="1" y="585"/>
                  </a:moveTo>
                  <a:cubicBezTo>
                    <a:pt x="182" y="383"/>
                    <a:pt x="364" y="202"/>
                    <a:pt x="545" y="0"/>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037;p72"/>
            <p:cNvSpPr/>
            <p:nvPr/>
          </p:nvSpPr>
          <p:spPr>
            <a:xfrm>
              <a:off x="888925" y="3482363"/>
              <a:ext cx="24225" cy="17175"/>
            </a:xfrm>
            <a:custGeom>
              <a:avLst/>
              <a:gdLst/>
              <a:ahLst/>
              <a:cxnLst/>
              <a:rect l="l" t="t" r="r" b="b"/>
              <a:pathLst>
                <a:path w="969" h="687" fill="none" extrusionOk="0">
                  <a:moveTo>
                    <a:pt x="0" y="1"/>
                  </a:moveTo>
                  <a:cubicBezTo>
                    <a:pt x="323" y="223"/>
                    <a:pt x="646" y="465"/>
                    <a:pt x="968" y="686"/>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038;p72"/>
            <p:cNvSpPr/>
            <p:nvPr/>
          </p:nvSpPr>
          <p:spPr>
            <a:xfrm>
              <a:off x="917650" y="3502538"/>
              <a:ext cx="5575" cy="4550"/>
            </a:xfrm>
            <a:custGeom>
              <a:avLst/>
              <a:gdLst/>
              <a:ahLst/>
              <a:cxnLst/>
              <a:rect l="l" t="t" r="r" b="b"/>
              <a:pathLst>
                <a:path w="223" h="182" fill="none" extrusionOk="0">
                  <a:moveTo>
                    <a:pt x="1" y="0"/>
                  </a:moveTo>
                  <a:cubicBezTo>
                    <a:pt x="61" y="81"/>
                    <a:pt x="142" y="142"/>
                    <a:pt x="223" y="182"/>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039;p72"/>
            <p:cNvSpPr/>
            <p:nvPr/>
          </p:nvSpPr>
          <p:spPr>
            <a:xfrm>
              <a:off x="906075" y="3500013"/>
              <a:ext cx="5550" cy="4050"/>
            </a:xfrm>
            <a:custGeom>
              <a:avLst/>
              <a:gdLst/>
              <a:ahLst/>
              <a:cxnLst/>
              <a:rect l="l" t="t" r="r" b="b"/>
              <a:pathLst>
                <a:path w="222" h="162" fill="none" extrusionOk="0">
                  <a:moveTo>
                    <a:pt x="0" y="1"/>
                  </a:moveTo>
                  <a:cubicBezTo>
                    <a:pt x="81" y="61"/>
                    <a:pt x="141" y="122"/>
                    <a:pt x="222" y="162"/>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040;p72"/>
            <p:cNvSpPr/>
            <p:nvPr/>
          </p:nvSpPr>
          <p:spPr>
            <a:xfrm>
              <a:off x="1388450" y="3241938"/>
              <a:ext cx="6575" cy="18675"/>
            </a:xfrm>
            <a:custGeom>
              <a:avLst/>
              <a:gdLst/>
              <a:ahLst/>
              <a:cxnLst/>
              <a:rect l="l" t="t" r="r" b="b"/>
              <a:pathLst>
                <a:path w="263" h="747" fill="none" extrusionOk="0">
                  <a:moveTo>
                    <a:pt x="1" y="0"/>
                  </a:moveTo>
                  <a:cubicBezTo>
                    <a:pt x="101" y="81"/>
                    <a:pt x="222" y="202"/>
                    <a:pt x="243" y="343"/>
                  </a:cubicBezTo>
                  <a:cubicBezTo>
                    <a:pt x="263" y="484"/>
                    <a:pt x="182" y="625"/>
                    <a:pt x="81" y="746"/>
                  </a:cubicBezTo>
                </a:path>
              </a:pathLst>
            </a:custGeom>
            <a:noFill/>
            <a:ln w="9525" cap="rnd" cmpd="sng">
              <a:solidFill>
                <a:schemeClr val="dk1"/>
              </a:solidFill>
              <a:prstDash val="solid"/>
              <a:miter lim="20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TextBox 140"/>
          <p:cNvSpPr txBox="1"/>
          <p:nvPr/>
        </p:nvSpPr>
        <p:spPr>
          <a:xfrm>
            <a:off x="1956040" y="1335318"/>
            <a:ext cx="5750550" cy="1384995"/>
          </a:xfrm>
          <a:prstGeom prst="rect">
            <a:avLst/>
          </a:prstGeom>
          <a:noFill/>
        </p:spPr>
        <p:txBody>
          <a:bodyPr wrap="square" rtlCol="0">
            <a:spAutoFit/>
          </a:bodyPr>
          <a:lstStyle/>
          <a:p>
            <a:r>
              <a:rPr lang="vi-VN" dirty="0">
                <a:latin typeface="Quicksand" pitchFamily="2" charset="0"/>
                <a:sym typeface="+mn-ea"/>
              </a:rPr>
              <a:t>Một nhà thám hiểm có một cái túi có thể chứa các đồ vật với trọng lượng không quá B. Có N đồ vật cần đem theo. Đồ vật thứ i có trọng lượng ai , có giá trị sử dụng ci (i= 1, 2, .., N; a</a:t>
            </a:r>
            <a:r>
              <a:rPr lang="en-US" baseline="-25000" dirty="0" err="1">
                <a:latin typeface="Quicksand" pitchFamily="2" charset="0"/>
                <a:sym typeface="+mn-ea"/>
              </a:rPr>
              <a:t>i</a:t>
            </a:r>
            <a:r>
              <a:rPr lang="vi-VN" dirty="0">
                <a:latin typeface="Quicksand" pitchFamily="2" charset="0"/>
                <a:sym typeface="+mn-ea"/>
              </a:rPr>
              <a:t> , c</a:t>
            </a:r>
            <a:r>
              <a:rPr lang="en-US" baseline="-25000" dirty="0" err="1">
                <a:latin typeface="Quicksand" pitchFamily="2" charset="0"/>
                <a:sym typeface="+mn-ea"/>
              </a:rPr>
              <a:t>i</a:t>
            </a:r>
            <a:r>
              <a:rPr lang="vi-VN" dirty="0">
                <a:latin typeface="Quicksand" pitchFamily="2" charset="0"/>
                <a:sym typeface="+mn-ea"/>
              </a:rPr>
              <a:t> </a:t>
            </a:r>
            <a:r>
              <a:rPr lang="en-US" dirty="0">
                <a:latin typeface="Quicksand" pitchFamily="2" charset="0"/>
                <a:sym typeface="+mn-ea"/>
              </a:rPr>
              <a:t>∈</a:t>
            </a:r>
            <a:r>
              <a:rPr lang="vi-VN" dirty="0">
                <a:latin typeface="Quicksand" pitchFamily="2" charset="0"/>
                <a:sym typeface="+mn-ea"/>
              </a:rPr>
              <a:t> Z+). Hãy tìm cách chọn đồ vật vào túi cho nhà thám hiểm sao cho tổng giá trị sử dụng các đồ vật trong túi là lớn nhất</a:t>
            </a:r>
            <a:endParaRPr lang="en-US" dirty="0">
              <a:latin typeface="Quicksand" pitchFamily="2" charset="0"/>
            </a:endParaRPr>
          </a:p>
          <a:p>
            <a:endParaRPr lang="en-US" dirty="0">
              <a:latin typeface="Quicksand" pitchFamily="2" charset="0"/>
            </a:endParaRPr>
          </a:p>
        </p:txBody>
      </p:sp>
    </p:spTree>
    <p:extLst>
      <p:ext uri="{BB962C8B-B14F-4D97-AF65-F5344CB8AC3E}">
        <p14:creationId xmlns:p14="http://schemas.microsoft.com/office/powerpoint/2010/main" val="85206494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05345" y="249382"/>
            <a:ext cx="2791691" cy="584775"/>
          </a:xfrm>
          <a:prstGeom prst="rect">
            <a:avLst/>
          </a:prstGeom>
          <a:noFill/>
        </p:spPr>
        <p:txBody>
          <a:bodyPr wrap="square" rtlCol="0">
            <a:spAutoFit/>
          </a:bodyPr>
          <a:lstStyle/>
          <a:p>
            <a:r>
              <a:rPr lang="en-US" sz="3200" b="1" dirty="0">
                <a:solidFill>
                  <a:schemeClr val="tx2">
                    <a:lumMod val="75000"/>
                  </a:schemeClr>
                </a:solidFill>
                <a:latin typeface="Quicksand" pitchFamily="2" charset="0"/>
              </a:rPr>
              <a:t>SOLUTION :</a:t>
            </a:r>
          </a:p>
        </p:txBody>
      </p:sp>
      <p:sp>
        <p:nvSpPr>
          <p:cNvPr id="5" name="TextBox 4"/>
          <p:cNvSpPr txBox="1"/>
          <p:nvPr/>
        </p:nvSpPr>
        <p:spPr>
          <a:xfrm>
            <a:off x="1101436" y="928255"/>
            <a:ext cx="5992091" cy="1600438"/>
          </a:xfrm>
          <a:prstGeom prst="rect">
            <a:avLst/>
          </a:prstGeom>
          <a:noFill/>
        </p:spPr>
        <p:txBody>
          <a:bodyPr wrap="square" rtlCol="0">
            <a:spAutoFit/>
          </a:bodyPr>
          <a:lstStyle/>
          <a:p>
            <a:r>
              <a:rPr lang="en-US" sz="1800" b="1" dirty="0">
                <a:solidFill>
                  <a:schemeClr val="tx2">
                    <a:lumMod val="75000"/>
                  </a:schemeClr>
                </a:solidFill>
                <a:latin typeface="Quicksand" pitchFamily="2" charset="0"/>
                <a:cs typeface="Times New Roman" panose="02020603050405020304" charset="0"/>
                <a:sym typeface="+mn-ea"/>
              </a:rPr>
              <a:t>1.</a:t>
            </a:r>
            <a:r>
              <a:rPr lang="vi-VN" sz="1800" b="1" dirty="0">
                <a:solidFill>
                  <a:schemeClr val="tx2">
                    <a:lumMod val="75000"/>
                  </a:schemeClr>
                </a:solidFill>
                <a:latin typeface="Quicksand" pitchFamily="2" charset="0"/>
                <a:cs typeface="Times New Roman" panose="02020603050405020304" charset="0"/>
                <a:sym typeface="+mn-ea"/>
              </a:rPr>
              <a:t>Tập phương </a:t>
            </a:r>
            <a:r>
              <a:rPr lang="en-US" altLang="vi-VN" sz="1800" b="1" dirty="0" err="1">
                <a:solidFill>
                  <a:schemeClr val="tx2">
                    <a:lumMod val="75000"/>
                  </a:schemeClr>
                </a:solidFill>
                <a:latin typeface="Quicksand" pitchFamily="2" charset="0"/>
                <a:cs typeface="Times New Roman" panose="02020603050405020304" charset="0"/>
                <a:sym typeface="+mn-ea"/>
              </a:rPr>
              <a:t>án</a:t>
            </a:r>
            <a:r>
              <a:rPr lang="vi-VN" sz="1800" b="1" dirty="0">
                <a:solidFill>
                  <a:schemeClr val="tx2">
                    <a:lumMod val="75000"/>
                  </a:schemeClr>
                </a:solidFill>
                <a:latin typeface="Quicksand" pitchFamily="2" charset="0"/>
                <a:cs typeface="Times New Roman" panose="02020603050405020304" charset="0"/>
                <a:sym typeface="+mn-ea"/>
              </a:rPr>
              <a:t> của </a:t>
            </a:r>
            <a:r>
              <a:rPr lang="en-US" altLang="vi-VN" sz="1800" b="1" dirty="0" err="1">
                <a:solidFill>
                  <a:schemeClr val="tx2">
                    <a:lumMod val="75000"/>
                  </a:schemeClr>
                </a:solidFill>
                <a:latin typeface="Quicksand" pitchFamily="2" charset="0"/>
                <a:cs typeface="Times New Roman" panose="02020603050405020304" charset="0"/>
                <a:sym typeface="+mn-ea"/>
              </a:rPr>
              <a:t>bài</a:t>
            </a:r>
            <a:r>
              <a:rPr lang="en-US" altLang="vi-VN" sz="1800" b="1" dirty="0">
                <a:solidFill>
                  <a:schemeClr val="tx2">
                    <a:lumMod val="75000"/>
                  </a:schemeClr>
                </a:solidFill>
                <a:latin typeface="Quicksand" pitchFamily="2" charset="0"/>
                <a:cs typeface="Times New Roman" panose="02020603050405020304" charset="0"/>
                <a:sym typeface="+mn-ea"/>
              </a:rPr>
              <a:t> </a:t>
            </a:r>
            <a:r>
              <a:rPr lang="en-US" altLang="vi-VN" sz="1800" b="1" dirty="0" err="1">
                <a:solidFill>
                  <a:schemeClr val="tx2">
                    <a:lumMod val="75000"/>
                  </a:schemeClr>
                </a:solidFill>
                <a:latin typeface="Quicksand" pitchFamily="2" charset="0"/>
                <a:cs typeface="Times New Roman" panose="02020603050405020304" charset="0"/>
                <a:sym typeface="+mn-ea"/>
              </a:rPr>
              <a:t>toán</a:t>
            </a:r>
            <a:r>
              <a:rPr lang="en-US" altLang="vi-VN" sz="1800" b="1" dirty="0">
                <a:solidFill>
                  <a:schemeClr val="tx2">
                    <a:lumMod val="75000"/>
                  </a:schemeClr>
                </a:solidFill>
                <a:latin typeface="Quicksand" pitchFamily="2" charset="0"/>
                <a:cs typeface="Times New Roman" panose="02020603050405020304" charset="0"/>
                <a:sym typeface="+mn-ea"/>
              </a:rPr>
              <a:t> </a:t>
            </a:r>
            <a:r>
              <a:rPr lang="en-US" sz="1800" b="1" dirty="0">
                <a:solidFill>
                  <a:schemeClr val="tx2">
                    <a:lumMod val="75000"/>
                  </a:schemeClr>
                </a:solidFill>
                <a:latin typeface="Quicksand" pitchFamily="2" charset="0"/>
                <a:cs typeface="Times New Roman" panose="02020603050405020304" charset="0"/>
                <a:sym typeface="+mn-ea"/>
              </a:rPr>
              <a:t>:</a:t>
            </a:r>
            <a:endParaRPr lang="en-US" sz="1800" b="1" dirty="0">
              <a:solidFill>
                <a:schemeClr val="tx2">
                  <a:lumMod val="75000"/>
                </a:schemeClr>
              </a:solidFill>
              <a:latin typeface="Quicksand" pitchFamily="2" charset="0"/>
              <a:cs typeface="Times New Roman" panose="02020603050405020304" charset="0"/>
            </a:endParaRPr>
          </a:p>
          <a:p>
            <a:pPr marL="0" indent="0">
              <a:buNone/>
            </a:pPr>
            <a:r>
              <a:rPr lang="en-US" dirty="0">
                <a:latin typeface="Times New Roman" panose="02020603050405020304" charset="0"/>
                <a:cs typeface="Times New Roman" panose="02020603050405020304" charset="0"/>
                <a:sym typeface="+mn-ea"/>
              </a:rPr>
              <a:t>	</a:t>
            </a:r>
            <a:r>
              <a:rPr lang="vi-VN" sz="1600" dirty="0">
                <a:latin typeface="Quicksand" pitchFamily="2" charset="0"/>
                <a:cs typeface="Times New Roman" panose="02020603050405020304" charset="0"/>
                <a:sym typeface="+mn-ea"/>
              </a:rPr>
              <a:t>Mỗi cách chọn đồ vật </a:t>
            </a:r>
            <a:r>
              <a:rPr lang="en-US" sz="1600" dirty="0">
                <a:latin typeface="Quicksand" pitchFamily="2" charset="0"/>
                <a:cs typeface="Times New Roman" panose="02020603050405020304" charset="0"/>
                <a:sym typeface="Wingdings" panose="05000000000000000000" pitchFamily="2" charset="2"/>
              </a:rPr>
              <a:t></a:t>
            </a:r>
            <a:r>
              <a:rPr lang="vi-VN" sz="1600" dirty="0">
                <a:latin typeface="Quicksand" pitchFamily="2" charset="0"/>
                <a:cs typeface="Times New Roman" panose="02020603050405020304" charset="0"/>
                <a:sym typeface="+mn-ea"/>
              </a:rPr>
              <a:t> xâu nhị phân có độ dài N;</a:t>
            </a:r>
            <a:endParaRPr lang="en-US" sz="1600" dirty="0">
              <a:latin typeface="Quicksand" pitchFamily="2" charset="0"/>
              <a:cs typeface="Times New Roman" panose="02020603050405020304" charset="0"/>
            </a:endParaRPr>
          </a:p>
          <a:p>
            <a:pPr marL="0" indent="0">
              <a:buNone/>
            </a:pPr>
            <a:r>
              <a:rPr lang="en-US" sz="1600" dirty="0">
                <a:latin typeface="Quicksand" pitchFamily="2" charset="0"/>
                <a:cs typeface="Times New Roman" panose="02020603050405020304" charset="0"/>
                <a:sym typeface="+mn-ea"/>
              </a:rPr>
              <a:t>	</a:t>
            </a:r>
            <a:r>
              <a:rPr lang="vi-VN" sz="1600" dirty="0">
                <a:latin typeface="Quicksand" pitchFamily="2" charset="0"/>
                <a:cs typeface="Times New Roman" panose="02020603050405020304" charset="0"/>
                <a:sym typeface="+mn-ea"/>
              </a:rPr>
              <a:t>x</a:t>
            </a:r>
            <a:r>
              <a:rPr lang="vi-VN" sz="1600" baseline="-25000" dirty="0">
                <a:latin typeface="Quicksand" pitchFamily="2" charset="0"/>
                <a:cs typeface="Times New Roman" panose="02020603050405020304" charset="0"/>
                <a:sym typeface="+mn-ea"/>
              </a:rPr>
              <a:t>i</a:t>
            </a:r>
            <a:r>
              <a:rPr lang="vi-VN" sz="1600" dirty="0">
                <a:latin typeface="Quicksand" pitchFamily="2" charset="0"/>
                <a:cs typeface="Times New Roman" panose="02020603050405020304" charset="0"/>
                <a:sym typeface="+mn-ea"/>
              </a:rPr>
              <a:t> = 1  đồ vật i được chọn</a:t>
            </a:r>
            <a:r>
              <a:rPr lang="en-US" sz="1600" dirty="0">
                <a:latin typeface="Quicksand" pitchFamily="2" charset="0"/>
                <a:cs typeface="Times New Roman" panose="02020603050405020304" charset="0"/>
                <a:sym typeface="+mn-ea"/>
              </a:rPr>
              <a:t>,</a:t>
            </a:r>
            <a:endParaRPr lang="en-US" sz="1600" dirty="0">
              <a:latin typeface="Quicksand" pitchFamily="2" charset="0"/>
              <a:cs typeface="Times New Roman" panose="02020603050405020304" charset="0"/>
            </a:endParaRPr>
          </a:p>
          <a:p>
            <a:pPr marL="0" indent="0">
              <a:buNone/>
            </a:pPr>
            <a:r>
              <a:rPr lang="en-US" sz="1600" dirty="0">
                <a:latin typeface="Quicksand" pitchFamily="2" charset="0"/>
                <a:cs typeface="Times New Roman" panose="02020603050405020304" charset="0"/>
                <a:sym typeface="+mn-ea"/>
              </a:rPr>
              <a:t>	</a:t>
            </a:r>
            <a:r>
              <a:rPr lang="vi-VN" sz="1600" dirty="0">
                <a:latin typeface="Quicksand" pitchFamily="2" charset="0"/>
                <a:cs typeface="Times New Roman" panose="02020603050405020304" charset="0"/>
                <a:sym typeface="+mn-ea"/>
              </a:rPr>
              <a:t>x</a:t>
            </a:r>
            <a:r>
              <a:rPr lang="vi-VN" sz="1600" baseline="-25000" dirty="0">
                <a:latin typeface="Quicksand" pitchFamily="2" charset="0"/>
                <a:cs typeface="Times New Roman" panose="02020603050405020304" charset="0"/>
                <a:sym typeface="+mn-ea"/>
              </a:rPr>
              <a:t>i</a:t>
            </a:r>
            <a:r>
              <a:rPr lang="vi-VN" sz="1600" dirty="0">
                <a:latin typeface="Quicksand" pitchFamily="2" charset="0"/>
                <a:cs typeface="Times New Roman" panose="02020603050405020304" charset="0"/>
                <a:sym typeface="+mn-ea"/>
              </a:rPr>
              <a:t> = 0 </a:t>
            </a:r>
            <a:r>
              <a:rPr lang="en-US" sz="1600" dirty="0">
                <a:latin typeface="Quicksand" pitchFamily="2" charset="0"/>
                <a:cs typeface="Times New Roman" panose="02020603050405020304" charset="0"/>
                <a:sym typeface="Wingdings" panose="05000000000000000000" pitchFamily="2" charset="2"/>
              </a:rPr>
              <a:t></a:t>
            </a:r>
            <a:r>
              <a:rPr lang="vi-VN" sz="1600" dirty="0">
                <a:latin typeface="Quicksand" pitchFamily="2" charset="0"/>
                <a:cs typeface="Times New Roman" panose="02020603050405020304" charset="0"/>
                <a:sym typeface="+mn-ea"/>
              </a:rPr>
              <a:t> đồ vật i không được chọn. </a:t>
            </a:r>
            <a:endParaRPr lang="en-US" sz="1600" dirty="0">
              <a:latin typeface="Quicksand" pitchFamily="2" charset="0"/>
              <a:cs typeface="Times New Roman" panose="02020603050405020304" charset="0"/>
            </a:endParaRPr>
          </a:p>
          <a:p>
            <a:pPr marL="0" indent="0">
              <a:buNone/>
            </a:pPr>
            <a:r>
              <a:rPr lang="en-US" sz="1600" dirty="0">
                <a:latin typeface="Quicksand" pitchFamily="2" charset="0"/>
                <a:cs typeface="Times New Roman" panose="02020603050405020304" charset="0"/>
                <a:sym typeface="+mn-ea"/>
              </a:rPr>
              <a:t>	=&gt;</a:t>
            </a:r>
            <a:r>
              <a:rPr lang="vi-VN" sz="1600" dirty="0">
                <a:latin typeface="Quicksand" pitchFamily="2" charset="0"/>
                <a:cs typeface="Times New Roman" panose="02020603050405020304" charset="0"/>
                <a:sym typeface="+mn-ea"/>
              </a:rPr>
              <a:t> Tập phương án D của bài toán</a:t>
            </a:r>
            <a:r>
              <a:rPr lang="vi-VN" sz="1600" dirty="0">
                <a:latin typeface="Times New Roman" panose="02020603050405020304" charset="0"/>
                <a:cs typeface="Times New Roman" panose="02020603050405020304" charset="0"/>
                <a:sym typeface="+mn-ea"/>
              </a:rPr>
              <a:t>:</a:t>
            </a:r>
          </a:p>
          <a:p>
            <a:endParaRPr lang="en-US" sz="1600" dirty="0"/>
          </a:p>
        </p:txBody>
      </p:sp>
      <mc:AlternateContent xmlns:mc="http://schemas.openxmlformats.org/markup-compatibility/2006" xmlns:a14="http://schemas.microsoft.com/office/drawing/2010/main">
        <mc:Choice Requires="a14">
          <p:sp>
            <p:nvSpPr>
              <p:cNvPr id="7" name="TextBox 6"/>
              <p:cNvSpPr txBox="1"/>
              <p:nvPr/>
            </p:nvSpPr>
            <p:spPr>
              <a:xfrm>
                <a:off x="900543" y="2258291"/>
                <a:ext cx="6296892" cy="8712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𝐷</m:t>
                      </m:r>
                      <m:r>
                        <a:rPr lang="en-US" sz="1800" b="0" i="1" smtClean="0">
                          <a:latin typeface="Cambria Math" panose="02040503050406030204" pitchFamily="18" charset="0"/>
                        </a:rPr>
                        <m:t>={</m:t>
                      </m:r>
                      <m:r>
                        <a:rPr lang="en-US" sz="1800" b="0" i="1" smtClean="0">
                          <a:latin typeface="Cambria Math" panose="02040503050406030204" pitchFamily="18" charset="0"/>
                        </a:rPr>
                        <m:t>𝑋</m:t>
                      </m:r>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r>
                            <a:rPr lang="en-US" sz="1800" b="0" i="1" smtClean="0">
                              <a:latin typeface="Cambria Math" panose="02040503050406030204" pitchFamily="18" charset="0"/>
                            </a:rPr>
                            <m:t>1,</m:t>
                          </m:r>
                          <m:r>
                            <a:rPr lang="en-US" sz="1800" b="0" i="1" smtClean="0">
                              <a:latin typeface="Cambria Math" panose="02040503050406030204" pitchFamily="18" charset="0"/>
                            </a:rPr>
                            <m:t>𝑥</m:t>
                          </m:r>
                          <m:r>
                            <a:rPr lang="en-US" sz="1800" b="0" i="1" smtClean="0">
                              <a:latin typeface="Cambria Math" panose="02040503050406030204" pitchFamily="18" charset="0"/>
                            </a:rPr>
                            <m:t>2,…,</m:t>
                          </m:r>
                          <m:r>
                            <a:rPr lang="en-US" sz="1800" b="0" i="1" smtClean="0">
                              <a:latin typeface="Cambria Math" panose="02040503050406030204" pitchFamily="18" charset="0"/>
                            </a:rPr>
                            <m:t>𝑥𝑁</m:t>
                          </m:r>
                        </m:e>
                      </m:d>
                      <m:r>
                        <a:rPr lang="en-US" sz="1800" b="0" i="1" smtClean="0">
                          <a:latin typeface="Cambria Math" panose="02040503050406030204" pitchFamily="18" charset="0"/>
                        </a:rPr>
                        <m:t>:</m:t>
                      </m:r>
                      <m:r>
                        <a:rPr lang="en-US" sz="1800" b="0" i="1" smtClean="0">
                          <a:latin typeface="Cambria Math" panose="02040503050406030204" pitchFamily="18" charset="0"/>
                        </a:rPr>
                        <m:t>𝑔</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𝑋</m:t>
                          </m:r>
                        </m:e>
                      </m:d>
                      <m:r>
                        <a:rPr lang="en-US" sz="1800" b="0" i="1" smtClean="0">
                          <a:latin typeface="Cambria Math" panose="02040503050406030204" pitchFamily="18" charset="0"/>
                        </a:rPr>
                        <m:t>=</m:t>
                      </m:r>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𝑖</m:t>
                          </m:r>
                          <m:r>
                            <a:rPr lang="en-US" sz="1800" b="0" i="1" smtClean="0">
                              <a:latin typeface="Cambria Math" panose="02040503050406030204" pitchFamily="18" charset="0"/>
                            </a:rPr>
                            <m:t>=</m:t>
                          </m:r>
                          <m:r>
                            <m:rPr>
                              <m:brk m:alnAt="23"/>
                            </m:rPr>
                            <a:rPr lang="en-US" sz="1800" b="0" i="1" smtClean="0">
                              <a:latin typeface="Cambria Math" panose="02040503050406030204" pitchFamily="18" charset="0"/>
                            </a:rPr>
                            <m:t>1</m:t>
                          </m:r>
                        </m:sub>
                        <m:sup>
                          <m:r>
                            <a:rPr lang="en-US" sz="1800" b="0" i="1" smtClean="0">
                              <a:latin typeface="Cambria Math" panose="02040503050406030204" pitchFamily="18" charset="0"/>
                            </a:rPr>
                            <m:t>𝑁</m:t>
                          </m:r>
                        </m:sup>
                        <m:e>
                          <m:r>
                            <a:rPr lang="en-US" sz="1800" b="0" i="1" smtClean="0">
                              <a:latin typeface="Cambria Math" panose="02040503050406030204" pitchFamily="18" charset="0"/>
                            </a:rPr>
                            <m:t>𝑎𝑖</m:t>
                          </m:r>
                          <m:r>
                            <a:rPr lang="en-US" sz="1800" b="0" i="1" smtClean="0">
                              <a:latin typeface="Cambria Math" panose="02040503050406030204" pitchFamily="18" charset="0"/>
                            </a:rPr>
                            <m:t>.</m:t>
                          </m:r>
                          <m:r>
                            <a:rPr lang="en-US" sz="1800" b="0" i="1" smtClean="0">
                              <a:latin typeface="Cambria Math" panose="02040503050406030204" pitchFamily="18" charset="0"/>
                            </a:rPr>
                            <m:t>𝑥𝑖</m:t>
                          </m:r>
                          <m:r>
                            <a:rPr lang="en-US" sz="1800" b="0" i="1" smtClean="0">
                              <a:latin typeface="Cambria Math" panose="02040503050406030204" pitchFamily="18" charset="0"/>
                            </a:rPr>
                            <m:t>≤</m:t>
                          </m:r>
                          <m:r>
                            <a:rPr lang="en-US" sz="1800" b="0" i="1" smtClean="0">
                              <a:latin typeface="Cambria Math" panose="02040503050406030204" pitchFamily="18" charset="0"/>
                            </a:rPr>
                            <m:t>𝐵</m:t>
                          </m:r>
                          <m:r>
                            <a:rPr lang="en-US" sz="1800" b="0" i="1" smtClean="0">
                              <a:latin typeface="Cambria Math" panose="02040503050406030204" pitchFamily="18" charset="0"/>
                            </a:rPr>
                            <m:t>;</m:t>
                          </m:r>
                          <m:r>
                            <a:rPr lang="en-US" sz="1800" b="0" i="1" smtClean="0">
                              <a:latin typeface="Cambria Math" panose="02040503050406030204" pitchFamily="18" charset="0"/>
                            </a:rPr>
                            <m:t>𝑥𝑖</m:t>
                          </m:r>
                          <m:r>
                            <a:rPr lang="en-US" sz="1800" b="0" i="1" smtClean="0">
                              <a:latin typeface="Cambria Math" panose="02040503050406030204" pitchFamily="18" charset="0"/>
                            </a:rPr>
                            <m:t>=0,1}</m:t>
                          </m:r>
                        </m:e>
                      </m:nary>
                    </m:oMath>
                  </m:oMathPara>
                </a14:m>
                <a:endParaRPr lang="en-US" sz="1800" dirty="0">
                  <a:latin typeface="Quicksand" pitchFamily="2"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900543" y="2258291"/>
                <a:ext cx="6296892" cy="871264"/>
              </a:xfrm>
              <a:prstGeom prst="rect">
                <a:avLst/>
              </a:prstGeom>
              <a:blipFill>
                <a:blip r:embed="rId2"/>
                <a:stretch>
                  <a:fillRect/>
                </a:stretch>
              </a:blipFill>
            </p:spPr>
            <p:txBody>
              <a:bodyPr/>
              <a:lstStyle/>
              <a:p>
                <a:r>
                  <a:rPr lang="en-US">
                    <a:noFill/>
                  </a:rPr>
                  <a:t> </a:t>
                </a:r>
              </a:p>
            </p:txBody>
          </p:sp>
        </mc:Fallback>
      </mc:AlternateContent>
      <p:sp>
        <p:nvSpPr>
          <p:cNvPr id="8" name="TextBox 7"/>
          <p:cNvSpPr txBox="1"/>
          <p:nvPr/>
        </p:nvSpPr>
        <p:spPr>
          <a:xfrm>
            <a:off x="1170708" y="2902527"/>
            <a:ext cx="6026727" cy="1138773"/>
          </a:xfrm>
          <a:prstGeom prst="rect">
            <a:avLst/>
          </a:prstGeom>
          <a:noFill/>
        </p:spPr>
        <p:txBody>
          <a:bodyPr wrap="square" rtlCol="0">
            <a:spAutoFit/>
          </a:bodyPr>
          <a:lstStyle/>
          <a:p>
            <a:r>
              <a:rPr lang="en-US" sz="1800" b="1" dirty="0">
                <a:solidFill>
                  <a:schemeClr val="tx2">
                    <a:lumMod val="75000"/>
                  </a:schemeClr>
                </a:solidFill>
                <a:latin typeface="Quicksand" pitchFamily="2" charset="0"/>
                <a:cs typeface="Times New Roman" panose="02020603050405020304" charset="0"/>
                <a:sym typeface="+mn-ea"/>
              </a:rPr>
              <a:t>2.Hàm </a:t>
            </a:r>
            <a:r>
              <a:rPr lang="en-US" sz="1800" b="1" dirty="0" err="1">
                <a:solidFill>
                  <a:schemeClr val="tx2">
                    <a:lumMod val="75000"/>
                  </a:schemeClr>
                </a:solidFill>
                <a:latin typeface="Quicksand" pitchFamily="2" charset="0"/>
                <a:cs typeface="Times New Roman" panose="02020603050405020304" charset="0"/>
                <a:sym typeface="+mn-ea"/>
              </a:rPr>
              <a:t>mục</a:t>
            </a:r>
            <a:r>
              <a:rPr lang="en-US" sz="1800" b="1" dirty="0">
                <a:solidFill>
                  <a:schemeClr val="tx2">
                    <a:lumMod val="75000"/>
                  </a:schemeClr>
                </a:solidFill>
                <a:latin typeface="Quicksand" pitchFamily="2" charset="0"/>
                <a:cs typeface="Times New Roman" panose="02020603050405020304" charset="0"/>
                <a:sym typeface="+mn-ea"/>
              </a:rPr>
              <a:t> </a:t>
            </a:r>
            <a:r>
              <a:rPr lang="en-US" sz="1800" b="1" dirty="0" err="1">
                <a:solidFill>
                  <a:schemeClr val="tx2">
                    <a:lumMod val="75000"/>
                  </a:schemeClr>
                </a:solidFill>
                <a:latin typeface="Quicksand" pitchFamily="2" charset="0"/>
                <a:cs typeface="Times New Roman" panose="02020603050405020304" charset="0"/>
                <a:sym typeface="+mn-ea"/>
              </a:rPr>
              <a:t>tiêu</a:t>
            </a:r>
            <a:r>
              <a:rPr lang="en-US" sz="1800" b="1" dirty="0">
                <a:solidFill>
                  <a:schemeClr val="tx2">
                    <a:lumMod val="75000"/>
                  </a:schemeClr>
                </a:solidFill>
                <a:latin typeface="Quicksand" pitchFamily="2" charset="0"/>
                <a:cs typeface="Times New Roman" panose="02020603050405020304" charset="0"/>
                <a:sym typeface="+mn-ea"/>
              </a:rPr>
              <a:t>:</a:t>
            </a:r>
            <a:endParaRPr lang="en-US" sz="1800" b="1" dirty="0">
              <a:solidFill>
                <a:schemeClr val="tx2">
                  <a:lumMod val="75000"/>
                </a:schemeClr>
              </a:solidFill>
              <a:latin typeface="Quicksand" pitchFamily="2" charset="0"/>
              <a:cs typeface="Times New Roman" panose="02020603050405020304" charset="0"/>
            </a:endParaRPr>
          </a:p>
          <a:p>
            <a:r>
              <a:rPr lang="en-US" sz="1800" b="1" dirty="0">
                <a:solidFill>
                  <a:schemeClr val="tx2">
                    <a:lumMod val="75000"/>
                  </a:schemeClr>
                </a:solidFill>
                <a:latin typeface="Quicksand" pitchFamily="2" charset="0"/>
                <a:cs typeface="Times New Roman" panose="02020603050405020304" charset="0"/>
                <a:sym typeface="+mn-ea"/>
              </a:rPr>
              <a:t>  </a:t>
            </a:r>
            <a:r>
              <a:rPr lang="vi-VN" sz="1600" dirty="0">
                <a:latin typeface="Quicksand" pitchFamily="2" charset="0"/>
                <a:cs typeface="Times New Roman" panose="02020603050405020304" charset="0"/>
                <a:sym typeface="+mn-ea"/>
              </a:rPr>
              <a:t>Cần tìm phương án X=(x</a:t>
            </a:r>
            <a:r>
              <a:rPr lang="vi-VN" sz="1600" baseline="-25000" dirty="0">
                <a:latin typeface="Quicksand" pitchFamily="2" charset="0"/>
                <a:cs typeface="Times New Roman" panose="02020603050405020304" charset="0"/>
                <a:sym typeface="+mn-ea"/>
              </a:rPr>
              <a:t>1</a:t>
            </a:r>
            <a:r>
              <a:rPr lang="vi-VN" sz="1600" dirty="0">
                <a:latin typeface="Quicksand" pitchFamily="2" charset="0"/>
                <a:cs typeface="Times New Roman" panose="02020603050405020304" charset="0"/>
                <a:sym typeface="+mn-ea"/>
              </a:rPr>
              <a:t> ,..,x</a:t>
            </a:r>
            <a:r>
              <a:rPr lang="vi-VN" sz="1600" baseline="-25000" dirty="0">
                <a:latin typeface="Quicksand" pitchFamily="2" charset="0"/>
                <a:cs typeface="Times New Roman" panose="02020603050405020304" charset="0"/>
                <a:sym typeface="+mn-ea"/>
              </a:rPr>
              <a:t>N</a:t>
            </a:r>
            <a:r>
              <a:rPr lang="vi-VN" sz="1600" dirty="0">
                <a:latin typeface="Quicksand" pitchFamily="2" charset="0"/>
                <a:cs typeface="Times New Roman" panose="02020603050405020304" charset="0"/>
                <a:sym typeface="+mn-ea"/>
              </a:rPr>
              <a:t> ) </a:t>
            </a:r>
            <a:r>
              <a:rPr lang="en-US" sz="1600" dirty="0">
                <a:latin typeface="Quicksand" pitchFamily="2" charset="0"/>
                <a:sym typeface="+mn-ea"/>
              </a:rPr>
              <a:t>∈</a:t>
            </a:r>
            <a:r>
              <a:rPr lang="vi-VN" sz="1600" dirty="0">
                <a:latin typeface="Quicksand" pitchFamily="2" charset="0"/>
                <a:cs typeface="Times New Roman" panose="02020603050405020304" charset="0"/>
                <a:sym typeface="+mn-ea"/>
              </a:rPr>
              <a:t> D sao cho tổng giá trị sử dụng các đồ vật trong túi là lớn nhất</a:t>
            </a:r>
            <a:r>
              <a:rPr lang="en-US" sz="1600" dirty="0">
                <a:latin typeface="Quicksand" pitchFamily="2" charset="0"/>
                <a:cs typeface="Times New Roman" panose="02020603050405020304" charset="0"/>
                <a:sym typeface="+mn-ea"/>
              </a:rPr>
              <a:t>. </a:t>
            </a:r>
            <a:r>
              <a:rPr lang="en-US" sz="1600" dirty="0" err="1">
                <a:latin typeface="Quicksand" pitchFamily="2" charset="0"/>
                <a:cs typeface="Times New Roman" panose="02020603050405020304" charset="0"/>
                <a:sym typeface="+mn-ea"/>
              </a:rPr>
              <a:t>Tổng</a:t>
            </a:r>
            <a:r>
              <a:rPr lang="en-US" sz="1600" dirty="0">
                <a:latin typeface="Quicksand" pitchFamily="2" charset="0"/>
                <a:cs typeface="Times New Roman" panose="02020603050405020304" charset="0"/>
                <a:sym typeface="+mn-ea"/>
              </a:rPr>
              <a:t> </a:t>
            </a:r>
            <a:r>
              <a:rPr lang="en-US" sz="1600" dirty="0" err="1">
                <a:latin typeface="Quicksand" pitchFamily="2" charset="0"/>
                <a:cs typeface="Times New Roman" panose="02020603050405020304" charset="0"/>
                <a:sym typeface="+mn-ea"/>
              </a:rPr>
              <a:t>giá</a:t>
            </a:r>
            <a:r>
              <a:rPr lang="en-US" sz="1600" dirty="0">
                <a:latin typeface="Quicksand" pitchFamily="2" charset="0"/>
                <a:cs typeface="Times New Roman" panose="02020603050405020304" charset="0"/>
                <a:sym typeface="+mn-ea"/>
              </a:rPr>
              <a:t> </a:t>
            </a:r>
            <a:r>
              <a:rPr lang="en-US" sz="1600" dirty="0" err="1">
                <a:latin typeface="Quicksand" pitchFamily="2" charset="0"/>
                <a:cs typeface="Times New Roman" panose="02020603050405020304" charset="0"/>
                <a:sym typeface="+mn-ea"/>
              </a:rPr>
              <a:t>trị</a:t>
            </a:r>
            <a:r>
              <a:rPr lang="en-US" sz="1600" dirty="0">
                <a:latin typeface="Quicksand" pitchFamily="2" charset="0"/>
                <a:cs typeface="Times New Roman" panose="02020603050405020304" charset="0"/>
                <a:sym typeface="+mn-ea"/>
              </a:rPr>
              <a:t> </a:t>
            </a:r>
            <a:r>
              <a:rPr lang="en-US" sz="1600" dirty="0" err="1">
                <a:latin typeface="Quicksand" pitchFamily="2" charset="0"/>
                <a:cs typeface="Times New Roman" panose="02020603050405020304" charset="0"/>
                <a:sym typeface="+mn-ea"/>
              </a:rPr>
              <a:t>sử</a:t>
            </a:r>
            <a:r>
              <a:rPr lang="en-US" sz="1600" dirty="0">
                <a:latin typeface="Quicksand" pitchFamily="2" charset="0"/>
                <a:cs typeface="Times New Roman" panose="02020603050405020304" charset="0"/>
                <a:sym typeface="+mn-ea"/>
              </a:rPr>
              <a:t> </a:t>
            </a:r>
            <a:r>
              <a:rPr lang="en-US" sz="1600" dirty="0" err="1">
                <a:latin typeface="Quicksand" pitchFamily="2" charset="0"/>
                <a:cs typeface="Times New Roman" panose="02020603050405020304" charset="0"/>
                <a:sym typeface="+mn-ea"/>
              </a:rPr>
              <a:t>dụng</a:t>
            </a:r>
            <a:r>
              <a:rPr lang="en-US" sz="1600" dirty="0">
                <a:latin typeface="Quicksand" pitchFamily="2" charset="0"/>
                <a:cs typeface="Times New Roman" panose="02020603050405020304" charset="0"/>
                <a:sym typeface="+mn-ea"/>
              </a:rPr>
              <a:t> </a:t>
            </a:r>
            <a:r>
              <a:rPr lang="en-US" sz="1600" dirty="0" err="1">
                <a:latin typeface="Quicksand" pitchFamily="2" charset="0"/>
                <a:cs typeface="Times New Roman" panose="02020603050405020304" charset="0"/>
                <a:sym typeface="+mn-ea"/>
              </a:rPr>
              <a:t>của</a:t>
            </a:r>
            <a:r>
              <a:rPr lang="en-US" sz="1600" dirty="0">
                <a:latin typeface="Quicksand" pitchFamily="2" charset="0"/>
                <a:cs typeface="Times New Roman" panose="02020603050405020304" charset="0"/>
                <a:sym typeface="+mn-ea"/>
              </a:rPr>
              <a:t> </a:t>
            </a:r>
            <a:r>
              <a:rPr lang="en-US" sz="1600" dirty="0" err="1">
                <a:latin typeface="Quicksand" pitchFamily="2" charset="0"/>
                <a:cs typeface="Times New Roman" panose="02020603050405020304" charset="0"/>
                <a:sym typeface="+mn-ea"/>
              </a:rPr>
              <a:t>các</a:t>
            </a:r>
            <a:r>
              <a:rPr lang="en-US" sz="1600" dirty="0">
                <a:latin typeface="Quicksand" pitchFamily="2" charset="0"/>
                <a:cs typeface="Times New Roman" panose="02020603050405020304" charset="0"/>
                <a:sym typeface="+mn-ea"/>
              </a:rPr>
              <a:t> </a:t>
            </a:r>
            <a:r>
              <a:rPr lang="en-US" sz="1600" dirty="0" err="1">
                <a:latin typeface="Quicksand" pitchFamily="2" charset="0"/>
                <a:cs typeface="Times New Roman" panose="02020603050405020304" charset="0"/>
                <a:sym typeface="+mn-ea"/>
              </a:rPr>
              <a:t>đồ</a:t>
            </a:r>
            <a:r>
              <a:rPr lang="en-US" sz="1600" dirty="0">
                <a:latin typeface="Quicksand" pitchFamily="2" charset="0"/>
                <a:cs typeface="Times New Roman" panose="02020603050405020304" charset="0"/>
                <a:sym typeface="+mn-ea"/>
              </a:rPr>
              <a:t> </a:t>
            </a:r>
            <a:r>
              <a:rPr lang="en-US" sz="1600" dirty="0" err="1">
                <a:latin typeface="Quicksand" pitchFamily="2" charset="0"/>
                <a:cs typeface="Times New Roman" panose="02020603050405020304" charset="0"/>
                <a:sym typeface="+mn-ea"/>
              </a:rPr>
              <a:t>vật</a:t>
            </a:r>
            <a:r>
              <a:rPr lang="en-US" sz="1600" dirty="0">
                <a:latin typeface="Quicksand" pitchFamily="2" charset="0"/>
                <a:cs typeface="Times New Roman" panose="02020603050405020304" charset="0"/>
                <a:sym typeface="+mn-ea"/>
              </a:rPr>
              <a:t> </a:t>
            </a:r>
            <a:r>
              <a:rPr lang="en-US" sz="1600" dirty="0" err="1">
                <a:latin typeface="Quicksand" pitchFamily="2" charset="0"/>
                <a:cs typeface="Times New Roman" panose="02020603050405020304" charset="0"/>
                <a:sym typeface="+mn-ea"/>
              </a:rPr>
              <a:t>được</a:t>
            </a:r>
            <a:r>
              <a:rPr lang="en-US" sz="1600" dirty="0">
                <a:latin typeface="Quicksand" pitchFamily="2" charset="0"/>
                <a:cs typeface="Times New Roman" panose="02020603050405020304" charset="0"/>
                <a:sym typeface="+mn-ea"/>
              </a:rPr>
              <a:t> </a:t>
            </a:r>
            <a:r>
              <a:rPr lang="en-US" sz="1600" dirty="0" err="1">
                <a:latin typeface="Quicksand" pitchFamily="2" charset="0"/>
                <a:cs typeface="Times New Roman" panose="02020603050405020304" charset="0"/>
                <a:sym typeface="+mn-ea"/>
              </a:rPr>
              <a:t>xác</a:t>
            </a:r>
            <a:r>
              <a:rPr lang="en-US" sz="1600" dirty="0">
                <a:latin typeface="Quicksand" pitchFamily="2" charset="0"/>
                <a:cs typeface="Times New Roman" panose="02020603050405020304" charset="0"/>
                <a:sym typeface="+mn-ea"/>
              </a:rPr>
              <a:t> </a:t>
            </a:r>
            <a:r>
              <a:rPr lang="en-US" sz="1600" dirty="0" err="1">
                <a:latin typeface="Quicksand" pitchFamily="2" charset="0"/>
                <a:cs typeface="Times New Roman" panose="02020603050405020304" charset="0"/>
                <a:sym typeface="+mn-ea"/>
              </a:rPr>
              <a:t>định</a:t>
            </a:r>
            <a:r>
              <a:rPr lang="en-US" sz="1600" dirty="0">
                <a:latin typeface="Quicksand" pitchFamily="2" charset="0"/>
                <a:cs typeface="Times New Roman" panose="02020603050405020304" charset="0"/>
                <a:sym typeface="+mn-ea"/>
              </a:rPr>
              <a:t> </a:t>
            </a:r>
            <a:r>
              <a:rPr lang="en-US" sz="1600" dirty="0" err="1">
                <a:latin typeface="Quicksand" pitchFamily="2" charset="0"/>
                <a:cs typeface="Times New Roman" panose="02020603050405020304" charset="0"/>
                <a:sym typeface="+mn-ea"/>
              </a:rPr>
              <a:t>theo</a:t>
            </a:r>
            <a:r>
              <a:rPr lang="en-US" sz="1600" dirty="0">
                <a:latin typeface="Quicksand" pitchFamily="2" charset="0"/>
                <a:cs typeface="Times New Roman" panose="02020603050405020304" charset="0"/>
                <a:sym typeface="+mn-ea"/>
              </a:rPr>
              <a:t> </a:t>
            </a:r>
            <a:r>
              <a:rPr lang="en-US" sz="1600" dirty="0" err="1">
                <a:latin typeface="Quicksand" pitchFamily="2" charset="0"/>
                <a:cs typeface="Times New Roman" panose="02020603050405020304" charset="0"/>
                <a:sym typeface="+mn-ea"/>
              </a:rPr>
              <a:t>công</a:t>
            </a:r>
            <a:r>
              <a:rPr lang="en-US" sz="1600" dirty="0">
                <a:latin typeface="Quicksand" pitchFamily="2" charset="0"/>
                <a:cs typeface="Times New Roman" panose="02020603050405020304" charset="0"/>
                <a:sym typeface="+mn-ea"/>
              </a:rPr>
              <a:t> </a:t>
            </a:r>
            <a:r>
              <a:rPr lang="en-US" sz="1600" dirty="0" err="1">
                <a:latin typeface="Quicksand" pitchFamily="2" charset="0"/>
                <a:cs typeface="Times New Roman" panose="02020603050405020304" charset="0"/>
                <a:sym typeface="+mn-ea"/>
              </a:rPr>
              <a:t>thức</a:t>
            </a:r>
            <a:r>
              <a:rPr lang="en-US" sz="1600" dirty="0">
                <a:latin typeface="Quicksand" pitchFamily="2" charset="0"/>
                <a:cs typeface="Times New Roman" panose="02020603050405020304" charset="0"/>
                <a:sym typeface="+mn-ea"/>
              </a:rPr>
              <a:t> </a:t>
            </a:r>
            <a:r>
              <a:rPr lang="en-US" sz="1600" dirty="0" err="1">
                <a:latin typeface="Quicksand" pitchFamily="2" charset="0"/>
                <a:cs typeface="Times New Roman" panose="02020603050405020304" charset="0"/>
                <a:sym typeface="+mn-ea"/>
              </a:rPr>
              <a:t>sau</a:t>
            </a:r>
            <a:r>
              <a:rPr lang="en-US" sz="1600" dirty="0">
                <a:latin typeface="Quicksand" pitchFamily="2" charset="0"/>
                <a:cs typeface="Times New Roman" panose="02020603050405020304" charset="0"/>
                <a:sym typeface="+mn-ea"/>
              </a:rPr>
              <a:t>:</a:t>
            </a:r>
            <a:endParaRPr lang="en-US" sz="1600" dirty="0">
              <a:latin typeface="Quicksand" pitchFamily="2" charset="0"/>
            </a:endParaRPr>
          </a:p>
        </p:txBody>
      </p:sp>
      <p:pic>
        <p:nvPicPr>
          <p:cNvPr id="9" name="Picture 8"/>
          <p:cNvPicPr>
            <a:picLocks noChangeAspect="1"/>
          </p:cNvPicPr>
          <p:nvPr/>
        </p:nvPicPr>
        <p:blipFill>
          <a:blip r:embed="rId3"/>
          <a:stretch>
            <a:fillRect/>
          </a:stretch>
        </p:blipFill>
        <p:spPr>
          <a:xfrm>
            <a:off x="2963363" y="4129374"/>
            <a:ext cx="2171252" cy="640080"/>
          </a:xfrm>
          <a:prstGeom prst="rect">
            <a:avLst/>
          </a:prstGeom>
        </p:spPr>
      </p:pic>
    </p:spTree>
    <p:extLst>
      <p:ext uri="{BB962C8B-B14F-4D97-AF65-F5344CB8AC3E}">
        <p14:creationId xmlns:p14="http://schemas.microsoft.com/office/powerpoint/2010/main" val="405205702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9763" y="429490"/>
            <a:ext cx="7682346" cy="2339102"/>
          </a:xfrm>
          <a:prstGeom prst="rect">
            <a:avLst/>
          </a:prstGeom>
          <a:noFill/>
        </p:spPr>
        <p:txBody>
          <a:bodyPr wrap="square" rtlCol="0">
            <a:spAutoFit/>
          </a:bodyPr>
          <a:lstStyle/>
          <a:p>
            <a:r>
              <a:rPr lang="en-US" sz="1800" b="1" dirty="0">
                <a:solidFill>
                  <a:schemeClr val="tx2">
                    <a:lumMod val="75000"/>
                  </a:schemeClr>
                </a:solidFill>
                <a:latin typeface="Quicksand" pitchFamily="2" charset="0"/>
                <a:cs typeface="Times New Roman" panose="02020603050405020304" charset="0"/>
                <a:sym typeface="+mn-ea"/>
              </a:rPr>
              <a:t>3.Mô </a:t>
            </a:r>
            <a:r>
              <a:rPr lang="en-US" sz="1800" b="1" dirty="0" err="1">
                <a:solidFill>
                  <a:schemeClr val="tx2">
                    <a:lumMod val="75000"/>
                  </a:schemeClr>
                </a:solidFill>
                <a:latin typeface="Quicksand" pitchFamily="2" charset="0"/>
                <a:cs typeface="Times New Roman" panose="02020603050405020304" charset="0"/>
                <a:sym typeface="+mn-ea"/>
              </a:rPr>
              <a:t>tả</a:t>
            </a:r>
            <a:r>
              <a:rPr lang="en-US" sz="1800" b="1" dirty="0">
                <a:solidFill>
                  <a:schemeClr val="tx2">
                    <a:lumMod val="75000"/>
                  </a:schemeClr>
                </a:solidFill>
                <a:latin typeface="Quicksand" pitchFamily="2" charset="0"/>
                <a:cs typeface="Times New Roman" panose="02020603050405020304" charset="0"/>
                <a:sym typeface="+mn-ea"/>
              </a:rPr>
              <a:t> </a:t>
            </a:r>
            <a:r>
              <a:rPr lang="en-US" sz="1800" b="1" dirty="0" err="1">
                <a:solidFill>
                  <a:schemeClr val="tx2">
                    <a:lumMod val="75000"/>
                  </a:schemeClr>
                </a:solidFill>
                <a:latin typeface="Quicksand" pitchFamily="2" charset="0"/>
                <a:cs typeface="Times New Roman" panose="02020603050405020304" charset="0"/>
                <a:sym typeface="+mn-ea"/>
              </a:rPr>
              <a:t>bài</a:t>
            </a:r>
            <a:r>
              <a:rPr lang="en-US" sz="1800" b="1" dirty="0">
                <a:solidFill>
                  <a:schemeClr val="tx2">
                    <a:lumMod val="75000"/>
                  </a:schemeClr>
                </a:solidFill>
                <a:latin typeface="Quicksand" pitchFamily="2" charset="0"/>
                <a:cs typeface="Times New Roman" panose="02020603050405020304" charset="0"/>
                <a:sym typeface="+mn-ea"/>
              </a:rPr>
              <a:t> </a:t>
            </a:r>
            <a:r>
              <a:rPr lang="en-US" sz="1800" b="1" dirty="0" err="1">
                <a:solidFill>
                  <a:schemeClr val="tx2">
                    <a:lumMod val="75000"/>
                  </a:schemeClr>
                </a:solidFill>
                <a:latin typeface="Quicksand" pitchFamily="2" charset="0"/>
                <a:cs typeface="Times New Roman" panose="02020603050405020304" charset="0"/>
                <a:sym typeface="+mn-ea"/>
              </a:rPr>
              <a:t>toán</a:t>
            </a:r>
            <a:r>
              <a:rPr lang="en-US" sz="1800" b="1" dirty="0">
                <a:solidFill>
                  <a:schemeClr val="tx2">
                    <a:lumMod val="75000"/>
                  </a:schemeClr>
                </a:solidFill>
                <a:latin typeface="Quicksand" pitchFamily="2" charset="0"/>
                <a:cs typeface="Times New Roman" panose="02020603050405020304" charset="0"/>
                <a:sym typeface="+mn-ea"/>
              </a:rPr>
              <a:t>:</a:t>
            </a:r>
            <a:endParaRPr lang="en-US" sz="1800" b="1" dirty="0">
              <a:solidFill>
                <a:schemeClr val="tx2">
                  <a:lumMod val="75000"/>
                </a:schemeClr>
              </a:solidFill>
              <a:latin typeface="Quicksand" pitchFamily="2" charset="0"/>
              <a:cs typeface="Times New Roman" panose="02020603050405020304" charset="0"/>
            </a:endParaRPr>
          </a:p>
          <a:p>
            <a:pPr marL="0" indent="0">
              <a:buNone/>
            </a:pPr>
            <a:r>
              <a:rPr lang="vi-VN" sz="1600" dirty="0">
                <a:latin typeface="Quicksand" pitchFamily="2" charset="0"/>
                <a:cs typeface="Times New Roman" panose="02020603050405020304" charset="0"/>
                <a:sym typeface="+mn-ea"/>
              </a:rPr>
              <a:t>Input: </a:t>
            </a:r>
            <a:endParaRPr lang="en-US" sz="1600" dirty="0">
              <a:latin typeface="Quicksand" pitchFamily="2" charset="0"/>
              <a:cs typeface="Times New Roman" panose="02020603050405020304" charset="0"/>
            </a:endParaRPr>
          </a:p>
          <a:p>
            <a:pPr marL="0" indent="0">
              <a:buNone/>
            </a:pPr>
            <a:r>
              <a:rPr lang="en-US" sz="1600" dirty="0">
                <a:latin typeface="Quicksand" pitchFamily="2" charset="0"/>
                <a:cs typeface="Times New Roman" panose="02020603050405020304" charset="0"/>
                <a:sym typeface="+mn-ea"/>
              </a:rPr>
              <a:t>	</a:t>
            </a:r>
            <a:r>
              <a:rPr lang="vi-VN" sz="1600" dirty="0">
                <a:latin typeface="Quicksand" pitchFamily="2" charset="0"/>
                <a:cs typeface="Times New Roman" panose="02020603050405020304" charset="0"/>
                <a:sym typeface="+mn-ea"/>
              </a:rPr>
              <a:t> Số lượng đồ vật: N; </a:t>
            </a:r>
            <a:r>
              <a:rPr lang="en-US" sz="1600" dirty="0" err="1">
                <a:latin typeface="Quicksand" pitchFamily="2" charset="0"/>
                <a:cs typeface="Times New Roman" panose="02020603050405020304" charset="0"/>
                <a:sym typeface="+mn-ea"/>
              </a:rPr>
              <a:t>Tổng</a:t>
            </a:r>
            <a:r>
              <a:rPr lang="en-US" sz="1600" dirty="0">
                <a:latin typeface="Quicksand" pitchFamily="2" charset="0"/>
                <a:cs typeface="Times New Roman" panose="02020603050405020304" charset="0"/>
                <a:sym typeface="+mn-ea"/>
              </a:rPr>
              <a:t> </a:t>
            </a:r>
            <a:r>
              <a:rPr lang="vi-VN" sz="1600" dirty="0">
                <a:latin typeface="Quicksand" pitchFamily="2" charset="0"/>
                <a:cs typeface="Times New Roman" panose="02020603050405020304" charset="0"/>
                <a:sym typeface="+mn-ea"/>
              </a:rPr>
              <a:t>kh</a:t>
            </a:r>
            <a:r>
              <a:rPr lang="en-US" sz="1600" dirty="0">
                <a:latin typeface="Quicksand" pitchFamily="2" charset="0"/>
                <a:cs typeface="Times New Roman" panose="02020603050405020304" charset="0"/>
                <a:sym typeface="+mn-ea"/>
              </a:rPr>
              <a:t>ố</a:t>
            </a:r>
            <a:r>
              <a:rPr lang="vi-VN" sz="1600" dirty="0">
                <a:latin typeface="Quicksand" pitchFamily="2" charset="0"/>
                <a:cs typeface="Times New Roman" panose="02020603050405020304" charset="0"/>
                <a:sym typeface="+mn-ea"/>
              </a:rPr>
              <a:t>i l</a:t>
            </a:r>
            <a:r>
              <a:rPr lang="en-US" sz="1600" dirty="0" err="1">
                <a:latin typeface="Quicksand" pitchFamily="2" charset="0"/>
                <a:cs typeface="Times New Roman" panose="02020603050405020304" charset="0"/>
                <a:sym typeface="+mn-ea"/>
              </a:rPr>
              <a:t>ượng</a:t>
            </a:r>
            <a:r>
              <a:rPr lang="vi-VN" sz="1600" dirty="0">
                <a:latin typeface="Quicksand" pitchFamily="2" charset="0"/>
                <a:cs typeface="Times New Roman" panose="02020603050405020304" charset="0"/>
                <a:sym typeface="+mn-ea"/>
              </a:rPr>
              <a:t>: B;</a:t>
            </a:r>
            <a:endParaRPr lang="en-US" sz="1600" dirty="0">
              <a:latin typeface="Quicksand" pitchFamily="2" charset="0"/>
              <a:cs typeface="Times New Roman" panose="02020603050405020304" charset="0"/>
            </a:endParaRPr>
          </a:p>
          <a:p>
            <a:pPr marL="0" indent="0">
              <a:buNone/>
            </a:pPr>
            <a:r>
              <a:rPr lang="en-US" sz="1600" dirty="0">
                <a:latin typeface="Quicksand" pitchFamily="2" charset="0"/>
                <a:cs typeface="Times New Roman" panose="02020603050405020304" charset="0"/>
                <a:sym typeface="+mn-ea"/>
              </a:rPr>
              <a:t>	</a:t>
            </a:r>
            <a:r>
              <a:rPr lang="vi-VN" sz="1600" dirty="0">
                <a:latin typeface="Quicksand" pitchFamily="2" charset="0"/>
                <a:cs typeface="Times New Roman" panose="02020603050405020304" charset="0"/>
                <a:sym typeface="+mn-ea"/>
              </a:rPr>
              <a:t> Vector trọng lượng: A = (a</a:t>
            </a:r>
            <a:r>
              <a:rPr lang="vi-VN" sz="1600" baseline="-25000" dirty="0">
                <a:latin typeface="Quicksand" pitchFamily="2" charset="0"/>
                <a:cs typeface="Times New Roman" panose="02020603050405020304" charset="0"/>
                <a:sym typeface="+mn-ea"/>
              </a:rPr>
              <a:t>1</a:t>
            </a:r>
            <a:r>
              <a:rPr lang="vi-VN" sz="1600" dirty="0">
                <a:latin typeface="Quicksand" pitchFamily="2" charset="0"/>
                <a:cs typeface="Times New Roman" panose="02020603050405020304" charset="0"/>
                <a:sym typeface="+mn-ea"/>
              </a:rPr>
              <a:t> , a</a:t>
            </a:r>
            <a:r>
              <a:rPr lang="vi-VN" sz="1600" baseline="-25000" dirty="0">
                <a:latin typeface="Quicksand" pitchFamily="2" charset="0"/>
                <a:cs typeface="Times New Roman" panose="02020603050405020304" charset="0"/>
                <a:sym typeface="+mn-ea"/>
              </a:rPr>
              <a:t>2</a:t>
            </a:r>
            <a:r>
              <a:rPr lang="vi-VN" sz="1600" dirty="0">
                <a:latin typeface="Quicksand" pitchFamily="2" charset="0"/>
                <a:cs typeface="Times New Roman" panose="02020603050405020304" charset="0"/>
                <a:sym typeface="+mn-ea"/>
              </a:rPr>
              <a:t> , .., a</a:t>
            </a:r>
            <a:r>
              <a:rPr lang="vi-VN" sz="1600" baseline="-25000" dirty="0">
                <a:latin typeface="Quicksand" pitchFamily="2" charset="0"/>
                <a:cs typeface="Times New Roman" panose="02020603050405020304" charset="0"/>
                <a:sym typeface="+mn-ea"/>
              </a:rPr>
              <a:t>N</a:t>
            </a:r>
            <a:r>
              <a:rPr lang="vi-VN" sz="1600" dirty="0">
                <a:latin typeface="Quicksand" pitchFamily="2" charset="0"/>
                <a:cs typeface="Times New Roman" panose="02020603050405020304" charset="0"/>
                <a:sym typeface="+mn-ea"/>
              </a:rPr>
              <a:t> ); </a:t>
            </a:r>
            <a:endParaRPr lang="en-US" sz="1600" dirty="0">
              <a:latin typeface="Quicksand" pitchFamily="2" charset="0"/>
              <a:cs typeface="Times New Roman" panose="02020603050405020304" charset="0"/>
            </a:endParaRPr>
          </a:p>
          <a:p>
            <a:pPr marL="0" indent="0">
              <a:buNone/>
            </a:pPr>
            <a:r>
              <a:rPr lang="en-US" sz="1600" dirty="0">
                <a:latin typeface="Quicksand" pitchFamily="2" charset="0"/>
                <a:cs typeface="Times New Roman" panose="02020603050405020304" charset="0"/>
                <a:sym typeface="+mn-ea"/>
              </a:rPr>
              <a:t>	</a:t>
            </a:r>
            <a:r>
              <a:rPr lang="vi-VN" sz="1600" dirty="0">
                <a:latin typeface="Quicksand" pitchFamily="2" charset="0"/>
                <a:cs typeface="Times New Roman" panose="02020603050405020304" charset="0"/>
                <a:sym typeface="+mn-ea"/>
              </a:rPr>
              <a:t> Vector giá trị sử dụng: C = (c</a:t>
            </a:r>
            <a:r>
              <a:rPr lang="vi-VN" sz="1600" baseline="-25000" dirty="0">
                <a:latin typeface="Quicksand" pitchFamily="2" charset="0"/>
                <a:cs typeface="Times New Roman" panose="02020603050405020304" charset="0"/>
                <a:sym typeface="+mn-ea"/>
              </a:rPr>
              <a:t>1 </a:t>
            </a:r>
            <a:r>
              <a:rPr lang="vi-VN" sz="1600" dirty="0">
                <a:latin typeface="Quicksand" pitchFamily="2" charset="0"/>
                <a:cs typeface="Times New Roman" panose="02020603050405020304" charset="0"/>
                <a:sym typeface="+mn-ea"/>
              </a:rPr>
              <a:t>, c</a:t>
            </a:r>
            <a:r>
              <a:rPr lang="vi-VN" sz="1600" baseline="-25000" dirty="0">
                <a:latin typeface="Quicksand" pitchFamily="2" charset="0"/>
                <a:cs typeface="Times New Roman" panose="02020603050405020304" charset="0"/>
                <a:sym typeface="+mn-ea"/>
              </a:rPr>
              <a:t>2</a:t>
            </a:r>
            <a:r>
              <a:rPr lang="vi-VN" sz="1600" dirty="0">
                <a:latin typeface="Quicksand" pitchFamily="2" charset="0"/>
                <a:cs typeface="Times New Roman" panose="02020603050405020304" charset="0"/>
                <a:sym typeface="+mn-ea"/>
              </a:rPr>
              <a:t> , .., c</a:t>
            </a:r>
            <a:r>
              <a:rPr lang="vi-VN" sz="1600" baseline="-25000" dirty="0">
                <a:latin typeface="Quicksand" pitchFamily="2" charset="0"/>
                <a:cs typeface="Times New Roman" panose="02020603050405020304" charset="0"/>
                <a:sym typeface="+mn-ea"/>
              </a:rPr>
              <a:t>N</a:t>
            </a:r>
            <a:r>
              <a:rPr lang="vi-VN" sz="1600" dirty="0">
                <a:latin typeface="Quicksand" pitchFamily="2" charset="0"/>
                <a:cs typeface="Times New Roman" panose="02020603050405020304" charset="0"/>
                <a:sym typeface="+mn-ea"/>
              </a:rPr>
              <a:t> ); </a:t>
            </a:r>
            <a:endParaRPr lang="en-US" sz="1600" dirty="0">
              <a:latin typeface="Quicksand" pitchFamily="2" charset="0"/>
              <a:cs typeface="Times New Roman" panose="02020603050405020304" charset="0"/>
            </a:endParaRPr>
          </a:p>
          <a:p>
            <a:pPr marL="0" indent="0">
              <a:buNone/>
            </a:pPr>
            <a:r>
              <a:rPr lang="vi-VN" sz="1600" dirty="0">
                <a:latin typeface="Quicksand" pitchFamily="2" charset="0"/>
                <a:cs typeface="Times New Roman" panose="02020603050405020304" charset="0"/>
                <a:sym typeface="+mn-ea"/>
              </a:rPr>
              <a:t>Output: </a:t>
            </a:r>
            <a:endParaRPr lang="en-US" sz="1600" dirty="0">
              <a:latin typeface="Quicksand" pitchFamily="2" charset="0"/>
              <a:cs typeface="Times New Roman" panose="02020603050405020304" charset="0"/>
            </a:endParaRPr>
          </a:p>
          <a:p>
            <a:pPr marL="0" indent="0">
              <a:buNone/>
            </a:pPr>
            <a:r>
              <a:rPr lang="en-US" sz="1600" dirty="0">
                <a:latin typeface="Quicksand" pitchFamily="2" charset="0"/>
                <a:cs typeface="Times New Roman" panose="02020603050405020304" charset="0"/>
                <a:sym typeface="+mn-ea"/>
              </a:rPr>
              <a:t>	</a:t>
            </a:r>
            <a:r>
              <a:rPr lang="vi-VN" sz="1600" dirty="0">
                <a:latin typeface="Quicksand" pitchFamily="2" charset="0"/>
                <a:cs typeface="Times New Roman" panose="02020603050405020304" charset="0"/>
                <a:sym typeface="+mn-ea"/>
              </a:rPr>
              <a:t> Phương án tối ưu của bài toán: X</a:t>
            </a:r>
            <a:r>
              <a:rPr lang="en-US" sz="1600" dirty="0">
                <a:latin typeface="Quicksand" pitchFamily="2" charset="0"/>
                <a:cs typeface="Times New Roman" panose="02020603050405020304" charset="0"/>
                <a:sym typeface="+mn-ea"/>
              </a:rPr>
              <a:t>*</a:t>
            </a:r>
            <a:r>
              <a:rPr lang="vi-VN" sz="1600" dirty="0">
                <a:latin typeface="Quicksand" pitchFamily="2" charset="0"/>
                <a:cs typeface="Times New Roman" panose="02020603050405020304" charset="0"/>
                <a:sym typeface="+mn-ea"/>
              </a:rPr>
              <a:t>= (x</a:t>
            </a:r>
            <a:r>
              <a:rPr lang="vi-VN" sz="1600" baseline="-25000" dirty="0">
                <a:latin typeface="Quicksand" pitchFamily="2" charset="0"/>
                <a:cs typeface="Times New Roman" panose="02020603050405020304" charset="0"/>
                <a:sym typeface="+mn-ea"/>
              </a:rPr>
              <a:t>1</a:t>
            </a:r>
            <a:r>
              <a:rPr lang="vi-VN" sz="1600" dirty="0">
                <a:latin typeface="Quicksand" pitchFamily="2" charset="0"/>
                <a:cs typeface="Times New Roman" panose="02020603050405020304" charset="0"/>
                <a:sym typeface="+mn-ea"/>
              </a:rPr>
              <a:t> , x</a:t>
            </a:r>
            <a:r>
              <a:rPr lang="vi-VN" sz="1600" baseline="-25000" dirty="0">
                <a:latin typeface="Quicksand" pitchFamily="2" charset="0"/>
                <a:cs typeface="Times New Roman" panose="02020603050405020304" charset="0"/>
                <a:sym typeface="+mn-ea"/>
              </a:rPr>
              <a:t>2</a:t>
            </a:r>
            <a:r>
              <a:rPr lang="vi-VN" sz="1600" dirty="0">
                <a:latin typeface="Quicksand" pitchFamily="2" charset="0"/>
                <a:cs typeface="Times New Roman" panose="02020603050405020304" charset="0"/>
                <a:sym typeface="+mn-ea"/>
              </a:rPr>
              <a:t> , .., X</a:t>
            </a:r>
            <a:r>
              <a:rPr lang="vi-VN" sz="1600" baseline="-25000" dirty="0">
                <a:latin typeface="Quicksand" pitchFamily="2" charset="0"/>
                <a:cs typeface="Times New Roman" panose="02020603050405020304" charset="0"/>
                <a:sym typeface="+mn-ea"/>
              </a:rPr>
              <a:t>N</a:t>
            </a:r>
            <a:r>
              <a:rPr lang="vi-VN" sz="1600" dirty="0">
                <a:latin typeface="Quicksand" pitchFamily="2" charset="0"/>
                <a:cs typeface="Times New Roman" panose="02020603050405020304" charset="0"/>
                <a:sym typeface="+mn-ea"/>
              </a:rPr>
              <a:t> ) </a:t>
            </a:r>
            <a:r>
              <a:rPr lang="en-US" sz="1600" dirty="0">
                <a:latin typeface="Quicksand" pitchFamily="2" charset="0"/>
                <a:cs typeface="Times New Roman" panose="02020603050405020304" charset="0"/>
                <a:sym typeface="+mn-ea"/>
              </a:rPr>
              <a:t>∈ </a:t>
            </a:r>
            <a:r>
              <a:rPr lang="vi-VN" sz="1600" dirty="0">
                <a:latin typeface="Quicksand" pitchFamily="2" charset="0"/>
                <a:cs typeface="Times New Roman" panose="02020603050405020304" charset="0"/>
                <a:sym typeface="+mn-ea"/>
              </a:rPr>
              <a:t>D để f(X</a:t>
            </a:r>
            <a:r>
              <a:rPr lang="en-US" sz="1600" dirty="0">
                <a:latin typeface="Quicksand" pitchFamily="2" charset="0"/>
                <a:cs typeface="Times New Roman" panose="02020603050405020304" charset="0"/>
                <a:sym typeface="+mn-ea"/>
              </a:rPr>
              <a:t>*</a:t>
            </a:r>
            <a:r>
              <a:rPr lang="vi-VN" sz="1600" dirty="0">
                <a:latin typeface="Quicksand" pitchFamily="2" charset="0"/>
                <a:cs typeface="Times New Roman" panose="02020603050405020304" charset="0"/>
                <a:sym typeface="+mn-ea"/>
              </a:rPr>
              <a:t>) lớn nhất. </a:t>
            </a:r>
            <a:endParaRPr lang="en-US" sz="1600" dirty="0">
              <a:latin typeface="Quicksand" pitchFamily="2" charset="0"/>
              <a:cs typeface="Times New Roman" panose="02020603050405020304" charset="0"/>
            </a:endParaRPr>
          </a:p>
          <a:p>
            <a:pPr marL="0" indent="0">
              <a:buNone/>
            </a:pPr>
            <a:r>
              <a:rPr lang="en-US" sz="1600" dirty="0">
                <a:latin typeface="Quicksand" pitchFamily="2" charset="0"/>
                <a:cs typeface="Times New Roman" panose="02020603050405020304" charset="0"/>
                <a:sym typeface="+mn-ea"/>
              </a:rPr>
              <a:t>	</a:t>
            </a:r>
            <a:r>
              <a:rPr lang="vi-VN" sz="1600" dirty="0">
                <a:latin typeface="Quicksand" pitchFamily="2" charset="0"/>
                <a:cs typeface="Times New Roman" panose="02020603050405020304" charset="0"/>
                <a:sym typeface="+mn-ea"/>
              </a:rPr>
              <a:t> Giá trị tối ưu của bài toán: F</a:t>
            </a:r>
            <a:r>
              <a:rPr lang="en-US" sz="1600" dirty="0">
                <a:latin typeface="Quicksand" pitchFamily="2" charset="0"/>
                <a:cs typeface="Times New Roman" panose="02020603050405020304" charset="0"/>
                <a:sym typeface="+mn-ea"/>
              </a:rPr>
              <a:t>*</a:t>
            </a:r>
            <a:r>
              <a:rPr lang="vi-VN" sz="1600" dirty="0">
                <a:latin typeface="Quicksand" pitchFamily="2" charset="0"/>
                <a:cs typeface="Times New Roman" panose="02020603050405020304" charset="0"/>
                <a:sym typeface="+mn-ea"/>
              </a:rPr>
              <a:t>= f(X</a:t>
            </a:r>
            <a:r>
              <a:rPr lang="en-US" sz="1600" dirty="0">
                <a:latin typeface="Quicksand" pitchFamily="2" charset="0"/>
                <a:cs typeface="Times New Roman" panose="02020603050405020304" charset="0"/>
                <a:sym typeface="+mn-ea"/>
              </a:rPr>
              <a:t>*</a:t>
            </a:r>
            <a:r>
              <a:rPr lang="vi-VN" sz="1600" dirty="0">
                <a:latin typeface="Quicksand" pitchFamily="2" charset="0"/>
                <a:cs typeface="Times New Roman" panose="02020603050405020304" charset="0"/>
                <a:sym typeface="+mn-ea"/>
              </a:rPr>
              <a:t>).</a:t>
            </a:r>
            <a:endParaRPr lang="en-US" sz="1600" dirty="0">
              <a:latin typeface="Quicksand" pitchFamily="2" charset="0"/>
              <a:cs typeface="Times New Roman" panose="02020603050405020304" charset="0"/>
            </a:endParaRPr>
          </a:p>
          <a:p>
            <a:endParaRPr lang="en-US" sz="1600" dirty="0"/>
          </a:p>
        </p:txBody>
      </p:sp>
      <p:sp>
        <p:nvSpPr>
          <p:cNvPr id="5" name="TextBox 4"/>
          <p:cNvSpPr txBox="1"/>
          <p:nvPr/>
        </p:nvSpPr>
        <p:spPr>
          <a:xfrm>
            <a:off x="879763" y="2590800"/>
            <a:ext cx="5174673" cy="2831544"/>
          </a:xfrm>
          <a:prstGeom prst="rect">
            <a:avLst/>
          </a:prstGeom>
          <a:noFill/>
        </p:spPr>
        <p:txBody>
          <a:bodyPr wrap="square" rtlCol="0">
            <a:spAutoFit/>
          </a:bodyPr>
          <a:lstStyle/>
          <a:p>
            <a:r>
              <a:rPr lang="en-US" sz="1800" b="1" dirty="0">
                <a:solidFill>
                  <a:schemeClr val="tx2">
                    <a:lumMod val="75000"/>
                  </a:schemeClr>
                </a:solidFill>
                <a:latin typeface="Quicksand" pitchFamily="2" charset="0"/>
              </a:rPr>
              <a:t>4.Phương </a:t>
            </a:r>
            <a:r>
              <a:rPr lang="en-US" sz="1800" b="1" dirty="0" err="1">
                <a:solidFill>
                  <a:schemeClr val="tx2">
                    <a:lumMod val="75000"/>
                  </a:schemeClr>
                </a:solidFill>
                <a:latin typeface="Quicksand" pitchFamily="2" charset="0"/>
              </a:rPr>
              <a:t>pháp</a:t>
            </a:r>
            <a:r>
              <a:rPr lang="en-US" sz="1800" b="1" dirty="0">
                <a:solidFill>
                  <a:schemeClr val="tx2">
                    <a:lumMod val="75000"/>
                  </a:schemeClr>
                </a:solidFill>
                <a:latin typeface="Quicksand" pitchFamily="2" charset="0"/>
              </a:rPr>
              <a:t> </a:t>
            </a:r>
            <a:r>
              <a:rPr lang="en-US" sz="1800" b="1" dirty="0" err="1">
                <a:solidFill>
                  <a:schemeClr val="tx2">
                    <a:lumMod val="75000"/>
                  </a:schemeClr>
                </a:solidFill>
                <a:latin typeface="Quicksand" pitchFamily="2" charset="0"/>
              </a:rPr>
              <a:t>duyệt</a:t>
            </a:r>
            <a:r>
              <a:rPr lang="en-US" sz="1800" b="1" dirty="0">
                <a:solidFill>
                  <a:schemeClr val="tx2">
                    <a:lumMod val="75000"/>
                  </a:schemeClr>
                </a:solidFill>
                <a:latin typeface="Quicksand" pitchFamily="2" charset="0"/>
              </a:rPr>
              <a:t> </a:t>
            </a:r>
            <a:r>
              <a:rPr lang="en-US" sz="1800" b="1" dirty="0" err="1">
                <a:solidFill>
                  <a:schemeClr val="tx2">
                    <a:lumMod val="75000"/>
                  </a:schemeClr>
                </a:solidFill>
                <a:latin typeface="Quicksand" pitchFamily="2" charset="0"/>
              </a:rPr>
              <a:t>toàn</a:t>
            </a:r>
            <a:r>
              <a:rPr lang="en-US" sz="1800" b="1" dirty="0">
                <a:solidFill>
                  <a:schemeClr val="tx2">
                    <a:lumMod val="75000"/>
                  </a:schemeClr>
                </a:solidFill>
                <a:latin typeface="Quicksand" pitchFamily="2" charset="0"/>
              </a:rPr>
              <a:t> </a:t>
            </a:r>
            <a:r>
              <a:rPr lang="en-US" sz="1800" b="1" dirty="0" err="1">
                <a:solidFill>
                  <a:schemeClr val="tx2">
                    <a:lumMod val="75000"/>
                  </a:schemeClr>
                </a:solidFill>
                <a:latin typeface="Quicksand" pitchFamily="2" charset="0"/>
              </a:rPr>
              <a:t>bộ</a:t>
            </a:r>
            <a:r>
              <a:rPr lang="en-US" sz="1800" b="1" dirty="0">
                <a:solidFill>
                  <a:schemeClr val="tx2">
                    <a:lumMod val="75000"/>
                  </a:schemeClr>
                </a:solidFill>
                <a:latin typeface="Quicksand" pitchFamily="2" charset="0"/>
              </a:rPr>
              <a:t> :</a:t>
            </a:r>
          </a:p>
          <a:p>
            <a:pPr marL="457200" lvl="1"/>
            <a:r>
              <a:rPr lang="en-US" sz="1600" b="1" dirty="0" err="1">
                <a:latin typeface="Quicksand" pitchFamily="2" charset="0"/>
              </a:rPr>
              <a:t>Ví</a:t>
            </a:r>
            <a:r>
              <a:rPr lang="en-US" sz="1600" b="1" dirty="0">
                <a:latin typeface="Quicksand" pitchFamily="2" charset="0"/>
              </a:rPr>
              <a:t> </a:t>
            </a:r>
            <a:r>
              <a:rPr lang="en-US" sz="1600" b="1" dirty="0" err="1">
                <a:latin typeface="Quicksand" pitchFamily="2" charset="0"/>
              </a:rPr>
              <a:t>dụ</a:t>
            </a:r>
            <a:r>
              <a:rPr lang="en-US" sz="1600" b="1" dirty="0">
                <a:latin typeface="Quicksand" pitchFamily="2" charset="0"/>
              </a:rPr>
              <a:t>: </a:t>
            </a:r>
          </a:p>
          <a:p>
            <a:pPr marL="457200" lvl="1"/>
            <a:r>
              <a:rPr lang="en-US" sz="1600" b="1" dirty="0">
                <a:latin typeface="Quicksand" pitchFamily="2" charset="0"/>
                <a:cs typeface="Times New Roman" panose="02020603050405020304" charset="0"/>
                <a:sym typeface="+mn-ea"/>
              </a:rPr>
              <a:t>         </a:t>
            </a:r>
            <a:r>
              <a:rPr lang="en-US" sz="1600" dirty="0">
                <a:latin typeface="Quicksand" pitchFamily="2" charset="0"/>
                <a:cs typeface="Times New Roman" panose="02020603050405020304" charset="0"/>
                <a:sym typeface="+mn-ea"/>
              </a:rPr>
              <a:t>N=4;B=8;</a:t>
            </a:r>
            <a:endParaRPr lang="en-US" sz="1600" dirty="0">
              <a:latin typeface="Quicksand" pitchFamily="2" charset="0"/>
              <a:cs typeface="Times New Roman" panose="02020603050405020304" charset="0"/>
            </a:endParaRPr>
          </a:p>
          <a:p>
            <a:pPr marL="457200" lvl="1"/>
            <a:r>
              <a:rPr lang="en-US" sz="1600" dirty="0">
                <a:latin typeface="Quicksand" pitchFamily="2" charset="0"/>
                <a:cs typeface="Times New Roman" panose="02020603050405020304" charset="0"/>
                <a:sym typeface="+mn-ea"/>
              </a:rPr>
              <a:t>	Vector </a:t>
            </a:r>
            <a:r>
              <a:rPr lang="en-US" sz="1600" dirty="0" err="1">
                <a:latin typeface="Quicksand" pitchFamily="2" charset="0"/>
                <a:cs typeface="Times New Roman" panose="02020603050405020304" charset="0"/>
                <a:sym typeface="+mn-ea"/>
              </a:rPr>
              <a:t>trọng</a:t>
            </a:r>
            <a:r>
              <a:rPr lang="en-US" sz="1600" dirty="0">
                <a:latin typeface="Quicksand" pitchFamily="2" charset="0"/>
                <a:cs typeface="Times New Roman" panose="02020603050405020304" charset="0"/>
                <a:sym typeface="+mn-ea"/>
              </a:rPr>
              <a:t> </a:t>
            </a:r>
            <a:r>
              <a:rPr lang="en-US" sz="1600" dirty="0" err="1">
                <a:latin typeface="Quicksand" pitchFamily="2" charset="0"/>
                <a:cs typeface="Times New Roman" panose="02020603050405020304" charset="0"/>
                <a:sym typeface="+mn-ea"/>
              </a:rPr>
              <a:t>lượng</a:t>
            </a:r>
            <a:r>
              <a:rPr lang="en-US" sz="1600" dirty="0">
                <a:latin typeface="Quicksand" pitchFamily="2" charset="0"/>
                <a:cs typeface="Times New Roman" panose="02020603050405020304" charset="0"/>
                <a:sym typeface="+mn-ea"/>
              </a:rPr>
              <a:t> :A= { 3 2 5 4}</a:t>
            </a:r>
            <a:endParaRPr lang="en-US" sz="1600" dirty="0">
              <a:latin typeface="Quicksand" pitchFamily="2" charset="0"/>
              <a:cs typeface="Times New Roman" panose="02020603050405020304" charset="0"/>
            </a:endParaRPr>
          </a:p>
          <a:p>
            <a:pPr marL="457200" lvl="1"/>
            <a:r>
              <a:rPr lang="en-US" sz="1600" dirty="0">
                <a:latin typeface="Quicksand" pitchFamily="2" charset="0"/>
                <a:cs typeface="Times New Roman" panose="02020603050405020304" charset="0"/>
                <a:sym typeface="+mn-ea"/>
              </a:rPr>
              <a:t>	Vector </a:t>
            </a:r>
            <a:r>
              <a:rPr lang="en-US" sz="1600" dirty="0" err="1">
                <a:latin typeface="Quicksand" pitchFamily="2" charset="0"/>
                <a:cs typeface="Times New Roman" panose="02020603050405020304" charset="0"/>
                <a:sym typeface="+mn-ea"/>
              </a:rPr>
              <a:t>giá</a:t>
            </a:r>
            <a:r>
              <a:rPr lang="en-US" sz="1600" dirty="0">
                <a:latin typeface="Quicksand" pitchFamily="2" charset="0"/>
                <a:cs typeface="Times New Roman" panose="02020603050405020304" charset="0"/>
                <a:sym typeface="+mn-ea"/>
              </a:rPr>
              <a:t> </a:t>
            </a:r>
            <a:r>
              <a:rPr lang="en-US" sz="1600" dirty="0" err="1">
                <a:latin typeface="Quicksand" pitchFamily="2" charset="0"/>
                <a:cs typeface="Times New Roman" panose="02020603050405020304" charset="0"/>
                <a:sym typeface="+mn-ea"/>
              </a:rPr>
              <a:t>trị</a:t>
            </a:r>
            <a:r>
              <a:rPr lang="en-US" sz="1600" dirty="0">
                <a:latin typeface="Quicksand" pitchFamily="2" charset="0"/>
                <a:cs typeface="Times New Roman" panose="02020603050405020304" charset="0"/>
                <a:sym typeface="+mn-ea"/>
              </a:rPr>
              <a:t> </a:t>
            </a:r>
            <a:r>
              <a:rPr lang="en-US" sz="1600" dirty="0" err="1">
                <a:latin typeface="Quicksand" pitchFamily="2" charset="0"/>
                <a:cs typeface="Times New Roman" panose="02020603050405020304" charset="0"/>
                <a:sym typeface="+mn-ea"/>
              </a:rPr>
              <a:t>sử</a:t>
            </a:r>
            <a:r>
              <a:rPr lang="en-US" sz="1600" dirty="0">
                <a:latin typeface="Quicksand" pitchFamily="2" charset="0"/>
                <a:cs typeface="Times New Roman" panose="02020603050405020304" charset="0"/>
                <a:sym typeface="+mn-ea"/>
              </a:rPr>
              <a:t> </a:t>
            </a:r>
            <a:r>
              <a:rPr lang="en-US" sz="1600" dirty="0" err="1">
                <a:latin typeface="Quicksand" pitchFamily="2" charset="0"/>
                <a:cs typeface="Times New Roman" panose="02020603050405020304" charset="0"/>
                <a:sym typeface="+mn-ea"/>
              </a:rPr>
              <a:t>dụng</a:t>
            </a:r>
            <a:r>
              <a:rPr lang="en-US" sz="1600" dirty="0">
                <a:latin typeface="Quicksand" pitchFamily="2" charset="0"/>
                <a:cs typeface="Times New Roman" panose="02020603050405020304" charset="0"/>
                <a:sym typeface="+mn-ea"/>
              </a:rPr>
              <a:t> :B= { 5 3 10 6 }</a:t>
            </a:r>
          </a:p>
          <a:p>
            <a:pPr marL="457200" lvl="1"/>
            <a:r>
              <a:rPr lang="en-US" sz="1600" b="1" dirty="0">
                <a:latin typeface="Quicksand" pitchFamily="2" charset="0"/>
                <a:cs typeface="Times New Roman" panose="02020603050405020304" charset="0"/>
                <a:sym typeface="+mn-ea"/>
              </a:rPr>
              <a:t>Ta </a:t>
            </a:r>
            <a:r>
              <a:rPr lang="en-US" sz="1600" b="1" dirty="0" err="1">
                <a:latin typeface="Quicksand" pitchFamily="2" charset="0"/>
                <a:cs typeface="Times New Roman" panose="02020603050405020304" charset="0"/>
                <a:sym typeface="+mn-ea"/>
              </a:rPr>
              <a:t>có</a:t>
            </a:r>
            <a:r>
              <a:rPr lang="en-US" sz="1600" b="1" dirty="0">
                <a:latin typeface="Quicksand" pitchFamily="2" charset="0"/>
                <a:cs typeface="Times New Roman" panose="02020603050405020304" charset="0"/>
                <a:sym typeface="+mn-ea"/>
              </a:rPr>
              <a:t>:</a:t>
            </a:r>
            <a:endParaRPr lang="en-US" sz="1600" dirty="0">
              <a:latin typeface="Quicksand" pitchFamily="2" charset="0"/>
              <a:cs typeface="Times New Roman" panose="02020603050405020304" charset="0"/>
            </a:endParaRPr>
          </a:p>
          <a:p>
            <a:pPr marL="457200" lvl="1"/>
            <a:r>
              <a:rPr lang="en-US" sz="1600" dirty="0">
                <a:latin typeface="Quicksand" pitchFamily="2" charset="0"/>
                <a:cs typeface="Times New Roman" panose="02020603050405020304" charset="0"/>
                <a:sym typeface="+mn-ea"/>
              </a:rPr>
              <a:t>	3x</a:t>
            </a:r>
            <a:r>
              <a:rPr lang="en-US" sz="1600" baseline="-25000" dirty="0">
                <a:latin typeface="Quicksand" pitchFamily="2" charset="0"/>
                <a:cs typeface="Times New Roman" panose="02020603050405020304" charset="0"/>
                <a:sym typeface="+mn-ea"/>
              </a:rPr>
              <a:t>1</a:t>
            </a:r>
            <a:r>
              <a:rPr lang="en-US" sz="1600" dirty="0">
                <a:latin typeface="Quicksand" pitchFamily="2" charset="0"/>
                <a:cs typeface="Times New Roman" panose="02020603050405020304" charset="0"/>
                <a:sym typeface="+mn-ea"/>
              </a:rPr>
              <a:t> + 2x</a:t>
            </a:r>
            <a:r>
              <a:rPr lang="en-US" sz="1600" baseline="-25000" dirty="0">
                <a:latin typeface="Quicksand" pitchFamily="2" charset="0"/>
                <a:cs typeface="Times New Roman" panose="02020603050405020304" charset="0"/>
                <a:sym typeface="+mn-ea"/>
              </a:rPr>
              <a:t>2</a:t>
            </a:r>
            <a:r>
              <a:rPr lang="en-US" sz="1600" dirty="0">
                <a:latin typeface="Quicksand" pitchFamily="2" charset="0"/>
                <a:cs typeface="Times New Roman" panose="02020603050405020304" charset="0"/>
                <a:sym typeface="+mn-ea"/>
              </a:rPr>
              <a:t> + 5x</a:t>
            </a:r>
            <a:r>
              <a:rPr lang="en-US" sz="1600" baseline="-25000" dirty="0">
                <a:latin typeface="Quicksand" pitchFamily="2" charset="0"/>
                <a:cs typeface="Times New Roman" panose="02020603050405020304" charset="0"/>
                <a:sym typeface="+mn-ea"/>
              </a:rPr>
              <a:t>3</a:t>
            </a:r>
            <a:r>
              <a:rPr lang="en-US" sz="1600" dirty="0">
                <a:latin typeface="Quicksand" pitchFamily="2" charset="0"/>
                <a:cs typeface="Times New Roman" panose="02020603050405020304" charset="0"/>
                <a:sym typeface="+mn-ea"/>
              </a:rPr>
              <a:t> + 4x</a:t>
            </a:r>
            <a:r>
              <a:rPr lang="en-US" sz="1600" baseline="-25000" dirty="0">
                <a:latin typeface="Quicksand" pitchFamily="2" charset="0"/>
                <a:cs typeface="Times New Roman" panose="02020603050405020304" charset="0"/>
                <a:sym typeface="+mn-ea"/>
              </a:rPr>
              <a:t>4</a:t>
            </a:r>
            <a:r>
              <a:rPr lang="en-US" sz="1600" dirty="0">
                <a:latin typeface="Quicksand" pitchFamily="2" charset="0"/>
                <a:cs typeface="Times New Roman" panose="02020603050405020304" charset="0"/>
                <a:sym typeface="+mn-ea"/>
              </a:rPr>
              <a:t> ≤ 8</a:t>
            </a:r>
            <a:endParaRPr lang="en-US" sz="1600" dirty="0">
              <a:latin typeface="Quicksand" pitchFamily="2" charset="0"/>
              <a:cs typeface="Times New Roman" panose="02020603050405020304" charset="0"/>
            </a:endParaRPr>
          </a:p>
          <a:p>
            <a:pPr marL="457200" lvl="1"/>
            <a:r>
              <a:rPr lang="en-US" sz="1600" dirty="0">
                <a:latin typeface="Quicksand" pitchFamily="2" charset="0"/>
                <a:cs typeface="Times New Roman" panose="02020603050405020304" charset="0"/>
                <a:sym typeface="+mn-ea"/>
              </a:rPr>
              <a:t>	5x</a:t>
            </a:r>
            <a:r>
              <a:rPr lang="en-US" sz="1600" baseline="-25000" dirty="0">
                <a:latin typeface="Quicksand" pitchFamily="2" charset="0"/>
                <a:cs typeface="Times New Roman" panose="02020603050405020304" charset="0"/>
                <a:sym typeface="+mn-ea"/>
              </a:rPr>
              <a:t>1</a:t>
            </a:r>
            <a:r>
              <a:rPr lang="en-US" sz="1600" dirty="0">
                <a:latin typeface="Quicksand" pitchFamily="2" charset="0"/>
                <a:cs typeface="Times New Roman" panose="02020603050405020304" charset="0"/>
                <a:sym typeface="+mn-ea"/>
              </a:rPr>
              <a:t> + 3x</a:t>
            </a:r>
            <a:r>
              <a:rPr lang="en-US" sz="1600" baseline="-25000" dirty="0">
                <a:latin typeface="Quicksand" pitchFamily="2" charset="0"/>
                <a:cs typeface="Times New Roman" panose="02020603050405020304" charset="0"/>
                <a:sym typeface="+mn-ea"/>
              </a:rPr>
              <a:t>2</a:t>
            </a:r>
            <a:r>
              <a:rPr lang="en-US" sz="1600" dirty="0">
                <a:latin typeface="Quicksand" pitchFamily="2" charset="0"/>
                <a:cs typeface="Times New Roman" panose="02020603050405020304" charset="0"/>
                <a:sym typeface="+mn-ea"/>
              </a:rPr>
              <a:t> + 10x</a:t>
            </a:r>
            <a:r>
              <a:rPr lang="en-US" sz="1600" baseline="-25000" dirty="0">
                <a:latin typeface="Quicksand" pitchFamily="2" charset="0"/>
                <a:cs typeface="Times New Roman" panose="02020603050405020304" charset="0"/>
                <a:sym typeface="+mn-ea"/>
              </a:rPr>
              <a:t>3</a:t>
            </a:r>
            <a:r>
              <a:rPr lang="en-US" sz="1600" dirty="0">
                <a:latin typeface="Quicksand" pitchFamily="2" charset="0"/>
                <a:cs typeface="Times New Roman" panose="02020603050405020304" charset="0"/>
                <a:sym typeface="+mn-ea"/>
              </a:rPr>
              <a:t> + 6x</a:t>
            </a:r>
            <a:r>
              <a:rPr lang="en-US" sz="1600" baseline="-25000" dirty="0">
                <a:latin typeface="Quicksand" pitchFamily="2" charset="0"/>
                <a:cs typeface="Times New Roman" panose="02020603050405020304" charset="0"/>
                <a:sym typeface="+mn-ea"/>
              </a:rPr>
              <a:t>4</a:t>
            </a:r>
            <a:r>
              <a:rPr lang="en-US" sz="1600" dirty="0">
                <a:latin typeface="Quicksand" pitchFamily="2" charset="0"/>
                <a:cs typeface="Times New Roman" panose="02020603050405020304" charset="0"/>
                <a:sym typeface="+mn-ea"/>
              </a:rPr>
              <a:t> -&gt; max</a:t>
            </a:r>
            <a:endParaRPr lang="en-US" sz="1600" dirty="0">
              <a:latin typeface="Quicksand" pitchFamily="2" charset="0"/>
              <a:cs typeface="Times New Roman" panose="02020603050405020304" charset="0"/>
            </a:endParaRPr>
          </a:p>
          <a:p>
            <a:pPr marL="457200" lvl="1"/>
            <a:r>
              <a:rPr lang="en-US" sz="1600" dirty="0">
                <a:latin typeface="Quicksand" pitchFamily="2" charset="0"/>
                <a:cs typeface="Times New Roman" panose="02020603050405020304" charset="0"/>
                <a:sym typeface="+mn-ea"/>
              </a:rPr>
              <a:t>	x</a:t>
            </a:r>
            <a:r>
              <a:rPr lang="en-US" sz="1600" baseline="-25000" dirty="0">
                <a:latin typeface="Quicksand" pitchFamily="2" charset="0"/>
                <a:cs typeface="Times New Roman" panose="02020603050405020304" charset="0"/>
                <a:sym typeface="+mn-ea"/>
              </a:rPr>
              <a:t>i </a:t>
            </a:r>
            <a:r>
              <a:rPr lang="en-US" sz="1600" dirty="0">
                <a:latin typeface="Quicksand" pitchFamily="2" charset="0"/>
                <a:cs typeface="Times New Roman" panose="02020603050405020304" charset="0"/>
                <a:sym typeface="+mn-ea"/>
              </a:rPr>
              <a:t>∈ {0,1} , </a:t>
            </a:r>
            <a:r>
              <a:rPr lang="en-US" sz="1600" dirty="0" err="1">
                <a:latin typeface="Quicksand" pitchFamily="2" charset="0"/>
                <a:cs typeface="Times New Roman" panose="02020603050405020304" charset="0"/>
                <a:sym typeface="+mn-ea"/>
              </a:rPr>
              <a:t>i</a:t>
            </a:r>
            <a:r>
              <a:rPr lang="en-US" sz="1600" dirty="0">
                <a:latin typeface="Quicksand" pitchFamily="2" charset="0"/>
                <a:cs typeface="Times New Roman" panose="02020603050405020304" charset="0"/>
                <a:sym typeface="+mn-ea"/>
              </a:rPr>
              <a:t>=1,2,3,4</a:t>
            </a:r>
            <a:endParaRPr lang="en-US" sz="1600" dirty="0">
              <a:latin typeface="Quicksand" pitchFamily="2" charset="0"/>
              <a:cs typeface="Times New Roman" panose="02020603050405020304" charset="0"/>
            </a:endParaRPr>
          </a:p>
          <a:p>
            <a:pPr marL="457200" lvl="1"/>
            <a:endParaRPr lang="en-US" sz="1800" dirty="0">
              <a:latin typeface="Times New Roman" panose="02020603050405020304" charset="0"/>
              <a:cs typeface="Times New Roman" panose="02020603050405020304" charset="0"/>
              <a:sym typeface="+mn-ea"/>
            </a:endParaRPr>
          </a:p>
          <a:p>
            <a:endParaRPr lang="en-US" dirty="0"/>
          </a:p>
        </p:txBody>
      </p:sp>
    </p:spTree>
    <p:extLst>
      <p:ext uri="{BB962C8B-B14F-4D97-AF65-F5344CB8AC3E}">
        <p14:creationId xmlns:p14="http://schemas.microsoft.com/office/powerpoint/2010/main" val="201892531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36567499833_1_1"/>
</p:tagLst>
</file>

<file path=ppt/theme/theme1.xml><?xml version="1.0" encoding="utf-8"?>
<a:theme xmlns:a="http://schemas.openxmlformats.org/drawingml/2006/main" name="Organic Flat Characters Business Plan by Slidesgo">
  <a:themeElements>
    <a:clrScheme name="Simple Light">
      <a:dk1>
        <a:srgbClr val="292929"/>
      </a:dk1>
      <a:lt1>
        <a:srgbClr val="FFFFFF"/>
      </a:lt1>
      <a:dk2>
        <a:srgbClr val="EF7273"/>
      </a:dk2>
      <a:lt2>
        <a:srgbClr val="8EDDA3"/>
      </a:lt2>
      <a:accent1>
        <a:srgbClr val="EC9DCA"/>
      </a:accent1>
      <a:accent2>
        <a:srgbClr val="DFDEFC"/>
      </a:accent2>
      <a:accent3>
        <a:srgbClr val="6E6EE3"/>
      </a:accent3>
      <a:accent4>
        <a:srgbClr val="FFFFFF"/>
      </a:accent4>
      <a:accent5>
        <a:srgbClr val="FFFFFF"/>
      </a:accent5>
      <a:accent6>
        <a:srgbClr val="FFFFFF"/>
      </a:accent6>
      <a:hlink>
        <a:srgbClr val="29292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TotalTime>
  <Words>2175</Words>
  <Application>Microsoft Office PowerPoint</Application>
  <PresentationFormat>On-screen Show (16:9)</PresentationFormat>
  <Paragraphs>466</Paragraphs>
  <Slides>23</Slides>
  <Notes>3</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7" baseType="lpstr">
      <vt:lpstr>Manjari</vt:lpstr>
      <vt:lpstr>QuickSand Bold</vt:lpstr>
      <vt:lpstr>Times New Roman</vt:lpstr>
      <vt:lpstr>Cambria Math</vt:lpstr>
      <vt:lpstr>Montserrat Black</vt:lpstr>
      <vt:lpstr>Staatliches</vt:lpstr>
      <vt:lpstr>Arial</vt:lpstr>
      <vt:lpstr>Quicksand</vt:lpstr>
      <vt:lpstr>\</vt:lpstr>
      <vt:lpstr>Quicksand</vt:lpstr>
      <vt:lpstr>Bebas Neue</vt:lpstr>
      <vt:lpstr>Montserrat</vt:lpstr>
      <vt:lpstr>Organic Flat Characters Business Plan by Slidesgo</vt:lpstr>
      <vt:lpstr>Equation.KSEE3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ORGANIC FLAT CHARACTERS BUSINESS PLAN</dc:title>
  <dc:creator>ACER</dc:creator>
  <cp:lastModifiedBy>Huy Trần Trọng</cp:lastModifiedBy>
  <cp:revision>126</cp:revision>
  <dcterms:created xsi:type="dcterms:W3CDTF">2021-11-09T17:23:00Z</dcterms:created>
  <dcterms:modified xsi:type="dcterms:W3CDTF">2021-11-28T15:21:49Z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510F20EF7B264431BF8578956FA17DDC</vt:lpwstr>
  </property>
  <property fmtid="{D5CDD505-2E9C-101B-9397-08002B2CF9AE}" pid="3" name="KSOProductBuildVer">
    <vt:lpwstr>1033-11.2.0.10351</vt:lpwstr>
  </property>
</Properties>
</file>