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98" r:id="rId7"/>
    <p:sldId id="299" r:id="rId8"/>
    <p:sldId id="270" r:id="rId9"/>
    <p:sldId id="263" r:id="rId10"/>
    <p:sldId id="266" r:id="rId11"/>
    <p:sldId id="274" r:id="rId12"/>
    <p:sldId id="300" r:id="rId13"/>
    <p:sldId id="301" r:id="rId14"/>
    <p:sldId id="302" r:id="rId15"/>
    <p:sldId id="276" r:id="rId16"/>
    <p:sldId id="278" r:id="rId17"/>
  </p:sldIdLst>
  <p:sldSz cx="9144000" cy="5143500" type="screen16x9"/>
  <p:notesSz cx="6858000" cy="9144000"/>
  <p:embeddedFontLs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Open Sans ExtraBold" panose="020B0906030804020204" pitchFamily="34" charset="0"/>
      <p:bold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F183D-C961-4024-B951-FFDA7838A814}">
  <a:tblStyle styleId="{D95F183D-C961-4024-B951-FFDA7838A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694b295a0_1_3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694b295a0_1_3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8d5705976a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8d5705976a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8f1409fb3f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8f1409fb3f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8f1409fb3f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8f1409fb3f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61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8f1409fb3f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8f1409fb3f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63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8f1409fb3f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8f1409fb3f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6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8d1f3928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8d1f3928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8d5705976a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8d5705976a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d1f3928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d1f3928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dfbd73c83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dfbd73c83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8f1409fb3f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8f1409fb3f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8d5705976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8d5705976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d1f3928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d1f3928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d1f3928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d1f3928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6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8d5705976a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8d5705976a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8694b295a0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8694b295a0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496075" y="144475"/>
            <a:ext cx="4503600" cy="157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96075" y="1815000"/>
            <a:ext cx="4503600" cy="31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539499"/>
            <a:ext cx="3557100" cy="2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56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4043375"/>
            <a:ext cx="24639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211905" y="468083"/>
            <a:ext cx="829932" cy="142840"/>
            <a:chOff x="1973350" y="1241613"/>
            <a:chExt cx="1033925" cy="177950"/>
          </a:xfrm>
        </p:grpSpPr>
        <p:sp>
          <p:nvSpPr>
            <p:cNvPr id="19" name="Google Shape;19;p2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642060" y="3085478"/>
            <a:ext cx="144051" cy="54401"/>
            <a:chOff x="4736324" y="1804332"/>
            <a:chExt cx="88691" cy="33492"/>
          </a:xfrm>
        </p:grpSpPr>
        <p:sp>
          <p:nvSpPr>
            <p:cNvPr id="23" name="Google Shape;23;p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12660" y="2644803"/>
            <a:ext cx="144051" cy="54401"/>
            <a:chOff x="4736324" y="1804332"/>
            <a:chExt cx="88691" cy="33492"/>
          </a:xfrm>
        </p:grpSpPr>
        <p:sp>
          <p:nvSpPr>
            <p:cNvPr id="27" name="Google Shape;27;p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/>
          <p:nvPr/>
        </p:nvSpPr>
        <p:spPr>
          <a:xfrm>
            <a:off x="143875" y="143875"/>
            <a:ext cx="8854500" cy="134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7955790" y="524489"/>
            <a:ext cx="92123" cy="34788"/>
            <a:chOff x="4736324" y="1804332"/>
            <a:chExt cx="88691" cy="33492"/>
          </a:xfrm>
        </p:grpSpPr>
        <p:sp>
          <p:nvSpPr>
            <p:cNvPr id="315" name="Google Shape;315;p13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3"/>
          <p:cNvGrpSpPr/>
          <p:nvPr/>
        </p:nvGrpSpPr>
        <p:grpSpPr>
          <a:xfrm>
            <a:off x="701240" y="1276939"/>
            <a:ext cx="92123" cy="34788"/>
            <a:chOff x="4736324" y="1804332"/>
            <a:chExt cx="88691" cy="33492"/>
          </a:xfrm>
        </p:grpSpPr>
        <p:sp>
          <p:nvSpPr>
            <p:cNvPr id="319" name="Google Shape;319;p13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8265640" y="1206639"/>
            <a:ext cx="92123" cy="34788"/>
            <a:chOff x="4736324" y="1804332"/>
            <a:chExt cx="88691" cy="33492"/>
          </a:xfrm>
        </p:grpSpPr>
        <p:sp>
          <p:nvSpPr>
            <p:cNvPr id="323" name="Google Shape;323;p13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3"/>
          <p:cNvSpPr/>
          <p:nvPr/>
        </p:nvSpPr>
        <p:spPr>
          <a:xfrm>
            <a:off x="6673243" y="374197"/>
            <a:ext cx="323018" cy="120198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1167077" y="496508"/>
            <a:ext cx="227283" cy="851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2" hasCustomPrompt="1"/>
          </p:nvPr>
        </p:nvSpPr>
        <p:spPr>
          <a:xfrm>
            <a:off x="785889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"/>
          </p:nvPr>
        </p:nvSpPr>
        <p:spPr>
          <a:xfrm>
            <a:off x="703389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3"/>
          </p:nvPr>
        </p:nvSpPr>
        <p:spPr>
          <a:xfrm>
            <a:off x="785889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4" hasCustomPrompt="1"/>
          </p:nvPr>
        </p:nvSpPr>
        <p:spPr>
          <a:xfrm>
            <a:off x="27839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5"/>
          </p:nvPr>
        </p:nvSpPr>
        <p:spPr>
          <a:xfrm>
            <a:off x="27014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6"/>
          </p:nvPr>
        </p:nvSpPr>
        <p:spPr>
          <a:xfrm>
            <a:off x="2783911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7" hasCustomPrompt="1"/>
          </p:nvPr>
        </p:nvSpPr>
        <p:spPr>
          <a:xfrm>
            <a:off x="4784152" y="2549350"/>
            <a:ext cx="1575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8"/>
          </p:nvPr>
        </p:nvSpPr>
        <p:spPr>
          <a:xfrm>
            <a:off x="4700452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9"/>
          </p:nvPr>
        </p:nvSpPr>
        <p:spPr>
          <a:xfrm>
            <a:off x="4782952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13" hasCustomPrompt="1"/>
          </p:nvPr>
        </p:nvSpPr>
        <p:spPr>
          <a:xfrm>
            <a:off x="67804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4"/>
          </p:nvPr>
        </p:nvSpPr>
        <p:spPr>
          <a:xfrm>
            <a:off x="66979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5"/>
          </p:nvPr>
        </p:nvSpPr>
        <p:spPr>
          <a:xfrm>
            <a:off x="6797061" y="1988650"/>
            <a:ext cx="15444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"/>
          <p:cNvSpPr/>
          <p:nvPr/>
        </p:nvSpPr>
        <p:spPr>
          <a:xfrm flipH="1">
            <a:off x="8200040" y="4570620"/>
            <a:ext cx="230727" cy="75920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 flipH="1">
            <a:off x="907340" y="4767070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21"/>
          <p:cNvGrpSpPr/>
          <p:nvPr/>
        </p:nvGrpSpPr>
        <p:grpSpPr>
          <a:xfrm flipH="1">
            <a:off x="355205" y="1084706"/>
            <a:ext cx="2011045" cy="542907"/>
            <a:chOff x="6782580" y="302418"/>
            <a:chExt cx="2011045" cy="542907"/>
          </a:xfrm>
        </p:grpSpPr>
        <p:sp>
          <p:nvSpPr>
            <p:cNvPr id="575" name="Google Shape;575;p2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 rot="-221190" flipH="1">
            <a:off x="8414773" y="3568304"/>
            <a:ext cx="458746" cy="455427"/>
            <a:chOff x="3657533" y="3729124"/>
            <a:chExt cx="606916" cy="602525"/>
          </a:xfrm>
        </p:grpSpPr>
        <p:sp>
          <p:nvSpPr>
            <p:cNvPr id="582" name="Google Shape;582;p21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1"/>
          <p:cNvGrpSpPr/>
          <p:nvPr/>
        </p:nvGrpSpPr>
        <p:grpSpPr>
          <a:xfrm rot="-2976230" flipH="1">
            <a:off x="377527" y="387556"/>
            <a:ext cx="374593" cy="391229"/>
            <a:chOff x="3941912" y="3877117"/>
            <a:chExt cx="537560" cy="577447"/>
          </a:xfrm>
        </p:grpSpPr>
        <p:sp>
          <p:nvSpPr>
            <p:cNvPr id="585" name="Google Shape;585;p2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1"/>
          <p:cNvGrpSpPr/>
          <p:nvPr/>
        </p:nvGrpSpPr>
        <p:grpSpPr>
          <a:xfrm rot="1167250" flipH="1">
            <a:off x="2446692" y="4412956"/>
            <a:ext cx="374618" cy="391238"/>
            <a:chOff x="3941912" y="3877117"/>
            <a:chExt cx="537560" cy="577447"/>
          </a:xfrm>
        </p:grpSpPr>
        <p:sp>
          <p:nvSpPr>
            <p:cNvPr id="588" name="Google Shape;588;p2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1"/>
          <p:cNvSpPr/>
          <p:nvPr/>
        </p:nvSpPr>
        <p:spPr>
          <a:xfrm flipH="1">
            <a:off x="8430765" y="372595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1"/>
          <p:cNvGrpSpPr/>
          <p:nvPr/>
        </p:nvGrpSpPr>
        <p:grpSpPr>
          <a:xfrm>
            <a:off x="6782580" y="454818"/>
            <a:ext cx="2011045" cy="542907"/>
            <a:chOff x="6782580" y="302418"/>
            <a:chExt cx="2011045" cy="542907"/>
          </a:xfrm>
        </p:grpSpPr>
        <p:sp>
          <p:nvSpPr>
            <p:cNvPr id="592" name="Google Shape;592;p2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7562548" y="2921528"/>
            <a:ext cx="628729" cy="233957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520477" y="2408547"/>
            <a:ext cx="483041" cy="181103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7830840" y="2589639"/>
            <a:ext cx="92123" cy="34788"/>
            <a:chOff x="4736324" y="1804332"/>
            <a:chExt cx="88691" cy="33492"/>
          </a:xfrm>
        </p:grpSpPr>
        <p:sp>
          <p:nvSpPr>
            <p:cNvPr id="602" name="Google Shape;602;p2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2"/>
          <p:cNvGrpSpPr/>
          <p:nvPr/>
        </p:nvGrpSpPr>
        <p:grpSpPr>
          <a:xfrm>
            <a:off x="1758702" y="1106514"/>
            <a:ext cx="92123" cy="34788"/>
            <a:chOff x="4736324" y="1804332"/>
            <a:chExt cx="88691" cy="33492"/>
          </a:xfrm>
        </p:grpSpPr>
        <p:sp>
          <p:nvSpPr>
            <p:cNvPr id="606" name="Google Shape;606;p2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486402" y="3209114"/>
            <a:ext cx="92123" cy="34788"/>
            <a:chOff x="4736324" y="1804332"/>
            <a:chExt cx="88691" cy="33492"/>
          </a:xfrm>
        </p:grpSpPr>
        <p:sp>
          <p:nvSpPr>
            <p:cNvPr id="610" name="Google Shape;610;p2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22"/>
          <p:cNvSpPr/>
          <p:nvPr/>
        </p:nvSpPr>
        <p:spPr>
          <a:xfrm rot="5399696">
            <a:off x="8253647" y="192107"/>
            <a:ext cx="766348" cy="694793"/>
          </a:xfrm>
          <a:custGeom>
            <a:avLst/>
            <a:gdLst/>
            <a:ahLst/>
            <a:cxnLst/>
            <a:rect l="l" t="t" r="r" b="b"/>
            <a:pathLst>
              <a:path w="27149" h="34923" fill="none" extrusionOk="0">
                <a:moveTo>
                  <a:pt x="26989" y="0"/>
                </a:moveTo>
                <a:cubicBezTo>
                  <a:pt x="27149" y="2829"/>
                  <a:pt x="26971" y="5675"/>
                  <a:pt x="26491" y="8451"/>
                </a:cubicBezTo>
                <a:cubicBezTo>
                  <a:pt x="26473" y="8540"/>
                  <a:pt x="26473" y="8629"/>
                  <a:pt x="26455" y="8718"/>
                </a:cubicBezTo>
                <a:cubicBezTo>
                  <a:pt x="24836" y="17542"/>
                  <a:pt x="19712" y="25832"/>
                  <a:pt x="12080" y="30546"/>
                </a:cubicBezTo>
                <a:cubicBezTo>
                  <a:pt x="8398" y="32806"/>
                  <a:pt x="4270" y="34193"/>
                  <a:pt x="1" y="34923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"/>
          <p:cNvSpPr/>
          <p:nvPr/>
        </p:nvSpPr>
        <p:spPr>
          <a:xfrm flipH="1">
            <a:off x="130750" y="145900"/>
            <a:ext cx="1371225" cy="399850"/>
          </a:xfrm>
          <a:custGeom>
            <a:avLst/>
            <a:gdLst/>
            <a:ahLst/>
            <a:cxnLst/>
            <a:rect l="l" t="t" r="r" b="b"/>
            <a:pathLst>
              <a:path w="54849" h="15994" fill="none" extrusionOk="0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2"/>
          <p:cNvGrpSpPr/>
          <p:nvPr/>
        </p:nvGrpSpPr>
        <p:grpSpPr>
          <a:xfrm rot="1436547">
            <a:off x="8031176" y="1261258"/>
            <a:ext cx="374605" cy="391243"/>
            <a:chOff x="3941912" y="3877117"/>
            <a:chExt cx="537560" cy="577447"/>
          </a:xfrm>
        </p:grpSpPr>
        <p:sp>
          <p:nvSpPr>
            <p:cNvPr id="616" name="Google Shape;616;p22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275216" y="3410488"/>
            <a:ext cx="1481698" cy="1587377"/>
            <a:chOff x="1622767" y="3053400"/>
            <a:chExt cx="1802771" cy="1931350"/>
          </a:xfrm>
        </p:grpSpPr>
        <p:sp>
          <p:nvSpPr>
            <p:cNvPr id="619" name="Google Shape;619;p22"/>
            <p:cNvSpPr/>
            <p:nvPr/>
          </p:nvSpPr>
          <p:spPr>
            <a:xfrm flipH="1">
              <a:off x="2954724" y="3540683"/>
              <a:ext cx="435040" cy="880941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3045591" y="3605779"/>
              <a:ext cx="252670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 flipH="1">
              <a:off x="2307209" y="3268816"/>
              <a:ext cx="592379" cy="1200468"/>
            </a:xfrm>
            <a:custGeom>
              <a:avLst/>
              <a:gdLst/>
              <a:ahLst/>
              <a:cxnLst/>
              <a:rect l="l" t="t" r="r" b="b"/>
              <a:pathLst>
                <a:path w="27074" h="55232" extrusionOk="0">
                  <a:moveTo>
                    <a:pt x="17740" y="7757"/>
                  </a:moveTo>
                  <a:lnTo>
                    <a:pt x="15642" y="7757"/>
                  </a:lnTo>
                  <a:lnTo>
                    <a:pt x="18912" y="12908"/>
                  </a:lnTo>
                  <a:lnTo>
                    <a:pt x="16250" y="12908"/>
                  </a:lnTo>
                  <a:lnTo>
                    <a:pt x="20070" y="18956"/>
                  </a:lnTo>
                  <a:lnTo>
                    <a:pt x="17422" y="18956"/>
                  </a:lnTo>
                  <a:lnTo>
                    <a:pt x="21242" y="25004"/>
                  </a:lnTo>
                  <a:lnTo>
                    <a:pt x="18579" y="25004"/>
                  </a:lnTo>
                  <a:lnTo>
                    <a:pt x="22399" y="31053"/>
                  </a:lnTo>
                  <a:lnTo>
                    <a:pt x="19751" y="31053"/>
                  </a:lnTo>
                  <a:lnTo>
                    <a:pt x="23571" y="37101"/>
                  </a:lnTo>
                  <a:lnTo>
                    <a:pt x="20909" y="37101"/>
                  </a:lnTo>
                  <a:lnTo>
                    <a:pt x="24743" y="43135"/>
                  </a:lnTo>
                  <a:lnTo>
                    <a:pt x="22081" y="43135"/>
                  </a:lnTo>
                  <a:lnTo>
                    <a:pt x="25901" y="49183"/>
                  </a:lnTo>
                  <a:lnTo>
                    <a:pt x="23253" y="49183"/>
                  </a:lnTo>
                  <a:lnTo>
                    <a:pt x="27073" y="55232"/>
                  </a:lnTo>
                  <a:lnTo>
                    <a:pt x="0" y="55232"/>
                  </a:lnTo>
                  <a:lnTo>
                    <a:pt x="3617" y="49183"/>
                  </a:lnTo>
                  <a:lnTo>
                    <a:pt x="1158" y="49183"/>
                  </a:lnTo>
                  <a:lnTo>
                    <a:pt x="4790" y="43135"/>
                  </a:lnTo>
                  <a:lnTo>
                    <a:pt x="2330" y="43135"/>
                  </a:lnTo>
                  <a:lnTo>
                    <a:pt x="5962" y="37101"/>
                  </a:lnTo>
                  <a:lnTo>
                    <a:pt x="3502" y="37101"/>
                  </a:lnTo>
                  <a:lnTo>
                    <a:pt x="7119" y="31053"/>
                  </a:lnTo>
                  <a:lnTo>
                    <a:pt x="4659" y="31053"/>
                  </a:lnTo>
                  <a:lnTo>
                    <a:pt x="8291" y="25004"/>
                  </a:lnTo>
                  <a:lnTo>
                    <a:pt x="5831" y="25004"/>
                  </a:lnTo>
                  <a:lnTo>
                    <a:pt x="9463" y="18956"/>
                  </a:lnTo>
                  <a:lnTo>
                    <a:pt x="7003" y="18956"/>
                  </a:lnTo>
                  <a:lnTo>
                    <a:pt x="10621" y="12908"/>
                  </a:lnTo>
                  <a:lnTo>
                    <a:pt x="8161" y="12908"/>
                  </a:lnTo>
                  <a:lnTo>
                    <a:pt x="11258" y="7757"/>
                  </a:lnTo>
                  <a:lnTo>
                    <a:pt x="9333" y="7757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 flipH="1">
              <a:off x="2430993" y="3357516"/>
              <a:ext cx="344807" cy="1306752"/>
            </a:xfrm>
            <a:custGeom>
              <a:avLst/>
              <a:gdLst/>
              <a:ahLst/>
              <a:cxnLst/>
              <a:rect l="l" t="t" r="r" b="b"/>
              <a:pathLst>
                <a:path w="15759" h="60122" extrusionOk="0">
                  <a:moveTo>
                    <a:pt x="8292" y="59558"/>
                  </a:moveTo>
                  <a:cubicBezTo>
                    <a:pt x="8292" y="60122"/>
                    <a:pt x="7453" y="60122"/>
                    <a:pt x="7453" y="59558"/>
                  </a:cubicBezTo>
                  <a:lnTo>
                    <a:pt x="7453" y="47910"/>
                  </a:lnTo>
                  <a:lnTo>
                    <a:pt x="290" y="42512"/>
                  </a:lnTo>
                  <a:cubicBezTo>
                    <a:pt x="30" y="42237"/>
                    <a:pt x="420" y="41847"/>
                    <a:pt x="681" y="42107"/>
                  </a:cubicBezTo>
                  <a:lnTo>
                    <a:pt x="7453" y="47128"/>
                  </a:lnTo>
                  <a:lnTo>
                    <a:pt x="7453" y="43004"/>
                  </a:lnTo>
                  <a:lnTo>
                    <a:pt x="261" y="35813"/>
                  </a:lnTo>
                  <a:cubicBezTo>
                    <a:pt x="1" y="35552"/>
                    <a:pt x="406" y="35162"/>
                    <a:pt x="666" y="35422"/>
                  </a:cubicBezTo>
                  <a:lnTo>
                    <a:pt x="7453" y="42208"/>
                  </a:lnTo>
                  <a:lnTo>
                    <a:pt x="7453" y="36030"/>
                  </a:lnTo>
                  <a:lnTo>
                    <a:pt x="2113" y="30676"/>
                  </a:lnTo>
                  <a:cubicBezTo>
                    <a:pt x="1838" y="30416"/>
                    <a:pt x="2244" y="30010"/>
                    <a:pt x="2504" y="30285"/>
                  </a:cubicBezTo>
                  <a:lnTo>
                    <a:pt x="7453" y="35234"/>
                  </a:lnTo>
                  <a:lnTo>
                    <a:pt x="7453" y="29041"/>
                  </a:lnTo>
                  <a:lnTo>
                    <a:pt x="3546" y="25134"/>
                  </a:lnTo>
                  <a:cubicBezTo>
                    <a:pt x="3285" y="24859"/>
                    <a:pt x="3676" y="24469"/>
                    <a:pt x="3937" y="24729"/>
                  </a:cubicBezTo>
                  <a:lnTo>
                    <a:pt x="7453" y="28260"/>
                  </a:lnTo>
                  <a:lnTo>
                    <a:pt x="7453" y="22067"/>
                  </a:lnTo>
                  <a:lnTo>
                    <a:pt x="4443" y="19057"/>
                  </a:lnTo>
                  <a:cubicBezTo>
                    <a:pt x="4183" y="18796"/>
                    <a:pt x="4588" y="18391"/>
                    <a:pt x="4848" y="18652"/>
                  </a:cubicBezTo>
                  <a:lnTo>
                    <a:pt x="7453" y="21271"/>
                  </a:lnTo>
                  <a:lnTo>
                    <a:pt x="7453" y="14571"/>
                  </a:lnTo>
                  <a:lnTo>
                    <a:pt x="4443" y="11562"/>
                  </a:lnTo>
                  <a:cubicBezTo>
                    <a:pt x="4183" y="11301"/>
                    <a:pt x="4588" y="10896"/>
                    <a:pt x="4848" y="11171"/>
                  </a:cubicBezTo>
                  <a:lnTo>
                    <a:pt x="7453" y="13775"/>
                  </a:lnTo>
                  <a:lnTo>
                    <a:pt x="7453" y="7886"/>
                  </a:lnTo>
                  <a:lnTo>
                    <a:pt x="5557" y="5991"/>
                  </a:lnTo>
                  <a:cubicBezTo>
                    <a:pt x="5297" y="5730"/>
                    <a:pt x="5687" y="5325"/>
                    <a:pt x="5948" y="5600"/>
                  </a:cubicBezTo>
                  <a:lnTo>
                    <a:pt x="7453" y="7090"/>
                  </a:lnTo>
                  <a:lnTo>
                    <a:pt x="7453" y="565"/>
                  </a:lnTo>
                  <a:cubicBezTo>
                    <a:pt x="7453" y="0"/>
                    <a:pt x="8292" y="0"/>
                    <a:pt x="8292" y="565"/>
                  </a:cubicBezTo>
                  <a:lnTo>
                    <a:pt x="8292" y="7105"/>
                  </a:lnTo>
                  <a:lnTo>
                    <a:pt x="9667" y="5730"/>
                  </a:lnTo>
                  <a:cubicBezTo>
                    <a:pt x="9927" y="5470"/>
                    <a:pt x="10318" y="5860"/>
                    <a:pt x="10057" y="6121"/>
                  </a:cubicBezTo>
                  <a:lnTo>
                    <a:pt x="8292" y="7886"/>
                  </a:lnTo>
                  <a:lnTo>
                    <a:pt x="8292" y="13775"/>
                  </a:lnTo>
                  <a:lnTo>
                    <a:pt x="10911" y="11171"/>
                  </a:lnTo>
                  <a:cubicBezTo>
                    <a:pt x="11171" y="10910"/>
                    <a:pt x="11577" y="11301"/>
                    <a:pt x="11302" y="11562"/>
                  </a:cubicBezTo>
                  <a:lnTo>
                    <a:pt x="8292" y="14571"/>
                  </a:lnTo>
                  <a:lnTo>
                    <a:pt x="8292" y="21271"/>
                  </a:lnTo>
                  <a:lnTo>
                    <a:pt x="10911" y="18652"/>
                  </a:lnTo>
                  <a:cubicBezTo>
                    <a:pt x="11171" y="18391"/>
                    <a:pt x="11577" y="18796"/>
                    <a:pt x="11302" y="19057"/>
                  </a:cubicBezTo>
                  <a:lnTo>
                    <a:pt x="8292" y="22067"/>
                  </a:lnTo>
                  <a:lnTo>
                    <a:pt x="8292" y="28260"/>
                  </a:lnTo>
                  <a:lnTo>
                    <a:pt x="11591" y="24961"/>
                  </a:lnTo>
                  <a:cubicBezTo>
                    <a:pt x="11866" y="24686"/>
                    <a:pt x="12257" y="25091"/>
                    <a:pt x="11996" y="25351"/>
                  </a:cubicBezTo>
                  <a:lnTo>
                    <a:pt x="8292" y="29041"/>
                  </a:lnTo>
                  <a:lnTo>
                    <a:pt x="8292" y="35234"/>
                  </a:lnTo>
                  <a:lnTo>
                    <a:pt x="13024" y="30502"/>
                  </a:lnTo>
                  <a:cubicBezTo>
                    <a:pt x="13284" y="30242"/>
                    <a:pt x="13689" y="30633"/>
                    <a:pt x="13414" y="30908"/>
                  </a:cubicBezTo>
                  <a:lnTo>
                    <a:pt x="8292" y="36030"/>
                  </a:lnTo>
                  <a:lnTo>
                    <a:pt x="8292" y="42208"/>
                  </a:lnTo>
                  <a:lnTo>
                    <a:pt x="15093" y="35422"/>
                  </a:lnTo>
                  <a:cubicBezTo>
                    <a:pt x="15353" y="35162"/>
                    <a:pt x="15758" y="35552"/>
                    <a:pt x="15483" y="35813"/>
                  </a:cubicBezTo>
                  <a:lnTo>
                    <a:pt x="8292" y="43004"/>
                  </a:lnTo>
                  <a:lnTo>
                    <a:pt x="8292" y="47128"/>
                  </a:lnTo>
                  <a:lnTo>
                    <a:pt x="14442" y="42469"/>
                  </a:lnTo>
                  <a:cubicBezTo>
                    <a:pt x="14702" y="42208"/>
                    <a:pt x="15093" y="42599"/>
                    <a:pt x="14832" y="42874"/>
                  </a:cubicBezTo>
                  <a:lnTo>
                    <a:pt x="8292" y="47910"/>
                  </a:lnTo>
                  <a:lnTo>
                    <a:pt x="8292" y="595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 flipH="1">
              <a:off x="1692743" y="3053400"/>
              <a:ext cx="820019" cy="1661510"/>
            </a:xfrm>
            <a:custGeom>
              <a:avLst/>
              <a:gdLst/>
              <a:ahLst/>
              <a:cxnLst/>
              <a:rect l="l" t="t" r="r" b="b"/>
              <a:pathLst>
                <a:path w="37478" h="76444" extrusionOk="0">
                  <a:moveTo>
                    <a:pt x="24556" y="10722"/>
                  </a:moveTo>
                  <a:lnTo>
                    <a:pt x="21647" y="10722"/>
                  </a:lnTo>
                  <a:lnTo>
                    <a:pt x="26162" y="17870"/>
                  </a:lnTo>
                  <a:lnTo>
                    <a:pt x="22487" y="17870"/>
                  </a:lnTo>
                  <a:lnTo>
                    <a:pt x="27782" y="26234"/>
                  </a:lnTo>
                  <a:lnTo>
                    <a:pt x="24107" y="26234"/>
                  </a:lnTo>
                  <a:lnTo>
                    <a:pt x="29403" y="34612"/>
                  </a:lnTo>
                  <a:lnTo>
                    <a:pt x="25713" y="34612"/>
                  </a:lnTo>
                  <a:lnTo>
                    <a:pt x="31009" y="42975"/>
                  </a:lnTo>
                  <a:lnTo>
                    <a:pt x="27334" y="42975"/>
                  </a:lnTo>
                  <a:lnTo>
                    <a:pt x="32630" y="51339"/>
                  </a:lnTo>
                  <a:lnTo>
                    <a:pt x="28955" y="51339"/>
                  </a:lnTo>
                  <a:lnTo>
                    <a:pt x="34236" y="59702"/>
                  </a:lnTo>
                  <a:lnTo>
                    <a:pt x="30561" y="59702"/>
                  </a:lnTo>
                  <a:lnTo>
                    <a:pt x="35857" y="68080"/>
                  </a:lnTo>
                  <a:lnTo>
                    <a:pt x="32181" y="68080"/>
                  </a:lnTo>
                  <a:lnTo>
                    <a:pt x="37477" y="76444"/>
                  </a:lnTo>
                  <a:lnTo>
                    <a:pt x="0" y="76444"/>
                  </a:lnTo>
                  <a:lnTo>
                    <a:pt x="5021" y="68080"/>
                  </a:lnTo>
                  <a:lnTo>
                    <a:pt x="1607" y="68080"/>
                  </a:lnTo>
                  <a:lnTo>
                    <a:pt x="6628" y="59702"/>
                  </a:lnTo>
                  <a:lnTo>
                    <a:pt x="3227" y="59702"/>
                  </a:lnTo>
                  <a:lnTo>
                    <a:pt x="8248" y="51339"/>
                  </a:lnTo>
                  <a:lnTo>
                    <a:pt x="4848" y="51339"/>
                  </a:lnTo>
                  <a:lnTo>
                    <a:pt x="9854" y="42975"/>
                  </a:lnTo>
                  <a:lnTo>
                    <a:pt x="6454" y="42975"/>
                  </a:lnTo>
                  <a:lnTo>
                    <a:pt x="11475" y="34612"/>
                  </a:lnTo>
                  <a:lnTo>
                    <a:pt x="8075" y="34612"/>
                  </a:lnTo>
                  <a:lnTo>
                    <a:pt x="13096" y="26234"/>
                  </a:lnTo>
                  <a:lnTo>
                    <a:pt x="9681" y="26234"/>
                  </a:lnTo>
                  <a:lnTo>
                    <a:pt x="14702" y="17870"/>
                  </a:lnTo>
                  <a:lnTo>
                    <a:pt x="11301" y="17870"/>
                  </a:lnTo>
                  <a:lnTo>
                    <a:pt x="15584" y="10722"/>
                  </a:lnTo>
                  <a:lnTo>
                    <a:pt x="12922" y="10722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 flipH="1">
              <a:off x="1864347" y="3176355"/>
              <a:ext cx="476809" cy="1808395"/>
            </a:xfrm>
            <a:custGeom>
              <a:avLst/>
              <a:gdLst/>
              <a:ahLst/>
              <a:cxnLst/>
              <a:rect l="l" t="t" r="r" b="b"/>
              <a:pathLst>
                <a:path w="21792" h="83202" extrusionOk="0">
                  <a:moveTo>
                    <a:pt x="11475" y="82435"/>
                  </a:moveTo>
                  <a:cubicBezTo>
                    <a:pt x="11475" y="83202"/>
                    <a:pt x="10317" y="83202"/>
                    <a:pt x="10317" y="82435"/>
                  </a:cubicBezTo>
                  <a:lnTo>
                    <a:pt x="10317" y="66315"/>
                  </a:lnTo>
                  <a:lnTo>
                    <a:pt x="391" y="58820"/>
                  </a:lnTo>
                  <a:cubicBezTo>
                    <a:pt x="43" y="58458"/>
                    <a:pt x="579" y="57923"/>
                    <a:pt x="941" y="58270"/>
                  </a:cubicBezTo>
                  <a:lnTo>
                    <a:pt x="10317" y="65216"/>
                  </a:lnTo>
                  <a:lnTo>
                    <a:pt x="10317" y="59515"/>
                  </a:lnTo>
                  <a:lnTo>
                    <a:pt x="362" y="49559"/>
                  </a:lnTo>
                  <a:cubicBezTo>
                    <a:pt x="0" y="49198"/>
                    <a:pt x="535" y="48648"/>
                    <a:pt x="912" y="49010"/>
                  </a:cubicBezTo>
                  <a:lnTo>
                    <a:pt x="10317" y="58415"/>
                  </a:lnTo>
                  <a:lnTo>
                    <a:pt x="10317" y="49849"/>
                  </a:lnTo>
                  <a:lnTo>
                    <a:pt x="2908" y="42455"/>
                  </a:lnTo>
                  <a:cubicBezTo>
                    <a:pt x="2547" y="42093"/>
                    <a:pt x="3097" y="41543"/>
                    <a:pt x="3458" y="41905"/>
                  </a:cubicBezTo>
                  <a:lnTo>
                    <a:pt x="10317" y="48764"/>
                  </a:lnTo>
                  <a:lnTo>
                    <a:pt x="10317" y="40198"/>
                  </a:lnTo>
                  <a:lnTo>
                    <a:pt x="4891" y="34771"/>
                  </a:lnTo>
                  <a:cubicBezTo>
                    <a:pt x="4515" y="34410"/>
                    <a:pt x="5079" y="33845"/>
                    <a:pt x="5441" y="34222"/>
                  </a:cubicBezTo>
                  <a:lnTo>
                    <a:pt x="10317" y="39098"/>
                  </a:lnTo>
                  <a:lnTo>
                    <a:pt x="10317" y="30532"/>
                  </a:lnTo>
                  <a:lnTo>
                    <a:pt x="6150" y="26365"/>
                  </a:lnTo>
                  <a:cubicBezTo>
                    <a:pt x="5788" y="26003"/>
                    <a:pt x="6323" y="25467"/>
                    <a:pt x="6700" y="25815"/>
                  </a:cubicBezTo>
                  <a:lnTo>
                    <a:pt x="10317" y="29432"/>
                  </a:lnTo>
                  <a:lnTo>
                    <a:pt x="10317" y="20157"/>
                  </a:lnTo>
                  <a:lnTo>
                    <a:pt x="6150" y="15990"/>
                  </a:lnTo>
                  <a:cubicBezTo>
                    <a:pt x="5788" y="15628"/>
                    <a:pt x="6323" y="15093"/>
                    <a:pt x="6700" y="15440"/>
                  </a:cubicBezTo>
                  <a:lnTo>
                    <a:pt x="10317" y="19072"/>
                  </a:lnTo>
                  <a:lnTo>
                    <a:pt x="10317" y="10911"/>
                  </a:lnTo>
                  <a:lnTo>
                    <a:pt x="7684" y="8277"/>
                  </a:lnTo>
                  <a:cubicBezTo>
                    <a:pt x="7322" y="7916"/>
                    <a:pt x="7872" y="7366"/>
                    <a:pt x="8233" y="7728"/>
                  </a:cubicBezTo>
                  <a:lnTo>
                    <a:pt x="10317" y="9811"/>
                  </a:lnTo>
                  <a:lnTo>
                    <a:pt x="10317" y="768"/>
                  </a:lnTo>
                  <a:cubicBezTo>
                    <a:pt x="10317" y="1"/>
                    <a:pt x="11475" y="1"/>
                    <a:pt x="11475" y="768"/>
                  </a:cubicBezTo>
                  <a:lnTo>
                    <a:pt x="11475" y="9811"/>
                  </a:lnTo>
                  <a:lnTo>
                    <a:pt x="13370" y="7930"/>
                  </a:lnTo>
                  <a:cubicBezTo>
                    <a:pt x="13732" y="7554"/>
                    <a:pt x="14282" y="8104"/>
                    <a:pt x="13906" y="8480"/>
                  </a:cubicBezTo>
                  <a:lnTo>
                    <a:pt x="11475" y="10911"/>
                  </a:lnTo>
                  <a:lnTo>
                    <a:pt x="11475" y="19072"/>
                  </a:lnTo>
                  <a:lnTo>
                    <a:pt x="15092" y="15454"/>
                  </a:lnTo>
                  <a:cubicBezTo>
                    <a:pt x="15454" y="15078"/>
                    <a:pt x="16004" y="15628"/>
                    <a:pt x="15642" y="15990"/>
                  </a:cubicBezTo>
                  <a:lnTo>
                    <a:pt x="11475" y="20157"/>
                  </a:lnTo>
                  <a:lnTo>
                    <a:pt x="11475" y="29432"/>
                  </a:lnTo>
                  <a:lnTo>
                    <a:pt x="15092" y="25815"/>
                  </a:lnTo>
                  <a:cubicBezTo>
                    <a:pt x="15454" y="25453"/>
                    <a:pt x="16004" y="26003"/>
                    <a:pt x="15642" y="26365"/>
                  </a:cubicBezTo>
                  <a:lnTo>
                    <a:pt x="11475" y="30532"/>
                  </a:lnTo>
                  <a:lnTo>
                    <a:pt x="11475" y="39098"/>
                  </a:lnTo>
                  <a:lnTo>
                    <a:pt x="16033" y="34525"/>
                  </a:lnTo>
                  <a:cubicBezTo>
                    <a:pt x="16409" y="34164"/>
                    <a:pt x="16944" y="34714"/>
                    <a:pt x="16582" y="35075"/>
                  </a:cubicBezTo>
                  <a:lnTo>
                    <a:pt x="11475" y="40198"/>
                  </a:lnTo>
                  <a:lnTo>
                    <a:pt x="11475" y="48764"/>
                  </a:lnTo>
                  <a:lnTo>
                    <a:pt x="18015" y="42209"/>
                  </a:lnTo>
                  <a:cubicBezTo>
                    <a:pt x="18377" y="41847"/>
                    <a:pt x="18927" y="42397"/>
                    <a:pt x="18565" y="42759"/>
                  </a:cubicBezTo>
                  <a:lnTo>
                    <a:pt x="11475" y="49849"/>
                  </a:lnTo>
                  <a:lnTo>
                    <a:pt x="11475" y="58415"/>
                  </a:lnTo>
                  <a:lnTo>
                    <a:pt x="20880" y="49010"/>
                  </a:lnTo>
                  <a:cubicBezTo>
                    <a:pt x="21242" y="48648"/>
                    <a:pt x="21792" y="49198"/>
                    <a:pt x="21430" y="49559"/>
                  </a:cubicBezTo>
                  <a:lnTo>
                    <a:pt x="11475" y="59515"/>
                  </a:lnTo>
                  <a:lnTo>
                    <a:pt x="11475" y="65216"/>
                  </a:lnTo>
                  <a:lnTo>
                    <a:pt x="19968" y="58777"/>
                  </a:lnTo>
                  <a:cubicBezTo>
                    <a:pt x="20345" y="58415"/>
                    <a:pt x="20894" y="58965"/>
                    <a:pt x="20518" y="59327"/>
                  </a:cubicBezTo>
                  <a:lnTo>
                    <a:pt x="11475" y="66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 flipH="1">
              <a:off x="1622767" y="3715405"/>
              <a:ext cx="433136" cy="691303"/>
            </a:xfrm>
            <a:custGeom>
              <a:avLst/>
              <a:gdLst/>
              <a:ahLst/>
              <a:cxnLst/>
              <a:rect l="l" t="t" r="r" b="b"/>
              <a:pathLst>
                <a:path w="19796" h="31806" extrusionOk="0">
                  <a:moveTo>
                    <a:pt x="10332" y="218"/>
                  </a:moveTo>
                  <a:cubicBezTo>
                    <a:pt x="13414" y="2924"/>
                    <a:pt x="15859" y="7062"/>
                    <a:pt x="17408" y="10839"/>
                  </a:cubicBezTo>
                  <a:cubicBezTo>
                    <a:pt x="18652" y="13877"/>
                    <a:pt x="19578" y="17307"/>
                    <a:pt x="19694" y="20606"/>
                  </a:cubicBezTo>
                  <a:cubicBezTo>
                    <a:pt x="19795" y="23427"/>
                    <a:pt x="19318" y="26495"/>
                    <a:pt x="17465" y="28738"/>
                  </a:cubicBezTo>
                  <a:cubicBezTo>
                    <a:pt x="15570" y="31024"/>
                    <a:pt x="12777" y="31805"/>
                    <a:pt x="9898" y="31805"/>
                  </a:cubicBezTo>
                  <a:cubicBezTo>
                    <a:pt x="7018" y="31805"/>
                    <a:pt x="4226" y="31024"/>
                    <a:pt x="2344" y="28738"/>
                  </a:cubicBezTo>
                  <a:cubicBezTo>
                    <a:pt x="492" y="26495"/>
                    <a:pt x="0" y="23427"/>
                    <a:pt x="116" y="20606"/>
                  </a:cubicBezTo>
                  <a:cubicBezTo>
                    <a:pt x="232" y="17307"/>
                    <a:pt x="1158" y="13877"/>
                    <a:pt x="2402" y="10839"/>
                  </a:cubicBezTo>
                  <a:cubicBezTo>
                    <a:pt x="3936" y="7062"/>
                    <a:pt x="6396" y="2924"/>
                    <a:pt x="9478" y="218"/>
                  </a:cubicBezTo>
                  <a:cubicBezTo>
                    <a:pt x="9724" y="1"/>
                    <a:pt x="10086" y="1"/>
                    <a:pt x="10332" y="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 flipH="1">
              <a:off x="1670903" y="3841533"/>
              <a:ext cx="336886" cy="791284"/>
            </a:xfrm>
            <a:custGeom>
              <a:avLst/>
              <a:gdLst/>
              <a:ahLst/>
              <a:cxnLst/>
              <a:rect l="l" t="t" r="r" b="b"/>
              <a:pathLst>
                <a:path w="15397" h="36406" extrusionOk="0">
                  <a:moveTo>
                    <a:pt x="8032" y="35957"/>
                  </a:moveTo>
                  <a:cubicBezTo>
                    <a:pt x="8032" y="36406"/>
                    <a:pt x="7366" y="36406"/>
                    <a:pt x="7366" y="35957"/>
                  </a:cubicBezTo>
                  <a:lnTo>
                    <a:pt x="7366" y="22761"/>
                  </a:lnTo>
                  <a:lnTo>
                    <a:pt x="1636" y="17031"/>
                  </a:lnTo>
                  <a:cubicBezTo>
                    <a:pt x="1433" y="16814"/>
                    <a:pt x="1737" y="16510"/>
                    <a:pt x="1954" y="16713"/>
                  </a:cubicBezTo>
                  <a:lnTo>
                    <a:pt x="7366" y="22124"/>
                  </a:lnTo>
                  <a:lnTo>
                    <a:pt x="7366" y="17190"/>
                  </a:lnTo>
                  <a:lnTo>
                    <a:pt x="203" y="10028"/>
                  </a:lnTo>
                  <a:cubicBezTo>
                    <a:pt x="1" y="9825"/>
                    <a:pt x="319" y="9507"/>
                    <a:pt x="522" y="9709"/>
                  </a:cubicBezTo>
                  <a:lnTo>
                    <a:pt x="7366" y="16554"/>
                  </a:lnTo>
                  <a:lnTo>
                    <a:pt x="7366" y="11619"/>
                  </a:lnTo>
                  <a:lnTo>
                    <a:pt x="2432" y="6685"/>
                  </a:lnTo>
                  <a:cubicBezTo>
                    <a:pt x="2229" y="6483"/>
                    <a:pt x="2533" y="6164"/>
                    <a:pt x="2750" y="6367"/>
                  </a:cubicBezTo>
                  <a:lnTo>
                    <a:pt x="7366" y="10997"/>
                  </a:lnTo>
                  <a:lnTo>
                    <a:pt x="7366" y="6063"/>
                  </a:lnTo>
                  <a:lnTo>
                    <a:pt x="4964" y="3661"/>
                  </a:lnTo>
                  <a:cubicBezTo>
                    <a:pt x="4761" y="3444"/>
                    <a:pt x="5080" y="3126"/>
                    <a:pt x="5282" y="3343"/>
                  </a:cubicBezTo>
                  <a:lnTo>
                    <a:pt x="7366" y="5426"/>
                  </a:lnTo>
                  <a:lnTo>
                    <a:pt x="7366" y="449"/>
                  </a:lnTo>
                  <a:cubicBezTo>
                    <a:pt x="7366" y="0"/>
                    <a:pt x="8032" y="0"/>
                    <a:pt x="8032" y="449"/>
                  </a:cubicBezTo>
                  <a:lnTo>
                    <a:pt x="8032" y="5426"/>
                  </a:lnTo>
                  <a:lnTo>
                    <a:pt x="10130" y="3343"/>
                  </a:lnTo>
                  <a:cubicBezTo>
                    <a:pt x="10332" y="3126"/>
                    <a:pt x="10651" y="3444"/>
                    <a:pt x="10434" y="3661"/>
                  </a:cubicBezTo>
                  <a:lnTo>
                    <a:pt x="8032" y="6063"/>
                  </a:lnTo>
                  <a:lnTo>
                    <a:pt x="8032" y="10997"/>
                  </a:lnTo>
                  <a:lnTo>
                    <a:pt x="12662" y="6367"/>
                  </a:lnTo>
                  <a:cubicBezTo>
                    <a:pt x="12879" y="6150"/>
                    <a:pt x="13197" y="6483"/>
                    <a:pt x="12980" y="6685"/>
                  </a:cubicBezTo>
                  <a:lnTo>
                    <a:pt x="8046" y="11619"/>
                  </a:lnTo>
                  <a:lnTo>
                    <a:pt x="8046" y="16554"/>
                  </a:lnTo>
                  <a:lnTo>
                    <a:pt x="14890" y="9709"/>
                  </a:lnTo>
                  <a:cubicBezTo>
                    <a:pt x="15093" y="9521"/>
                    <a:pt x="15397" y="9825"/>
                    <a:pt x="15194" y="10028"/>
                  </a:cubicBezTo>
                  <a:lnTo>
                    <a:pt x="8046" y="17190"/>
                  </a:lnTo>
                  <a:lnTo>
                    <a:pt x="8046" y="22124"/>
                  </a:lnTo>
                  <a:lnTo>
                    <a:pt x="13458" y="16713"/>
                  </a:lnTo>
                  <a:cubicBezTo>
                    <a:pt x="13675" y="16496"/>
                    <a:pt x="13993" y="16814"/>
                    <a:pt x="13776" y="17031"/>
                  </a:cubicBezTo>
                  <a:lnTo>
                    <a:pt x="8046" y="227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 flipH="1">
              <a:off x="2520341" y="4442033"/>
              <a:ext cx="905197" cy="413269"/>
            </a:xfrm>
            <a:custGeom>
              <a:avLst/>
              <a:gdLst/>
              <a:ahLst/>
              <a:cxnLst/>
              <a:rect l="l" t="t" r="r" b="b"/>
              <a:pathLst>
                <a:path w="41371" h="19014" extrusionOk="0">
                  <a:moveTo>
                    <a:pt x="37232" y="10737"/>
                  </a:moveTo>
                  <a:cubicBezTo>
                    <a:pt x="36147" y="10737"/>
                    <a:pt x="35119" y="11157"/>
                    <a:pt x="34338" y="11909"/>
                  </a:cubicBezTo>
                  <a:cubicBezTo>
                    <a:pt x="33962" y="11388"/>
                    <a:pt x="33368" y="11056"/>
                    <a:pt x="32732" y="11012"/>
                  </a:cubicBezTo>
                  <a:cubicBezTo>
                    <a:pt x="32630" y="8639"/>
                    <a:pt x="30691" y="6773"/>
                    <a:pt x="28318" y="6773"/>
                  </a:cubicBezTo>
                  <a:cubicBezTo>
                    <a:pt x="28072" y="6773"/>
                    <a:pt x="27826" y="6787"/>
                    <a:pt x="27595" y="6830"/>
                  </a:cubicBezTo>
                  <a:cubicBezTo>
                    <a:pt x="26799" y="3025"/>
                    <a:pt x="23514" y="261"/>
                    <a:pt x="19636" y="131"/>
                  </a:cubicBezTo>
                  <a:cubicBezTo>
                    <a:pt x="15759" y="1"/>
                    <a:pt x="12286" y="2533"/>
                    <a:pt x="11229" y="6266"/>
                  </a:cubicBezTo>
                  <a:cubicBezTo>
                    <a:pt x="7757" y="5326"/>
                    <a:pt x="4356" y="7945"/>
                    <a:pt x="4356" y="11533"/>
                  </a:cubicBezTo>
                  <a:cubicBezTo>
                    <a:pt x="4356" y="11678"/>
                    <a:pt x="4356" y="11822"/>
                    <a:pt x="4371" y="11967"/>
                  </a:cubicBezTo>
                  <a:cubicBezTo>
                    <a:pt x="2316" y="11591"/>
                    <a:pt x="377" y="13052"/>
                    <a:pt x="189" y="15136"/>
                  </a:cubicBezTo>
                  <a:cubicBezTo>
                    <a:pt x="1" y="17220"/>
                    <a:pt x="1636" y="19014"/>
                    <a:pt x="3720" y="19014"/>
                  </a:cubicBezTo>
                  <a:lnTo>
                    <a:pt x="37232" y="19014"/>
                  </a:lnTo>
                  <a:cubicBezTo>
                    <a:pt x="39518" y="19014"/>
                    <a:pt x="41370" y="17162"/>
                    <a:pt x="41370" y="14876"/>
                  </a:cubicBezTo>
                  <a:cubicBezTo>
                    <a:pt x="41370" y="12589"/>
                    <a:pt x="39518" y="10737"/>
                    <a:pt x="37232" y="107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 flipH="1">
              <a:off x="2448480" y="4652123"/>
              <a:ext cx="270699" cy="182118"/>
            </a:xfrm>
            <a:custGeom>
              <a:avLst/>
              <a:gdLst/>
              <a:ahLst/>
              <a:cxnLst/>
              <a:rect l="l" t="t" r="r" b="b"/>
              <a:pathLst>
                <a:path w="12372" h="8379" extrusionOk="0">
                  <a:moveTo>
                    <a:pt x="10867" y="4891"/>
                  </a:moveTo>
                  <a:cubicBezTo>
                    <a:pt x="9724" y="2996"/>
                    <a:pt x="7264" y="782"/>
                    <a:pt x="4891" y="435"/>
                  </a:cubicBezTo>
                  <a:cubicBezTo>
                    <a:pt x="2026" y="0"/>
                    <a:pt x="0" y="2388"/>
                    <a:pt x="3574" y="3705"/>
                  </a:cubicBezTo>
                  <a:cubicBezTo>
                    <a:pt x="5484" y="4399"/>
                    <a:pt x="8957" y="5094"/>
                    <a:pt x="10578" y="6743"/>
                  </a:cubicBezTo>
                  <a:cubicBezTo>
                    <a:pt x="12198" y="8378"/>
                    <a:pt x="12372" y="7221"/>
                    <a:pt x="10867" y="489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 flipH="1">
              <a:off x="2456072" y="4687986"/>
              <a:ext cx="195038" cy="114478"/>
            </a:xfrm>
            <a:custGeom>
              <a:avLst/>
              <a:gdLst/>
              <a:ahLst/>
              <a:cxnLst/>
              <a:rect l="l" t="t" r="r" b="b"/>
              <a:pathLst>
                <a:path w="8914" h="5267" extrusionOk="0">
                  <a:moveTo>
                    <a:pt x="188" y="304"/>
                  </a:moveTo>
                  <a:cubicBezTo>
                    <a:pt x="0" y="289"/>
                    <a:pt x="15" y="0"/>
                    <a:pt x="203" y="14"/>
                  </a:cubicBezTo>
                  <a:cubicBezTo>
                    <a:pt x="1621" y="116"/>
                    <a:pt x="3285" y="796"/>
                    <a:pt x="4790" y="1664"/>
                  </a:cubicBezTo>
                  <a:cubicBezTo>
                    <a:pt x="6743" y="2778"/>
                    <a:pt x="8407" y="4196"/>
                    <a:pt x="8827" y="4963"/>
                  </a:cubicBezTo>
                  <a:cubicBezTo>
                    <a:pt x="8913" y="5137"/>
                    <a:pt x="8682" y="5267"/>
                    <a:pt x="8581" y="5108"/>
                  </a:cubicBezTo>
                  <a:cubicBezTo>
                    <a:pt x="8176" y="4370"/>
                    <a:pt x="6555" y="2995"/>
                    <a:pt x="4645" y="1910"/>
                  </a:cubicBezTo>
                  <a:cubicBezTo>
                    <a:pt x="3183" y="1056"/>
                    <a:pt x="1548" y="391"/>
                    <a:pt x="188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 flipH="1">
              <a:off x="2428219" y="4467202"/>
              <a:ext cx="263435" cy="400380"/>
            </a:xfrm>
            <a:custGeom>
              <a:avLst/>
              <a:gdLst/>
              <a:ahLst/>
              <a:cxnLst/>
              <a:rect l="l" t="t" r="r" b="b"/>
              <a:pathLst>
                <a:path w="12040" h="18421" extrusionOk="0">
                  <a:moveTo>
                    <a:pt x="11837" y="13095"/>
                  </a:moveTo>
                  <a:cubicBezTo>
                    <a:pt x="11779" y="9898"/>
                    <a:pt x="10144" y="4761"/>
                    <a:pt x="7438" y="2605"/>
                  </a:cubicBezTo>
                  <a:cubicBezTo>
                    <a:pt x="4139" y="0"/>
                    <a:pt x="1" y="2142"/>
                    <a:pt x="3546" y="6352"/>
                  </a:cubicBezTo>
                  <a:cubicBezTo>
                    <a:pt x="5442" y="8610"/>
                    <a:pt x="9305" y="11967"/>
                    <a:pt x="10144" y="15193"/>
                  </a:cubicBezTo>
                  <a:cubicBezTo>
                    <a:pt x="10984" y="18420"/>
                    <a:pt x="12040" y="17089"/>
                    <a:pt x="11837" y="1309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 flipH="1">
              <a:off x="2440252" y="4531668"/>
              <a:ext cx="154188" cy="308224"/>
            </a:xfrm>
            <a:custGeom>
              <a:avLst/>
              <a:gdLst/>
              <a:ahLst/>
              <a:cxnLst/>
              <a:rect l="l" t="t" r="r" b="b"/>
              <a:pathLst>
                <a:path w="7047" h="14181" extrusionOk="0">
                  <a:moveTo>
                    <a:pt x="145" y="348"/>
                  </a:moveTo>
                  <a:cubicBezTo>
                    <a:pt x="0" y="232"/>
                    <a:pt x="174" y="1"/>
                    <a:pt x="319" y="131"/>
                  </a:cubicBezTo>
                  <a:cubicBezTo>
                    <a:pt x="2026" y="1491"/>
                    <a:pt x="3531" y="3835"/>
                    <a:pt x="4688" y="6251"/>
                  </a:cubicBezTo>
                  <a:cubicBezTo>
                    <a:pt x="6179" y="9377"/>
                    <a:pt x="7047" y="12633"/>
                    <a:pt x="6902" y="13993"/>
                  </a:cubicBezTo>
                  <a:cubicBezTo>
                    <a:pt x="6888" y="14181"/>
                    <a:pt x="6598" y="14152"/>
                    <a:pt x="6627" y="13964"/>
                  </a:cubicBezTo>
                  <a:cubicBezTo>
                    <a:pt x="6758" y="12647"/>
                    <a:pt x="5904" y="9464"/>
                    <a:pt x="4428" y="6367"/>
                  </a:cubicBezTo>
                  <a:cubicBezTo>
                    <a:pt x="3299" y="3980"/>
                    <a:pt x="1809" y="1679"/>
                    <a:pt x="145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2"/>
          <p:cNvGrpSpPr/>
          <p:nvPr/>
        </p:nvGrpSpPr>
        <p:grpSpPr>
          <a:xfrm flipH="1">
            <a:off x="7385585" y="3410504"/>
            <a:ext cx="1607262" cy="1587377"/>
            <a:chOff x="6928976" y="3410488"/>
            <a:chExt cx="1615826" cy="1587377"/>
          </a:xfrm>
        </p:grpSpPr>
        <p:grpSp>
          <p:nvGrpSpPr>
            <p:cNvPr id="633" name="Google Shape;633;p22"/>
            <p:cNvGrpSpPr/>
            <p:nvPr/>
          </p:nvGrpSpPr>
          <p:grpSpPr>
            <a:xfrm>
              <a:off x="7063104" y="3410488"/>
              <a:ext cx="1481698" cy="1587377"/>
              <a:chOff x="1622767" y="3053400"/>
              <a:chExt cx="1802771" cy="1931350"/>
            </a:xfrm>
          </p:grpSpPr>
          <p:sp>
            <p:nvSpPr>
              <p:cNvPr id="634" name="Google Shape;634;p22"/>
              <p:cNvSpPr/>
              <p:nvPr/>
            </p:nvSpPr>
            <p:spPr>
              <a:xfrm flipH="1">
                <a:off x="2954724" y="3540683"/>
                <a:ext cx="435040" cy="880941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 flipH="1">
                <a:off x="3045591" y="3605779"/>
                <a:ext cx="252670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 flipH="1">
                <a:off x="2307209" y="3268816"/>
                <a:ext cx="592379" cy="1200468"/>
              </a:xfrm>
              <a:custGeom>
                <a:avLst/>
                <a:gdLst/>
                <a:ahLst/>
                <a:cxnLst/>
                <a:rect l="l" t="t" r="r" b="b"/>
                <a:pathLst>
                  <a:path w="27074" h="55232" extrusionOk="0">
                    <a:moveTo>
                      <a:pt x="17740" y="7757"/>
                    </a:moveTo>
                    <a:lnTo>
                      <a:pt x="15642" y="7757"/>
                    </a:lnTo>
                    <a:lnTo>
                      <a:pt x="18912" y="12908"/>
                    </a:lnTo>
                    <a:lnTo>
                      <a:pt x="16250" y="12908"/>
                    </a:lnTo>
                    <a:lnTo>
                      <a:pt x="20070" y="18956"/>
                    </a:lnTo>
                    <a:lnTo>
                      <a:pt x="17422" y="18956"/>
                    </a:lnTo>
                    <a:lnTo>
                      <a:pt x="21242" y="25004"/>
                    </a:lnTo>
                    <a:lnTo>
                      <a:pt x="18579" y="25004"/>
                    </a:lnTo>
                    <a:lnTo>
                      <a:pt x="22399" y="31053"/>
                    </a:lnTo>
                    <a:lnTo>
                      <a:pt x="19751" y="31053"/>
                    </a:lnTo>
                    <a:lnTo>
                      <a:pt x="23571" y="37101"/>
                    </a:lnTo>
                    <a:lnTo>
                      <a:pt x="20909" y="37101"/>
                    </a:lnTo>
                    <a:lnTo>
                      <a:pt x="24743" y="43135"/>
                    </a:lnTo>
                    <a:lnTo>
                      <a:pt x="22081" y="43135"/>
                    </a:lnTo>
                    <a:lnTo>
                      <a:pt x="25901" y="49183"/>
                    </a:lnTo>
                    <a:lnTo>
                      <a:pt x="23253" y="49183"/>
                    </a:lnTo>
                    <a:lnTo>
                      <a:pt x="27073" y="55232"/>
                    </a:lnTo>
                    <a:lnTo>
                      <a:pt x="0" y="55232"/>
                    </a:lnTo>
                    <a:lnTo>
                      <a:pt x="3617" y="49183"/>
                    </a:lnTo>
                    <a:lnTo>
                      <a:pt x="1158" y="49183"/>
                    </a:lnTo>
                    <a:lnTo>
                      <a:pt x="4790" y="43135"/>
                    </a:lnTo>
                    <a:lnTo>
                      <a:pt x="2330" y="43135"/>
                    </a:lnTo>
                    <a:lnTo>
                      <a:pt x="5962" y="37101"/>
                    </a:lnTo>
                    <a:lnTo>
                      <a:pt x="3502" y="37101"/>
                    </a:lnTo>
                    <a:lnTo>
                      <a:pt x="7119" y="31053"/>
                    </a:lnTo>
                    <a:lnTo>
                      <a:pt x="4659" y="31053"/>
                    </a:lnTo>
                    <a:lnTo>
                      <a:pt x="8291" y="25004"/>
                    </a:lnTo>
                    <a:lnTo>
                      <a:pt x="5831" y="25004"/>
                    </a:lnTo>
                    <a:lnTo>
                      <a:pt x="9463" y="18956"/>
                    </a:lnTo>
                    <a:lnTo>
                      <a:pt x="7003" y="18956"/>
                    </a:lnTo>
                    <a:lnTo>
                      <a:pt x="10621" y="12908"/>
                    </a:lnTo>
                    <a:lnTo>
                      <a:pt x="8161" y="12908"/>
                    </a:lnTo>
                    <a:lnTo>
                      <a:pt x="11258" y="7757"/>
                    </a:lnTo>
                    <a:lnTo>
                      <a:pt x="9333" y="7757"/>
                    </a:lnTo>
                    <a:lnTo>
                      <a:pt x="134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 flipH="1">
                <a:off x="2430993" y="3357516"/>
                <a:ext cx="344807" cy="1306752"/>
              </a:xfrm>
              <a:custGeom>
                <a:avLst/>
                <a:gdLst/>
                <a:ahLst/>
                <a:cxnLst/>
                <a:rect l="l" t="t" r="r" b="b"/>
                <a:pathLst>
                  <a:path w="15759" h="60122" extrusionOk="0">
                    <a:moveTo>
                      <a:pt x="8292" y="59558"/>
                    </a:moveTo>
                    <a:cubicBezTo>
                      <a:pt x="8292" y="60122"/>
                      <a:pt x="7453" y="60122"/>
                      <a:pt x="7453" y="59558"/>
                    </a:cubicBezTo>
                    <a:lnTo>
                      <a:pt x="7453" y="47910"/>
                    </a:lnTo>
                    <a:lnTo>
                      <a:pt x="290" y="42512"/>
                    </a:lnTo>
                    <a:cubicBezTo>
                      <a:pt x="30" y="42237"/>
                      <a:pt x="420" y="41847"/>
                      <a:pt x="681" y="42107"/>
                    </a:cubicBezTo>
                    <a:lnTo>
                      <a:pt x="7453" y="47128"/>
                    </a:lnTo>
                    <a:lnTo>
                      <a:pt x="7453" y="43004"/>
                    </a:lnTo>
                    <a:lnTo>
                      <a:pt x="261" y="35813"/>
                    </a:lnTo>
                    <a:cubicBezTo>
                      <a:pt x="1" y="35552"/>
                      <a:pt x="406" y="35162"/>
                      <a:pt x="666" y="35422"/>
                    </a:cubicBezTo>
                    <a:lnTo>
                      <a:pt x="7453" y="42208"/>
                    </a:lnTo>
                    <a:lnTo>
                      <a:pt x="7453" y="36030"/>
                    </a:lnTo>
                    <a:lnTo>
                      <a:pt x="2113" y="30676"/>
                    </a:lnTo>
                    <a:cubicBezTo>
                      <a:pt x="1838" y="30416"/>
                      <a:pt x="2244" y="30010"/>
                      <a:pt x="2504" y="30285"/>
                    </a:cubicBezTo>
                    <a:lnTo>
                      <a:pt x="7453" y="35234"/>
                    </a:lnTo>
                    <a:lnTo>
                      <a:pt x="7453" y="29041"/>
                    </a:lnTo>
                    <a:lnTo>
                      <a:pt x="3546" y="25134"/>
                    </a:lnTo>
                    <a:cubicBezTo>
                      <a:pt x="3285" y="24859"/>
                      <a:pt x="3676" y="24469"/>
                      <a:pt x="3937" y="24729"/>
                    </a:cubicBezTo>
                    <a:lnTo>
                      <a:pt x="7453" y="28260"/>
                    </a:lnTo>
                    <a:lnTo>
                      <a:pt x="7453" y="22067"/>
                    </a:lnTo>
                    <a:lnTo>
                      <a:pt x="4443" y="19057"/>
                    </a:lnTo>
                    <a:cubicBezTo>
                      <a:pt x="4183" y="18796"/>
                      <a:pt x="4588" y="18391"/>
                      <a:pt x="4848" y="18652"/>
                    </a:cubicBezTo>
                    <a:lnTo>
                      <a:pt x="7453" y="21271"/>
                    </a:lnTo>
                    <a:lnTo>
                      <a:pt x="7453" y="14571"/>
                    </a:lnTo>
                    <a:lnTo>
                      <a:pt x="4443" y="11562"/>
                    </a:lnTo>
                    <a:cubicBezTo>
                      <a:pt x="4183" y="11301"/>
                      <a:pt x="4588" y="10896"/>
                      <a:pt x="4848" y="11171"/>
                    </a:cubicBezTo>
                    <a:lnTo>
                      <a:pt x="7453" y="13775"/>
                    </a:lnTo>
                    <a:lnTo>
                      <a:pt x="7453" y="7886"/>
                    </a:lnTo>
                    <a:lnTo>
                      <a:pt x="5557" y="5991"/>
                    </a:lnTo>
                    <a:cubicBezTo>
                      <a:pt x="5297" y="5730"/>
                      <a:pt x="5687" y="5325"/>
                      <a:pt x="5948" y="5600"/>
                    </a:cubicBezTo>
                    <a:lnTo>
                      <a:pt x="7453" y="7090"/>
                    </a:lnTo>
                    <a:lnTo>
                      <a:pt x="7453" y="565"/>
                    </a:lnTo>
                    <a:cubicBezTo>
                      <a:pt x="7453" y="0"/>
                      <a:pt x="8292" y="0"/>
                      <a:pt x="8292" y="565"/>
                    </a:cubicBezTo>
                    <a:lnTo>
                      <a:pt x="8292" y="7105"/>
                    </a:lnTo>
                    <a:lnTo>
                      <a:pt x="9667" y="5730"/>
                    </a:lnTo>
                    <a:cubicBezTo>
                      <a:pt x="9927" y="5470"/>
                      <a:pt x="10318" y="5860"/>
                      <a:pt x="10057" y="6121"/>
                    </a:cubicBezTo>
                    <a:lnTo>
                      <a:pt x="8292" y="7886"/>
                    </a:lnTo>
                    <a:lnTo>
                      <a:pt x="8292" y="13775"/>
                    </a:lnTo>
                    <a:lnTo>
                      <a:pt x="10911" y="11171"/>
                    </a:lnTo>
                    <a:cubicBezTo>
                      <a:pt x="11171" y="10910"/>
                      <a:pt x="11577" y="11301"/>
                      <a:pt x="11302" y="11562"/>
                    </a:cubicBezTo>
                    <a:lnTo>
                      <a:pt x="8292" y="14571"/>
                    </a:lnTo>
                    <a:lnTo>
                      <a:pt x="8292" y="21271"/>
                    </a:lnTo>
                    <a:lnTo>
                      <a:pt x="10911" y="18652"/>
                    </a:lnTo>
                    <a:cubicBezTo>
                      <a:pt x="11171" y="18391"/>
                      <a:pt x="11577" y="18796"/>
                      <a:pt x="11302" y="19057"/>
                    </a:cubicBezTo>
                    <a:lnTo>
                      <a:pt x="8292" y="22067"/>
                    </a:lnTo>
                    <a:lnTo>
                      <a:pt x="8292" y="28260"/>
                    </a:lnTo>
                    <a:lnTo>
                      <a:pt x="11591" y="24961"/>
                    </a:lnTo>
                    <a:cubicBezTo>
                      <a:pt x="11866" y="24686"/>
                      <a:pt x="12257" y="25091"/>
                      <a:pt x="11996" y="25351"/>
                    </a:cubicBezTo>
                    <a:lnTo>
                      <a:pt x="8292" y="29041"/>
                    </a:lnTo>
                    <a:lnTo>
                      <a:pt x="8292" y="35234"/>
                    </a:lnTo>
                    <a:lnTo>
                      <a:pt x="13024" y="30502"/>
                    </a:lnTo>
                    <a:cubicBezTo>
                      <a:pt x="13284" y="30242"/>
                      <a:pt x="13689" y="30633"/>
                      <a:pt x="13414" y="30908"/>
                    </a:cubicBezTo>
                    <a:lnTo>
                      <a:pt x="8292" y="36030"/>
                    </a:lnTo>
                    <a:lnTo>
                      <a:pt x="8292" y="42208"/>
                    </a:lnTo>
                    <a:lnTo>
                      <a:pt x="15093" y="35422"/>
                    </a:lnTo>
                    <a:cubicBezTo>
                      <a:pt x="15353" y="35162"/>
                      <a:pt x="15758" y="35552"/>
                      <a:pt x="15483" y="35813"/>
                    </a:cubicBezTo>
                    <a:lnTo>
                      <a:pt x="8292" y="43004"/>
                    </a:lnTo>
                    <a:lnTo>
                      <a:pt x="8292" y="47128"/>
                    </a:lnTo>
                    <a:lnTo>
                      <a:pt x="14442" y="42469"/>
                    </a:lnTo>
                    <a:cubicBezTo>
                      <a:pt x="14702" y="42208"/>
                      <a:pt x="15093" y="42599"/>
                      <a:pt x="14832" y="42874"/>
                    </a:cubicBezTo>
                    <a:lnTo>
                      <a:pt x="8292" y="47910"/>
                    </a:lnTo>
                    <a:lnTo>
                      <a:pt x="8292" y="59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 flipH="1">
                <a:off x="1692743" y="3053400"/>
                <a:ext cx="820019" cy="1661510"/>
              </a:xfrm>
              <a:custGeom>
                <a:avLst/>
                <a:gdLst/>
                <a:ahLst/>
                <a:cxnLst/>
                <a:rect l="l" t="t" r="r" b="b"/>
                <a:pathLst>
                  <a:path w="37478" h="76444" extrusionOk="0">
                    <a:moveTo>
                      <a:pt x="24556" y="10722"/>
                    </a:moveTo>
                    <a:lnTo>
                      <a:pt x="21647" y="10722"/>
                    </a:lnTo>
                    <a:lnTo>
                      <a:pt x="26162" y="17870"/>
                    </a:lnTo>
                    <a:lnTo>
                      <a:pt x="22487" y="17870"/>
                    </a:lnTo>
                    <a:lnTo>
                      <a:pt x="27782" y="26234"/>
                    </a:lnTo>
                    <a:lnTo>
                      <a:pt x="24107" y="26234"/>
                    </a:lnTo>
                    <a:lnTo>
                      <a:pt x="29403" y="34612"/>
                    </a:lnTo>
                    <a:lnTo>
                      <a:pt x="25713" y="34612"/>
                    </a:lnTo>
                    <a:lnTo>
                      <a:pt x="31009" y="42975"/>
                    </a:lnTo>
                    <a:lnTo>
                      <a:pt x="27334" y="42975"/>
                    </a:lnTo>
                    <a:lnTo>
                      <a:pt x="32630" y="51339"/>
                    </a:lnTo>
                    <a:lnTo>
                      <a:pt x="28955" y="51339"/>
                    </a:lnTo>
                    <a:lnTo>
                      <a:pt x="34236" y="59702"/>
                    </a:lnTo>
                    <a:lnTo>
                      <a:pt x="30561" y="59702"/>
                    </a:lnTo>
                    <a:lnTo>
                      <a:pt x="35857" y="68080"/>
                    </a:lnTo>
                    <a:lnTo>
                      <a:pt x="32181" y="68080"/>
                    </a:lnTo>
                    <a:lnTo>
                      <a:pt x="37477" y="76444"/>
                    </a:lnTo>
                    <a:lnTo>
                      <a:pt x="0" y="76444"/>
                    </a:lnTo>
                    <a:lnTo>
                      <a:pt x="5021" y="68080"/>
                    </a:lnTo>
                    <a:lnTo>
                      <a:pt x="1607" y="68080"/>
                    </a:lnTo>
                    <a:lnTo>
                      <a:pt x="6628" y="59702"/>
                    </a:lnTo>
                    <a:lnTo>
                      <a:pt x="3227" y="59702"/>
                    </a:lnTo>
                    <a:lnTo>
                      <a:pt x="8248" y="51339"/>
                    </a:lnTo>
                    <a:lnTo>
                      <a:pt x="4848" y="51339"/>
                    </a:lnTo>
                    <a:lnTo>
                      <a:pt x="9854" y="42975"/>
                    </a:lnTo>
                    <a:lnTo>
                      <a:pt x="6454" y="42975"/>
                    </a:lnTo>
                    <a:lnTo>
                      <a:pt x="11475" y="34612"/>
                    </a:lnTo>
                    <a:lnTo>
                      <a:pt x="8075" y="34612"/>
                    </a:lnTo>
                    <a:lnTo>
                      <a:pt x="13096" y="26234"/>
                    </a:lnTo>
                    <a:lnTo>
                      <a:pt x="9681" y="26234"/>
                    </a:lnTo>
                    <a:lnTo>
                      <a:pt x="14702" y="17870"/>
                    </a:lnTo>
                    <a:lnTo>
                      <a:pt x="11301" y="17870"/>
                    </a:lnTo>
                    <a:lnTo>
                      <a:pt x="15584" y="10722"/>
                    </a:lnTo>
                    <a:lnTo>
                      <a:pt x="12922" y="10722"/>
                    </a:lnTo>
                    <a:lnTo>
                      <a:pt x="185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 flipH="1">
                <a:off x="1864347" y="3176355"/>
                <a:ext cx="476809" cy="1808395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3202" extrusionOk="0">
                    <a:moveTo>
                      <a:pt x="11475" y="82435"/>
                    </a:moveTo>
                    <a:cubicBezTo>
                      <a:pt x="11475" y="83202"/>
                      <a:pt x="10317" y="83202"/>
                      <a:pt x="10317" y="82435"/>
                    </a:cubicBezTo>
                    <a:lnTo>
                      <a:pt x="10317" y="66315"/>
                    </a:lnTo>
                    <a:lnTo>
                      <a:pt x="391" y="58820"/>
                    </a:lnTo>
                    <a:cubicBezTo>
                      <a:pt x="43" y="58458"/>
                      <a:pt x="579" y="57923"/>
                      <a:pt x="941" y="58270"/>
                    </a:cubicBezTo>
                    <a:lnTo>
                      <a:pt x="10317" y="65216"/>
                    </a:lnTo>
                    <a:lnTo>
                      <a:pt x="10317" y="59515"/>
                    </a:lnTo>
                    <a:lnTo>
                      <a:pt x="362" y="49559"/>
                    </a:lnTo>
                    <a:cubicBezTo>
                      <a:pt x="0" y="49198"/>
                      <a:pt x="535" y="48648"/>
                      <a:pt x="912" y="49010"/>
                    </a:cubicBezTo>
                    <a:lnTo>
                      <a:pt x="10317" y="58415"/>
                    </a:lnTo>
                    <a:lnTo>
                      <a:pt x="10317" y="49849"/>
                    </a:lnTo>
                    <a:lnTo>
                      <a:pt x="2908" y="42455"/>
                    </a:lnTo>
                    <a:cubicBezTo>
                      <a:pt x="2547" y="42093"/>
                      <a:pt x="3097" y="41543"/>
                      <a:pt x="3458" y="41905"/>
                    </a:cubicBezTo>
                    <a:lnTo>
                      <a:pt x="10317" y="48764"/>
                    </a:lnTo>
                    <a:lnTo>
                      <a:pt x="10317" y="40198"/>
                    </a:lnTo>
                    <a:lnTo>
                      <a:pt x="4891" y="34771"/>
                    </a:lnTo>
                    <a:cubicBezTo>
                      <a:pt x="4515" y="34410"/>
                      <a:pt x="5079" y="33845"/>
                      <a:pt x="5441" y="34222"/>
                    </a:cubicBezTo>
                    <a:lnTo>
                      <a:pt x="10317" y="39098"/>
                    </a:lnTo>
                    <a:lnTo>
                      <a:pt x="10317" y="30532"/>
                    </a:lnTo>
                    <a:lnTo>
                      <a:pt x="6150" y="26365"/>
                    </a:lnTo>
                    <a:cubicBezTo>
                      <a:pt x="5788" y="26003"/>
                      <a:pt x="6323" y="25467"/>
                      <a:pt x="6700" y="25815"/>
                    </a:cubicBezTo>
                    <a:lnTo>
                      <a:pt x="10317" y="29432"/>
                    </a:lnTo>
                    <a:lnTo>
                      <a:pt x="10317" y="20157"/>
                    </a:lnTo>
                    <a:lnTo>
                      <a:pt x="6150" y="15990"/>
                    </a:lnTo>
                    <a:cubicBezTo>
                      <a:pt x="5788" y="15628"/>
                      <a:pt x="6323" y="15093"/>
                      <a:pt x="6700" y="15440"/>
                    </a:cubicBezTo>
                    <a:lnTo>
                      <a:pt x="10317" y="19072"/>
                    </a:lnTo>
                    <a:lnTo>
                      <a:pt x="10317" y="10911"/>
                    </a:lnTo>
                    <a:lnTo>
                      <a:pt x="7684" y="8277"/>
                    </a:lnTo>
                    <a:cubicBezTo>
                      <a:pt x="7322" y="7916"/>
                      <a:pt x="7872" y="7366"/>
                      <a:pt x="8233" y="7728"/>
                    </a:cubicBezTo>
                    <a:lnTo>
                      <a:pt x="10317" y="9811"/>
                    </a:lnTo>
                    <a:lnTo>
                      <a:pt x="10317" y="768"/>
                    </a:lnTo>
                    <a:cubicBezTo>
                      <a:pt x="10317" y="1"/>
                      <a:pt x="11475" y="1"/>
                      <a:pt x="11475" y="768"/>
                    </a:cubicBezTo>
                    <a:lnTo>
                      <a:pt x="11475" y="9811"/>
                    </a:lnTo>
                    <a:lnTo>
                      <a:pt x="13370" y="7930"/>
                    </a:lnTo>
                    <a:cubicBezTo>
                      <a:pt x="13732" y="7554"/>
                      <a:pt x="14282" y="8104"/>
                      <a:pt x="13906" y="8480"/>
                    </a:cubicBezTo>
                    <a:lnTo>
                      <a:pt x="11475" y="10911"/>
                    </a:lnTo>
                    <a:lnTo>
                      <a:pt x="11475" y="19072"/>
                    </a:lnTo>
                    <a:lnTo>
                      <a:pt x="15092" y="15454"/>
                    </a:lnTo>
                    <a:cubicBezTo>
                      <a:pt x="15454" y="15078"/>
                      <a:pt x="16004" y="15628"/>
                      <a:pt x="15642" y="15990"/>
                    </a:cubicBezTo>
                    <a:lnTo>
                      <a:pt x="11475" y="20157"/>
                    </a:lnTo>
                    <a:lnTo>
                      <a:pt x="11475" y="29432"/>
                    </a:lnTo>
                    <a:lnTo>
                      <a:pt x="15092" y="25815"/>
                    </a:lnTo>
                    <a:cubicBezTo>
                      <a:pt x="15454" y="25453"/>
                      <a:pt x="16004" y="26003"/>
                      <a:pt x="15642" y="26365"/>
                    </a:cubicBezTo>
                    <a:lnTo>
                      <a:pt x="11475" y="30532"/>
                    </a:lnTo>
                    <a:lnTo>
                      <a:pt x="11475" y="39098"/>
                    </a:lnTo>
                    <a:lnTo>
                      <a:pt x="16033" y="34525"/>
                    </a:lnTo>
                    <a:cubicBezTo>
                      <a:pt x="16409" y="34164"/>
                      <a:pt x="16944" y="34714"/>
                      <a:pt x="16582" y="35075"/>
                    </a:cubicBezTo>
                    <a:lnTo>
                      <a:pt x="11475" y="40198"/>
                    </a:lnTo>
                    <a:lnTo>
                      <a:pt x="11475" y="48764"/>
                    </a:lnTo>
                    <a:lnTo>
                      <a:pt x="18015" y="42209"/>
                    </a:lnTo>
                    <a:cubicBezTo>
                      <a:pt x="18377" y="41847"/>
                      <a:pt x="18927" y="42397"/>
                      <a:pt x="18565" y="42759"/>
                    </a:cubicBezTo>
                    <a:lnTo>
                      <a:pt x="11475" y="49849"/>
                    </a:lnTo>
                    <a:lnTo>
                      <a:pt x="11475" y="58415"/>
                    </a:lnTo>
                    <a:lnTo>
                      <a:pt x="20880" y="49010"/>
                    </a:lnTo>
                    <a:cubicBezTo>
                      <a:pt x="21242" y="48648"/>
                      <a:pt x="21792" y="49198"/>
                      <a:pt x="21430" y="49559"/>
                    </a:cubicBezTo>
                    <a:lnTo>
                      <a:pt x="11475" y="59515"/>
                    </a:lnTo>
                    <a:lnTo>
                      <a:pt x="11475" y="65216"/>
                    </a:lnTo>
                    <a:lnTo>
                      <a:pt x="19968" y="58777"/>
                    </a:lnTo>
                    <a:cubicBezTo>
                      <a:pt x="20345" y="58415"/>
                      <a:pt x="20894" y="58965"/>
                      <a:pt x="20518" y="59327"/>
                    </a:cubicBezTo>
                    <a:lnTo>
                      <a:pt x="11475" y="663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 flipH="1">
                <a:off x="1622767" y="3715405"/>
                <a:ext cx="433136" cy="691303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1806" extrusionOk="0">
                    <a:moveTo>
                      <a:pt x="10332" y="218"/>
                    </a:moveTo>
                    <a:cubicBezTo>
                      <a:pt x="13414" y="2924"/>
                      <a:pt x="15859" y="7062"/>
                      <a:pt x="17408" y="10839"/>
                    </a:cubicBezTo>
                    <a:cubicBezTo>
                      <a:pt x="18652" y="13877"/>
                      <a:pt x="19578" y="17307"/>
                      <a:pt x="19694" y="20606"/>
                    </a:cubicBezTo>
                    <a:cubicBezTo>
                      <a:pt x="19795" y="23427"/>
                      <a:pt x="19318" y="26495"/>
                      <a:pt x="17465" y="28738"/>
                    </a:cubicBezTo>
                    <a:cubicBezTo>
                      <a:pt x="15570" y="31024"/>
                      <a:pt x="12777" y="31805"/>
                      <a:pt x="9898" y="31805"/>
                    </a:cubicBezTo>
                    <a:cubicBezTo>
                      <a:pt x="7018" y="31805"/>
                      <a:pt x="4226" y="31024"/>
                      <a:pt x="2344" y="28738"/>
                    </a:cubicBezTo>
                    <a:cubicBezTo>
                      <a:pt x="492" y="26495"/>
                      <a:pt x="0" y="23427"/>
                      <a:pt x="116" y="20606"/>
                    </a:cubicBezTo>
                    <a:cubicBezTo>
                      <a:pt x="232" y="17307"/>
                      <a:pt x="1158" y="13877"/>
                      <a:pt x="2402" y="10839"/>
                    </a:cubicBezTo>
                    <a:cubicBezTo>
                      <a:pt x="3936" y="7062"/>
                      <a:pt x="6396" y="2924"/>
                      <a:pt x="9478" y="218"/>
                    </a:cubicBezTo>
                    <a:cubicBezTo>
                      <a:pt x="9724" y="1"/>
                      <a:pt x="10086" y="1"/>
                      <a:pt x="10332" y="218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flipH="1">
                <a:off x="1670903" y="3841533"/>
                <a:ext cx="336886" cy="791284"/>
              </a:xfrm>
              <a:custGeom>
                <a:avLst/>
                <a:gdLst/>
                <a:ahLst/>
                <a:cxnLst/>
                <a:rect l="l" t="t" r="r" b="b"/>
                <a:pathLst>
                  <a:path w="15397" h="36406" extrusionOk="0">
                    <a:moveTo>
                      <a:pt x="8032" y="35957"/>
                    </a:moveTo>
                    <a:cubicBezTo>
                      <a:pt x="8032" y="36406"/>
                      <a:pt x="7366" y="36406"/>
                      <a:pt x="7366" y="35957"/>
                    </a:cubicBezTo>
                    <a:lnTo>
                      <a:pt x="7366" y="22761"/>
                    </a:lnTo>
                    <a:lnTo>
                      <a:pt x="1636" y="17031"/>
                    </a:lnTo>
                    <a:cubicBezTo>
                      <a:pt x="1433" y="16814"/>
                      <a:pt x="1737" y="16510"/>
                      <a:pt x="1954" y="16713"/>
                    </a:cubicBezTo>
                    <a:lnTo>
                      <a:pt x="7366" y="22124"/>
                    </a:lnTo>
                    <a:lnTo>
                      <a:pt x="7366" y="17190"/>
                    </a:lnTo>
                    <a:lnTo>
                      <a:pt x="203" y="10028"/>
                    </a:lnTo>
                    <a:cubicBezTo>
                      <a:pt x="1" y="9825"/>
                      <a:pt x="319" y="9507"/>
                      <a:pt x="522" y="9709"/>
                    </a:cubicBezTo>
                    <a:lnTo>
                      <a:pt x="7366" y="16554"/>
                    </a:lnTo>
                    <a:lnTo>
                      <a:pt x="7366" y="11619"/>
                    </a:lnTo>
                    <a:lnTo>
                      <a:pt x="2432" y="6685"/>
                    </a:lnTo>
                    <a:cubicBezTo>
                      <a:pt x="2229" y="6483"/>
                      <a:pt x="2533" y="6164"/>
                      <a:pt x="2750" y="6367"/>
                    </a:cubicBezTo>
                    <a:lnTo>
                      <a:pt x="7366" y="10997"/>
                    </a:lnTo>
                    <a:lnTo>
                      <a:pt x="7366" y="6063"/>
                    </a:lnTo>
                    <a:lnTo>
                      <a:pt x="4964" y="3661"/>
                    </a:lnTo>
                    <a:cubicBezTo>
                      <a:pt x="4761" y="3444"/>
                      <a:pt x="5080" y="3126"/>
                      <a:pt x="5282" y="3343"/>
                    </a:cubicBezTo>
                    <a:lnTo>
                      <a:pt x="7366" y="5426"/>
                    </a:lnTo>
                    <a:lnTo>
                      <a:pt x="7366" y="449"/>
                    </a:lnTo>
                    <a:cubicBezTo>
                      <a:pt x="7366" y="0"/>
                      <a:pt x="8032" y="0"/>
                      <a:pt x="8032" y="449"/>
                    </a:cubicBezTo>
                    <a:lnTo>
                      <a:pt x="8032" y="5426"/>
                    </a:lnTo>
                    <a:lnTo>
                      <a:pt x="10130" y="3343"/>
                    </a:lnTo>
                    <a:cubicBezTo>
                      <a:pt x="10332" y="3126"/>
                      <a:pt x="10651" y="3444"/>
                      <a:pt x="10434" y="3661"/>
                    </a:cubicBezTo>
                    <a:lnTo>
                      <a:pt x="8032" y="6063"/>
                    </a:lnTo>
                    <a:lnTo>
                      <a:pt x="8032" y="10997"/>
                    </a:lnTo>
                    <a:lnTo>
                      <a:pt x="12662" y="6367"/>
                    </a:lnTo>
                    <a:cubicBezTo>
                      <a:pt x="12879" y="6150"/>
                      <a:pt x="13197" y="6483"/>
                      <a:pt x="12980" y="6685"/>
                    </a:cubicBezTo>
                    <a:lnTo>
                      <a:pt x="8046" y="11619"/>
                    </a:lnTo>
                    <a:lnTo>
                      <a:pt x="8046" y="16554"/>
                    </a:lnTo>
                    <a:lnTo>
                      <a:pt x="14890" y="9709"/>
                    </a:lnTo>
                    <a:cubicBezTo>
                      <a:pt x="15093" y="9521"/>
                      <a:pt x="15397" y="9825"/>
                      <a:pt x="15194" y="10028"/>
                    </a:cubicBezTo>
                    <a:lnTo>
                      <a:pt x="8046" y="17190"/>
                    </a:lnTo>
                    <a:lnTo>
                      <a:pt x="8046" y="22124"/>
                    </a:lnTo>
                    <a:lnTo>
                      <a:pt x="13458" y="16713"/>
                    </a:lnTo>
                    <a:cubicBezTo>
                      <a:pt x="13675" y="16496"/>
                      <a:pt x="13993" y="16814"/>
                      <a:pt x="13776" y="17031"/>
                    </a:cubicBezTo>
                    <a:lnTo>
                      <a:pt x="8046" y="227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 flipH="1">
                <a:off x="2520341" y="4442033"/>
                <a:ext cx="905197" cy="413269"/>
              </a:xfrm>
              <a:custGeom>
                <a:avLst/>
                <a:gdLst/>
                <a:ahLst/>
                <a:cxnLst/>
                <a:rect l="l" t="t" r="r" b="b"/>
                <a:pathLst>
                  <a:path w="41371" h="19014" extrusionOk="0">
                    <a:moveTo>
                      <a:pt x="37232" y="10737"/>
                    </a:moveTo>
                    <a:cubicBezTo>
                      <a:pt x="36147" y="10737"/>
                      <a:pt x="35119" y="11157"/>
                      <a:pt x="34338" y="11909"/>
                    </a:cubicBezTo>
                    <a:cubicBezTo>
                      <a:pt x="33962" y="11388"/>
                      <a:pt x="33368" y="11056"/>
                      <a:pt x="32732" y="11012"/>
                    </a:cubicBezTo>
                    <a:cubicBezTo>
                      <a:pt x="32630" y="8639"/>
                      <a:pt x="30691" y="6773"/>
                      <a:pt x="28318" y="6773"/>
                    </a:cubicBezTo>
                    <a:cubicBezTo>
                      <a:pt x="28072" y="6773"/>
                      <a:pt x="27826" y="6787"/>
                      <a:pt x="27595" y="6830"/>
                    </a:cubicBezTo>
                    <a:cubicBezTo>
                      <a:pt x="26799" y="3025"/>
                      <a:pt x="23514" y="261"/>
                      <a:pt x="19636" y="131"/>
                    </a:cubicBezTo>
                    <a:cubicBezTo>
                      <a:pt x="15759" y="1"/>
                      <a:pt x="12286" y="2533"/>
                      <a:pt x="11229" y="6266"/>
                    </a:cubicBezTo>
                    <a:cubicBezTo>
                      <a:pt x="7757" y="5326"/>
                      <a:pt x="4356" y="7945"/>
                      <a:pt x="4356" y="11533"/>
                    </a:cubicBezTo>
                    <a:cubicBezTo>
                      <a:pt x="4356" y="11678"/>
                      <a:pt x="4356" y="11822"/>
                      <a:pt x="4371" y="11967"/>
                    </a:cubicBezTo>
                    <a:cubicBezTo>
                      <a:pt x="2316" y="11591"/>
                      <a:pt x="377" y="13052"/>
                      <a:pt x="189" y="15136"/>
                    </a:cubicBezTo>
                    <a:cubicBezTo>
                      <a:pt x="1" y="17220"/>
                      <a:pt x="1636" y="19014"/>
                      <a:pt x="3720" y="19014"/>
                    </a:cubicBezTo>
                    <a:lnTo>
                      <a:pt x="37232" y="19014"/>
                    </a:lnTo>
                    <a:cubicBezTo>
                      <a:pt x="39518" y="19014"/>
                      <a:pt x="41370" y="17162"/>
                      <a:pt x="41370" y="14876"/>
                    </a:cubicBezTo>
                    <a:cubicBezTo>
                      <a:pt x="41370" y="12589"/>
                      <a:pt x="39518" y="10737"/>
                      <a:pt x="37232" y="107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 flipH="1">
                <a:off x="2448480" y="4652123"/>
                <a:ext cx="270699" cy="182118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8379" extrusionOk="0">
                    <a:moveTo>
                      <a:pt x="10867" y="4891"/>
                    </a:moveTo>
                    <a:cubicBezTo>
                      <a:pt x="9724" y="2996"/>
                      <a:pt x="7264" y="782"/>
                      <a:pt x="4891" y="435"/>
                    </a:cubicBezTo>
                    <a:cubicBezTo>
                      <a:pt x="2026" y="0"/>
                      <a:pt x="0" y="2388"/>
                      <a:pt x="3574" y="3705"/>
                    </a:cubicBezTo>
                    <a:cubicBezTo>
                      <a:pt x="5484" y="4399"/>
                      <a:pt x="8957" y="5094"/>
                      <a:pt x="10578" y="6743"/>
                    </a:cubicBezTo>
                    <a:cubicBezTo>
                      <a:pt x="12198" y="8378"/>
                      <a:pt x="12372" y="7221"/>
                      <a:pt x="10867" y="489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 flipH="1">
                <a:off x="2456072" y="4687986"/>
                <a:ext cx="195038" cy="114478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267" extrusionOk="0">
                    <a:moveTo>
                      <a:pt x="188" y="304"/>
                    </a:moveTo>
                    <a:cubicBezTo>
                      <a:pt x="0" y="289"/>
                      <a:pt x="15" y="0"/>
                      <a:pt x="203" y="14"/>
                    </a:cubicBezTo>
                    <a:cubicBezTo>
                      <a:pt x="1621" y="116"/>
                      <a:pt x="3285" y="796"/>
                      <a:pt x="4790" y="1664"/>
                    </a:cubicBezTo>
                    <a:cubicBezTo>
                      <a:pt x="6743" y="2778"/>
                      <a:pt x="8407" y="4196"/>
                      <a:pt x="8827" y="4963"/>
                    </a:cubicBezTo>
                    <a:cubicBezTo>
                      <a:pt x="8913" y="5137"/>
                      <a:pt x="8682" y="5267"/>
                      <a:pt x="8581" y="5108"/>
                    </a:cubicBezTo>
                    <a:cubicBezTo>
                      <a:pt x="8176" y="4370"/>
                      <a:pt x="6555" y="2995"/>
                      <a:pt x="4645" y="1910"/>
                    </a:cubicBezTo>
                    <a:cubicBezTo>
                      <a:pt x="3183" y="1056"/>
                      <a:pt x="1548" y="391"/>
                      <a:pt x="188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 flipH="1">
                <a:off x="2428219" y="4467202"/>
                <a:ext cx="263435" cy="400380"/>
              </a:xfrm>
              <a:custGeom>
                <a:avLst/>
                <a:gdLst/>
                <a:ahLst/>
                <a:cxnLst/>
                <a:rect l="l" t="t" r="r" b="b"/>
                <a:pathLst>
                  <a:path w="12040" h="18421" extrusionOk="0">
                    <a:moveTo>
                      <a:pt x="11837" y="13095"/>
                    </a:moveTo>
                    <a:cubicBezTo>
                      <a:pt x="11779" y="9898"/>
                      <a:pt x="10144" y="4761"/>
                      <a:pt x="7438" y="2605"/>
                    </a:cubicBezTo>
                    <a:cubicBezTo>
                      <a:pt x="4139" y="0"/>
                      <a:pt x="1" y="2142"/>
                      <a:pt x="3546" y="6352"/>
                    </a:cubicBezTo>
                    <a:cubicBezTo>
                      <a:pt x="5442" y="8610"/>
                      <a:pt x="9305" y="11967"/>
                      <a:pt x="10144" y="15193"/>
                    </a:cubicBezTo>
                    <a:cubicBezTo>
                      <a:pt x="10984" y="18420"/>
                      <a:pt x="12040" y="17089"/>
                      <a:pt x="11837" y="13095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 flipH="1">
                <a:off x="2440252" y="4531668"/>
                <a:ext cx="154188" cy="308224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14181" extrusionOk="0">
                    <a:moveTo>
                      <a:pt x="145" y="348"/>
                    </a:moveTo>
                    <a:cubicBezTo>
                      <a:pt x="0" y="232"/>
                      <a:pt x="174" y="1"/>
                      <a:pt x="319" y="131"/>
                    </a:cubicBezTo>
                    <a:cubicBezTo>
                      <a:pt x="2026" y="1491"/>
                      <a:pt x="3531" y="3835"/>
                      <a:pt x="4688" y="6251"/>
                    </a:cubicBezTo>
                    <a:cubicBezTo>
                      <a:pt x="6179" y="9377"/>
                      <a:pt x="7047" y="12633"/>
                      <a:pt x="6902" y="13993"/>
                    </a:cubicBezTo>
                    <a:cubicBezTo>
                      <a:pt x="6888" y="14181"/>
                      <a:pt x="6598" y="14152"/>
                      <a:pt x="6627" y="13964"/>
                    </a:cubicBezTo>
                    <a:cubicBezTo>
                      <a:pt x="6758" y="12647"/>
                      <a:pt x="5904" y="9464"/>
                      <a:pt x="4428" y="6367"/>
                    </a:cubicBezTo>
                    <a:cubicBezTo>
                      <a:pt x="3299" y="3980"/>
                      <a:pt x="1809" y="1679"/>
                      <a:pt x="145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 flipH="1">
              <a:off x="6928976" y="4570882"/>
              <a:ext cx="1241812" cy="426967"/>
            </a:xfrm>
            <a:custGeom>
              <a:avLst/>
              <a:gdLst/>
              <a:ahLst/>
              <a:cxnLst/>
              <a:rect l="l" t="t" r="r" b="b"/>
              <a:pathLst>
                <a:path w="14872" h="8633" extrusionOk="0">
                  <a:moveTo>
                    <a:pt x="14871" y="1"/>
                  </a:moveTo>
                  <a:cubicBezTo>
                    <a:pt x="14871" y="1"/>
                    <a:pt x="12990" y="251"/>
                    <a:pt x="10585" y="1739"/>
                  </a:cubicBezTo>
                  <a:cubicBezTo>
                    <a:pt x="8168" y="3215"/>
                    <a:pt x="8085" y="3930"/>
                    <a:pt x="6644" y="4823"/>
                  </a:cubicBezTo>
                  <a:cubicBezTo>
                    <a:pt x="5191" y="5716"/>
                    <a:pt x="3751" y="5835"/>
                    <a:pt x="2310" y="6466"/>
                  </a:cubicBezTo>
                  <a:cubicBezTo>
                    <a:pt x="869" y="7109"/>
                    <a:pt x="0" y="8633"/>
                    <a:pt x="0" y="8633"/>
                  </a:cubicBezTo>
                  <a:lnTo>
                    <a:pt x="14871" y="8633"/>
                  </a:lnTo>
                  <a:lnTo>
                    <a:pt x="148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2"/>
          <p:cNvSpPr/>
          <p:nvPr/>
        </p:nvSpPr>
        <p:spPr>
          <a:xfrm flipH="1">
            <a:off x="141088" y="4570882"/>
            <a:ext cx="1241812" cy="426967"/>
          </a:xfrm>
          <a:custGeom>
            <a:avLst/>
            <a:gdLst/>
            <a:ahLst/>
            <a:cxnLst/>
            <a:rect l="l" t="t" r="r" b="b"/>
            <a:pathLst>
              <a:path w="14872" h="8633" extrusionOk="0">
                <a:moveTo>
                  <a:pt x="14871" y="1"/>
                </a:moveTo>
                <a:cubicBezTo>
                  <a:pt x="14871" y="1"/>
                  <a:pt x="12990" y="251"/>
                  <a:pt x="10585" y="1739"/>
                </a:cubicBezTo>
                <a:cubicBezTo>
                  <a:pt x="8168" y="3215"/>
                  <a:pt x="8085" y="3930"/>
                  <a:pt x="6644" y="4823"/>
                </a:cubicBezTo>
                <a:cubicBezTo>
                  <a:pt x="5191" y="5716"/>
                  <a:pt x="3751" y="5835"/>
                  <a:pt x="2310" y="6466"/>
                </a:cubicBezTo>
                <a:cubicBezTo>
                  <a:pt x="869" y="7109"/>
                  <a:pt x="0" y="8633"/>
                  <a:pt x="0" y="8633"/>
                </a:cubicBezTo>
                <a:lnTo>
                  <a:pt x="14871" y="8633"/>
                </a:lnTo>
                <a:lnTo>
                  <a:pt x="148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2622039" y="1100678"/>
            <a:ext cx="3795" cy="29230"/>
          </a:xfrm>
          <a:custGeom>
            <a:avLst/>
            <a:gdLst/>
            <a:ahLst/>
            <a:cxnLst/>
            <a:rect l="l" t="t" r="r" b="b"/>
            <a:pathLst>
              <a:path w="161" h="1240" fill="none" extrusionOk="0">
                <a:moveTo>
                  <a:pt x="1" y="1"/>
                </a:moveTo>
                <a:cubicBezTo>
                  <a:pt x="81" y="401"/>
                  <a:pt x="121" y="840"/>
                  <a:pt x="161" y="1240"/>
                </a:cubicBezTo>
              </a:path>
            </a:pathLst>
          </a:custGeom>
          <a:noFill/>
          <a:ln w="6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814633" y="4449034"/>
            <a:ext cx="29230" cy="2852"/>
          </a:xfrm>
          <a:custGeom>
            <a:avLst/>
            <a:gdLst/>
            <a:ahLst/>
            <a:cxnLst/>
            <a:rect l="l" t="t" r="r" b="b"/>
            <a:pathLst>
              <a:path w="1240" h="121" fill="none" extrusionOk="0">
                <a:moveTo>
                  <a:pt x="1" y="121"/>
                </a:moveTo>
                <a:cubicBezTo>
                  <a:pt x="400" y="121"/>
                  <a:pt x="800" y="81"/>
                  <a:pt x="1240" y="1"/>
                </a:cubicBezTo>
              </a:path>
            </a:pathLst>
          </a:custGeom>
          <a:noFill/>
          <a:ln w="6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527820" y="440509"/>
            <a:ext cx="4357107" cy="3416054"/>
            <a:chOff x="-309862" y="807695"/>
            <a:chExt cx="4680532" cy="3669625"/>
          </a:xfrm>
        </p:grpSpPr>
        <p:sp>
          <p:nvSpPr>
            <p:cNvPr id="34" name="Google Shape;34;p3"/>
            <p:cNvSpPr/>
            <p:nvPr/>
          </p:nvSpPr>
          <p:spPr>
            <a:xfrm>
              <a:off x="1304949" y="834073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31326" y="807695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368076" y="834073"/>
              <a:ext cx="36750" cy="11315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78770" y="4233298"/>
              <a:ext cx="37692" cy="11315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252392" y="4206921"/>
              <a:ext cx="36750" cy="11315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215666" y="4233298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385968" y="2720227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360"/>
                    <a:pt x="360" y="480"/>
                    <a:pt x="800" y="480"/>
                  </a:cubicBezTo>
                  <a:cubicBezTo>
                    <a:pt x="1240" y="480"/>
                    <a:pt x="1559" y="360"/>
                    <a:pt x="1559" y="240"/>
                  </a:cubicBezTo>
                  <a:cubicBezTo>
                    <a:pt x="1559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12345" y="2693849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49095" y="2720227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239" y="480"/>
                    <a:pt x="1559" y="360"/>
                    <a:pt x="1559" y="240"/>
                  </a:cubicBezTo>
                  <a:cubicBezTo>
                    <a:pt x="1559" y="120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76698" y="938641"/>
              <a:ext cx="36773" cy="1133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103075" y="912263"/>
              <a:ext cx="36773" cy="12281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139825" y="938641"/>
              <a:ext cx="36773" cy="1133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270770" y="4466006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297148" y="4440571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333897" y="4466006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210345" y="3919548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236723" y="3894113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273449" y="3919548"/>
              <a:ext cx="36773" cy="1133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309862" y="2041881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283484" y="2015503"/>
              <a:ext cx="36773" cy="12281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246735" y="2041881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221190">
            <a:off x="1637223" y="1053416"/>
            <a:ext cx="458746" cy="455427"/>
            <a:chOff x="3657533" y="3729124"/>
            <a:chExt cx="606916" cy="602525"/>
          </a:xfrm>
        </p:grpSpPr>
        <p:sp>
          <p:nvSpPr>
            <p:cNvPr id="56" name="Google Shape;56;p3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57711" y="4142909"/>
            <a:ext cx="311036" cy="312573"/>
            <a:chOff x="3733161" y="3987123"/>
            <a:chExt cx="458755" cy="461023"/>
          </a:xfrm>
        </p:grpSpPr>
        <p:sp>
          <p:nvSpPr>
            <p:cNvPr id="59" name="Google Shape;59;p3"/>
            <p:cNvSpPr/>
            <p:nvPr/>
          </p:nvSpPr>
          <p:spPr>
            <a:xfrm rot="621128">
              <a:off x="3759316" y="4021417"/>
              <a:ext cx="406445" cy="392435"/>
            </a:xfrm>
            <a:custGeom>
              <a:avLst/>
              <a:gdLst/>
              <a:ahLst/>
              <a:cxnLst/>
              <a:rect l="l" t="t" r="r" b="b"/>
              <a:pathLst>
                <a:path w="10419" h="9218" extrusionOk="0">
                  <a:moveTo>
                    <a:pt x="203" y="290"/>
                  </a:moveTo>
                  <a:cubicBezTo>
                    <a:pt x="1708" y="0"/>
                    <a:pt x="3488" y="246"/>
                    <a:pt x="4949" y="666"/>
                  </a:cubicBezTo>
                  <a:cubicBezTo>
                    <a:pt x="6150" y="999"/>
                    <a:pt x="7294" y="1534"/>
                    <a:pt x="8335" y="2258"/>
                  </a:cubicBezTo>
                  <a:cubicBezTo>
                    <a:pt x="9175" y="2865"/>
                    <a:pt x="9956" y="3719"/>
                    <a:pt x="10187" y="4775"/>
                  </a:cubicBezTo>
                  <a:cubicBezTo>
                    <a:pt x="10419" y="5861"/>
                    <a:pt x="9999" y="6859"/>
                    <a:pt x="9334" y="7698"/>
                  </a:cubicBezTo>
                  <a:cubicBezTo>
                    <a:pt x="8668" y="8538"/>
                    <a:pt x="7800" y="9174"/>
                    <a:pt x="6700" y="9203"/>
                  </a:cubicBezTo>
                  <a:cubicBezTo>
                    <a:pt x="5615" y="9218"/>
                    <a:pt x="4617" y="8653"/>
                    <a:pt x="3806" y="7973"/>
                  </a:cubicBezTo>
                  <a:cubicBezTo>
                    <a:pt x="2866" y="7134"/>
                    <a:pt x="2084" y="6150"/>
                    <a:pt x="1477" y="5050"/>
                  </a:cubicBezTo>
                  <a:cubicBezTo>
                    <a:pt x="739" y="3734"/>
                    <a:pt x="88" y="2055"/>
                    <a:pt x="15" y="536"/>
                  </a:cubicBezTo>
                  <a:cubicBezTo>
                    <a:pt x="1" y="406"/>
                    <a:pt x="88" y="304"/>
                    <a:pt x="203" y="29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621128">
              <a:off x="3816909" y="4089491"/>
              <a:ext cx="339309" cy="296987"/>
            </a:xfrm>
            <a:custGeom>
              <a:avLst/>
              <a:gdLst/>
              <a:ahLst/>
              <a:cxnLst/>
              <a:rect l="l" t="t" r="r" b="b"/>
              <a:pathLst>
                <a:path w="8698" h="6976" extrusionOk="0">
                  <a:moveTo>
                    <a:pt x="6744" y="5630"/>
                  </a:moveTo>
                  <a:lnTo>
                    <a:pt x="3778" y="5977"/>
                  </a:lnTo>
                  <a:cubicBezTo>
                    <a:pt x="3590" y="5991"/>
                    <a:pt x="3546" y="5702"/>
                    <a:pt x="3749" y="5673"/>
                  </a:cubicBezTo>
                  <a:lnTo>
                    <a:pt x="6411" y="5355"/>
                  </a:lnTo>
                  <a:lnTo>
                    <a:pt x="4356" y="3763"/>
                  </a:lnTo>
                  <a:lnTo>
                    <a:pt x="1245" y="4139"/>
                  </a:lnTo>
                  <a:cubicBezTo>
                    <a:pt x="1043" y="4154"/>
                    <a:pt x="1014" y="3864"/>
                    <a:pt x="1202" y="3835"/>
                  </a:cubicBezTo>
                  <a:lnTo>
                    <a:pt x="4024" y="3503"/>
                  </a:lnTo>
                  <a:lnTo>
                    <a:pt x="1868" y="1766"/>
                  </a:lnTo>
                  <a:lnTo>
                    <a:pt x="638" y="1911"/>
                  </a:lnTo>
                  <a:cubicBezTo>
                    <a:pt x="450" y="1940"/>
                    <a:pt x="406" y="1636"/>
                    <a:pt x="609" y="1621"/>
                  </a:cubicBezTo>
                  <a:lnTo>
                    <a:pt x="1535" y="1506"/>
                  </a:lnTo>
                  <a:lnTo>
                    <a:pt x="204" y="464"/>
                  </a:lnTo>
                  <a:cubicBezTo>
                    <a:pt x="1" y="305"/>
                    <a:pt x="247" y="1"/>
                    <a:pt x="450" y="160"/>
                  </a:cubicBezTo>
                  <a:lnTo>
                    <a:pt x="1766" y="1202"/>
                  </a:lnTo>
                  <a:lnTo>
                    <a:pt x="1665" y="276"/>
                  </a:lnTo>
                  <a:cubicBezTo>
                    <a:pt x="1651" y="189"/>
                    <a:pt x="1708" y="117"/>
                    <a:pt x="1795" y="117"/>
                  </a:cubicBezTo>
                  <a:cubicBezTo>
                    <a:pt x="1882" y="102"/>
                    <a:pt x="1954" y="160"/>
                    <a:pt x="1954" y="247"/>
                  </a:cubicBezTo>
                  <a:lnTo>
                    <a:pt x="2099" y="1462"/>
                  </a:lnTo>
                  <a:lnTo>
                    <a:pt x="4255" y="3199"/>
                  </a:lnTo>
                  <a:lnTo>
                    <a:pt x="3922" y="435"/>
                  </a:lnTo>
                  <a:cubicBezTo>
                    <a:pt x="3893" y="247"/>
                    <a:pt x="4197" y="203"/>
                    <a:pt x="4212" y="406"/>
                  </a:cubicBezTo>
                  <a:lnTo>
                    <a:pt x="4588" y="3459"/>
                  </a:lnTo>
                  <a:lnTo>
                    <a:pt x="6657" y="5065"/>
                  </a:lnTo>
                  <a:lnTo>
                    <a:pt x="6339" y="2388"/>
                  </a:lnTo>
                  <a:cubicBezTo>
                    <a:pt x="6310" y="2186"/>
                    <a:pt x="6614" y="2142"/>
                    <a:pt x="6643" y="2345"/>
                  </a:cubicBezTo>
                  <a:lnTo>
                    <a:pt x="6990" y="5326"/>
                  </a:lnTo>
                  <a:lnTo>
                    <a:pt x="8495" y="6512"/>
                  </a:lnTo>
                  <a:cubicBezTo>
                    <a:pt x="8697" y="6671"/>
                    <a:pt x="8466" y="6975"/>
                    <a:pt x="8263" y="6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rot="2976230">
            <a:off x="4317752" y="2920731"/>
            <a:ext cx="374593" cy="391229"/>
            <a:chOff x="3941912" y="3877117"/>
            <a:chExt cx="537560" cy="577447"/>
          </a:xfrm>
        </p:grpSpPr>
        <p:sp>
          <p:nvSpPr>
            <p:cNvPr id="62" name="Google Shape;62;p3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3647860">
            <a:off x="4170619" y="4226789"/>
            <a:ext cx="374610" cy="391244"/>
            <a:chOff x="3941912" y="3877117"/>
            <a:chExt cx="537560" cy="577447"/>
          </a:xfrm>
        </p:grpSpPr>
        <p:sp>
          <p:nvSpPr>
            <p:cNvPr id="65" name="Google Shape;65;p3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 hasCustomPrompt="1"/>
          </p:nvPr>
        </p:nvSpPr>
        <p:spPr>
          <a:xfrm>
            <a:off x="6281375" y="921225"/>
            <a:ext cx="1735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subTitle" idx="1"/>
          </p:nvPr>
        </p:nvSpPr>
        <p:spPr>
          <a:xfrm>
            <a:off x="5795375" y="362470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/>
          </p:nvPr>
        </p:nvSpPr>
        <p:spPr>
          <a:xfrm>
            <a:off x="5307575" y="1938113"/>
            <a:ext cx="36834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73415" y="654383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607090" y="708045"/>
            <a:ext cx="230727" cy="75920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7945780" y="260471"/>
            <a:ext cx="829932" cy="142840"/>
            <a:chOff x="1973350" y="1241613"/>
            <a:chExt cx="1033925" cy="177950"/>
          </a:xfrm>
        </p:grpSpPr>
        <p:sp>
          <p:nvSpPr>
            <p:cNvPr id="74" name="Google Shape;74;p4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631660" y="964640"/>
            <a:ext cx="144051" cy="54401"/>
            <a:chOff x="4736324" y="1804332"/>
            <a:chExt cx="88691" cy="33492"/>
          </a:xfrm>
        </p:grpSpPr>
        <p:sp>
          <p:nvSpPr>
            <p:cNvPr id="78" name="Google Shape;78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6698060" y="414715"/>
            <a:ext cx="144051" cy="54401"/>
            <a:chOff x="4736324" y="1804332"/>
            <a:chExt cx="88691" cy="33492"/>
          </a:xfrm>
        </p:grpSpPr>
        <p:sp>
          <p:nvSpPr>
            <p:cNvPr id="82" name="Google Shape;82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3140460" y="414715"/>
            <a:ext cx="144051" cy="54401"/>
            <a:chOff x="4736324" y="1804332"/>
            <a:chExt cx="88691" cy="33492"/>
          </a:xfrm>
        </p:grpSpPr>
        <p:sp>
          <p:nvSpPr>
            <p:cNvPr id="86" name="Google Shape;86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368260" y="964640"/>
            <a:ext cx="144051" cy="54401"/>
            <a:chOff x="4736324" y="1804332"/>
            <a:chExt cx="88691" cy="33492"/>
          </a:xfrm>
        </p:grpSpPr>
        <p:sp>
          <p:nvSpPr>
            <p:cNvPr id="90" name="Google Shape;90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25" y="1234075"/>
            <a:ext cx="7717500" cy="3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512305" y="258965"/>
            <a:ext cx="677532" cy="211579"/>
            <a:chOff x="1973350" y="1157733"/>
            <a:chExt cx="844066" cy="263584"/>
          </a:xfrm>
        </p:grpSpPr>
        <p:sp>
          <p:nvSpPr>
            <p:cNvPr id="96" name="Google Shape;96;p4"/>
            <p:cNvSpPr/>
            <p:nvPr/>
          </p:nvSpPr>
          <p:spPr>
            <a:xfrm>
              <a:off x="1973350" y="1336542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533241" y="115773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 flipH="1">
            <a:off x="8307915" y="474708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flipH="1">
            <a:off x="8041590" y="528370"/>
            <a:ext cx="230727" cy="75920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125900" y="108100"/>
            <a:ext cx="55005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11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713225" y="3076250"/>
            <a:ext cx="1686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713237" y="2668175"/>
            <a:ext cx="1686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3156850" y="3076250"/>
            <a:ext cx="1686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3156854" y="2668175"/>
            <a:ext cx="1686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5791980" y="607218"/>
            <a:ext cx="2881257" cy="4136279"/>
            <a:chOff x="5791980" y="607218"/>
            <a:chExt cx="2881257" cy="4136279"/>
          </a:xfrm>
        </p:grpSpPr>
        <p:sp>
          <p:nvSpPr>
            <p:cNvPr id="108" name="Google Shape;108;p5"/>
            <p:cNvSpPr/>
            <p:nvPr/>
          </p:nvSpPr>
          <p:spPr>
            <a:xfrm>
              <a:off x="8580263" y="4732965"/>
              <a:ext cx="35086" cy="10532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604818" y="4708410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639006" y="4732965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710030" y="11395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34585" y="11159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768795" y="11395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791980" y="6308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816535" y="6072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850723" y="6308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120" name="Google Shape;120;p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6"/>
          <p:cNvGrpSpPr/>
          <p:nvPr/>
        </p:nvGrpSpPr>
        <p:grpSpPr>
          <a:xfrm>
            <a:off x="518105" y="4172668"/>
            <a:ext cx="2011045" cy="542907"/>
            <a:chOff x="6782580" y="302418"/>
            <a:chExt cx="2011045" cy="542907"/>
          </a:xfrm>
        </p:grpSpPr>
        <p:sp>
          <p:nvSpPr>
            <p:cNvPr id="127" name="Google Shape;127;p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 flipH="1">
            <a:off x="6800730" y="4311068"/>
            <a:ext cx="2011045" cy="542907"/>
            <a:chOff x="6782580" y="302418"/>
            <a:chExt cx="2011045" cy="542907"/>
          </a:xfrm>
        </p:grpSpPr>
        <p:sp>
          <p:nvSpPr>
            <p:cNvPr id="134" name="Google Shape;134;p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6"/>
          <p:cNvGrpSpPr/>
          <p:nvPr/>
        </p:nvGrpSpPr>
        <p:grpSpPr>
          <a:xfrm flipH="1">
            <a:off x="289505" y="218518"/>
            <a:ext cx="2011045" cy="542907"/>
            <a:chOff x="6782580" y="302418"/>
            <a:chExt cx="2011045" cy="542907"/>
          </a:xfrm>
        </p:grpSpPr>
        <p:sp>
          <p:nvSpPr>
            <p:cNvPr id="141" name="Google Shape;141;p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rot="221190">
            <a:off x="434498" y="232791"/>
            <a:ext cx="458746" cy="455427"/>
            <a:chOff x="3657533" y="3729124"/>
            <a:chExt cx="606916" cy="602525"/>
          </a:xfrm>
        </p:grpSpPr>
        <p:sp>
          <p:nvSpPr>
            <p:cNvPr id="148" name="Google Shape;148;p6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3504778">
            <a:off x="605976" y="4386745"/>
            <a:ext cx="374593" cy="391229"/>
            <a:chOff x="3941912" y="3877117"/>
            <a:chExt cx="537560" cy="577447"/>
          </a:xfrm>
        </p:grpSpPr>
        <p:sp>
          <p:nvSpPr>
            <p:cNvPr id="151" name="Google Shape;151;p6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rot="2976230">
            <a:off x="8518802" y="3093956"/>
            <a:ext cx="374593" cy="391229"/>
            <a:chOff x="3941912" y="3877117"/>
            <a:chExt cx="537560" cy="577447"/>
          </a:xfrm>
        </p:grpSpPr>
        <p:sp>
          <p:nvSpPr>
            <p:cNvPr id="154" name="Google Shape;154;p6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81075" y="860850"/>
            <a:ext cx="8971800" cy="342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141950" y="141850"/>
            <a:ext cx="2039700" cy="889000"/>
            <a:chOff x="141950" y="141850"/>
            <a:chExt cx="2039700" cy="889000"/>
          </a:xfrm>
        </p:grpSpPr>
        <p:sp>
          <p:nvSpPr>
            <p:cNvPr id="159" name="Google Shape;159;p7"/>
            <p:cNvSpPr/>
            <p:nvPr/>
          </p:nvSpPr>
          <p:spPr>
            <a:xfrm>
              <a:off x="141950" y="157775"/>
              <a:ext cx="678725" cy="873075"/>
            </a:xfrm>
            <a:custGeom>
              <a:avLst/>
              <a:gdLst/>
              <a:ahLst/>
              <a:cxnLst/>
              <a:rect l="l" t="t" r="r" b="b"/>
              <a:pathLst>
                <a:path w="27149" h="34923" fill="none" extrusionOk="0">
                  <a:moveTo>
                    <a:pt x="26989" y="0"/>
                  </a:moveTo>
                  <a:cubicBezTo>
                    <a:pt x="27149" y="2829"/>
                    <a:pt x="26971" y="5675"/>
                    <a:pt x="26491" y="8451"/>
                  </a:cubicBezTo>
                  <a:cubicBezTo>
                    <a:pt x="26473" y="8540"/>
                    <a:pt x="26473" y="8629"/>
                    <a:pt x="26455" y="8718"/>
                  </a:cubicBezTo>
                  <a:cubicBezTo>
                    <a:pt x="24836" y="17542"/>
                    <a:pt x="19712" y="25832"/>
                    <a:pt x="12080" y="30546"/>
                  </a:cubicBezTo>
                  <a:cubicBezTo>
                    <a:pt x="8398" y="32806"/>
                    <a:pt x="4270" y="34193"/>
                    <a:pt x="1" y="3492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364775" y="141850"/>
              <a:ext cx="1816875" cy="397650"/>
            </a:xfrm>
            <a:custGeom>
              <a:avLst/>
              <a:gdLst/>
              <a:ahLst/>
              <a:cxnLst/>
              <a:rect l="l" t="t" r="r" b="b"/>
              <a:pathLst>
                <a:path w="72675" h="15906" fill="none" extrusionOk="0">
                  <a:moveTo>
                    <a:pt x="1" y="1104"/>
                  </a:moveTo>
                  <a:cubicBezTo>
                    <a:pt x="5142" y="5569"/>
                    <a:pt x="11084" y="8967"/>
                    <a:pt x="17542" y="11138"/>
                  </a:cubicBezTo>
                  <a:cubicBezTo>
                    <a:pt x="31490" y="15905"/>
                    <a:pt x="47430" y="15140"/>
                    <a:pt x="60488" y="8202"/>
                  </a:cubicBezTo>
                  <a:cubicBezTo>
                    <a:pt x="64829" y="5907"/>
                    <a:pt x="68796" y="3043"/>
                    <a:pt x="72675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7628325" y="205975"/>
            <a:ext cx="1371225" cy="399850"/>
          </a:xfrm>
          <a:custGeom>
            <a:avLst/>
            <a:gdLst/>
            <a:ahLst/>
            <a:cxnLst/>
            <a:rect l="l" t="t" r="r" b="b"/>
            <a:pathLst>
              <a:path w="54849" h="15994" fill="none" extrusionOk="0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8735325" y="3911400"/>
            <a:ext cx="264225" cy="1032300"/>
            <a:chOff x="8735325" y="3911400"/>
            <a:chExt cx="264225" cy="1032300"/>
          </a:xfrm>
        </p:grpSpPr>
        <p:sp>
          <p:nvSpPr>
            <p:cNvPr id="163" name="Google Shape;163;p7"/>
            <p:cNvSpPr/>
            <p:nvPr/>
          </p:nvSpPr>
          <p:spPr>
            <a:xfrm>
              <a:off x="8979050" y="3911400"/>
              <a:ext cx="20500" cy="26700"/>
            </a:xfrm>
            <a:custGeom>
              <a:avLst/>
              <a:gdLst/>
              <a:ahLst/>
              <a:cxnLst/>
              <a:rect l="l" t="t" r="r" b="b"/>
              <a:pathLst>
                <a:path w="820" h="1068" fill="none" extrusionOk="0">
                  <a:moveTo>
                    <a:pt x="819" y="0"/>
                  </a:moveTo>
                  <a:cubicBezTo>
                    <a:pt x="535" y="356"/>
                    <a:pt x="268" y="712"/>
                    <a:pt x="1" y="106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735325" y="3991000"/>
              <a:ext cx="218850" cy="904675"/>
            </a:xfrm>
            <a:custGeom>
              <a:avLst/>
              <a:gdLst/>
              <a:ahLst/>
              <a:cxnLst/>
              <a:rect l="l" t="t" r="r" b="b"/>
              <a:pathLst>
                <a:path w="8754" h="36187" fill="none" extrusionOk="0">
                  <a:moveTo>
                    <a:pt x="8238" y="1"/>
                  </a:moveTo>
                  <a:cubicBezTo>
                    <a:pt x="6797" y="2046"/>
                    <a:pt x="5462" y="4181"/>
                    <a:pt x="4253" y="6387"/>
                  </a:cubicBezTo>
                  <a:cubicBezTo>
                    <a:pt x="1851" y="10782"/>
                    <a:pt x="1" y="15709"/>
                    <a:pt x="588" y="20673"/>
                  </a:cubicBezTo>
                  <a:cubicBezTo>
                    <a:pt x="1086" y="24889"/>
                    <a:pt x="3292" y="28679"/>
                    <a:pt x="5676" y="32166"/>
                  </a:cubicBezTo>
                  <a:cubicBezTo>
                    <a:pt x="6619" y="33571"/>
                    <a:pt x="7651" y="34905"/>
                    <a:pt x="8754" y="3618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975950" y="4919650"/>
              <a:ext cx="23600" cy="24050"/>
            </a:xfrm>
            <a:custGeom>
              <a:avLst/>
              <a:gdLst/>
              <a:ahLst/>
              <a:cxnLst/>
              <a:rect l="l" t="t" r="r" b="b"/>
              <a:pathLst>
                <a:path w="944" h="962" fill="none" extrusionOk="0">
                  <a:moveTo>
                    <a:pt x="0" y="1"/>
                  </a:moveTo>
                  <a:cubicBezTo>
                    <a:pt x="303" y="339"/>
                    <a:pt x="623" y="641"/>
                    <a:pt x="943" y="962"/>
                  </a:cubicBezTo>
                </a:path>
              </a:pathLst>
            </a:custGeom>
            <a:noFill/>
            <a:ln w="11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7"/>
          <p:cNvGrpSpPr/>
          <p:nvPr/>
        </p:nvGrpSpPr>
        <p:grpSpPr>
          <a:xfrm>
            <a:off x="3235384" y="605834"/>
            <a:ext cx="2673216" cy="132451"/>
            <a:chOff x="-2427878" y="1527634"/>
            <a:chExt cx="2673216" cy="132451"/>
          </a:xfrm>
        </p:grpSpPr>
        <p:sp>
          <p:nvSpPr>
            <p:cNvPr id="167" name="Google Shape;167;p7"/>
            <p:cNvSpPr/>
            <p:nvPr/>
          </p:nvSpPr>
          <p:spPr>
            <a:xfrm>
              <a:off x="-2427878" y="1552189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2403323" y="1527634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2369113" y="1552189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52343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76898" y="1624976"/>
              <a:ext cx="34230" cy="11432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11108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7"/>
          <p:cNvSpPr/>
          <p:nvPr/>
        </p:nvSpPr>
        <p:spPr>
          <a:xfrm>
            <a:off x="1439513" y="4640340"/>
            <a:ext cx="35086" cy="10532"/>
          </a:xfrm>
          <a:custGeom>
            <a:avLst/>
            <a:gdLst/>
            <a:ahLst/>
            <a:cxnLst/>
            <a:rect l="l" t="t" r="r" b="b"/>
            <a:pathLst>
              <a:path w="1599" h="480" extrusionOk="0">
                <a:moveTo>
                  <a:pt x="799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799" y="480"/>
                </a:cubicBezTo>
                <a:cubicBezTo>
                  <a:pt x="1239" y="480"/>
                  <a:pt x="1599" y="360"/>
                  <a:pt x="1599" y="240"/>
                </a:cubicBezTo>
                <a:cubicBezTo>
                  <a:pt x="1599" y="120"/>
                  <a:pt x="1239" y="0"/>
                  <a:pt x="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464068" y="4615785"/>
            <a:ext cx="34208" cy="10532"/>
          </a:xfrm>
          <a:custGeom>
            <a:avLst/>
            <a:gdLst/>
            <a:ahLst/>
            <a:cxnLst/>
            <a:rect l="l" t="t" r="r" b="b"/>
            <a:pathLst>
              <a:path w="1559" h="480" extrusionOk="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400"/>
                  <a:pt x="360" y="480"/>
                  <a:pt x="800" y="480"/>
                </a:cubicBezTo>
                <a:cubicBezTo>
                  <a:pt x="1199" y="480"/>
                  <a:pt x="1559" y="400"/>
                  <a:pt x="1559" y="240"/>
                </a:cubicBezTo>
                <a:cubicBezTo>
                  <a:pt x="1559" y="120"/>
                  <a:pt x="119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1498256" y="4640340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40" y="480"/>
                  <a:pt x="1560" y="36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5674680" y="4856968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5699235" y="4833291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5733445" y="4856968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3756630" y="4576871"/>
            <a:ext cx="34208" cy="1055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3781185" y="4553193"/>
            <a:ext cx="34208" cy="1055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3815373" y="4576871"/>
            <a:ext cx="34230" cy="10554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6484916" y="539508"/>
            <a:ext cx="124087" cy="50484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688711" y="565933"/>
            <a:ext cx="217298" cy="79544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6931393" y="546088"/>
            <a:ext cx="169226" cy="63436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ubTitle" idx="1"/>
          </p:nvPr>
        </p:nvSpPr>
        <p:spPr>
          <a:xfrm>
            <a:off x="713213" y="2524863"/>
            <a:ext cx="2815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13225" y="1538175"/>
            <a:ext cx="21387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126100" y="3099575"/>
            <a:ext cx="8971800" cy="19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ubTitle" idx="1"/>
          </p:nvPr>
        </p:nvSpPr>
        <p:spPr>
          <a:xfrm>
            <a:off x="1756350" y="3756475"/>
            <a:ext cx="5631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756350" y="4334100"/>
            <a:ext cx="563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1" name="Google Shape;191;p8"/>
          <p:cNvGrpSpPr/>
          <p:nvPr/>
        </p:nvGrpSpPr>
        <p:grpSpPr>
          <a:xfrm>
            <a:off x="338430" y="275743"/>
            <a:ext cx="2011045" cy="542907"/>
            <a:chOff x="6782580" y="302418"/>
            <a:chExt cx="2011045" cy="542907"/>
          </a:xfrm>
        </p:grpSpPr>
        <p:sp>
          <p:nvSpPr>
            <p:cNvPr id="192" name="Google Shape;192;p8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 flipH="1">
            <a:off x="6621055" y="414143"/>
            <a:ext cx="2011045" cy="542907"/>
            <a:chOff x="6782580" y="302418"/>
            <a:chExt cx="2011045" cy="542907"/>
          </a:xfrm>
        </p:grpSpPr>
        <p:sp>
          <p:nvSpPr>
            <p:cNvPr id="199" name="Google Shape;199;p8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6042785" y="519652"/>
            <a:ext cx="33918" cy="10436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800" y="480"/>
                </a:cubicBezTo>
                <a:cubicBezTo>
                  <a:pt x="1199" y="480"/>
                  <a:pt x="1559" y="360"/>
                  <a:pt x="1559" y="240"/>
                </a:cubicBezTo>
                <a:cubicBezTo>
                  <a:pt x="1559" y="120"/>
                  <a:pt x="119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6067115" y="495322"/>
            <a:ext cx="33918" cy="10436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760" y="0"/>
                </a:moveTo>
                <a:cubicBezTo>
                  <a:pt x="320" y="0"/>
                  <a:pt x="0" y="120"/>
                  <a:pt x="0" y="240"/>
                </a:cubicBezTo>
                <a:cubicBezTo>
                  <a:pt x="0" y="400"/>
                  <a:pt x="320" y="480"/>
                  <a:pt x="760" y="480"/>
                </a:cubicBezTo>
                <a:cubicBezTo>
                  <a:pt x="1199" y="480"/>
                  <a:pt x="1559" y="400"/>
                  <a:pt x="1559" y="240"/>
                </a:cubicBezTo>
                <a:cubicBezTo>
                  <a:pt x="1559" y="120"/>
                  <a:pt x="1199" y="0"/>
                  <a:pt x="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6101012" y="519652"/>
            <a:ext cx="33897" cy="10436"/>
          </a:xfrm>
          <a:custGeom>
            <a:avLst/>
            <a:gdLst/>
            <a:ahLst/>
            <a:cxnLst/>
            <a:rect l="l" t="t" r="r" b="b"/>
            <a:pathLst>
              <a:path w="1559" h="480" extrusionOk="0">
                <a:moveTo>
                  <a:pt x="76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20" y="480"/>
                  <a:pt x="760" y="480"/>
                </a:cubicBezTo>
                <a:cubicBezTo>
                  <a:pt x="1199" y="480"/>
                  <a:pt x="1559" y="360"/>
                  <a:pt x="1559" y="240"/>
                </a:cubicBezTo>
                <a:cubicBezTo>
                  <a:pt x="1559" y="120"/>
                  <a:pt x="1199" y="0"/>
                  <a:pt x="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5681222" y="4775532"/>
            <a:ext cx="92123" cy="34766"/>
            <a:chOff x="4763934" y="3750311"/>
            <a:chExt cx="88691" cy="33471"/>
          </a:xfrm>
        </p:grpSpPr>
        <p:sp>
          <p:nvSpPr>
            <p:cNvPr id="210" name="Google Shape;210;p9"/>
            <p:cNvSpPr/>
            <p:nvPr/>
          </p:nvSpPr>
          <p:spPr>
            <a:xfrm>
              <a:off x="4763934" y="3773734"/>
              <a:ext cx="33471" cy="10048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787357" y="3750311"/>
              <a:ext cx="32634" cy="10048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4819970" y="3773734"/>
              <a:ext cx="32655" cy="10048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9"/>
          <p:cNvSpPr/>
          <p:nvPr/>
        </p:nvSpPr>
        <p:spPr>
          <a:xfrm>
            <a:off x="6117514" y="2259375"/>
            <a:ext cx="33918" cy="10436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360"/>
                  <a:pt x="360" y="480"/>
                  <a:pt x="800" y="480"/>
                </a:cubicBezTo>
                <a:cubicBezTo>
                  <a:pt x="1240" y="480"/>
                  <a:pt x="1559" y="360"/>
                  <a:pt x="1559" y="240"/>
                </a:cubicBezTo>
                <a:cubicBezTo>
                  <a:pt x="1559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6141844" y="2235046"/>
            <a:ext cx="33918" cy="10436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6175740" y="2259375"/>
            <a:ext cx="33918" cy="10436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800" y="480"/>
                </a:cubicBezTo>
                <a:cubicBezTo>
                  <a:pt x="1239" y="480"/>
                  <a:pt x="1559" y="360"/>
                  <a:pt x="1559" y="240"/>
                </a:cubicBezTo>
                <a:cubicBezTo>
                  <a:pt x="1559" y="120"/>
                  <a:pt x="123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9"/>
          <p:cNvGrpSpPr/>
          <p:nvPr/>
        </p:nvGrpSpPr>
        <p:grpSpPr>
          <a:xfrm>
            <a:off x="8599351" y="972772"/>
            <a:ext cx="92145" cy="34788"/>
            <a:chOff x="8599351" y="591772"/>
            <a:chExt cx="92145" cy="34788"/>
          </a:xfrm>
        </p:grpSpPr>
        <p:sp>
          <p:nvSpPr>
            <p:cNvPr id="217" name="Google Shape;217;p9"/>
            <p:cNvSpPr/>
            <p:nvPr/>
          </p:nvSpPr>
          <p:spPr>
            <a:xfrm>
              <a:off x="8599351" y="616102"/>
              <a:ext cx="33918" cy="1045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623681" y="591772"/>
              <a:ext cx="33918" cy="11328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657577" y="616102"/>
              <a:ext cx="33918" cy="1045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9"/>
          <p:cNvSpPr/>
          <p:nvPr/>
        </p:nvSpPr>
        <p:spPr>
          <a:xfrm>
            <a:off x="5469952" y="3452945"/>
            <a:ext cx="166658" cy="67803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743664" y="3488436"/>
            <a:ext cx="291847" cy="106833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6069602" y="3461783"/>
            <a:ext cx="227283" cy="851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8778357" y="4074762"/>
            <a:ext cx="92145" cy="33897"/>
            <a:chOff x="8778357" y="3846162"/>
            <a:chExt cx="92145" cy="33897"/>
          </a:xfrm>
        </p:grpSpPr>
        <p:sp>
          <p:nvSpPr>
            <p:cNvPr id="224" name="Google Shape;224;p9"/>
            <p:cNvSpPr/>
            <p:nvPr/>
          </p:nvSpPr>
          <p:spPr>
            <a:xfrm>
              <a:off x="8778357" y="3869622"/>
              <a:ext cx="33918" cy="10436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802687" y="3846162"/>
              <a:ext cx="33918" cy="10436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836583" y="3869622"/>
              <a:ext cx="33918" cy="10436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6877891" y="3365588"/>
            <a:ext cx="33897" cy="10458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6902221" y="3342128"/>
            <a:ext cx="33897" cy="10458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6936096" y="3365588"/>
            <a:ext cx="33918" cy="10458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5082177" y="1747651"/>
            <a:ext cx="92123" cy="34788"/>
            <a:chOff x="4736324" y="1804332"/>
            <a:chExt cx="88691" cy="33492"/>
          </a:xfrm>
        </p:grpSpPr>
        <p:sp>
          <p:nvSpPr>
            <p:cNvPr id="231" name="Google Shape;231;p9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9"/>
          <p:cNvSpPr/>
          <p:nvPr/>
        </p:nvSpPr>
        <p:spPr>
          <a:xfrm flipH="1">
            <a:off x="117025" y="90075"/>
            <a:ext cx="4792500" cy="49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06275" y="144950"/>
            <a:ext cx="4720800" cy="17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4298190" y="981689"/>
            <a:ext cx="92123" cy="34788"/>
            <a:chOff x="4736324" y="1804332"/>
            <a:chExt cx="88691" cy="33492"/>
          </a:xfrm>
        </p:grpSpPr>
        <p:sp>
          <p:nvSpPr>
            <p:cNvPr id="237" name="Google Shape;237;p9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625040" y="1505539"/>
            <a:ext cx="92123" cy="34788"/>
            <a:chOff x="4736324" y="1804332"/>
            <a:chExt cx="88691" cy="33492"/>
          </a:xfrm>
        </p:grpSpPr>
        <p:sp>
          <p:nvSpPr>
            <p:cNvPr id="241" name="Google Shape;241;p9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4608040" y="1663839"/>
            <a:ext cx="92123" cy="34788"/>
            <a:chOff x="4736324" y="1804332"/>
            <a:chExt cx="88691" cy="33492"/>
          </a:xfrm>
        </p:grpSpPr>
        <p:sp>
          <p:nvSpPr>
            <p:cNvPr id="245" name="Google Shape;245;p9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9"/>
          <p:cNvSpPr/>
          <p:nvPr/>
        </p:nvSpPr>
        <p:spPr>
          <a:xfrm>
            <a:off x="3701443" y="374197"/>
            <a:ext cx="323018" cy="120198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557477" y="572708"/>
            <a:ext cx="227283" cy="851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713225" y="2363275"/>
            <a:ext cx="3476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3242375"/>
            <a:ext cx="3476100" cy="1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/>
          <p:nvPr/>
        </p:nvSpPr>
        <p:spPr>
          <a:xfrm>
            <a:off x="135125" y="515475"/>
            <a:ext cx="8868900" cy="56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142225" y="142275"/>
            <a:ext cx="8862000" cy="8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0"/>
          <p:cNvGrpSpPr/>
          <p:nvPr/>
        </p:nvGrpSpPr>
        <p:grpSpPr>
          <a:xfrm>
            <a:off x="130750" y="1072175"/>
            <a:ext cx="8868800" cy="3887975"/>
            <a:chOff x="130750" y="1072175"/>
            <a:chExt cx="8868800" cy="3887975"/>
          </a:xfrm>
        </p:grpSpPr>
        <p:sp>
          <p:nvSpPr>
            <p:cNvPr id="256" name="Google Shape;256;p10"/>
            <p:cNvSpPr/>
            <p:nvPr/>
          </p:nvSpPr>
          <p:spPr>
            <a:xfrm>
              <a:off x="197900" y="1132675"/>
              <a:ext cx="678725" cy="873075"/>
            </a:xfrm>
            <a:custGeom>
              <a:avLst/>
              <a:gdLst/>
              <a:ahLst/>
              <a:cxnLst/>
              <a:rect l="l" t="t" r="r" b="b"/>
              <a:pathLst>
                <a:path w="27149" h="34923" fill="none" extrusionOk="0">
                  <a:moveTo>
                    <a:pt x="26989" y="0"/>
                  </a:moveTo>
                  <a:cubicBezTo>
                    <a:pt x="27149" y="2829"/>
                    <a:pt x="26971" y="5675"/>
                    <a:pt x="26491" y="8451"/>
                  </a:cubicBezTo>
                  <a:cubicBezTo>
                    <a:pt x="26473" y="8540"/>
                    <a:pt x="26473" y="8629"/>
                    <a:pt x="26455" y="8718"/>
                  </a:cubicBezTo>
                  <a:cubicBezTo>
                    <a:pt x="24836" y="17542"/>
                    <a:pt x="19712" y="25832"/>
                    <a:pt x="12080" y="30546"/>
                  </a:cubicBezTo>
                  <a:cubicBezTo>
                    <a:pt x="8398" y="32806"/>
                    <a:pt x="4270" y="34193"/>
                    <a:pt x="1" y="3492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130750" y="1934875"/>
              <a:ext cx="32925" cy="4025"/>
            </a:xfrm>
            <a:custGeom>
              <a:avLst/>
              <a:gdLst/>
              <a:ahLst/>
              <a:cxnLst/>
              <a:rect l="l" t="t" r="r" b="b"/>
              <a:pathLst>
                <a:path w="1317" h="161" fill="none" extrusionOk="0">
                  <a:moveTo>
                    <a:pt x="1317" y="0"/>
                  </a:moveTo>
                  <a:cubicBezTo>
                    <a:pt x="872" y="72"/>
                    <a:pt x="427" y="125"/>
                    <a:pt x="0" y="16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420725" y="1072175"/>
              <a:ext cx="1816875" cy="397650"/>
            </a:xfrm>
            <a:custGeom>
              <a:avLst/>
              <a:gdLst/>
              <a:ahLst/>
              <a:cxnLst/>
              <a:rect l="l" t="t" r="r" b="b"/>
              <a:pathLst>
                <a:path w="72675" h="15906" fill="none" extrusionOk="0">
                  <a:moveTo>
                    <a:pt x="1" y="1104"/>
                  </a:moveTo>
                  <a:cubicBezTo>
                    <a:pt x="5142" y="5569"/>
                    <a:pt x="11084" y="8967"/>
                    <a:pt x="17542" y="11138"/>
                  </a:cubicBezTo>
                  <a:cubicBezTo>
                    <a:pt x="31490" y="15905"/>
                    <a:pt x="47430" y="15140"/>
                    <a:pt x="60488" y="8202"/>
                  </a:cubicBezTo>
                  <a:cubicBezTo>
                    <a:pt x="64829" y="5907"/>
                    <a:pt x="68796" y="3043"/>
                    <a:pt x="72675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30750" y="2706075"/>
              <a:ext cx="2820250" cy="2254075"/>
            </a:xfrm>
            <a:custGeom>
              <a:avLst/>
              <a:gdLst/>
              <a:ahLst/>
              <a:cxnLst/>
              <a:rect l="l" t="t" r="r" b="b"/>
              <a:pathLst>
                <a:path w="112810" h="90163" fill="none" extrusionOk="0">
                  <a:moveTo>
                    <a:pt x="107739" y="52162"/>
                  </a:moveTo>
                  <a:cubicBezTo>
                    <a:pt x="109999" y="55151"/>
                    <a:pt x="111404" y="58692"/>
                    <a:pt x="111760" y="62428"/>
                  </a:cubicBezTo>
                  <a:cubicBezTo>
                    <a:pt x="112809" y="73048"/>
                    <a:pt x="104875" y="83296"/>
                    <a:pt x="94770" y="86729"/>
                  </a:cubicBezTo>
                  <a:cubicBezTo>
                    <a:pt x="84683" y="90163"/>
                    <a:pt x="73208" y="87583"/>
                    <a:pt x="64259" y="81784"/>
                  </a:cubicBezTo>
                  <a:cubicBezTo>
                    <a:pt x="56485" y="76731"/>
                    <a:pt x="50365" y="69490"/>
                    <a:pt x="46682" y="60987"/>
                  </a:cubicBezTo>
                  <a:cubicBezTo>
                    <a:pt x="43445" y="53479"/>
                    <a:pt x="42235" y="45260"/>
                    <a:pt x="39673" y="37503"/>
                  </a:cubicBezTo>
                  <a:cubicBezTo>
                    <a:pt x="36488" y="27914"/>
                    <a:pt x="31311" y="19108"/>
                    <a:pt x="24462" y="11671"/>
                  </a:cubicBezTo>
                  <a:cubicBezTo>
                    <a:pt x="20459" y="7348"/>
                    <a:pt x="15798" y="3452"/>
                    <a:pt x="10230" y="1531"/>
                  </a:cubicBezTo>
                  <a:cubicBezTo>
                    <a:pt x="6939" y="392"/>
                    <a:pt x="3452" y="1"/>
                    <a:pt x="0" y="35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7561600" y="1115775"/>
              <a:ext cx="1371225" cy="399850"/>
            </a:xfrm>
            <a:custGeom>
              <a:avLst/>
              <a:gdLst/>
              <a:ahLst/>
              <a:cxnLst/>
              <a:rect l="l" t="t" r="r" b="b"/>
              <a:pathLst>
                <a:path w="54849" h="15994" fill="none" extrusionOk="0">
                  <a:moveTo>
                    <a:pt x="1" y="0"/>
                  </a:moveTo>
                  <a:cubicBezTo>
                    <a:pt x="2171" y="2953"/>
                    <a:pt x="4858" y="5480"/>
                    <a:pt x="7953" y="7454"/>
                  </a:cubicBezTo>
                  <a:cubicBezTo>
                    <a:pt x="21438" y="15994"/>
                    <a:pt x="39033" y="11439"/>
                    <a:pt x="54849" y="1377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0"/>
            <p:cNvGrpSpPr/>
            <p:nvPr/>
          </p:nvGrpSpPr>
          <p:grpSpPr>
            <a:xfrm>
              <a:off x="8735325" y="3911400"/>
              <a:ext cx="264225" cy="1032300"/>
              <a:chOff x="8735325" y="3911400"/>
              <a:chExt cx="264225" cy="1032300"/>
            </a:xfrm>
          </p:grpSpPr>
          <p:sp>
            <p:nvSpPr>
              <p:cNvPr id="262" name="Google Shape;262;p10"/>
              <p:cNvSpPr/>
              <p:nvPr/>
            </p:nvSpPr>
            <p:spPr>
              <a:xfrm>
                <a:off x="8979050" y="3911400"/>
                <a:ext cx="205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68" fill="none" extrusionOk="0">
                    <a:moveTo>
                      <a:pt x="819" y="0"/>
                    </a:moveTo>
                    <a:cubicBezTo>
                      <a:pt x="535" y="356"/>
                      <a:pt x="268" y="712"/>
                      <a:pt x="1" y="1067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8735325" y="3991000"/>
                <a:ext cx="218850" cy="904675"/>
              </a:xfrm>
              <a:custGeom>
                <a:avLst/>
                <a:gdLst/>
                <a:ahLst/>
                <a:cxnLst/>
                <a:rect l="l" t="t" r="r" b="b"/>
                <a:pathLst>
                  <a:path w="8754" h="36187" fill="none" extrusionOk="0">
                    <a:moveTo>
                      <a:pt x="8238" y="1"/>
                    </a:moveTo>
                    <a:cubicBezTo>
                      <a:pt x="6797" y="2046"/>
                      <a:pt x="5462" y="4181"/>
                      <a:pt x="4253" y="6387"/>
                    </a:cubicBezTo>
                    <a:cubicBezTo>
                      <a:pt x="1851" y="10782"/>
                      <a:pt x="1" y="15709"/>
                      <a:pt x="588" y="20673"/>
                    </a:cubicBezTo>
                    <a:cubicBezTo>
                      <a:pt x="1086" y="24889"/>
                      <a:pt x="3292" y="28679"/>
                      <a:pt x="5676" y="32166"/>
                    </a:cubicBezTo>
                    <a:cubicBezTo>
                      <a:pt x="6619" y="33571"/>
                      <a:pt x="7651" y="34905"/>
                      <a:pt x="8754" y="36186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8975950" y="4919650"/>
                <a:ext cx="2360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62" fill="none" extrusionOk="0">
                    <a:moveTo>
                      <a:pt x="0" y="1"/>
                    </a:moveTo>
                    <a:cubicBezTo>
                      <a:pt x="303" y="339"/>
                      <a:pt x="623" y="641"/>
                      <a:pt x="943" y="962"/>
                    </a:cubicBezTo>
                  </a:path>
                </a:pathLst>
              </a:custGeom>
              <a:noFill/>
              <a:ln w="111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10"/>
            <p:cNvSpPr/>
            <p:nvPr/>
          </p:nvSpPr>
          <p:spPr>
            <a:xfrm>
              <a:off x="2665070" y="3542320"/>
              <a:ext cx="319897" cy="469950"/>
            </a:xfrm>
            <a:custGeom>
              <a:avLst/>
              <a:gdLst/>
              <a:ahLst/>
              <a:cxnLst/>
              <a:rect l="l" t="t" r="r" b="b"/>
              <a:pathLst>
                <a:path w="3988" h="5859" extrusionOk="0">
                  <a:moveTo>
                    <a:pt x="1997" y="851"/>
                  </a:moveTo>
                  <a:cubicBezTo>
                    <a:pt x="2552" y="851"/>
                    <a:pt x="3082" y="1281"/>
                    <a:pt x="3082" y="1927"/>
                  </a:cubicBezTo>
                  <a:cubicBezTo>
                    <a:pt x="3073" y="2528"/>
                    <a:pt x="2574" y="3002"/>
                    <a:pt x="1981" y="3002"/>
                  </a:cubicBezTo>
                  <a:cubicBezTo>
                    <a:pt x="1033" y="2976"/>
                    <a:pt x="576" y="1817"/>
                    <a:pt x="1253" y="1156"/>
                  </a:cubicBezTo>
                  <a:cubicBezTo>
                    <a:pt x="1472" y="946"/>
                    <a:pt x="1737" y="851"/>
                    <a:pt x="1997" y="851"/>
                  </a:cubicBezTo>
                  <a:close/>
                  <a:moveTo>
                    <a:pt x="1971" y="1"/>
                  </a:moveTo>
                  <a:cubicBezTo>
                    <a:pt x="882" y="1"/>
                    <a:pt x="1" y="862"/>
                    <a:pt x="1" y="1927"/>
                  </a:cubicBezTo>
                  <a:cubicBezTo>
                    <a:pt x="1" y="2223"/>
                    <a:pt x="68" y="2519"/>
                    <a:pt x="212" y="2790"/>
                  </a:cubicBezTo>
                  <a:lnTo>
                    <a:pt x="221" y="2807"/>
                  </a:lnTo>
                  <a:cubicBezTo>
                    <a:pt x="229" y="2832"/>
                    <a:pt x="246" y="2858"/>
                    <a:pt x="255" y="2875"/>
                  </a:cubicBezTo>
                  <a:lnTo>
                    <a:pt x="1880" y="5795"/>
                  </a:lnTo>
                  <a:cubicBezTo>
                    <a:pt x="1901" y="5837"/>
                    <a:pt x="1939" y="5859"/>
                    <a:pt x="1977" y="5859"/>
                  </a:cubicBezTo>
                  <a:cubicBezTo>
                    <a:pt x="2015" y="5859"/>
                    <a:pt x="2053" y="5837"/>
                    <a:pt x="2074" y="5795"/>
                  </a:cubicBezTo>
                  <a:lnTo>
                    <a:pt x="3598" y="3036"/>
                  </a:lnTo>
                  <a:cubicBezTo>
                    <a:pt x="3861" y="2672"/>
                    <a:pt x="3988" y="2223"/>
                    <a:pt x="3954" y="1774"/>
                  </a:cubicBezTo>
                  <a:cubicBezTo>
                    <a:pt x="3861" y="809"/>
                    <a:pt x="3073" y="56"/>
                    <a:pt x="2108" y="5"/>
                  </a:cubicBezTo>
                  <a:cubicBezTo>
                    <a:pt x="2062" y="2"/>
                    <a:pt x="2016" y="1"/>
                    <a:pt x="1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0"/>
          <p:cNvSpPr txBox="1">
            <a:spLocks noGrp="1"/>
          </p:cNvSpPr>
          <p:nvPr>
            <p:ph type="title"/>
          </p:nvPr>
        </p:nvSpPr>
        <p:spPr>
          <a:xfrm>
            <a:off x="1185650" y="2068675"/>
            <a:ext cx="18591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7" name="Google Shape;267;p10"/>
          <p:cNvGrpSpPr/>
          <p:nvPr/>
        </p:nvGrpSpPr>
        <p:grpSpPr>
          <a:xfrm>
            <a:off x="3235384" y="605834"/>
            <a:ext cx="2673216" cy="132451"/>
            <a:chOff x="-2427878" y="1527634"/>
            <a:chExt cx="2673216" cy="132451"/>
          </a:xfrm>
        </p:grpSpPr>
        <p:sp>
          <p:nvSpPr>
            <p:cNvPr id="268" name="Google Shape;268;p10"/>
            <p:cNvSpPr/>
            <p:nvPr/>
          </p:nvSpPr>
          <p:spPr>
            <a:xfrm>
              <a:off x="-2427878" y="1552189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-2403323" y="1527634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-2369113" y="1552189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152343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176898" y="1624976"/>
              <a:ext cx="34230" cy="11432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11108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0"/>
          <p:cNvSpPr/>
          <p:nvPr/>
        </p:nvSpPr>
        <p:spPr>
          <a:xfrm>
            <a:off x="6484916" y="539508"/>
            <a:ext cx="124087" cy="50484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6688711" y="565933"/>
            <a:ext cx="217298" cy="79544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6931393" y="546088"/>
            <a:ext cx="169226" cy="63436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364936" y="292608"/>
            <a:ext cx="217298" cy="79544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607618" y="272763"/>
            <a:ext cx="169226" cy="63436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00" y="0"/>
            <a:ext cx="9144150" cy="5143500"/>
            <a:chOff x="-100" y="0"/>
            <a:chExt cx="9144150" cy="5143500"/>
          </a:xfrm>
        </p:grpSpPr>
        <p:sp>
          <p:nvSpPr>
            <p:cNvPr id="7" name="Google Shape;7;p1"/>
            <p:cNvSpPr/>
            <p:nvPr/>
          </p:nvSpPr>
          <p:spPr>
            <a:xfrm>
              <a:off x="-100" y="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00" y="499950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-249985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650030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>
            <a:spLocks noGrp="1"/>
          </p:cNvSpPr>
          <p:nvPr>
            <p:ph type="ctrTitle"/>
          </p:nvPr>
        </p:nvSpPr>
        <p:spPr>
          <a:xfrm>
            <a:off x="471396" y="1156049"/>
            <a:ext cx="3557100" cy="2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Người đi du lịch</a:t>
            </a:r>
            <a:endParaRPr dirty="0"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4735042" y="1475008"/>
            <a:ext cx="3979787" cy="3497596"/>
            <a:chOff x="4004450" y="2706750"/>
            <a:chExt cx="2338850" cy="2055475"/>
          </a:xfrm>
        </p:grpSpPr>
        <p:sp>
          <p:nvSpPr>
            <p:cNvPr id="666" name="Google Shape;666;p28"/>
            <p:cNvSpPr/>
            <p:nvPr/>
          </p:nvSpPr>
          <p:spPr>
            <a:xfrm>
              <a:off x="4004450" y="4268650"/>
              <a:ext cx="428775" cy="268850"/>
            </a:xfrm>
            <a:custGeom>
              <a:avLst/>
              <a:gdLst/>
              <a:ahLst/>
              <a:cxnLst/>
              <a:rect l="l" t="t" r="r" b="b"/>
              <a:pathLst>
                <a:path w="17151" h="10754" extrusionOk="0">
                  <a:moveTo>
                    <a:pt x="0" y="0"/>
                  </a:moveTo>
                  <a:lnTo>
                    <a:pt x="0" y="10753"/>
                  </a:lnTo>
                  <a:lnTo>
                    <a:pt x="17150" y="1075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042400" y="418432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1" y="1"/>
                  </a:moveTo>
                  <a:lnTo>
                    <a:pt x="1" y="3373"/>
                  </a:lnTo>
                  <a:lnTo>
                    <a:pt x="17151" y="3373"/>
                  </a:lnTo>
                  <a:lnTo>
                    <a:pt x="17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033075" y="453747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0" y="0"/>
                  </a:moveTo>
                  <a:lnTo>
                    <a:pt x="0" y="3373"/>
                  </a:lnTo>
                  <a:lnTo>
                    <a:pt x="17150" y="337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rgbClr val="AF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047075" y="4621175"/>
              <a:ext cx="394250" cy="45450"/>
            </a:xfrm>
            <a:custGeom>
              <a:avLst/>
              <a:gdLst/>
              <a:ahLst/>
              <a:cxnLst/>
              <a:rect l="l" t="t" r="r" b="b"/>
              <a:pathLst>
                <a:path w="15770" h="1818" extrusionOk="0">
                  <a:moveTo>
                    <a:pt x="1" y="0"/>
                  </a:moveTo>
                  <a:lnTo>
                    <a:pt x="1" y="1817"/>
                  </a:lnTo>
                  <a:lnTo>
                    <a:pt x="15769" y="1817"/>
                  </a:lnTo>
                  <a:lnTo>
                    <a:pt x="15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226600" y="4179750"/>
              <a:ext cx="169900" cy="492375"/>
            </a:xfrm>
            <a:custGeom>
              <a:avLst/>
              <a:gdLst/>
              <a:ahLst/>
              <a:cxnLst/>
              <a:rect l="l" t="t" r="r" b="b"/>
              <a:pathLst>
                <a:path w="6796" h="19695" extrusionOk="0">
                  <a:moveTo>
                    <a:pt x="554" y="0"/>
                  </a:moveTo>
                  <a:cubicBezTo>
                    <a:pt x="427" y="0"/>
                    <a:pt x="296" y="19"/>
                    <a:pt x="162" y="59"/>
                  </a:cubicBezTo>
                  <a:cubicBezTo>
                    <a:pt x="100" y="84"/>
                    <a:pt x="38" y="122"/>
                    <a:pt x="1" y="184"/>
                  </a:cubicBezTo>
                  <a:lnTo>
                    <a:pt x="88" y="184"/>
                  </a:lnTo>
                  <a:cubicBezTo>
                    <a:pt x="96" y="184"/>
                    <a:pt x="105" y="184"/>
                    <a:pt x="113" y="184"/>
                  </a:cubicBezTo>
                  <a:cubicBezTo>
                    <a:pt x="1083" y="184"/>
                    <a:pt x="1772" y="887"/>
                    <a:pt x="2266" y="1640"/>
                  </a:cubicBezTo>
                  <a:cubicBezTo>
                    <a:pt x="2950" y="2685"/>
                    <a:pt x="3423" y="3855"/>
                    <a:pt x="3809" y="5038"/>
                  </a:cubicBezTo>
                  <a:cubicBezTo>
                    <a:pt x="4157" y="6145"/>
                    <a:pt x="4444" y="7278"/>
                    <a:pt x="4643" y="8423"/>
                  </a:cubicBezTo>
                  <a:cubicBezTo>
                    <a:pt x="4979" y="10302"/>
                    <a:pt x="5402" y="12156"/>
                    <a:pt x="5713" y="14048"/>
                  </a:cubicBezTo>
                  <a:cubicBezTo>
                    <a:pt x="5887" y="15081"/>
                    <a:pt x="6074" y="16102"/>
                    <a:pt x="6236" y="17135"/>
                  </a:cubicBezTo>
                  <a:cubicBezTo>
                    <a:pt x="6311" y="17645"/>
                    <a:pt x="6721" y="19076"/>
                    <a:pt x="6273" y="19474"/>
                  </a:cubicBezTo>
                  <a:lnTo>
                    <a:pt x="5999" y="19474"/>
                  </a:lnTo>
                  <a:cubicBezTo>
                    <a:pt x="6037" y="19561"/>
                    <a:pt x="6086" y="19624"/>
                    <a:pt x="6161" y="19673"/>
                  </a:cubicBezTo>
                  <a:cubicBezTo>
                    <a:pt x="6198" y="19687"/>
                    <a:pt x="6238" y="19694"/>
                    <a:pt x="6276" y="19694"/>
                  </a:cubicBezTo>
                  <a:cubicBezTo>
                    <a:pt x="6341" y="19694"/>
                    <a:pt x="6405" y="19675"/>
                    <a:pt x="6460" y="19636"/>
                  </a:cubicBezTo>
                  <a:cubicBezTo>
                    <a:pt x="6796" y="19375"/>
                    <a:pt x="6721" y="18690"/>
                    <a:pt x="6671" y="18230"/>
                  </a:cubicBezTo>
                  <a:cubicBezTo>
                    <a:pt x="6572" y="17371"/>
                    <a:pt x="6447" y="16525"/>
                    <a:pt x="6298" y="15666"/>
                  </a:cubicBezTo>
                  <a:cubicBezTo>
                    <a:pt x="5937" y="13538"/>
                    <a:pt x="5539" y="11434"/>
                    <a:pt x="5128" y="9306"/>
                  </a:cubicBezTo>
                  <a:cubicBezTo>
                    <a:pt x="4605" y="6593"/>
                    <a:pt x="4070" y="3644"/>
                    <a:pt x="2440" y="1329"/>
                  </a:cubicBezTo>
                  <a:cubicBezTo>
                    <a:pt x="1980" y="687"/>
                    <a:pt x="1328" y="0"/>
                    <a:pt x="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108375" y="4180900"/>
              <a:ext cx="81225" cy="493875"/>
            </a:xfrm>
            <a:custGeom>
              <a:avLst/>
              <a:gdLst/>
              <a:ahLst/>
              <a:cxnLst/>
              <a:rect l="l" t="t" r="r" b="b"/>
              <a:pathLst>
                <a:path w="3249" h="19755" extrusionOk="0">
                  <a:moveTo>
                    <a:pt x="2871" y="0"/>
                  </a:moveTo>
                  <a:cubicBezTo>
                    <a:pt x="2167" y="0"/>
                    <a:pt x="1877" y="625"/>
                    <a:pt x="1768" y="1370"/>
                  </a:cubicBezTo>
                  <a:cubicBezTo>
                    <a:pt x="1643" y="2129"/>
                    <a:pt x="1544" y="2888"/>
                    <a:pt x="1444" y="3647"/>
                  </a:cubicBezTo>
                  <a:cubicBezTo>
                    <a:pt x="1195" y="5539"/>
                    <a:pt x="996" y="7443"/>
                    <a:pt x="809" y="9347"/>
                  </a:cubicBezTo>
                  <a:cubicBezTo>
                    <a:pt x="498" y="12421"/>
                    <a:pt x="187" y="15520"/>
                    <a:pt x="75" y="18619"/>
                  </a:cubicBezTo>
                  <a:cubicBezTo>
                    <a:pt x="63" y="18843"/>
                    <a:pt x="0" y="19217"/>
                    <a:pt x="87" y="19453"/>
                  </a:cubicBezTo>
                  <a:cubicBezTo>
                    <a:pt x="174" y="19670"/>
                    <a:pt x="421" y="19754"/>
                    <a:pt x="697" y="19754"/>
                  </a:cubicBezTo>
                  <a:cubicBezTo>
                    <a:pt x="1057" y="19754"/>
                    <a:pt x="1467" y="19611"/>
                    <a:pt x="1643" y="19428"/>
                  </a:cubicBezTo>
                  <a:lnTo>
                    <a:pt x="1183" y="19428"/>
                  </a:lnTo>
                  <a:cubicBezTo>
                    <a:pt x="1183" y="19428"/>
                    <a:pt x="958" y="19488"/>
                    <a:pt x="744" y="19488"/>
                  </a:cubicBezTo>
                  <a:cubicBezTo>
                    <a:pt x="591" y="19488"/>
                    <a:pt x="443" y="19457"/>
                    <a:pt x="386" y="19354"/>
                  </a:cubicBezTo>
                  <a:cubicBezTo>
                    <a:pt x="374" y="19279"/>
                    <a:pt x="374" y="19204"/>
                    <a:pt x="374" y="19130"/>
                  </a:cubicBezTo>
                  <a:cubicBezTo>
                    <a:pt x="374" y="18806"/>
                    <a:pt x="399" y="18482"/>
                    <a:pt x="411" y="18171"/>
                  </a:cubicBezTo>
                  <a:cubicBezTo>
                    <a:pt x="461" y="17026"/>
                    <a:pt x="548" y="15881"/>
                    <a:pt x="635" y="14736"/>
                  </a:cubicBezTo>
                  <a:cubicBezTo>
                    <a:pt x="884" y="11588"/>
                    <a:pt x="1195" y="8439"/>
                    <a:pt x="1556" y="5303"/>
                  </a:cubicBezTo>
                  <a:cubicBezTo>
                    <a:pt x="1656" y="4444"/>
                    <a:pt x="1755" y="3585"/>
                    <a:pt x="1867" y="2739"/>
                  </a:cubicBezTo>
                  <a:cubicBezTo>
                    <a:pt x="1917" y="2341"/>
                    <a:pt x="1979" y="1955"/>
                    <a:pt x="2029" y="1557"/>
                  </a:cubicBezTo>
                  <a:cubicBezTo>
                    <a:pt x="2127" y="907"/>
                    <a:pt x="2249" y="137"/>
                    <a:pt x="3084" y="137"/>
                  </a:cubicBezTo>
                  <a:cubicBezTo>
                    <a:pt x="3097" y="137"/>
                    <a:pt x="3111" y="137"/>
                    <a:pt x="3124" y="138"/>
                  </a:cubicBezTo>
                  <a:lnTo>
                    <a:pt x="3236" y="138"/>
                  </a:lnTo>
                  <a:cubicBezTo>
                    <a:pt x="3236" y="138"/>
                    <a:pt x="3249" y="13"/>
                    <a:pt x="2913" y="1"/>
                  </a:cubicBezTo>
                  <a:cubicBezTo>
                    <a:pt x="2899" y="0"/>
                    <a:pt x="2885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641650" y="4601150"/>
              <a:ext cx="101775" cy="107575"/>
            </a:xfrm>
            <a:custGeom>
              <a:avLst/>
              <a:gdLst/>
              <a:ahLst/>
              <a:cxnLst/>
              <a:rect l="l" t="t" r="r" b="b"/>
              <a:pathLst>
                <a:path w="4071" h="4303" extrusionOk="0">
                  <a:moveTo>
                    <a:pt x="2067" y="0"/>
                  </a:moveTo>
                  <a:cubicBezTo>
                    <a:pt x="1049" y="0"/>
                    <a:pt x="172" y="873"/>
                    <a:pt x="88" y="2021"/>
                  </a:cubicBezTo>
                  <a:cubicBezTo>
                    <a:pt x="1" y="3203"/>
                    <a:pt x="810" y="4224"/>
                    <a:pt x="1880" y="4298"/>
                  </a:cubicBezTo>
                  <a:cubicBezTo>
                    <a:pt x="1922" y="4301"/>
                    <a:pt x="1964" y="4303"/>
                    <a:pt x="2005" y="4303"/>
                  </a:cubicBezTo>
                  <a:cubicBezTo>
                    <a:pt x="3023" y="4303"/>
                    <a:pt x="3900" y="3431"/>
                    <a:pt x="3984" y="2295"/>
                  </a:cubicBezTo>
                  <a:cubicBezTo>
                    <a:pt x="4071" y="1100"/>
                    <a:pt x="3274" y="79"/>
                    <a:pt x="2191" y="5"/>
                  </a:cubicBezTo>
                  <a:cubicBezTo>
                    <a:pt x="2150" y="2"/>
                    <a:pt x="2108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677750" y="4620825"/>
              <a:ext cx="51050" cy="68850"/>
            </a:xfrm>
            <a:custGeom>
              <a:avLst/>
              <a:gdLst/>
              <a:ahLst/>
              <a:cxnLst/>
              <a:rect l="l" t="t" r="r" b="b"/>
              <a:pathLst>
                <a:path w="2042" h="2754" extrusionOk="0">
                  <a:moveTo>
                    <a:pt x="1072" y="0"/>
                  </a:moveTo>
                  <a:cubicBezTo>
                    <a:pt x="557" y="0"/>
                    <a:pt x="99" y="572"/>
                    <a:pt x="50" y="1309"/>
                  </a:cubicBezTo>
                  <a:cubicBezTo>
                    <a:pt x="1" y="2068"/>
                    <a:pt x="386" y="2715"/>
                    <a:pt x="922" y="2752"/>
                  </a:cubicBezTo>
                  <a:cubicBezTo>
                    <a:pt x="938" y="2753"/>
                    <a:pt x="954" y="2754"/>
                    <a:pt x="970" y="2754"/>
                  </a:cubicBezTo>
                  <a:cubicBezTo>
                    <a:pt x="1485" y="2754"/>
                    <a:pt x="1932" y="2182"/>
                    <a:pt x="1992" y="1445"/>
                  </a:cubicBezTo>
                  <a:cubicBezTo>
                    <a:pt x="2042" y="686"/>
                    <a:pt x="1656" y="39"/>
                    <a:pt x="1121" y="2"/>
                  </a:cubicBezTo>
                  <a:cubicBezTo>
                    <a:pt x="1105" y="1"/>
                    <a:pt x="1088" y="0"/>
                    <a:pt x="107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35700" y="4599650"/>
              <a:ext cx="91500" cy="97825"/>
            </a:xfrm>
            <a:custGeom>
              <a:avLst/>
              <a:gdLst/>
              <a:ahLst/>
              <a:cxnLst/>
              <a:rect l="l" t="t" r="r" b="b"/>
              <a:pathLst>
                <a:path w="3660" h="3913" extrusionOk="0">
                  <a:moveTo>
                    <a:pt x="1846" y="0"/>
                  </a:moveTo>
                  <a:cubicBezTo>
                    <a:pt x="899" y="0"/>
                    <a:pt x="110" y="817"/>
                    <a:pt x="50" y="1869"/>
                  </a:cubicBezTo>
                  <a:cubicBezTo>
                    <a:pt x="0" y="2952"/>
                    <a:pt x="747" y="3861"/>
                    <a:pt x="1730" y="3910"/>
                  </a:cubicBezTo>
                  <a:cubicBezTo>
                    <a:pt x="1758" y="3912"/>
                    <a:pt x="1786" y="3912"/>
                    <a:pt x="1814" y="3912"/>
                  </a:cubicBezTo>
                  <a:cubicBezTo>
                    <a:pt x="2760" y="3912"/>
                    <a:pt x="3549" y="3095"/>
                    <a:pt x="3609" y="2044"/>
                  </a:cubicBezTo>
                  <a:cubicBezTo>
                    <a:pt x="3659" y="961"/>
                    <a:pt x="2912" y="52"/>
                    <a:pt x="1929" y="2"/>
                  </a:cubicBezTo>
                  <a:cubicBezTo>
                    <a:pt x="1901" y="1"/>
                    <a:pt x="187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68050" y="4617100"/>
              <a:ext cx="43575" cy="62925"/>
            </a:xfrm>
            <a:custGeom>
              <a:avLst/>
              <a:gdLst/>
              <a:ahLst/>
              <a:cxnLst/>
              <a:rect l="l" t="t" r="r" b="b"/>
              <a:pathLst>
                <a:path w="1743" h="2517" extrusionOk="0">
                  <a:moveTo>
                    <a:pt x="915" y="1"/>
                  </a:moveTo>
                  <a:cubicBezTo>
                    <a:pt x="456" y="1"/>
                    <a:pt x="74" y="539"/>
                    <a:pt x="38" y="1209"/>
                  </a:cubicBezTo>
                  <a:cubicBezTo>
                    <a:pt x="0" y="1906"/>
                    <a:pt x="349" y="2491"/>
                    <a:pt x="809" y="2515"/>
                  </a:cubicBezTo>
                  <a:cubicBezTo>
                    <a:pt x="819" y="2516"/>
                    <a:pt x="829" y="2516"/>
                    <a:pt x="840" y="2516"/>
                  </a:cubicBezTo>
                  <a:cubicBezTo>
                    <a:pt x="1288" y="2516"/>
                    <a:pt x="1681" y="1977"/>
                    <a:pt x="1705" y="1296"/>
                  </a:cubicBezTo>
                  <a:cubicBezTo>
                    <a:pt x="1743" y="599"/>
                    <a:pt x="1407" y="26"/>
                    <a:pt x="946" y="1"/>
                  </a:cubicBezTo>
                  <a:cubicBezTo>
                    <a:pt x="936" y="1"/>
                    <a:pt x="926" y="1"/>
                    <a:pt x="915" y="1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583950" y="3594300"/>
              <a:ext cx="108275" cy="487525"/>
            </a:xfrm>
            <a:custGeom>
              <a:avLst/>
              <a:gdLst/>
              <a:ahLst/>
              <a:cxnLst/>
              <a:rect l="l" t="t" r="r" b="b"/>
              <a:pathLst>
                <a:path w="4331" h="19501" extrusionOk="0">
                  <a:moveTo>
                    <a:pt x="2423" y="0"/>
                  </a:moveTo>
                  <a:cubicBezTo>
                    <a:pt x="2283" y="0"/>
                    <a:pt x="2145" y="13"/>
                    <a:pt x="2010" y="42"/>
                  </a:cubicBezTo>
                  <a:cubicBezTo>
                    <a:pt x="1550" y="130"/>
                    <a:pt x="1301" y="503"/>
                    <a:pt x="1214" y="951"/>
                  </a:cubicBezTo>
                  <a:cubicBezTo>
                    <a:pt x="1164" y="1337"/>
                    <a:pt x="1127" y="1735"/>
                    <a:pt x="1127" y="2121"/>
                  </a:cubicBezTo>
                  <a:cubicBezTo>
                    <a:pt x="1089" y="2631"/>
                    <a:pt x="1052" y="3129"/>
                    <a:pt x="1027" y="3639"/>
                  </a:cubicBezTo>
                  <a:cubicBezTo>
                    <a:pt x="952" y="4660"/>
                    <a:pt x="890" y="5693"/>
                    <a:pt x="816" y="6713"/>
                  </a:cubicBezTo>
                  <a:cubicBezTo>
                    <a:pt x="591" y="10223"/>
                    <a:pt x="367" y="13732"/>
                    <a:pt x="143" y="17230"/>
                  </a:cubicBezTo>
                  <a:cubicBezTo>
                    <a:pt x="94" y="17952"/>
                    <a:pt x="44" y="18661"/>
                    <a:pt x="7" y="19370"/>
                  </a:cubicBezTo>
                  <a:cubicBezTo>
                    <a:pt x="0" y="19457"/>
                    <a:pt x="63" y="19501"/>
                    <a:pt x="128" y="19501"/>
                  </a:cubicBezTo>
                  <a:cubicBezTo>
                    <a:pt x="193" y="19501"/>
                    <a:pt x="262" y="19457"/>
                    <a:pt x="268" y="19370"/>
                  </a:cubicBezTo>
                  <a:cubicBezTo>
                    <a:pt x="392" y="17454"/>
                    <a:pt x="504" y="15550"/>
                    <a:pt x="616" y="13633"/>
                  </a:cubicBezTo>
                  <a:cubicBezTo>
                    <a:pt x="853" y="9825"/>
                    <a:pt x="1102" y="6004"/>
                    <a:pt x="1338" y="2196"/>
                  </a:cubicBezTo>
                  <a:cubicBezTo>
                    <a:pt x="1351" y="1760"/>
                    <a:pt x="1388" y="1324"/>
                    <a:pt x="1463" y="901"/>
                  </a:cubicBezTo>
                  <a:cubicBezTo>
                    <a:pt x="1500" y="665"/>
                    <a:pt x="1624" y="466"/>
                    <a:pt x="1811" y="329"/>
                  </a:cubicBezTo>
                  <a:cubicBezTo>
                    <a:pt x="1976" y="235"/>
                    <a:pt x="2169" y="205"/>
                    <a:pt x="2362" y="205"/>
                  </a:cubicBezTo>
                  <a:cubicBezTo>
                    <a:pt x="2475" y="205"/>
                    <a:pt x="2589" y="215"/>
                    <a:pt x="2695" y="229"/>
                  </a:cubicBezTo>
                  <a:cubicBezTo>
                    <a:pt x="3218" y="316"/>
                    <a:pt x="3728" y="441"/>
                    <a:pt x="4226" y="615"/>
                  </a:cubicBezTo>
                  <a:cubicBezTo>
                    <a:pt x="4234" y="617"/>
                    <a:pt x="4242" y="619"/>
                    <a:pt x="4249" y="619"/>
                  </a:cubicBezTo>
                  <a:cubicBezTo>
                    <a:pt x="4317" y="619"/>
                    <a:pt x="4330" y="524"/>
                    <a:pt x="4263" y="491"/>
                  </a:cubicBezTo>
                  <a:cubicBezTo>
                    <a:pt x="3712" y="266"/>
                    <a:pt x="3053" y="0"/>
                    <a:pt x="2423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636050" y="3592250"/>
              <a:ext cx="83100" cy="525850"/>
            </a:xfrm>
            <a:custGeom>
              <a:avLst/>
              <a:gdLst/>
              <a:ahLst/>
              <a:cxnLst/>
              <a:rect l="l" t="t" r="r" b="b"/>
              <a:pathLst>
                <a:path w="3324" h="21034" extrusionOk="0">
                  <a:moveTo>
                    <a:pt x="125" y="0"/>
                  </a:moveTo>
                  <a:cubicBezTo>
                    <a:pt x="26" y="0"/>
                    <a:pt x="1" y="149"/>
                    <a:pt x="101" y="187"/>
                  </a:cubicBezTo>
                  <a:cubicBezTo>
                    <a:pt x="437" y="274"/>
                    <a:pt x="785" y="336"/>
                    <a:pt x="1121" y="398"/>
                  </a:cubicBezTo>
                  <a:cubicBezTo>
                    <a:pt x="1631" y="485"/>
                    <a:pt x="2216" y="560"/>
                    <a:pt x="2664" y="809"/>
                  </a:cubicBezTo>
                  <a:cubicBezTo>
                    <a:pt x="2876" y="921"/>
                    <a:pt x="2938" y="1145"/>
                    <a:pt x="2975" y="1357"/>
                  </a:cubicBezTo>
                  <a:cubicBezTo>
                    <a:pt x="3025" y="1730"/>
                    <a:pt x="3050" y="2116"/>
                    <a:pt x="3013" y="2489"/>
                  </a:cubicBezTo>
                  <a:cubicBezTo>
                    <a:pt x="2988" y="3236"/>
                    <a:pt x="2988" y="3970"/>
                    <a:pt x="2988" y="4717"/>
                  </a:cubicBezTo>
                  <a:cubicBezTo>
                    <a:pt x="2988" y="8264"/>
                    <a:pt x="2739" y="11811"/>
                    <a:pt x="2602" y="15358"/>
                  </a:cubicBezTo>
                  <a:cubicBezTo>
                    <a:pt x="2565" y="16328"/>
                    <a:pt x="2527" y="17287"/>
                    <a:pt x="2515" y="18258"/>
                  </a:cubicBezTo>
                  <a:cubicBezTo>
                    <a:pt x="2515" y="18693"/>
                    <a:pt x="2515" y="19129"/>
                    <a:pt x="2515" y="19577"/>
                  </a:cubicBezTo>
                  <a:cubicBezTo>
                    <a:pt x="2515" y="19900"/>
                    <a:pt x="2652" y="20635"/>
                    <a:pt x="2254" y="20796"/>
                  </a:cubicBezTo>
                  <a:cubicBezTo>
                    <a:pt x="2145" y="20833"/>
                    <a:pt x="2142" y="21033"/>
                    <a:pt x="2267" y="21033"/>
                  </a:cubicBezTo>
                  <a:cubicBezTo>
                    <a:pt x="2271" y="21033"/>
                    <a:pt x="2275" y="21033"/>
                    <a:pt x="2278" y="21033"/>
                  </a:cubicBezTo>
                  <a:cubicBezTo>
                    <a:pt x="2639" y="20996"/>
                    <a:pt x="2776" y="20684"/>
                    <a:pt x="2814" y="20361"/>
                  </a:cubicBezTo>
                  <a:cubicBezTo>
                    <a:pt x="2839" y="19963"/>
                    <a:pt x="2839" y="19564"/>
                    <a:pt x="2814" y="19166"/>
                  </a:cubicBezTo>
                  <a:cubicBezTo>
                    <a:pt x="2814" y="18295"/>
                    <a:pt x="2826" y="17424"/>
                    <a:pt x="2851" y="16553"/>
                  </a:cubicBezTo>
                  <a:cubicBezTo>
                    <a:pt x="2913" y="14611"/>
                    <a:pt x="3013" y="12670"/>
                    <a:pt x="3100" y="10740"/>
                  </a:cubicBezTo>
                  <a:cubicBezTo>
                    <a:pt x="3187" y="8886"/>
                    <a:pt x="3274" y="7019"/>
                    <a:pt x="3287" y="5165"/>
                  </a:cubicBezTo>
                  <a:cubicBezTo>
                    <a:pt x="3287" y="4381"/>
                    <a:pt x="3262" y="3584"/>
                    <a:pt x="3299" y="2800"/>
                  </a:cubicBezTo>
                  <a:cubicBezTo>
                    <a:pt x="3324" y="2402"/>
                    <a:pt x="3324" y="2004"/>
                    <a:pt x="3299" y="1605"/>
                  </a:cubicBezTo>
                  <a:cubicBezTo>
                    <a:pt x="3274" y="1319"/>
                    <a:pt x="3237" y="983"/>
                    <a:pt x="3050" y="747"/>
                  </a:cubicBezTo>
                  <a:cubicBezTo>
                    <a:pt x="2888" y="585"/>
                    <a:pt x="2689" y="473"/>
                    <a:pt x="2465" y="423"/>
                  </a:cubicBezTo>
                  <a:cubicBezTo>
                    <a:pt x="2154" y="311"/>
                    <a:pt x="1830" y="236"/>
                    <a:pt x="1507" y="174"/>
                  </a:cubicBezTo>
                  <a:cubicBezTo>
                    <a:pt x="1046" y="62"/>
                    <a:pt x="586" y="12"/>
                    <a:pt x="125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403025" y="4025925"/>
              <a:ext cx="433125" cy="638525"/>
            </a:xfrm>
            <a:custGeom>
              <a:avLst/>
              <a:gdLst/>
              <a:ahLst/>
              <a:cxnLst/>
              <a:rect l="l" t="t" r="r" b="b"/>
              <a:pathLst>
                <a:path w="17325" h="25541" extrusionOk="0">
                  <a:moveTo>
                    <a:pt x="7417" y="1"/>
                  </a:moveTo>
                  <a:cubicBezTo>
                    <a:pt x="5342" y="1"/>
                    <a:pt x="3197" y="280"/>
                    <a:pt x="2265" y="2317"/>
                  </a:cubicBezTo>
                  <a:cubicBezTo>
                    <a:pt x="0" y="7220"/>
                    <a:pt x="125" y="17239"/>
                    <a:pt x="224" y="19591"/>
                  </a:cubicBezTo>
                  <a:cubicBezTo>
                    <a:pt x="473" y="25540"/>
                    <a:pt x="2079" y="24532"/>
                    <a:pt x="5912" y="25092"/>
                  </a:cubicBezTo>
                  <a:cubicBezTo>
                    <a:pt x="7953" y="25391"/>
                    <a:pt x="10293" y="25217"/>
                    <a:pt x="12371" y="25341"/>
                  </a:cubicBezTo>
                  <a:cubicBezTo>
                    <a:pt x="12579" y="25353"/>
                    <a:pt x="12775" y="25360"/>
                    <a:pt x="12959" y="25360"/>
                  </a:cubicBezTo>
                  <a:cubicBezTo>
                    <a:pt x="14804" y="25360"/>
                    <a:pt x="15487" y="24721"/>
                    <a:pt x="15532" y="23126"/>
                  </a:cubicBezTo>
                  <a:cubicBezTo>
                    <a:pt x="15644" y="19915"/>
                    <a:pt x="17324" y="1446"/>
                    <a:pt x="15321" y="599"/>
                  </a:cubicBezTo>
                  <a:cubicBezTo>
                    <a:pt x="15010" y="462"/>
                    <a:pt x="13740" y="201"/>
                    <a:pt x="13280" y="164"/>
                  </a:cubicBezTo>
                  <a:cubicBezTo>
                    <a:pt x="13118" y="151"/>
                    <a:pt x="12944" y="139"/>
                    <a:pt x="12769" y="126"/>
                  </a:cubicBezTo>
                  <a:cubicBezTo>
                    <a:pt x="11450" y="39"/>
                    <a:pt x="10131" y="52"/>
                    <a:pt x="8812" y="27"/>
                  </a:cubicBezTo>
                  <a:cubicBezTo>
                    <a:pt x="8361" y="15"/>
                    <a:pt x="7890" y="1"/>
                    <a:pt x="7417" y="1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403025" y="4025825"/>
              <a:ext cx="337925" cy="593575"/>
            </a:xfrm>
            <a:custGeom>
              <a:avLst/>
              <a:gdLst/>
              <a:ahLst/>
              <a:cxnLst/>
              <a:rect l="l" t="t" r="r" b="b"/>
              <a:pathLst>
                <a:path w="13517" h="23743" extrusionOk="0">
                  <a:moveTo>
                    <a:pt x="7378" y="0"/>
                  </a:moveTo>
                  <a:cubicBezTo>
                    <a:pt x="5316" y="0"/>
                    <a:pt x="3192" y="297"/>
                    <a:pt x="2265" y="2321"/>
                  </a:cubicBezTo>
                  <a:cubicBezTo>
                    <a:pt x="0" y="7224"/>
                    <a:pt x="125" y="17243"/>
                    <a:pt x="224" y="19595"/>
                  </a:cubicBezTo>
                  <a:cubicBezTo>
                    <a:pt x="274" y="20628"/>
                    <a:pt x="299" y="22483"/>
                    <a:pt x="784" y="23204"/>
                  </a:cubicBezTo>
                  <a:cubicBezTo>
                    <a:pt x="1409" y="23282"/>
                    <a:pt x="5165" y="23743"/>
                    <a:pt x="8209" y="23743"/>
                  </a:cubicBezTo>
                  <a:cubicBezTo>
                    <a:pt x="10016" y="23743"/>
                    <a:pt x="11572" y="23581"/>
                    <a:pt x="12072" y="23080"/>
                  </a:cubicBezTo>
                  <a:cubicBezTo>
                    <a:pt x="13118" y="22035"/>
                    <a:pt x="13305" y="9788"/>
                    <a:pt x="13479" y="3018"/>
                  </a:cubicBezTo>
                  <a:cubicBezTo>
                    <a:pt x="13516" y="1300"/>
                    <a:pt x="12794" y="155"/>
                    <a:pt x="12309" y="93"/>
                  </a:cubicBezTo>
                  <a:cubicBezTo>
                    <a:pt x="11276" y="68"/>
                    <a:pt x="9583" y="43"/>
                    <a:pt x="8812" y="31"/>
                  </a:cubicBezTo>
                  <a:cubicBezTo>
                    <a:pt x="8348" y="17"/>
                    <a:pt x="7865" y="0"/>
                    <a:pt x="7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660325" y="4026900"/>
              <a:ext cx="47325" cy="332150"/>
            </a:xfrm>
            <a:custGeom>
              <a:avLst/>
              <a:gdLst/>
              <a:ahLst/>
              <a:cxnLst/>
              <a:rect l="l" t="t" r="r" b="b"/>
              <a:pathLst>
                <a:path w="1893" h="13286" extrusionOk="0">
                  <a:moveTo>
                    <a:pt x="38" y="0"/>
                  </a:moveTo>
                  <a:cubicBezTo>
                    <a:pt x="13" y="0"/>
                    <a:pt x="1" y="38"/>
                    <a:pt x="26" y="50"/>
                  </a:cubicBezTo>
                  <a:cubicBezTo>
                    <a:pt x="1892" y="548"/>
                    <a:pt x="1581" y="2987"/>
                    <a:pt x="1556" y="4456"/>
                  </a:cubicBezTo>
                  <a:cubicBezTo>
                    <a:pt x="1532" y="6310"/>
                    <a:pt x="1494" y="8177"/>
                    <a:pt x="1469" y="10031"/>
                  </a:cubicBezTo>
                  <a:lnTo>
                    <a:pt x="1420" y="13230"/>
                  </a:lnTo>
                  <a:cubicBezTo>
                    <a:pt x="1420" y="13267"/>
                    <a:pt x="1448" y="13286"/>
                    <a:pt x="1476" y="13286"/>
                  </a:cubicBezTo>
                  <a:cubicBezTo>
                    <a:pt x="1504" y="13286"/>
                    <a:pt x="1532" y="13267"/>
                    <a:pt x="1532" y="13230"/>
                  </a:cubicBezTo>
                  <a:cubicBezTo>
                    <a:pt x="1569" y="11226"/>
                    <a:pt x="1594" y="9222"/>
                    <a:pt x="1631" y="7219"/>
                  </a:cubicBezTo>
                  <a:lnTo>
                    <a:pt x="1668" y="4269"/>
                  </a:lnTo>
                  <a:cubicBezTo>
                    <a:pt x="1681" y="3373"/>
                    <a:pt x="1780" y="2415"/>
                    <a:pt x="1544" y="1544"/>
                  </a:cubicBezTo>
                  <a:cubicBezTo>
                    <a:pt x="1345" y="822"/>
                    <a:pt x="810" y="125"/>
                    <a:pt x="38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93625" y="4356350"/>
              <a:ext cx="17450" cy="37725"/>
            </a:xfrm>
            <a:custGeom>
              <a:avLst/>
              <a:gdLst/>
              <a:ahLst/>
              <a:cxnLst/>
              <a:rect l="l" t="t" r="r" b="b"/>
              <a:pathLst>
                <a:path w="698" h="1509" extrusionOk="0">
                  <a:moveTo>
                    <a:pt x="114" y="0"/>
                  </a:moveTo>
                  <a:cubicBezTo>
                    <a:pt x="107" y="0"/>
                    <a:pt x="100" y="4"/>
                    <a:pt x="100" y="15"/>
                  </a:cubicBezTo>
                  <a:cubicBezTo>
                    <a:pt x="25" y="363"/>
                    <a:pt x="0" y="724"/>
                    <a:pt x="25" y="1072"/>
                  </a:cubicBezTo>
                  <a:cubicBezTo>
                    <a:pt x="25" y="1272"/>
                    <a:pt x="137" y="1433"/>
                    <a:pt x="324" y="1508"/>
                  </a:cubicBezTo>
                  <a:cubicBezTo>
                    <a:pt x="349" y="1508"/>
                    <a:pt x="374" y="1496"/>
                    <a:pt x="386" y="1483"/>
                  </a:cubicBezTo>
                  <a:cubicBezTo>
                    <a:pt x="697" y="1035"/>
                    <a:pt x="399" y="450"/>
                    <a:pt x="187" y="27"/>
                  </a:cubicBezTo>
                  <a:cubicBezTo>
                    <a:pt x="187" y="21"/>
                    <a:pt x="181" y="18"/>
                    <a:pt x="175" y="18"/>
                  </a:cubicBezTo>
                  <a:cubicBezTo>
                    <a:pt x="168" y="18"/>
                    <a:pt x="162" y="21"/>
                    <a:pt x="162" y="27"/>
                  </a:cubicBezTo>
                  <a:cubicBezTo>
                    <a:pt x="187" y="226"/>
                    <a:pt x="237" y="413"/>
                    <a:pt x="312" y="587"/>
                  </a:cubicBezTo>
                  <a:cubicBezTo>
                    <a:pt x="374" y="774"/>
                    <a:pt x="498" y="1135"/>
                    <a:pt x="349" y="1309"/>
                  </a:cubicBezTo>
                  <a:cubicBezTo>
                    <a:pt x="326" y="1337"/>
                    <a:pt x="308" y="1349"/>
                    <a:pt x="292" y="1349"/>
                  </a:cubicBezTo>
                  <a:cubicBezTo>
                    <a:pt x="265" y="1349"/>
                    <a:pt x="243" y="1314"/>
                    <a:pt x="212" y="1259"/>
                  </a:cubicBezTo>
                  <a:cubicBezTo>
                    <a:pt x="175" y="1222"/>
                    <a:pt x="162" y="1172"/>
                    <a:pt x="150" y="1122"/>
                  </a:cubicBezTo>
                  <a:cubicBezTo>
                    <a:pt x="125" y="1010"/>
                    <a:pt x="125" y="898"/>
                    <a:pt x="137" y="786"/>
                  </a:cubicBezTo>
                  <a:cubicBezTo>
                    <a:pt x="137" y="537"/>
                    <a:pt x="137" y="276"/>
                    <a:pt x="137" y="15"/>
                  </a:cubicBezTo>
                  <a:cubicBezTo>
                    <a:pt x="137" y="7"/>
                    <a:pt x="125" y="0"/>
                    <a:pt x="114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494500" y="4263350"/>
              <a:ext cx="96775" cy="112350"/>
            </a:xfrm>
            <a:custGeom>
              <a:avLst/>
              <a:gdLst/>
              <a:ahLst/>
              <a:cxnLst/>
              <a:rect l="l" t="t" r="r" b="b"/>
              <a:pathLst>
                <a:path w="3871" h="4494" extrusionOk="0">
                  <a:moveTo>
                    <a:pt x="1332" y="1"/>
                  </a:moveTo>
                  <a:cubicBezTo>
                    <a:pt x="934" y="623"/>
                    <a:pt x="0" y="1806"/>
                    <a:pt x="0" y="1806"/>
                  </a:cubicBezTo>
                  <a:lnTo>
                    <a:pt x="2315" y="4494"/>
                  </a:lnTo>
                  <a:cubicBezTo>
                    <a:pt x="2315" y="4494"/>
                    <a:pt x="3161" y="3573"/>
                    <a:pt x="3871" y="2726"/>
                  </a:cubicBezTo>
                  <a:cubicBezTo>
                    <a:pt x="3062" y="1806"/>
                    <a:pt x="1332" y="1"/>
                    <a:pt x="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4492000" y="4260875"/>
              <a:ext cx="101775" cy="117000"/>
            </a:xfrm>
            <a:custGeom>
              <a:avLst/>
              <a:gdLst/>
              <a:ahLst/>
              <a:cxnLst/>
              <a:rect l="l" t="t" r="r" b="b"/>
              <a:pathLst>
                <a:path w="4071" h="4680" extrusionOk="0">
                  <a:moveTo>
                    <a:pt x="1444" y="100"/>
                  </a:moveTo>
                  <a:cubicBezTo>
                    <a:pt x="1444" y="100"/>
                    <a:pt x="3162" y="1905"/>
                    <a:pt x="3971" y="2825"/>
                  </a:cubicBezTo>
                  <a:cubicBezTo>
                    <a:pt x="3261" y="3672"/>
                    <a:pt x="2415" y="4593"/>
                    <a:pt x="2415" y="4593"/>
                  </a:cubicBezTo>
                  <a:lnTo>
                    <a:pt x="100" y="1905"/>
                  </a:lnTo>
                  <a:cubicBezTo>
                    <a:pt x="100" y="1905"/>
                    <a:pt x="1034" y="722"/>
                    <a:pt x="1444" y="100"/>
                  </a:cubicBezTo>
                  <a:close/>
                  <a:moveTo>
                    <a:pt x="1432" y="0"/>
                  </a:moveTo>
                  <a:cubicBezTo>
                    <a:pt x="1407" y="0"/>
                    <a:pt x="1382" y="25"/>
                    <a:pt x="1357" y="50"/>
                  </a:cubicBezTo>
                  <a:cubicBezTo>
                    <a:pt x="959" y="660"/>
                    <a:pt x="26" y="1830"/>
                    <a:pt x="26" y="1842"/>
                  </a:cubicBezTo>
                  <a:cubicBezTo>
                    <a:pt x="1" y="1880"/>
                    <a:pt x="1" y="1929"/>
                    <a:pt x="26" y="1967"/>
                  </a:cubicBezTo>
                  <a:lnTo>
                    <a:pt x="2340" y="4655"/>
                  </a:lnTo>
                  <a:cubicBezTo>
                    <a:pt x="2353" y="4667"/>
                    <a:pt x="2378" y="4680"/>
                    <a:pt x="2403" y="4680"/>
                  </a:cubicBezTo>
                  <a:lnTo>
                    <a:pt x="2415" y="4680"/>
                  </a:lnTo>
                  <a:cubicBezTo>
                    <a:pt x="2440" y="4680"/>
                    <a:pt x="2465" y="4667"/>
                    <a:pt x="2477" y="4655"/>
                  </a:cubicBezTo>
                  <a:cubicBezTo>
                    <a:pt x="2490" y="4643"/>
                    <a:pt x="3336" y="3722"/>
                    <a:pt x="4033" y="2875"/>
                  </a:cubicBezTo>
                  <a:cubicBezTo>
                    <a:pt x="4070" y="2850"/>
                    <a:pt x="4070" y="2788"/>
                    <a:pt x="4033" y="2763"/>
                  </a:cubicBezTo>
                  <a:cubicBezTo>
                    <a:pt x="3237" y="1855"/>
                    <a:pt x="1519" y="50"/>
                    <a:pt x="1507" y="38"/>
                  </a:cubicBezTo>
                  <a:cubicBezTo>
                    <a:pt x="1494" y="13"/>
                    <a:pt x="1469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4595625" y="4385625"/>
              <a:ext cx="89000" cy="84350"/>
            </a:xfrm>
            <a:custGeom>
              <a:avLst/>
              <a:gdLst/>
              <a:ahLst/>
              <a:cxnLst/>
              <a:rect l="l" t="t" r="r" b="b"/>
              <a:pathLst>
                <a:path w="3560" h="3374" extrusionOk="0">
                  <a:moveTo>
                    <a:pt x="2452" y="1"/>
                  </a:moveTo>
                  <a:lnTo>
                    <a:pt x="0" y="2216"/>
                  </a:lnTo>
                  <a:lnTo>
                    <a:pt x="3559" y="3374"/>
                  </a:lnTo>
                  <a:lnTo>
                    <a:pt x="3559" y="3374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4592825" y="4383150"/>
              <a:ext cx="94500" cy="89150"/>
            </a:xfrm>
            <a:custGeom>
              <a:avLst/>
              <a:gdLst/>
              <a:ahLst/>
              <a:cxnLst/>
              <a:rect l="l" t="t" r="r" b="b"/>
              <a:pathLst>
                <a:path w="3780" h="3566" extrusionOk="0">
                  <a:moveTo>
                    <a:pt x="2564" y="100"/>
                  </a:moveTo>
                  <a:lnTo>
                    <a:pt x="3671" y="3473"/>
                  </a:lnTo>
                  <a:lnTo>
                    <a:pt x="3671" y="3473"/>
                  </a:lnTo>
                  <a:lnTo>
                    <a:pt x="112" y="2315"/>
                  </a:lnTo>
                  <a:lnTo>
                    <a:pt x="2564" y="100"/>
                  </a:lnTo>
                  <a:close/>
                  <a:moveTo>
                    <a:pt x="2564" y="0"/>
                  </a:moveTo>
                  <a:cubicBezTo>
                    <a:pt x="2539" y="0"/>
                    <a:pt x="2514" y="13"/>
                    <a:pt x="2502" y="25"/>
                  </a:cubicBezTo>
                  <a:lnTo>
                    <a:pt x="50" y="2253"/>
                  </a:lnTo>
                  <a:cubicBezTo>
                    <a:pt x="0" y="2290"/>
                    <a:pt x="25" y="2378"/>
                    <a:pt x="87" y="2402"/>
                  </a:cubicBezTo>
                  <a:lnTo>
                    <a:pt x="3647" y="3560"/>
                  </a:lnTo>
                  <a:cubicBezTo>
                    <a:pt x="3656" y="3564"/>
                    <a:pt x="3666" y="3565"/>
                    <a:pt x="3676" y="3565"/>
                  </a:cubicBezTo>
                  <a:cubicBezTo>
                    <a:pt x="3729" y="3565"/>
                    <a:pt x="3780" y="3511"/>
                    <a:pt x="3759" y="3448"/>
                  </a:cubicBezTo>
                  <a:lnTo>
                    <a:pt x="2651" y="75"/>
                  </a:lnTo>
                  <a:cubicBezTo>
                    <a:pt x="2638" y="38"/>
                    <a:pt x="2614" y="13"/>
                    <a:pt x="2589" y="13"/>
                  </a:cubicBezTo>
                  <a:cubicBezTo>
                    <a:pt x="2576" y="0"/>
                    <a:pt x="2576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462750" y="4446175"/>
              <a:ext cx="91200" cy="84350"/>
            </a:xfrm>
            <a:custGeom>
              <a:avLst/>
              <a:gdLst/>
              <a:ahLst/>
              <a:cxnLst/>
              <a:rect l="l" t="t" r="r" b="b"/>
              <a:pathLst>
                <a:path w="3648" h="3374" extrusionOk="0">
                  <a:moveTo>
                    <a:pt x="1814" y="0"/>
                  </a:moveTo>
                  <a:cubicBezTo>
                    <a:pt x="990" y="0"/>
                    <a:pt x="230" y="669"/>
                    <a:pt x="88" y="1450"/>
                  </a:cubicBezTo>
                  <a:cubicBezTo>
                    <a:pt x="75" y="1487"/>
                    <a:pt x="75" y="1537"/>
                    <a:pt x="75" y="1574"/>
                  </a:cubicBezTo>
                  <a:cubicBezTo>
                    <a:pt x="1" y="2420"/>
                    <a:pt x="698" y="3155"/>
                    <a:pt x="1532" y="3341"/>
                  </a:cubicBezTo>
                  <a:cubicBezTo>
                    <a:pt x="1640" y="3363"/>
                    <a:pt x="1748" y="3373"/>
                    <a:pt x="1855" y="3373"/>
                  </a:cubicBezTo>
                  <a:cubicBezTo>
                    <a:pt x="2666" y="3373"/>
                    <a:pt x="3391" y="2771"/>
                    <a:pt x="3523" y="1935"/>
                  </a:cubicBezTo>
                  <a:cubicBezTo>
                    <a:pt x="3647" y="1026"/>
                    <a:pt x="2888" y="81"/>
                    <a:pt x="1942" y="6"/>
                  </a:cubicBezTo>
                  <a:cubicBezTo>
                    <a:pt x="1899" y="2"/>
                    <a:pt x="1856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4461525" y="4445300"/>
              <a:ext cx="103000" cy="86275"/>
            </a:xfrm>
            <a:custGeom>
              <a:avLst/>
              <a:gdLst/>
              <a:ahLst/>
              <a:cxnLst/>
              <a:rect l="l" t="t" r="r" b="b"/>
              <a:pathLst>
                <a:path w="4120" h="3451" extrusionOk="0">
                  <a:moveTo>
                    <a:pt x="1979" y="78"/>
                  </a:moveTo>
                  <a:cubicBezTo>
                    <a:pt x="2452" y="128"/>
                    <a:pt x="2875" y="364"/>
                    <a:pt x="3161" y="738"/>
                  </a:cubicBezTo>
                  <a:cubicBezTo>
                    <a:pt x="3783" y="1447"/>
                    <a:pt x="3634" y="2555"/>
                    <a:pt x="2838" y="3065"/>
                  </a:cubicBezTo>
                  <a:cubicBezTo>
                    <a:pt x="2562" y="3265"/>
                    <a:pt x="2229" y="3370"/>
                    <a:pt x="1893" y="3370"/>
                  </a:cubicBezTo>
                  <a:cubicBezTo>
                    <a:pt x="1789" y="3370"/>
                    <a:pt x="1684" y="3360"/>
                    <a:pt x="1581" y="3339"/>
                  </a:cubicBezTo>
                  <a:cubicBezTo>
                    <a:pt x="821" y="3165"/>
                    <a:pt x="87" y="2480"/>
                    <a:pt x="162" y="1609"/>
                  </a:cubicBezTo>
                  <a:cubicBezTo>
                    <a:pt x="162" y="1572"/>
                    <a:pt x="174" y="1534"/>
                    <a:pt x="187" y="1497"/>
                  </a:cubicBezTo>
                  <a:cubicBezTo>
                    <a:pt x="348" y="688"/>
                    <a:pt x="1045" y="103"/>
                    <a:pt x="1854" y="78"/>
                  </a:cubicBezTo>
                  <a:close/>
                  <a:moveTo>
                    <a:pt x="1891" y="1"/>
                  </a:moveTo>
                  <a:cubicBezTo>
                    <a:pt x="1024" y="1"/>
                    <a:pt x="267" y="621"/>
                    <a:pt x="100" y="1472"/>
                  </a:cubicBezTo>
                  <a:cubicBezTo>
                    <a:pt x="87" y="1522"/>
                    <a:pt x="87" y="1559"/>
                    <a:pt x="75" y="1609"/>
                  </a:cubicBezTo>
                  <a:cubicBezTo>
                    <a:pt x="0" y="2518"/>
                    <a:pt x="772" y="3239"/>
                    <a:pt x="1568" y="3414"/>
                  </a:cubicBezTo>
                  <a:cubicBezTo>
                    <a:pt x="1680" y="3438"/>
                    <a:pt x="1792" y="3451"/>
                    <a:pt x="1904" y="3451"/>
                  </a:cubicBezTo>
                  <a:cubicBezTo>
                    <a:pt x="3335" y="3451"/>
                    <a:pt x="4119" y="1796"/>
                    <a:pt x="3223" y="688"/>
                  </a:cubicBezTo>
                  <a:cubicBezTo>
                    <a:pt x="2925" y="290"/>
                    <a:pt x="2477" y="53"/>
                    <a:pt x="1991" y="4"/>
                  </a:cubicBezTo>
                  <a:cubicBezTo>
                    <a:pt x="1958" y="2"/>
                    <a:pt x="1925" y="1"/>
                    <a:pt x="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4835500" y="2988050"/>
              <a:ext cx="433125" cy="651550"/>
            </a:xfrm>
            <a:custGeom>
              <a:avLst/>
              <a:gdLst/>
              <a:ahLst/>
              <a:cxnLst/>
              <a:rect l="l" t="t" r="r" b="b"/>
              <a:pathLst>
                <a:path w="17325" h="26062" extrusionOk="0">
                  <a:moveTo>
                    <a:pt x="4229" y="1"/>
                  </a:moveTo>
                  <a:cubicBezTo>
                    <a:pt x="2062" y="1"/>
                    <a:pt x="342" y="442"/>
                    <a:pt x="1" y="1405"/>
                  </a:cubicBezTo>
                  <a:cubicBezTo>
                    <a:pt x="1" y="1405"/>
                    <a:pt x="5371" y="26062"/>
                    <a:pt x="11123" y="26062"/>
                  </a:cubicBezTo>
                  <a:cubicBezTo>
                    <a:pt x="11232" y="26062"/>
                    <a:pt x="11341" y="26053"/>
                    <a:pt x="11450" y="26035"/>
                  </a:cubicBezTo>
                  <a:cubicBezTo>
                    <a:pt x="17325" y="25064"/>
                    <a:pt x="15383" y="16676"/>
                    <a:pt x="15284" y="14398"/>
                  </a:cubicBezTo>
                  <a:cubicBezTo>
                    <a:pt x="15197" y="12108"/>
                    <a:pt x="15246" y="13116"/>
                    <a:pt x="15806" y="12494"/>
                  </a:cubicBezTo>
                  <a:cubicBezTo>
                    <a:pt x="16230" y="12021"/>
                    <a:pt x="16093" y="5014"/>
                    <a:pt x="15433" y="3695"/>
                  </a:cubicBezTo>
                  <a:cubicBezTo>
                    <a:pt x="14761" y="2376"/>
                    <a:pt x="12583" y="1405"/>
                    <a:pt x="8700" y="522"/>
                  </a:cubicBezTo>
                  <a:cubicBezTo>
                    <a:pt x="7189" y="182"/>
                    <a:pt x="5617" y="1"/>
                    <a:pt x="4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5142050" y="3529450"/>
              <a:ext cx="76400" cy="65725"/>
            </a:xfrm>
            <a:custGeom>
              <a:avLst/>
              <a:gdLst/>
              <a:ahLst/>
              <a:cxnLst/>
              <a:rect l="l" t="t" r="r" b="b"/>
              <a:pathLst>
                <a:path w="3056" h="2629" extrusionOk="0">
                  <a:moveTo>
                    <a:pt x="3030" y="0"/>
                  </a:moveTo>
                  <a:cubicBezTo>
                    <a:pt x="3024" y="0"/>
                    <a:pt x="3017" y="3"/>
                    <a:pt x="3009" y="10"/>
                  </a:cubicBezTo>
                  <a:cubicBezTo>
                    <a:pt x="2561" y="571"/>
                    <a:pt x="1989" y="944"/>
                    <a:pt x="1391" y="1330"/>
                  </a:cubicBezTo>
                  <a:cubicBezTo>
                    <a:pt x="856" y="1666"/>
                    <a:pt x="333" y="2039"/>
                    <a:pt x="10" y="2599"/>
                  </a:cubicBezTo>
                  <a:cubicBezTo>
                    <a:pt x="1" y="2617"/>
                    <a:pt x="12" y="2629"/>
                    <a:pt x="23" y="2629"/>
                  </a:cubicBezTo>
                  <a:cubicBezTo>
                    <a:pt x="27" y="2629"/>
                    <a:pt x="31" y="2627"/>
                    <a:pt x="35" y="2624"/>
                  </a:cubicBezTo>
                  <a:cubicBezTo>
                    <a:pt x="757" y="1442"/>
                    <a:pt x="2300" y="1168"/>
                    <a:pt x="3047" y="35"/>
                  </a:cubicBezTo>
                  <a:cubicBezTo>
                    <a:pt x="3055" y="18"/>
                    <a:pt x="3046" y="0"/>
                    <a:pt x="30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5123000" y="4415200"/>
              <a:ext cx="85575" cy="220225"/>
            </a:xfrm>
            <a:custGeom>
              <a:avLst/>
              <a:gdLst/>
              <a:ahLst/>
              <a:cxnLst/>
              <a:rect l="l" t="t" r="r" b="b"/>
              <a:pathLst>
                <a:path w="3423" h="8809" extrusionOk="0">
                  <a:moveTo>
                    <a:pt x="1892" y="0"/>
                  </a:moveTo>
                  <a:cubicBezTo>
                    <a:pt x="1117" y="0"/>
                    <a:pt x="0" y="1544"/>
                    <a:pt x="0" y="1544"/>
                  </a:cubicBezTo>
                  <a:cubicBezTo>
                    <a:pt x="13" y="1805"/>
                    <a:pt x="299" y="6646"/>
                    <a:pt x="199" y="8127"/>
                  </a:cubicBezTo>
                  <a:cubicBezTo>
                    <a:pt x="161" y="8641"/>
                    <a:pt x="537" y="8809"/>
                    <a:pt x="1044" y="8809"/>
                  </a:cubicBezTo>
                  <a:cubicBezTo>
                    <a:pt x="2000" y="8809"/>
                    <a:pt x="3423" y="8214"/>
                    <a:pt x="3423" y="8214"/>
                  </a:cubicBezTo>
                  <a:cubicBezTo>
                    <a:pt x="3423" y="8214"/>
                    <a:pt x="2502" y="6335"/>
                    <a:pt x="2614" y="2041"/>
                  </a:cubicBezTo>
                  <a:cubicBezTo>
                    <a:pt x="2659" y="494"/>
                    <a:pt x="2330" y="0"/>
                    <a:pt x="18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654425" y="4436250"/>
              <a:ext cx="117000" cy="218575"/>
            </a:xfrm>
            <a:custGeom>
              <a:avLst/>
              <a:gdLst/>
              <a:ahLst/>
              <a:cxnLst/>
              <a:rect l="l" t="t" r="r" b="b"/>
              <a:pathLst>
                <a:path w="4680" h="8743" extrusionOk="0">
                  <a:moveTo>
                    <a:pt x="3548" y="1"/>
                  </a:moveTo>
                  <a:cubicBezTo>
                    <a:pt x="2684" y="1"/>
                    <a:pt x="1419" y="1125"/>
                    <a:pt x="1419" y="1125"/>
                  </a:cubicBezTo>
                  <a:cubicBezTo>
                    <a:pt x="1394" y="1399"/>
                    <a:pt x="1344" y="5991"/>
                    <a:pt x="324" y="7945"/>
                  </a:cubicBezTo>
                  <a:cubicBezTo>
                    <a:pt x="1" y="8574"/>
                    <a:pt x="914" y="8743"/>
                    <a:pt x="1987" y="8743"/>
                  </a:cubicBezTo>
                  <a:cubicBezTo>
                    <a:pt x="3227" y="8743"/>
                    <a:pt x="4680" y="8517"/>
                    <a:pt x="4680" y="8517"/>
                  </a:cubicBezTo>
                  <a:cubicBezTo>
                    <a:pt x="4680" y="8517"/>
                    <a:pt x="3460" y="6588"/>
                    <a:pt x="4232" y="2270"/>
                  </a:cubicBezTo>
                  <a:cubicBezTo>
                    <a:pt x="4539" y="521"/>
                    <a:pt x="4136" y="1"/>
                    <a:pt x="35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056400" y="4565000"/>
              <a:ext cx="190150" cy="178450"/>
            </a:xfrm>
            <a:custGeom>
              <a:avLst/>
              <a:gdLst/>
              <a:ahLst/>
              <a:cxnLst/>
              <a:rect l="l" t="t" r="r" b="b"/>
              <a:pathLst>
                <a:path w="7606" h="7138" extrusionOk="0">
                  <a:moveTo>
                    <a:pt x="3088" y="1"/>
                  </a:moveTo>
                  <a:cubicBezTo>
                    <a:pt x="2374" y="1"/>
                    <a:pt x="2485" y="1367"/>
                    <a:pt x="2366" y="2421"/>
                  </a:cubicBezTo>
                  <a:cubicBezTo>
                    <a:pt x="2254" y="3517"/>
                    <a:pt x="2266" y="3815"/>
                    <a:pt x="1096" y="4575"/>
                  </a:cubicBezTo>
                  <a:cubicBezTo>
                    <a:pt x="673" y="4861"/>
                    <a:pt x="1" y="5794"/>
                    <a:pt x="437" y="6504"/>
                  </a:cubicBezTo>
                  <a:cubicBezTo>
                    <a:pt x="691" y="6907"/>
                    <a:pt x="2210" y="7137"/>
                    <a:pt x="3691" y="7137"/>
                  </a:cubicBezTo>
                  <a:cubicBezTo>
                    <a:pt x="4813" y="7137"/>
                    <a:pt x="5913" y="7005"/>
                    <a:pt x="6423" y="6715"/>
                  </a:cubicBezTo>
                  <a:cubicBezTo>
                    <a:pt x="7605" y="6043"/>
                    <a:pt x="6834" y="5458"/>
                    <a:pt x="6697" y="4326"/>
                  </a:cubicBezTo>
                  <a:cubicBezTo>
                    <a:pt x="6572" y="3206"/>
                    <a:pt x="6000" y="1426"/>
                    <a:pt x="5838" y="1289"/>
                  </a:cubicBezTo>
                  <a:cubicBezTo>
                    <a:pt x="5813" y="1266"/>
                    <a:pt x="5788" y="1256"/>
                    <a:pt x="5766" y="1256"/>
                  </a:cubicBezTo>
                  <a:cubicBezTo>
                    <a:pt x="5654" y="1256"/>
                    <a:pt x="5577" y="1488"/>
                    <a:pt x="5577" y="1488"/>
                  </a:cubicBezTo>
                  <a:cubicBezTo>
                    <a:pt x="5577" y="1488"/>
                    <a:pt x="5415" y="2111"/>
                    <a:pt x="5219" y="2111"/>
                  </a:cubicBezTo>
                  <a:cubicBezTo>
                    <a:pt x="5122" y="2111"/>
                    <a:pt x="5016" y="1958"/>
                    <a:pt x="4917" y="1500"/>
                  </a:cubicBezTo>
                  <a:cubicBezTo>
                    <a:pt x="4693" y="418"/>
                    <a:pt x="4245" y="169"/>
                    <a:pt x="3175" y="7"/>
                  </a:cubicBezTo>
                  <a:cubicBezTo>
                    <a:pt x="3144" y="3"/>
                    <a:pt x="3116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101300" y="4668725"/>
              <a:ext cx="66050" cy="12650"/>
            </a:xfrm>
            <a:custGeom>
              <a:avLst/>
              <a:gdLst/>
              <a:ahLst/>
              <a:cxnLst/>
              <a:rect l="l" t="t" r="r" b="b"/>
              <a:pathLst>
                <a:path w="2642" h="506" extrusionOk="0">
                  <a:moveTo>
                    <a:pt x="1138" y="0"/>
                  </a:moveTo>
                  <a:cubicBezTo>
                    <a:pt x="768" y="0"/>
                    <a:pt x="396" y="75"/>
                    <a:pt x="47" y="226"/>
                  </a:cubicBezTo>
                  <a:cubicBezTo>
                    <a:pt x="1" y="238"/>
                    <a:pt x="40" y="302"/>
                    <a:pt x="85" y="302"/>
                  </a:cubicBezTo>
                  <a:cubicBezTo>
                    <a:pt x="89" y="302"/>
                    <a:pt x="93" y="302"/>
                    <a:pt x="97" y="301"/>
                  </a:cubicBezTo>
                  <a:cubicBezTo>
                    <a:pt x="429" y="156"/>
                    <a:pt x="782" y="84"/>
                    <a:pt x="1135" y="84"/>
                  </a:cubicBezTo>
                  <a:cubicBezTo>
                    <a:pt x="1629" y="84"/>
                    <a:pt x="2120" y="224"/>
                    <a:pt x="2548" y="500"/>
                  </a:cubicBezTo>
                  <a:cubicBezTo>
                    <a:pt x="2555" y="504"/>
                    <a:pt x="2562" y="505"/>
                    <a:pt x="2569" y="505"/>
                  </a:cubicBezTo>
                  <a:cubicBezTo>
                    <a:pt x="2610" y="505"/>
                    <a:pt x="2641" y="447"/>
                    <a:pt x="2598" y="426"/>
                  </a:cubicBezTo>
                  <a:cubicBezTo>
                    <a:pt x="2157" y="144"/>
                    <a:pt x="1649" y="0"/>
                    <a:pt x="1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108550" y="4660875"/>
              <a:ext cx="57450" cy="12575"/>
            </a:xfrm>
            <a:custGeom>
              <a:avLst/>
              <a:gdLst/>
              <a:ahLst/>
              <a:cxnLst/>
              <a:rect l="l" t="t" r="r" b="b"/>
              <a:pathLst>
                <a:path w="2298" h="503" extrusionOk="0">
                  <a:moveTo>
                    <a:pt x="955" y="0"/>
                  </a:moveTo>
                  <a:cubicBezTo>
                    <a:pt x="768" y="0"/>
                    <a:pt x="583" y="12"/>
                    <a:pt x="392" y="30"/>
                  </a:cubicBezTo>
                  <a:cubicBezTo>
                    <a:pt x="356" y="30"/>
                    <a:pt x="317" y="28"/>
                    <a:pt x="278" y="28"/>
                  </a:cubicBezTo>
                  <a:cubicBezTo>
                    <a:pt x="181" y="28"/>
                    <a:pt x="80" y="41"/>
                    <a:pt x="18" y="130"/>
                  </a:cubicBezTo>
                  <a:cubicBezTo>
                    <a:pt x="1" y="156"/>
                    <a:pt x="32" y="188"/>
                    <a:pt x="61" y="188"/>
                  </a:cubicBezTo>
                  <a:cubicBezTo>
                    <a:pt x="73" y="188"/>
                    <a:pt x="85" y="182"/>
                    <a:pt x="93" y="167"/>
                  </a:cubicBezTo>
                  <a:cubicBezTo>
                    <a:pt x="143" y="101"/>
                    <a:pt x="353" y="95"/>
                    <a:pt x="521" y="95"/>
                  </a:cubicBezTo>
                  <a:cubicBezTo>
                    <a:pt x="554" y="95"/>
                    <a:pt x="586" y="95"/>
                    <a:pt x="615" y="95"/>
                  </a:cubicBezTo>
                  <a:cubicBezTo>
                    <a:pt x="657" y="95"/>
                    <a:pt x="693" y="95"/>
                    <a:pt x="715" y="92"/>
                  </a:cubicBezTo>
                  <a:lnTo>
                    <a:pt x="1213" y="92"/>
                  </a:lnTo>
                  <a:cubicBezTo>
                    <a:pt x="1574" y="105"/>
                    <a:pt x="1935" y="242"/>
                    <a:pt x="2196" y="491"/>
                  </a:cubicBezTo>
                  <a:cubicBezTo>
                    <a:pt x="2207" y="499"/>
                    <a:pt x="2218" y="502"/>
                    <a:pt x="2229" y="502"/>
                  </a:cubicBezTo>
                  <a:cubicBezTo>
                    <a:pt x="2268" y="502"/>
                    <a:pt x="2297" y="458"/>
                    <a:pt x="2258" y="428"/>
                  </a:cubicBezTo>
                  <a:cubicBezTo>
                    <a:pt x="1960" y="155"/>
                    <a:pt x="1574" y="5"/>
                    <a:pt x="1163" y="5"/>
                  </a:cubicBezTo>
                  <a:cubicBezTo>
                    <a:pt x="1093" y="2"/>
                    <a:pt x="1024" y="0"/>
                    <a:pt x="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111575" y="4651275"/>
              <a:ext cx="57325" cy="12675"/>
            </a:xfrm>
            <a:custGeom>
              <a:avLst/>
              <a:gdLst/>
              <a:ahLst/>
              <a:cxnLst/>
              <a:rect l="l" t="t" r="r" b="b"/>
              <a:pathLst>
                <a:path w="2293" h="507" extrusionOk="0">
                  <a:moveTo>
                    <a:pt x="726" y="1"/>
                  </a:moveTo>
                  <a:cubicBezTo>
                    <a:pt x="500" y="1"/>
                    <a:pt x="272" y="26"/>
                    <a:pt x="47" y="78"/>
                  </a:cubicBezTo>
                  <a:cubicBezTo>
                    <a:pt x="0" y="90"/>
                    <a:pt x="19" y="166"/>
                    <a:pt x="62" y="166"/>
                  </a:cubicBezTo>
                  <a:cubicBezTo>
                    <a:pt x="65" y="166"/>
                    <a:pt x="68" y="166"/>
                    <a:pt x="71" y="165"/>
                  </a:cubicBezTo>
                  <a:cubicBezTo>
                    <a:pt x="290" y="113"/>
                    <a:pt x="510" y="88"/>
                    <a:pt x="729" y="88"/>
                  </a:cubicBezTo>
                  <a:cubicBezTo>
                    <a:pt x="1246" y="88"/>
                    <a:pt x="1754" y="230"/>
                    <a:pt x="2200" y="501"/>
                  </a:cubicBezTo>
                  <a:cubicBezTo>
                    <a:pt x="2207" y="505"/>
                    <a:pt x="2213" y="506"/>
                    <a:pt x="2220" y="506"/>
                  </a:cubicBezTo>
                  <a:cubicBezTo>
                    <a:pt x="2261" y="506"/>
                    <a:pt x="2292" y="446"/>
                    <a:pt x="2249" y="414"/>
                  </a:cubicBezTo>
                  <a:cubicBezTo>
                    <a:pt x="1786" y="143"/>
                    <a:pt x="1261" y="1"/>
                    <a:pt x="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5119375" y="4640975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592" y="0"/>
                  </a:moveTo>
                  <a:cubicBezTo>
                    <a:pt x="414" y="0"/>
                    <a:pt x="235" y="18"/>
                    <a:pt x="58" y="55"/>
                  </a:cubicBezTo>
                  <a:cubicBezTo>
                    <a:pt x="0" y="55"/>
                    <a:pt x="18" y="130"/>
                    <a:pt x="71" y="130"/>
                  </a:cubicBezTo>
                  <a:cubicBezTo>
                    <a:pt x="75" y="130"/>
                    <a:pt x="79" y="130"/>
                    <a:pt x="83" y="129"/>
                  </a:cubicBezTo>
                  <a:cubicBezTo>
                    <a:pt x="242" y="101"/>
                    <a:pt x="403" y="87"/>
                    <a:pt x="564" y="87"/>
                  </a:cubicBezTo>
                  <a:cubicBezTo>
                    <a:pt x="1108" y="87"/>
                    <a:pt x="1651" y="248"/>
                    <a:pt x="2112" y="565"/>
                  </a:cubicBezTo>
                  <a:cubicBezTo>
                    <a:pt x="2118" y="571"/>
                    <a:pt x="2125" y="574"/>
                    <a:pt x="2131" y="574"/>
                  </a:cubicBezTo>
                  <a:cubicBezTo>
                    <a:pt x="2163" y="574"/>
                    <a:pt x="2190" y="511"/>
                    <a:pt x="2149" y="490"/>
                  </a:cubicBezTo>
                  <a:cubicBezTo>
                    <a:pt x="1688" y="171"/>
                    <a:pt x="1143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085675" y="4636025"/>
              <a:ext cx="111100" cy="30800"/>
            </a:xfrm>
            <a:custGeom>
              <a:avLst/>
              <a:gdLst/>
              <a:ahLst/>
              <a:cxnLst/>
              <a:rect l="l" t="t" r="r" b="b"/>
              <a:pathLst>
                <a:path w="4444" h="1232" extrusionOk="0">
                  <a:moveTo>
                    <a:pt x="1960" y="99"/>
                  </a:moveTo>
                  <a:cubicBezTo>
                    <a:pt x="1972" y="99"/>
                    <a:pt x="1985" y="105"/>
                    <a:pt x="1998" y="115"/>
                  </a:cubicBezTo>
                  <a:lnTo>
                    <a:pt x="1998" y="115"/>
                  </a:lnTo>
                  <a:cubicBezTo>
                    <a:pt x="1962" y="119"/>
                    <a:pt x="1928" y="131"/>
                    <a:pt x="1901" y="150"/>
                  </a:cubicBezTo>
                  <a:lnTo>
                    <a:pt x="1901" y="150"/>
                  </a:lnTo>
                  <a:cubicBezTo>
                    <a:pt x="1919" y="116"/>
                    <a:pt x="1938" y="99"/>
                    <a:pt x="1960" y="99"/>
                  </a:cubicBezTo>
                  <a:close/>
                  <a:moveTo>
                    <a:pt x="1512" y="279"/>
                  </a:moveTo>
                  <a:cubicBezTo>
                    <a:pt x="1572" y="279"/>
                    <a:pt x="1632" y="280"/>
                    <a:pt x="1692" y="284"/>
                  </a:cubicBezTo>
                  <a:lnTo>
                    <a:pt x="1692" y="284"/>
                  </a:lnTo>
                  <a:cubicBezTo>
                    <a:pt x="1708" y="306"/>
                    <a:pt x="1732" y="324"/>
                    <a:pt x="1759" y="334"/>
                  </a:cubicBezTo>
                  <a:lnTo>
                    <a:pt x="1759" y="334"/>
                  </a:lnTo>
                  <a:cubicBezTo>
                    <a:pt x="1524" y="451"/>
                    <a:pt x="1296" y="592"/>
                    <a:pt x="1045" y="688"/>
                  </a:cubicBezTo>
                  <a:cubicBezTo>
                    <a:pt x="889" y="756"/>
                    <a:pt x="680" y="832"/>
                    <a:pt x="490" y="832"/>
                  </a:cubicBezTo>
                  <a:cubicBezTo>
                    <a:pt x="436" y="832"/>
                    <a:pt x="385" y="826"/>
                    <a:pt x="336" y="813"/>
                  </a:cubicBezTo>
                  <a:cubicBezTo>
                    <a:pt x="286" y="800"/>
                    <a:pt x="137" y="725"/>
                    <a:pt x="162" y="638"/>
                  </a:cubicBezTo>
                  <a:cubicBezTo>
                    <a:pt x="174" y="601"/>
                    <a:pt x="286" y="564"/>
                    <a:pt x="323" y="539"/>
                  </a:cubicBezTo>
                  <a:cubicBezTo>
                    <a:pt x="435" y="489"/>
                    <a:pt x="547" y="439"/>
                    <a:pt x="659" y="414"/>
                  </a:cubicBezTo>
                  <a:cubicBezTo>
                    <a:pt x="934" y="320"/>
                    <a:pt x="1221" y="279"/>
                    <a:pt x="1512" y="279"/>
                  </a:cubicBezTo>
                  <a:close/>
                  <a:moveTo>
                    <a:pt x="3052" y="120"/>
                  </a:moveTo>
                  <a:cubicBezTo>
                    <a:pt x="3458" y="120"/>
                    <a:pt x="3841" y="236"/>
                    <a:pt x="4107" y="551"/>
                  </a:cubicBezTo>
                  <a:cubicBezTo>
                    <a:pt x="4393" y="887"/>
                    <a:pt x="4082" y="1111"/>
                    <a:pt x="3771" y="1136"/>
                  </a:cubicBezTo>
                  <a:cubicBezTo>
                    <a:pt x="3723" y="1141"/>
                    <a:pt x="3674" y="1144"/>
                    <a:pt x="3626" y="1144"/>
                  </a:cubicBezTo>
                  <a:cubicBezTo>
                    <a:pt x="3438" y="1144"/>
                    <a:pt x="3252" y="1106"/>
                    <a:pt x="3074" y="1037"/>
                  </a:cubicBezTo>
                  <a:cubicBezTo>
                    <a:pt x="2691" y="898"/>
                    <a:pt x="2426" y="606"/>
                    <a:pt x="2124" y="353"/>
                  </a:cubicBezTo>
                  <a:lnTo>
                    <a:pt x="2124" y="353"/>
                  </a:lnTo>
                  <a:cubicBezTo>
                    <a:pt x="2141" y="330"/>
                    <a:pt x="2154" y="303"/>
                    <a:pt x="2162" y="275"/>
                  </a:cubicBezTo>
                  <a:lnTo>
                    <a:pt x="2162" y="275"/>
                  </a:lnTo>
                  <a:cubicBezTo>
                    <a:pt x="2445" y="182"/>
                    <a:pt x="2754" y="120"/>
                    <a:pt x="3052" y="120"/>
                  </a:cubicBezTo>
                  <a:close/>
                  <a:moveTo>
                    <a:pt x="1902" y="0"/>
                  </a:moveTo>
                  <a:cubicBezTo>
                    <a:pt x="1807" y="0"/>
                    <a:pt x="1716" y="44"/>
                    <a:pt x="1680" y="141"/>
                  </a:cubicBezTo>
                  <a:cubicBezTo>
                    <a:pt x="1671" y="159"/>
                    <a:pt x="1667" y="177"/>
                    <a:pt x="1665" y="194"/>
                  </a:cubicBezTo>
                  <a:lnTo>
                    <a:pt x="1665" y="194"/>
                  </a:lnTo>
                  <a:cubicBezTo>
                    <a:pt x="1615" y="192"/>
                    <a:pt x="1565" y="190"/>
                    <a:pt x="1515" y="190"/>
                  </a:cubicBezTo>
                  <a:cubicBezTo>
                    <a:pt x="1255" y="190"/>
                    <a:pt x="995" y="223"/>
                    <a:pt x="747" y="290"/>
                  </a:cubicBezTo>
                  <a:cubicBezTo>
                    <a:pt x="560" y="340"/>
                    <a:pt x="74" y="439"/>
                    <a:pt x="37" y="688"/>
                  </a:cubicBezTo>
                  <a:cubicBezTo>
                    <a:pt x="0" y="873"/>
                    <a:pt x="245" y="907"/>
                    <a:pt x="430" y="907"/>
                  </a:cubicBezTo>
                  <a:cubicBezTo>
                    <a:pt x="493" y="907"/>
                    <a:pt x="550" y="903"/>
                    <a:pt x="585" y="900"/>
                  </a:cubicBezTo>
                  <a:cubicBezTo>
                    <a:pt x="958" y="875"/>
                    <a:pt x="1294" y="676"/>
                    <a:pt x="1618" y="501"/>
                  </a:cubicBezTo>
                  <a:cubicBezTo>
                    <a:pt x="1699" y="459"/>
                    <a:pt x="1788" y="418"/>
                    <a:pt x="1881" y="379"/>
                  </a:cubicBezTo>
                  <a:lnTo>
                    <a:pt x="1881" y="379"/>
                  </a:lnTo>
                  <a:cubicBezTo>
                    <a:pt x="1916" y="413"/>
                    <a:pt x="1954" y="428"/>
                    <a:pt x="1990" y="428"/>
                  </a:cubicBezTo>
                  <a:cubicBezTo>
                    <a:pt x="2012" y="428"/>
                    <a:pt x="2034" y="422"/>
                    <a:pt x="2054" y="413"/>
                  </a:cubicBezTo>
                  <a:lnTo>
                    <a:pt x="2054" y="413"/>
                  </a:lnTo>
                  <a:cubicBezTo>
                    <a:pt x="2251" y="584"/>
                    <a:pt x="2428" y="772"/>
                    <a:pt x="2638" y="912"/>
                  </a:cubicBezTo>
                  <a:cubicBezTo>
                    <a:pt x="2887" y="1086"/>
                    <a:pt x="3161" y="1186"/>
                    <a:pt x="3447" y="1223"/>
                  </a:cubicBezTo>
                  <a:cubicBezTo>
                    <a:pt x="3491" y="1229"/>
                    <a:pt x="3542" y="1232"/>
                    <a:pt x="3598" y="1232"/>
                  </a:cubicBezTo>
                  <a:cubicBezTo>
                    <a:pt x="3940" y="1232"/>
                    <a:pt x="4443" y="1118"/>
                    <a:pt x="4294" y="701"/>
                  </a:cubicBezTo>
                  <a:cubicBezTo>
                    <a:pt x="4126" y="199"/>
                    <a:pt x="3466" y="53"/>
                    <a:pt x="3006" y="53"/>
                  </a:cubicBezTo>
                  <a:cubicBezTo>
                    <a:pt x="2987" y="53"/>
                    <a:pt x="2968" y="53"/>
                    <a:pt x="2949" y="53"/>
                  </a:cubicBezTo>
                  <a:cubicBezTo>
                    <a:pt x="2683" y="53"/>
                    <a:pt x="2417" y="92"/>
                    <a:pt x="2163" y="171"/>
                  </a:cubicBezTo>
                  <a:lnTo>
                    <a:pt x="2163" y="171"/>
                  </a:lnTo>
                  <a:cubicBezTo>
                    <a:pt x="2160" y="160"/>
                    <a:pt x="2157" y="150"/>
                    <a:pt x="2153" y="141"/>
                  </a:cubicBezTo>
                  <a:cubicBezTo>
                    <a:pt x="2108" y="50"/>
                    <a:pt x="2003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108550" y="4641075"/>
              <a:ext cx="26600" cy="46200"/>
            </a:xfrm>
            <a:custGeom>
              <a:avLst/>
              <a:gdLst/>
              <a:ahLst/>
              <a:cxnLst/>
              <a:rect l="l" t="t" r="r" b="b"/>
              <a:pathLst>
                <a:path w="1064" h="1848" extrusionOk="0">
                  <a:moveTo>
                    <a:pt x="973" y="1"/>
                  </a:moveTo>
                  <a:cubicBezTo>
                    <a:pt x="952" y="1"/>
                    <a:pt x="933" y="13"/>
                    <a:pt x="939" y="38"/>
                  </a:cubicBezTo>
                  <a:cubicBezTo>
                    <a:pt x="977" y="362"/>
                    <a:pt x="827" y="747"/>
                    <a:pt x="690" y="1034"/>
                  </a:cubicBezTo>
                  <a:cubicBezTo>
                    <a:pt x="553" y="1332"/>
                    <a:pt x="329" y="1594"/>
                    <a:pt x="43" y="1768"/>
                  </a:cubicBezTo>
                  <a:cubicBezTo>
                    <a:pt x="0" y="1789"/>
                    <a:pt x="22" y="1848"/>
                    <a:pt x="61" y="1848"/>
                  </a:cubicBezTo>
                  <a:cubicBezTo>
                    <a:pt x="67" y="1848"/>
                    <a:pt x="73" y="1846"/>
                    <a:pt x="80" y="1843"/>
                  </a:cubicBezTo>
                  <a:cubicBezTo>
                    <a:pt x="379" y="1656"/>
                    <a:pt x="616" y="1395"/>
                    <a:pt x="765" y="1071"/>
                  </a:cubicBezTo>
                  <a:cubicBezTo>
                    <a:pt x="914" y="772"/>
                    <a:pt x="1064" y="374"/>
                    <a:pt x="1026" y="38"/>
                  </a:cubicBezTo>
                  <a:cubicBezTo>
                    <a:pt x="1020" y="13"/>
                    <a:pt x="99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135575" y="4642050"/>
              <a:ext cx="34875" cy="50525"/>
            </a:xfrm>
            <a:custGeom>
              <a:avLst/>
              <a:gdLst/>
              <a:ahLst/>
              <a:cxnLst/>
              <a:rect l="l" t="t" r="r" b="b"/>
              <a:pathLst>
                <a:path w="1395" h="2021" extrusionOk="0">
                  <a:moveTo>
                    <a:pt x="55" y="0"/>
                  </a:moveTo>
                  <a:cubicBezTo>
                    <a:pt x="28" y="0"/>
                    <a:pt x="0" y="24"/>
                    <a:pt x="8" y="61"/>
                  </a:cubicBezTo>
                  <a:cubicBezTo>
                    <a:pt x="244" y="820"/>
                    <a:pt x="530" y="1654"/>
                    <a:pt x="1302" y="2015"/>
                  </a:cubicBezTo>
                  <a:cubicBezTo>
                    <a:pt x="1309" y="2019"/>
                    <a:pt x="1316" y="2020"/>
                    <a:pt x="1322" y="2020"/>
                  </a:cubicBezTo>
                  <a:cubicBezTo>
                    <a:pt x="1364" y="2020"/>
                    <a:pt x="1394" y="1962"/>
                    <a:pt x="1352" y="1941"/>
                  </a:cubicBezTo>
                  <a:cubicBezTo>
                    <a:pt x="592" y="1592"/>
                    <a:pt x="319" y="771"/>
                    <a:pt x="95" y="36"/>
                  </a:cubicBezTo>
                  <a:cubicBezTo>
                    <a:pt x="90" y="11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198600" y="4642325"/>
              <a:ext cx="21175" cy="34375"/>
            </a:xfrm>
            <a:custGeom>
              <a:avLst/>
              <a:gdLst/>
              <a:ahLst/>
              <a:cxnLst/>
              <a:rect l="l" t="t" r="r" b="b"/>
              <a:pathLst>
                <a:path w="847" h="1375" extrusionOk="0">
                  <a:moveTo>
                    <a:pt x="561" y="1"/>
                  </a:moveTo>
                  <a:cubicBezTo>
                    <a:pt x="399" y="274"/>
                    <a:pt x="249" y="561"/>
                    <a:pt x="88" y="847"/>
                  </a:cubicBezTo>
                  <a:cubicBezTo>
                    <a:pt x="25" y="946"/>
                    <a:pt x="1" y="1058"/>
                    <a:pt x="25" y="1170"/>
                  </a:cubicBezTo>
                  <a:cubicBezTo>
                    <a:pt x="88" y="1270"/>
                    <a:pt x="187" y="1332"/>
                    <a:pt x="312" y="1345"/>
                  </a:cubicBezTo>
                  <a:cubicBezTo>
                    <a:pt x="403" y="1363"/>
                    <a:pt x="494" y="1374"/>
                    <a:pt x="585" y="1374"/>
                  </a:cubicBezTo>
                  <a:cubicBezTo>
                    <a:pt x="618" y="1374"/>
                    <a:pt x="652" y="1373"/>
                    <a:pt x="685" y="1370"/>
                  </a:cubicBezTo>
                  <a:cubicBezTo>
                    <a:pt x="710" y="1370"/>
                    <a:pt x="747" y="1370"/>
                    <a:pt x="785" y="1357"/>
                  </a:cubicBezTo>
                  <a:cubicBezTo>
                    <a:pt x="822" y="1320"/>
                    <a:pt x="847" y="1258"/>
                    <a:pt x="847" y="1208"/>
                  </a:cubicBezTo>
                  <a:cubicBezTo>
                    <a:pt x="847" y="1071"/>
                    <a:pt x="809" y="946"/>
                    <a:pt x="760" y="822"/>
                  </a:cubicBezTo>
                  <a:cubicBezTo>
                    <a:pt x="673" y="610"/>
                    <a:pt x="697" y="150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4680875" y="3572100"/>
              <a:ext cx="529575" cy="938650"/>
            </a:xfrm>
            <a:custGeom>
              <a:avLst/>
              <a:gdLst/>
              <a:ahLst/>
              <a:cxnLst/>
              <a:rect l="l" t="t" r="r" b="b"/>
              <a:pathLst>
                <a:path w="21183" h="37546" extrusionOk="0">
                  <a:moveTo>
                    <a:pt x="9943" y="0"/>
                  </a:moveTo>
                  <a:cubicBezTo>
                    <a:pt x="6842" y="0"/>
                    <a:pt x="4062" y="325"/>
                    <a:pt x="3858" y="1466"/>
                  </a:cubicBezTo>
                  <a:cubicBezTo>
                    <a:pt x="3398" y="4117"/>
                    <a:pt x="1319" y="16151"/>
                    <a:pt x="983" y="19001"/>
                  </a:cubicBezTo>
                  <a:cubicBezTo>
                    <a:pt x="722" y="21279"/>
                    <a:pt x="1046" y="23034"/>
                    <a:pt x="548" y="26456"/>
                  </a:cubicBezTo>
                  <a:cubicBezTo>
                    <a:pt x="50" y="29866"/>
                    <a:pt x="212" y="35031"/>
                    <a:pt x="212" y="35031"/>
                  </a:cubicBezTo>
                  <a:lnTo>
                    <a:pt x="0" y="37147"/>
                  </a:lnTo>
                  <a:cubicBezTo>
                    <a:pt x="426" y="37453"/>
                    <a:pt x="1055" y="37546"/>
                    <a:pt x="1660" y="37546"/>
                  </a:cubicBezTo>
                  <a:cubicBezTo>
                    <a:pt x="2577" y="37546"/>
                    <a:pt x="3435" y="37334"/>
                    <a:pt x="3435" y="37334"/>
                  </a:cubicBezTo>
                  <a:lnTo>
                    <a:pt x="3920" y="35467"/>
                  </a:lnTo>
                  <a:cubicBezTo>
                    <a:pt x="4705" y="34919"/>
                    <a:pt x="6235" y="28136"/>
                    <a:pt x="6434" y="25485"/>
                  </a:cubicBezTo>
                  <a:cubicBezTo>
                    <a:pt x="6634" y="22847"/>
                    <a:pt x="7866" y="18317"/>
                    <a:pt x="8339" y="15927"/>
                  </a:cubicBezTo>
                  <a:cubicBezTo>
                    <a:pt x="8812" y="13538"/>
                    <a:pt x="10965" y="8746"/>
                    <a:pt x="10965" y="8746"/>
                  </a:cubicBezTo>
                  <a:cubicBezTo>
                    <a:pt x="10965" y="8746"/>
                    <a:pt x="14213" y="16251"/>
                    <a:pt x="14064" y="21005"/>
                  </a:cubicBezTo>
                  <a:cubicBezTo>
                    <a:pt x="13914" y="25772"/>
                    <a:pt x="17088" y="34620"/>
                    <a:pt x="17088" y="34620"/>
                  </a:cubicBezTo>
                  <a:lnTo>
                    <a:pt x="17424" y="36997"/>
                  </a:lnTo>
                  <a:cubicBezTo>
                    <a:pt x="17775" y="37222"/>
                    <a:pt x="18385" y="37285"/>
                    <a:pt x="18957" y="37285"/>
                  </a:cubicBezTo>
                  <a:cubicBezTo>
                    <a:pt x="19683" y="37285"/>
                    <a:pt x="20349" y="37184"/>
                    <a:pt x="20349" y="37184"/>
                  </a:cubicBezTo>
                  <a:lnTo>
                    <a:pt x="20573" y="35330"/>
                  </a:lnTo>
                  <a:cubicBezTo>
                    <a:pt x="20822" y="34533"/>
                    <a:pt x="21182" y="25622"/>
                    <a:pt x="20610" y="23531"/>
                  </a:cubicBezTo>
                  <a:cubicBezTo>
                    <a:pt x="20025" y="21428"/>
                    <a:pt x="19316" y="18703"/>
                    <a:pt x="19515" y="16313"/>
                  </a:cubicBezTo>
                  <a:cubicBezTo>
                    <a:pt x="19726" y="13936"/>
                    <a:pt x="18718" y="570"/>
                    <a:pt x="18718" y="570"/>
                  </a:cubicBezTo>
                  <a:cubicBezTo>
                    <a:pt x="18718" y="570"/>
                    <a:pt x="14049" y="0"/>
                    <a:pt x="9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4950925" y="3668800"/>
              <a:ext cx="10650" cy="123200"/>
            </a:xfrm>
            <a:custGeom>
              <a:avLst/>
              <a:gdLst/>
              <a:ahLst/>
              <a:cxnLst/>
              <a:rect l="l" t="t" r="r" b="b"/>
              <a:pathLst>
                <a:path w="426" h="4928" extrusionOk="0">
                  <a:moveTo>
                    <a:pt x="357" y="1"/>
                  </a:moveTo>
                  <a:cubicBezTo>
                    <a:pt x="347" y="1"/>
                    <a:pt x="335" y="4"/>
                    <a:pt x="324" y="12"/>
                  </a:cubicBezTo>
                  <a:cubicBezTo>
                    <a:pt x="125" y="211"/>
                    <a:pt x="13" y="473"/>
                    <a:pt x="26" y="759"/>
                  </a:cubicBezTo>
                  <a:cubicBezTo>
                    <a:pt x="1" y="1194"/>
                    <a:pt x="26" y="1630"/>
                    <a:pt x="26" y="2066"/>
                  </a:cubicBezTo>
                  <a:cubicBezTo>
                    <a:pt x="51" y="2999"/>
                    <a:pt x="63" y="3945"/>
                    <a:pt x="100" y="4891"/>
                  </a:cubicBezTo>
                  <a:cubicBezTo>
                    <a:pt x="100" y="4916"/>
                    <a:pt x="125" y="4928"/>
                    <a:pt x="150" y="4928"/>
                  </a:cubicBezTo>
                  <a:cubicBezTo>
                    <a:pt x="175" y="4928"/>
                    <a:pt x="200" y="4916"/>
                    <a:pt x="200" y="4891"/>
                  </a:cubicBezTo>
                  <a:cubicBezTo>
                    <a:pt x="163" y="4044"/>
                    <a:pt x="150" y="3198"/>
                    <a:pt x="125" y="2352"/>
                  </a:cubicBezTo>
                  <a:cubicBezTo>
                    <a:pt x="125" y="1941"/>
                    <a:pt x="113" y="1518"/>
                    <a:pt x="113" y="1107"/>
                  </a:cubicBezTo>
                  <a:cubicBezTo>
                    <a:pt x="113" y="746"/>
                    <a:pt x="88" y="336"/>
                    <a:pt x="387" y="74"/>
                  </a:cubicBezTo>
                  <a:cubicBezTo>
                    <a:pt x="426" y="45"/>
                    <a:pt x="39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4875025" y="3768975"/>
              <a:ext cx="81525" cy="22250"/>
            </a:xfrm>
            <a:custGeom>
              <a:avLst/>
              <a:gdLst/>
              <a:ahLst/>
              <a:cxnLst/>
              <a:rect l="l" t="t" r="r" b="b"/>
              <a:pathLst>
                <a:path w="3261" h="890" extrusionOk="0">
                  <a:moveTo>
                    <a:pt x="62" y="0"/>
                  </a:moveTo>
                  <a:cubicBezTo>
                    <a:pt x="0" y="0"/>
                    <a:pt x="0" y="87"/>
                    <a:pt x="62" y="87"/>
                  </a:cubicBezTo>
                  <a:cubicBezTo>
                    <a:pt x="622" y="100"/>
                    <a:pt x="1170" y="162"/>
                    <a:pt x="1718" y="286"/>
                  </a:cubicBezTo>
                  <a:cubicBezTo>
                    <a:pt x="2215" y="386"/>
                    <a:pt x="2800" y="498"/>
                    <a:pt x="3161" y="871"/>
                  </a:cubicBezTo>
                  <a:cubicBezTo>
                    <a:pt x="3171" y="884"/>
                    <a:pt x="3183" y="890"/>
                    <a:pt x="3195" y="890"/>
                  </a:cubicBezTo>
                  <a:cubicBezTo>
                    <a:pt x="3229" y="890"/>
                    <a:pt x="3260" y="846"/>
                    <a:pt x="3224" y="809"/>
                  </a:cubicBezTo>
                  <a:cubicBezTo>
                    <a:pt x="2875" y="436"/>
                    <a:pt x="2315" y="324"/>
                    <a:pt x="1830" y="212"/>
                  </a:cubicBezTo>
                  <a:cubicBezTo>
                    <a:pt x="1257" y="75"/>
                    <a:pt x="660" y="12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4890125" y="3786775"/>
              <a:ext cx="60825" cy="12675"/>
            </a:xfrm>
            <a:custGeom>
              <a:avLst/>
              <a:gdLst/>
              <a:ahLst/>
              <a:cxnLst/>
              <a:rect l="l" t="t" r="r" b="b"/>
              <a:pathLst>
                <a:path w="2433" h="507" extrusionOk="0">
                  <a:moveTo>
                    <a:pt x="1322" y="0"/>
                  </a:moveTo>
                  <a:cubicBezTo>
                    <a:pt x="1194" y="0"/>
                    <a:pt x="1066" y="3"/>
                    <a:pt x="939" y="10"/>
                  </a:cubicBezTo>
                  <a:cubicBezTo>
                    <a:pt x="715" y="22"/>
                    <a:pt x="168" y="10"/>
                    <a:pt x="68" y="284"/>
                  </a:cubicBezTo>
                  <a:cubicBezTo>
                    <a:pt x="0" y="471"/>
                    <a:pt x="200" y="507"/>
                    <a:pt x="377" y="507"/>
                  </a:cubicBezTo>
                  <a:cubicBezTo>
                    <a:pt x="458" y="507"/>
                    <a:pt x="535" y="499"/>
                    <a:pt x="578" y="495"/>
                  </a:cubicBezTo>
                  <a:cubicBezTo>
                    <a:pt x="1039" y="458"/>
                    <a:pt x="1499" y="383"/>
                    <a:pt x="1947" y="309"/>
                  </a:cubicBezTo>
                  <a:cubicBezTo>
                    <a:pt x="2006" y="297"/>
                    <a:pt x="1987" y="208"/>
                    <a:pt x="1933" y="208"/>
                  </a:cubicBezTo>
                  <a:cubicBezTo>
                    <a:pt x="1930" y="208"/>
                    <a:pt x="1926" y="208"/>
                    <a:pt x="1923" y="209"/>
                  </a:cubicBezTo>
                  <a:cubicBezTo>
                    <a:pt x="1599" y="271"/>
                    <a:pt x="1275" y="321"/>
                    <a:pt x="939" y="358"/>
                  </a:cubicBezTo>
                  <a:cubicBezTo>
                    <a:pt x="790" y="383"/>
                    <a:pt x="641" y="396"/>
                    <a:pt x="479" y="408"/>
                  </a:cubicBezTo>
                  <a:cubicBezTo>
                    <a:pt x="468" y="408"/>
                    <a:pt x="427" y="413"/>
                    <a:pt x="381" y="413"/>
                  </a:cubicBezTo>
                  <a:cubicBezTo>
                    <a:pt x="269" y="413"/>
                    <a:pt x="124" y="388"/>
                    <a:pt x="255" y="221"/>
                  </a:cubicBezTo>
                  <a:cubicBezTo>
                    <a:pt x="292" y="184"/>
                    <a:pt x="417" y="172"/>
                    <a:pt x="466" y="159"/>
                  </a:cubicBezTo>
                  <a:cubicBezTo>
                    <a:pt x="729" y="107"/>
                    <a:pt x="997" y="87"/>
                    <a:pt x="1266" y="87"/>
                  </a:cubicBezTo>
                  <a:cubicBezTo>
                    <a:pt x="1634" y="87"/>
                    <a:pt x="2004" y="123"/>
                    <a:pt x="2371" y="159"/>
                  </a:cubicBezTo>
                  <a:cubicBezTo>
                    <a:pt x="2433" y="159"/>
                    <a:pt x="2433" y="72"/>
                    <a:pt x="2371" y="60"/>
                  </a:cubicBezTo>
                  <a:cubicBezTo>
                    <a:pt x="2024" y="23"/>
                    <a:pt x="1672" y="0"/>
                    <a:pt x="1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956425" y="3761175"/>
              <a:ext cx="96900" cy="24100"/>
            </a:xfrm>
            <a:custGeom>
              <a:avLst/>
              <a:gdLst/>
              <a:ahLst/>
              <a:cxnLst/>
              <a:rect l="l" t="t" r="r" b="b"/>
              <a:pathLst>
                <a:path w="3876" h="964" extrusionOk="0">
                  <a:moveTo>
                    <a:pt x="3813" y="1"/>
                  </a:moveTo>
                  <a:cubicBezTo>
                    <a:pt x="2519" y="88"/>
                    <a:pt x="1249" y="374"/>
                    <a:pt x="55" y="872"/>
                  </a:cubicBezTo>
                  <a:cubicBezTo>
                    <a:pt x="0" y="894"/>
                    <a:pt x="13" y="964"/>
                    <a:pt x="58" y="964"/>
                  </a:cubicBezTo>
                  <a:cubicBezTo>
                    <a:pt x="65" y="964"/>
                    <a:pt x="72" y="962"/>
                    <a:pt x="80" y="959"/>
                  </a:cubicBezTo>
                  <a:cubicBezTo>
                    <a:pt x="1262" y="474"/>
                    <a:pt x="2531" y="175"/>
                    <a:pt x="3813" y="100"/>
                  </a:cubicBezTo>
                  <a:cubicBezTo>
                    <a:pt x="3875" y="100"/>
                    <a:pt x="3875" y="1"/>
                    <a:pt x="38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4958100" y="3786825"/>
              <a:ext cx="53800" cy="16825"/>
            </a:xfrm>
            <a:custGeom>
              <a:avLst/>
              <a:gdLst/>
              <a:ahLst/>
              <a:cxnLst/>
              <a:rect l="l" t="t" r="r" b="b"/>
              <a:pathLst>
                <a:path w="2152" h="673" extrusionOk="0">
                  <a:moveTo>
                    <a:pt x="358" y="0"/>
                  </a:moveTo>
                  <a:cubicBezTo>
                    <a:pt x="259" y="0"/>
                    <a:pt x="161" y="3"/>
                    <a:pt x="62" y="8"/>
                  </a:cubicBezTo>
                  <a:cubicBezTo>
                    <a:pt x="0" y="8"/>
                    <a:pt x="0" y="95"/>
                    <a:pt x="62" y="95"/>
                  </a:cubicBezTo>
                  <a:cubicBezTo>
                    <a:pt x="411" y="95"/>
                    <a:pt x="747" y="107"/>
                    <a:pt x="1095" y="132"/>
                  </a:cubicBezTo>
                  <a:cubicBezTo>
                    <a:pt x="1245" y="145"/>
                    <a:pt x="1394" y="170"/>
                    <a:pt x="1543" y="207"/>
                  </a:cubicBezTo>
                  <a:cubicBezTo>
                    <a:pt x="1655" y="232"/>
                    <a:pt x="1917" y="307"/>
                    <a:pt x="1967" y="431"/>
                  </a:cubicBezTo>
                  <a:cubicBezTo>
                    <a:pt x="2002" y="537"/>
                    <a:pt x="1923" y="572"/>
                    <a:pt x="1801" y="572"/>
                  </a:cubicBezTo>
                  <a:cubicBezTo>
                    <a:pt x="1580" y="572"/>
                    <a:pt x="1217" y="455"/>
                    <a:pt x="1145" y="431"/>
                  </a:cubicBezTo>
                  <a:cubicBezTo>
                    <a:pt x="927" y="344"/>
                    <a:pt x="689" y="304"/>
                    <a:pt x="450" y="304"/>
                  </a:cubicBezTo>
                  <a:cubicBezTo>
                    <a:pt x="416" y="304"/>
                    <a:pt x="382" y="305"/>
                    <a:pt x="349" y="307"/>
                  </a:cubicBezTo>
                  <a:cubicBezTo>
                    <a:pt x="290" y="318"/>
                    <a:pt x="287" y="407"/>
                    <a:pt x="338" y="407"/>
                  </a:cubicBezTo>
                  <a:cubicBezTo>
                    <a:pt x="342" y="407"/>
                    <a:pt x="345" y="407"/>
                    <a:pt x="349" y="406"/>
                  </a:cubicBezTo>
                  <a:cubicBezTo>
                    <a:pt x="394" y="401"/>
                    <a:pt x="438" y="399"/>
                    <a:pt x="482" y="399"/>
                  </a:cubicBezTo>
                  <a:cubicBezTo>
                    <a:pt x="864" y="399"/>
                    <a:pt x="1214" y="576"/>
                    <a:pt x="1593" y="643"/>
                  </a:cubicBezTo>
                  <a:cubicBezTo>
                    <a:pt x="1651" y="653"/>
                    <a:pt x="1765" y="673"/>
                    <a:pt x="1872" y="673"/>
                  </a:cubicBezTo>
                  <a:cubicBezTo>
                    <a:pt x="2018" y="673"/>
                    <a:pt x="2152" y="637"/>
                    <a:pt x="2116" y="493"/>
                  </a:cubicBezTo>
                  <a:cubicBezTo>
                    <a:pt x="2054" y="232"/>
                    <a:pt x="1655" y="120"/>
                    <a:pt x="1444" y="83"/>
                  </a:cubicBezTo>
                  <a:cubicBezTo>
                    <a:pt x="1082" y="34"/>
                    <a:pt x="72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4687600" y="4457400"/>
              <a:ext cx="79075" cy="10725"/>
            </a:xfrm>
            <a:custGeom>
              <a:avLst/>
              <a:gdLst/>
              <a:ahLst/>
              <a:cxnLst/>
              <a:rect l="l" t="t" r="r" b="b"/>
              <a:pathLst>
                <a:path w="3163" h="429" extrusionOk="0">
                  <a:moveTo>
                    <a:pt x="58" y="0"/>
                  </a:moveTo>
                  <a:cubicBezTo>
                    <a:pt x="13" y="0"/>
                    <a:pt x="0" y="70"/>
                    <a:pt x="55" y="92"/>
                  </a:cubicBezTo>
                  <a:cubicBezTo>
                    <a:pt x="708" y="315"/>
                    <a:pt x="1388" y="429"/>
                    <a:pt x="2074" y="429"/>
                  </a:cubicBezTo>
                  <a:cubicBezTo>
                    <a:pt x="2421" y="429"/>
                    <a:pt x="2769" y="399"/>
                    <a:pt x="3116" y="341"/>
                  </a:cubicBezTo>
                  <a:cubicBezTo>
                    <a:pt x="3163" y="329"/>
                    <a:pt x="3144" y="253"/>
                    <a:pt x="3101" y="253"/>
                  </a:cubicBezTo>
                  <a:cubicBezTo>
                    <a:pt x="3098" y="253"/>
                    <a:pt x="3095" y="253"/>
                    <a:pt x="3091" y="254"/>
                  </a:cubicBezTo>
                  <a:cubicBezTo>
                    <a:pt x="2761" y="307"/>
                    <a:pt x="2427" y="333"/>
                    <a:pt x="2093" y="333"/>
                  </a:cubicBezTo>
                  <a:cubicBezTo>
                    <a:pt x="1408" y="333"/>
                    <a:pt x="724" y="222"/>
                    <a:pt x="80" y="5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118200" y="4441525"/>
              <a:ext cx="77925" cy="13925"/>
            </a:xfrm>
            <a:custGeom>
              <a:avLst/>
              <a:gdLst/>
              <a:ahLst/>
              <a:cxnLst/>
              <a:rect l="l" t="t" r="r" b="b"/>
              <a:pathLst>
                <a:path w="3117" h="557" extrusionOk="0">
                  <a:moveTo>
                    <a:pt x="69" y="0"/>
                  </a:moveTo>
                  <a:cubicBezTo>
                    <a:pt x="22" y="0"/>
                    <a:pt x="0" y="60"/>
                    <a:pt x="43" y="92"/>
                  </a:cubicBezTo>
                  <a:cubicBezTo>
                    <a:pt x="686" y="471"/>
                    <a:pt x="1417" y="557"/>
                    <a:pt x="2152" y="557"/>
                  </a:cubicBezTo>
                  <a:cubicBezTo>
                    <a:pt x="2454" y="557"/>
                    <a:pt x="2757" y="542"/>
                    <a:pt x="3055" y="528"/>
                  </a:cubicBezTo>
                  <a:cubicBezTo>
                    <a:pt x="3117" y="515"/>
                    <a:pt x="3117" y="428"/>
                    <a:pt x="3055" y="428"/>
                  </a:cubicBezTo>
                  <a:cubicBezTo>
                    <a:pt x="2758" y="447"/>
                    <a:pt x="2455" y="463"/>
                    <a:pt x="2152" y="463"/>
                  </a:cubicBezTo>
                  <a:cubicBezTo>
                    <a:pt x="1437" y="463"/>
                    <a:pt x="722" y="372"/>
                    <a:pt x="93" y="5"/>
                  </a:cubicBezTo>
                  <a:cubicBezTo>
                    <a:pt x="84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718325" y="4055875"/>
              <a:ext cx="44750" cy="62500"/>
            </a:xfrm>
            <a:custGeom>
              <a:avLst/>
              <a:gdLst/>
              <a:ahLst/>
              <a:cxnLst/>
              <a:rect l="l" t="t" r="r" b="b"/>
              <a:pathLst>
                <a:path w="1790" h="2500" extrusionOk="0">
                  <a:moveTo>
                    <a:pt x="55" y="0"/>
                  </a:moveTo>
                  <a:cubicBezTo>
                    <a:pt x="29" y="0"/>
                    <a:pt x="1" y="24"/>
                    <a:pt x="8" y="61"/>
                  </a:cubicBezTo>
                  <a:cubicBezTo>
                    <a:pt x="344" y="994"/>
                    <a:pt x="929" y="1841"/>
                    <a:pt x="1688" y="2488"/>
                  </a:cubicBezTo>
                  <a:cubicBezTo>
                    <a:pt x="1699" y="2496"/>
                    <a:pt x="1710" y="2499"/>
                    <a:pt x="1721" y="2499"/>
                  </a:cubicBezTo>
                  <a:cubicBezTo>
                    <a:pt x="1760" y="2499"/>
                    <a:pt x="1789" y="2455"/>
                    <a:pt x="1750" y="2426"/>
                  </a:cubicBezTo>
                  <a:cubicBezTo>
                    <a:pt x="1004" y="1778"/>
                    <a:pt x="431" y="957"/>
                    <a:pt x="95" y="36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717275" y="4066800"/>
              <a:ext cx="19200" cy="73125"/>
            </a:xfrm>
            <a:custGeom>
              <a:avLst/>
              <a:gdLst/>
              <a:ahLst/>
              <a:cxnLst/>
              <a:rect l="l" t="t" r="r" b="b"/>
              <a:pathLst>
                <a:path w="768" h="2925" extrusionOk="0">
                  <a:moveTo>
                    <a:pt x="75" y="0"/>
                  </a:moveTo>
                  <a:cubicBezTo>
                    <a:pt x="50" y="0"/>
                    <a:pt x="25" y="16"/>
                    <a:pt x="25" y="47"/>
                  </a:cubicBezTo>
                  <a:cubicBezTo>
                    <a:pt x="0" y="1030"/>
                    <a:pt x="324" y="1976"/>
                    <a:pt x="660" y="2897"/>
                  </a:cubicBezTo>
                  <a:cubicBezTo>
                    <a:pt x="669" y="2916"/>
                    <a:pt x="688" y="2924"/>
                    <a:pt x="707" y="2924"/>
                  </a:cubicBezTo>
                  <a:cubicBezTo>
                    <a:pt x="737" y="2924"/>
                    <a:pt x="767" y="2903"/>
                    <a:pt x="759" y="2872"/>
                  </a:cubicBezTo>
                  <a:cubicBezTo>
                    <a:pt x="423" y="1951"/>
                    <a:pt x="87" y="1030"/>
                    <a:pt x="125" y="47"/>
                  </a:cubicBezTo>
                  <a:cubicBezTo>
                    <a:pt x="125" y="16"/>
                    <a:pt x="100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046150" y="4105700"/>
              <a:ext cx="42225" cy="33250"/>
            </a:xfrm>
            <a:custGeom>
              <a:avLst/>
              <a:gdLst/>
              <a:ahLst/>
              <a:cxnLst/>
              <a:rect l="l" t="t" r="r" b="b"/>
              <a:pathLst>
                <a:path w="1689" h="1330" extrusionOk="0">
                  <a:moveTo>
                    <a:pt x="50" y="0"/>
                  </a:moveTo>
                  <a:cubicBezTo>
                    <a:pt x="25" y="0"/>
                    <a:pt x="0" y="16"/>
                    <a:pt x="0" y="47"/>
                  </a:cubicBezTo>
                  <a:cubicBezTo>
                    <a:pt x="62" y="769"/>
                    <a:pt x="983" y="1204"/>
                    <a:pt x="1606" y="1329"/>
                  </a:cubicBezTo>
                  <a:cubicBezTo>
                    <a:pt x="1610" y="1330"/>
                    <a:pt x="1614" y="1330"/>
                    <a:pt x="1618" y="1330"/>
                  </a:cubicBezTo>
                  <a:cubicBezTo>
                    <a:pt x="1671" y="1330"/>
                    <a:pt x="1689" y="1253"/>
                    <a:pt x="1631" y="1242"/>
                  </a:cubicBezTo>
                  <a:cubicBezTo>
                    <a:pt x="1058" y="1117"/>
                    <a:pt x="162" y="719"/>
                    <a:pt x="100" y="47"/>
                  </a:cubicBezTo>
                  <a:cubicBezTo>
                    <a:pt x="100" y="16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045150" y="4107525"/>
              <a:ext cx="55925" cy="74125"/>
            </a:xfrm>
            <a:custGeom>
              <a:avLst/>
              <a:gdLst/>
              <a:ahLst/>
              <a:cxnLst/>
              <a:rect l="l" t="t" r="r" b="b"/>
              <a:pathLst>
                <a:path w="2237" h="2965" extrusionOk="0">
                  <a:moveTo>
                    <a:pt x="59" y="0"/>
                  </a:moveTo>
                  <a:cubicBezTo>
                    <a:pt x="30" y="0"/>
                    <a:pt x="0" y="24"/>
                    <a:pt x="15" y="61"/>
                  </a:cubicBezTo>
                  <a:cubicBezTo>
                    <a:pt x="364" y="1231"/>
                    <a:pt x="862" y="2587"/>
                    <a:pt x="2156" y="2961"/>
                  </a:cubicBezTo>
                  <a:cubicBezTo>
                    <a:pt x="2163" y="2964"/>
                    <a:pt x="2169" y="2965"/>
                    <a:pt x="2175" y="2965"/>
                  </a:cubicBezTo>
                  <a:cubicBezTo>
                    <a:pt x="2223" y="2965"/>
                    <a:pt x="2236" y="2885"/>
                    <a:pt x="2181" y="2874"/>
                  </a:cubicBezTo>
                  <a:cubicBezTo>
                    <a:pt x="911" y="2513"/>
                    <a:pt x="451" y="1169"/>
                    <a:pt x="102" y="36"/>
                  </a:cubicBezTo>
                  <a:cubicBezTo>
                    <a:pt x="97" y="11"/>
                    <a:pt x="78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506950" y="4576675"/>
              <a:ext cx="286575" cy="148000"/>
            </a:xfrm>
            <a:custGeom>
              <a:avLst/>
              <a:gdLst/>
              <a:ahLst/>
              <a:cxnLst/>
              <a:rect l="l" t="t" r="r" b="b"/>
              <a:pathLst>
                <a:path w="11463" h="5920" extrusionOk="0">
                  <a:moveTo>
                    <a:pt x="6317" y="0"/>
                  </a:moveTo>
                  <a:cubicBezTo>
                    <a:pt x="5711" y="0"/>
                    <a:pt x="5648" y="627"/>
                    <a:pt x="5426" y="1033"/>
                  </a:cubicBezTo>
                  <a:cubicBezTo>
                    <a:pt x="5165" y="1544"/>
                    <a:pt x="4468" y="2042"/>
                    <a:pt x="3920" y="2266"/>
                  </a:cubicBezTo>
                  <a:cubicBezTo>
                    <a:pt x="3323" y="2515"/>
                    <a:pt x="2676" y="2602"/>
                    <a:pt x="2041" y="2739"/>
                  </a:cubicBezTo>
                  <a:cubicBezTo>
                    <a:pt x="1518" y="2851"/>
                    <a:pt x="349" y="2900"/>
                    <a:pt x="149" y="3373"/>
                  </a:cubicBezTo>
                  <a:cubicBezTo>
                    <a:pt x="0" y="3747"/>
                    <a:pt x="162" y="4170"/>
                    <a:pt x="436" y="4456"/>
                  </a:cubicBezTo>
                  <a:cubicBezTo>
                    <a:pt x="709" y="4742"/>
                    <a:pt x="1680" y="5078"/>
                    <a:pt x="2066" y="5228"/>
                  </a:cubicBezTo>
                  <a:cubicBezTo>
                    <a:pt x="2905" y="5570"/>
                    <a:pt x="3813" y="5834"/>
                    <a:pt x="4733" y="5834"/>
                  </a:cubicBezTo>
                  <a:cubicBezTo>
                    <a:pt x="4918" y="5834"/>
                    <a:pt x="5104" y="5823"/>
                    <a:pt x="5289" y="5800"/>
                  </a:cubicBezTo>
                  <a:cubicBezTo>
                    <a:pt x="5513" y="5763"/>
                    <a:pt x="5750" y="5738"/>
                    <a:pt x="5986" y="5725"/>
                  </a:cubicBezTo>
                  <a:cubicBezTo>
                    <a:pt x="6235" y="5750"/>
                    <a:pt x="6484" y="5788"/>
                    <a:pt x="6733" y="5837"/>
                  </a:cubicBezTo>
                  <a:cubicBezTo>
                    <a:pt x="7035" y="5894"/>
                    <a:pt x="7340" y="5919"/>
                    <a:pt x="7645" y="5919"/>
                  </a:cubicBezTo>
                  <a:cubicBezTo>
                    <a:pt x="8821" y="5919"/>
                    <a:pt x="10007" y="5543"/>
                    <a:pt x="11114" y="5128"/>
                  </a:cubicBezTo>
                  <a:cubicBezTo>
                    <a:pt x="11176" y="5103"/>
                    <a:pt x="11238" y="5066"/>
                    <a:pt x="11288" y="5028"/>
                  </a:cubicBezTo>
                  <a:cubicBezTo>
                    <a:pt x="11338" y="4966"/>
                    <a:pt x="11363" y="4904"/>
                    <a:pt x="11375" y="4842"/>
                  </a:cubicBezTo>
                  <a:cubicBezTo>
                    <a:pt x="11462" y="4444"/>
                    <a:pt x="11450" y="4033"/>
                    <a:pt x="11326" y="3647"/>
                  </a:cubicBezTo>
                  <a:cubicBezTo>
                    <a:pt x="11238" y="3373"/>
                    <a:pt x="11114" y="3099"/>
                    <a:pt x="10977" y="2838"/>
                  </a:cubicBezTo>
                  <a:cubicBezTo>
                    <a:pt x="10790" y="2502"/>
                    <a:pt x="10666" y="2116"/>
                    <a:pt x="10442" y="1805"/>
                  </a:cubicBezTo>
                  <a:cubicBezTo>
                    <a:pt x="10355" y="1693"/>
                    <a:pt x="10218" y="1631"/>
                    <a:pt x="10156" y="1506"/>
                  </a:cubicBezTo>
                  <a:cubicBezTo>
                    <a:pt x="10137" y="1469"/>
                    <a:pt x="10094" y="1454"/>
                    <a:pt x="10037" y="1454"/>
                  </a:cubicBezTo>
                  <a:cubicBezTo>
                    <a:pt x="9865" y="1454"/>
                    <a:pt x="9561" y="1594"/>
                    <a:pt x="9384" y="1706"/>
                  </a:cubicBezTo>
                  <a:cubicBezTo>
                    <a:pt x="8787" y="2079"/>
                    <a:pt x="8152" y="2390"/>
                    <a:pt x="7492" y="2639"/>
                  </a:cubicBezTo>
                  <a:cubicBezTo>
                    <a:pt x="7380" y="2689"/>
                    <a:pt x="7256" y="2726"/>
                    <a:pt x="7119" y="2739"/>
                  </a:cubicBezTo>
                  <a:cubicBezTo>
                    <a:pt x="7100" y="2742"/>
                    <a:pt x="7081" y="2744"/>
                    <a:pt x="7062" y="2744"/>
                  </a:cubicBezTo>
                  <a:cubicBezTo>
                    <a:pt x="6841" y="2744"/>
                    <a:pt x="6682" y="2486"/>
                    <a:pt x="6808" y="2290"/>
                  </a:cubicBezTo>
                  <a:cubicBezTo>
                    <a:pt x="6920" y="2042"/>
                    <a:pt x="7106" y="1954"/>
                    <a:pt x="7256" y="1755"/>
                  </a:cubicBezTo>
                  <a:cubicBezTo>
                    <a:pt x="7430" y="1506"/>
                    <a:pt x="7542" y="1208"/>
                    <a:pt x="7567" y="897"/>
                  </a:cubicBezTo>
                  <a:cubicBezTo>
                    <a:pt x="7592" y="785"/>
                    <a:pt x="7579" y="685"/>
                    <a:pt x="7542" y="573"/>
                  </a:cubicBezTo>
                  <a:cubicBezTo>
                    <a:pt x="7455" y="374"/>
                    <a:pt x="7218" y="262"/>
                    <a:pt x="6994" y="175"/>
                  </a:cubicBezTo>
                  <a:cubicBezTo>
                    <a:pt x="6795" y="88"/>
                    <a:pt x="6571" y="25"/>
                    <a:pt x="6335" y="1"/>
                  </a:cubicBezTo>
                  <a:cubicBezTo>
                    <a:pt x="6329" y="0"/>
                    <a:pt x="6323" y="0"/>
                    <a:pt x="6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512850" y="4670650"/>
              <a:ext cx="280350" cy="54025"/>
            </a:xfrm>
            <a:custGeom>
              <a:avLst/>
              <a:gdLst/>
              <a:ahLst/>
              <a:cxnLst/>
              <a:rect l="l" t="t" r="r" b="b"/>
              <a:pathLst>
                <a:path w="11214" h="2161" extrusionOk="0">
                  <a:moveTo>
                    <a:pt x="11114" y="0"/>
                  </a:moveTo>
                  <a:cubicBezTo>
                    <a:pt x="10940" y="100"/>
                    <a:pt x="10753" y="224"/>
                    <a:pt x="10592" y="349"/>
                  </a:cubicBezTo>
                  <a:cubicBezTo>
                    <a:pt x="10019" y="697"/>
                    <a:pt x="9384" y="909"/>
                    <a:pt x="8712" y="958"/>
                  </a:cubicBezTo>
                  <a:cubicBezTo>
                    <a:pt x="8346" y="993"/>
                    <a:pt x="7976" y="1001"/>
                    <a:pt x="7606" y="1001"/>
                  </a:cubicBezTo>
                  <a:cubicBezTo>
                    <a:pt x="7310" y="1001"/>
                    <a:pt x="7014" y="996"/>
                    <a:pt x="6721" y="996"/>
                  </a:cubicBezTo>
                  <a:cubicBezTo>
                    <a:pt x="5763" y="996"/>
                    <a:pt x="4814" y="1062"/>
                    <a:pt x="3858" y="1062"/>
                  </a:cubicBezTo>
                  <a:cubicBezTo>
                    <a:pt x="3722" y="1062"/>
                    <a:pt x="3585" y="1061"/>
                    <a:pt x="3448" y="1058"/>
                  </a:cubicBezTo>
                  <a:cubicBezTo>
                    <a:pt x="2913" y="1045"/>
                    <a:pt x="1793" y="846"/>
                    <a:pt x="1258" y="759"/>
                  </a:cubicBezTo>
                  <a:cubicBezTo>
                    <a:pt x="834" y="685"/>
                    <a:pt x="424" y="498"/>
                    <a:pt x="1" y="423"/>
                  </a:cubicBezTo>
                  <a:lnTo>
                    <a:pt x="1" y="423"/>
                  </a:lnTo>
                  <a:cubicBezTo>
                    <a:pt x="63" y="523"/>
                    <a:pt x="125" y="610"/>
                    <a:pt x="200" y="697"/>
                  </a:cubicBezTo>
                  <a:cubicBezTo>
                    <a:pt x="486" y="983"/>
                    <a:pt x="1444" y="1319"/>
                    <a:pt x="1830" y="1469"/>
                  </a:cubicBezTo>
                  <a:cubicBezTo>
                    <a:pt x="2669" y="1811"/>
                    <a:pt x="3577" y="2075"/>
                    <a:pt x="4497" y="2075"/>
                  </a:cubicBezTo>
                  <a:cubicBezTo>
                    <a:pt x="4682" y="2075"/>
                    <a:pt x="4868" y="2064"/>
                    <a:pt x="5053" y="2041"/>
                  </a:cubicBezTo>
                  <a:cubicBezTo>
                    <a:pt x="5277" y="2004"/>
                    <a:pt x="5514" y="1979"/>
                    <a:pt x="5750" y="1966"/>
                  </a:cubicBezTo>
                  <a:cubicBezTo>
                    <a:pt x="5999" y="1991"/>
                    <a:pt x="6248" y="2029"/>
                    <a:pt x="6497" y="2078"/>
                  </a:cubicBezTo>
                  <a:cubicBezTo>
                    <a:pt x="6799" y="2135"/>
                    <a:pt x="7104" y="2160"/>
                    <a:pt x="7409" y="2160"/>
                  </a:cubicBezTo>
                  <a:cubicBezTo>
                    <a:pt x="8585" y="2160"/>
                    <a:pt x="9771" y="1784"/>
                    <a:pt x="10878" y="1369"/>
                  </a:cubicBezTo>
                  <a:cubicBezTo>
                    <a:pt x="10940" y="1344"/>
                    <a:pt x="11002" y="1307"/>
                    <a:pt x="11052" y="1269"/>
                  </a:cubicBezTo>
                  <a:cubicBezTo>
                    <a:pt x="11102" y="1207"/>
                    <a:pt x="11127" y="1145"/>
                    <a:pt x="11139" y="1083"/>
                  </a:cubicBezTo>
                  <a:cubicBezTo>
                    <a:pt x="11214" y="722"/>
                    <a:pt x="11214" y="361"/>
                    <a:pt x="11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610900" y="4574475"/>
              <a:ext cx="67800" cy="53300"/>
            </a:xfrm>
            <a:custGeom>
              <a:avLst/>
              <a:gdLst/>
              <a:ahLst/>
              <a:cxnLst/>
              <a:rect l="l" t="t" r="r" b="b"/>
              <a:pathLst>
                <a:path w="2712" h="2132" extrusionOk="0">
                  <a:moveTo>
                    <a:pt x="485" y="94"/>
                  </a:moveTo>
                  <a:cubicBezTo>
                    <a:pt x="512" y="94"/>
                    <a:pt x="540" y="96"/>
                    <a:pt x="571" y="101"/>
                  </a:cubicBezTo>
                  <a:cubicBezTo>
                    <a:pt x="1057" y="163"/>
                    <a:pt x="1194" y="723"/>
                    <a:pt x="1082" y="1121"/>
                  </a:cubicBezTo>
                  <a:cubicBezTo>
                    <a:pt x="973" y="1414"/>
                    <a:pt x="837" y="1687"/>
                    <a:pt x="673" y="1949"/>
                  </a:cubicBezTo>
                  <a:lnTo>
                    <a:pt x="673" y="1949"/>
                  </a:lnTo>
                  <a:cubicBezTo>
                    <a:pt x="501" y="1679"/>
                    <a:pt x="358" y="1399"/>
                    <a:pt x="235" y="1109"/>
                  </a:cubicBezTo>
                  <a:cubicBezTo>
                    <a:pt x="129" y="803"/>
                    <a:pt x="1" y="94"/>
                    <a:pt x="485" y="94"/>
                  </a:cubicBezTo>
                  <a:close/>
                  <a:moveTo>
                    <a:pt x="2243" y="1143"/>
                  </a:moveTo>
                  <a:cubicBezTo>
                    <a:pt x="2454" y="1143"/>
                    <a:pt x="2565" y="1405"/>
                    <a:pt x="2413" y="1557"/>
                  </a:cubicBezTo>
                  <a:cubicBezTo>
                    <a:pt x="2351" y="1607"/>
                    <a:pt x="2276" y="1644"/>
                    <a:pt x="2202" y="1682"/>
                  </a:cubicBezTo>
                  <a:cubicBezTo>
                    <a:pt x="2040" y="1756"/>
                    <a:pt x="1878" y="1831"/>
                    <a:pt x="1704" y="1881"/>
                  </a:cubicBezTo>
                  <a:cubicBezTo>
                    <a:pt x="1405" y="1977"/>
                    <a:pt x="1096" y="2027"/>
                    <a:pt x="787" y="2047"/>
                  </a:cubicBezTo>
                  <a:lnTo>
                    <a:pt x="787" y="2047"/>
                  </a:lnTo>
                  <a:cubicBezTo>
                    <a:pt x="963" y="1929"/>
                    <a:pt x="1128" y="1792"/>
                    <a:pt x="1268" y="1632"/>
                  </a:cubicBezTo>
                  <a:cubicBezTo>
                    <a:pt x="1530" y="1383"/>
                    <a:pt x="1853" y="1221"/>
                    <a:pt x="2202" y="1146"/>
                  </a:cubicBezTo>
                  <a:cubicBezTo>
                    <a:pt x="2216" y="1144"/>
                    <a:pt x="2230" y="1143"/>
                    <a:pt x="2243" y="1143"/>
                  </a:cubicBezTo>
                  <a:close/>
                  <a:moveTo>
                    <a:pt x="513" y="0"/>
                  </a:moveTo>
                  <a:cubicBezTo>
                    <a:pt x="130" y="0"/>
                    <a:pt x="25" y="421"/>
                    <a:pt x="61" y="736"/>
                  </a:cubicBezTo>
                  <a:cubicBezTo>
                    <a:pt x="121" y="1212"/>
                    <a:pt x="373" y="1631"/>
                    <a:pt x="624" y="2025"/>
                  </a:cubicBezTo>
                  <a:lnTo>
                    <a:pt x="624" y="2025"/>
                  </a:lnTo>
                  <a:cubicBezTo>
                    <a:pt x="615" y="2039"/>
                    <a:pt x="606" y="2053"/>
                    <a:pt x="596" y="2067"/>
                  </a:cubicBezTo>
                  <a:cubicBezTo>
                    <a:pt x="584" y="2092"/>
                    <a:pt x="596" y="2129"/>
                    <a:pt x="633" y="2130"/>
                  </a:cubicBezTo>
                  <a:lnTo>
                    <a:pt x="633" y="2130"/>
                  </a:lnTo>
                  <a:cubicBezTo>
                    <a:pt x="637" y="2131"/>
                    <a:pt x="641" y="2131"/>
                    <a:pt x="645" y="2131"/>
                  </a:cubicBezTo>
                  <a:cubicBezTo>
                    <a:pt x="650" y="2131"/>
                    <a:pt x="654" y="2131"/>
                    <a:pt x="658" y="2130"/>
                  </a:cubicBezTo>
                  <a:cubicBezTo>
                    <a:pt x="659" y="2130"/>
                    <a:pt x="659" y="2130"/>
                    <a:pt x="659" y="2129"/>
                  </a:cubicBezTo>
                  <a:lnTo>
                    <a:pt x="659" y="2129"/>
                  </a:lnTo>
                  <a:cubicBezTo>
                    <a:pt x="1136" y="2126"/>
                    <a:pt x="1612" y="2027"/>
                    <a:pt x="2052" y="1843"/>
                  </a:cubicBezTo>
                  <a:cubicBezTo>
                    <a:pt x="2289" y="1744"/>
                    <a:pt x="2712" y="1557"/>
                    <a:pt x="2588" y="1221"/>
                  </a:cubicBezTo>
                  <a:cubicBezTo>
                    <a:pt x="2537" y="1095"/>
                    <a:pt x="2430" y="1053"/>
                    <a:pt x="2306" y="1053"/>
                  </a:cubicBezTo>
                  <a:cubicBezTo>
                    <a:pt x="2123" y="1053"/>
                    <a:pt x="1905" y="1144"/>
                    <a:pt x="1779" y="1196"/>
                  </a:cubicBezTo>
                  <a:cubicBezTo>
                    <a:pt x="1579" y="1296"/>
                    <a:pt x="1380" y="1420"/>
                    <a:pt x="1206" y="1570"/>
                  </a:cubicBezTo>
                  <a:cubicBezTo>
                    <a:pt x="1074" y="1732"/>
                    <a:pt x="918" y="1869"/>
                    <a:pt x="743" y="1982"/>
                  </a:cubicBezTo>
                  <a:lnTo>
                    <a:pt x="743" y="1982"/>
                  </a:lnTo>
                  <a:cubicBezTo>
                    <a:pt x="970" y="1603"/>
                    <a:pt x="1240" y="1184"/>
                    <a:pt x="1206" y="736"/>
                  </a:cubicBezTo>
                  <a:cubicBezTo>
                    <a:pt x="1181" y="362"/>
                    <a:pt x="907" y="64"/>
                    <a:pt x="546" y="1"/>
                  </a:cubicBezTo>
                  <a:cubicBezTo>
                    <a:pt x="535" y="1"/>
                    <a:pt x="524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626850" y="4624850"/>
              <a:ext cx="13275" cy="25325"/>
            </a:xfrm>
            <a:custGeom>
              <a:avLst/>
              <a:gdLst/>
              <a:ahLst/>
              <a:cxnLst/>
              <a:rect l="l" t="t" r="r" b="b"/>
              <a:pathLst>
                <a:path w="531" h="1013" extrusionOk="0">
                  <a:moveTo>
                    <a:pt x="52" y="0"/>
                  </a:moveTo>
                  <a:cubicBezTo>
                    <a:pt x="26" y="0"/>
                    <a:pt x="0" y="22"/>
                    <a:pt x="8" y="52"/>
                  </a:cubicBezTo>
                  <a:lnTo>
                    <a:pt x="20" y="52"/>
                  </a:lnTo>
                  <a:cubicBezTo>
                    <a:pt x="132" y="351"/>
                    <a:pt x="456" y="612"/>
                    <a:pt x="369" y="961"/>
                  </a:cubicBezTo>
                  <a:cubicBezTo>
                    <a:pt x="361" y="992"/>
                    <a:pt x="382" y="1013"/>
                    <a:pt x="405" y="1013"/>
                  </a:cubicBezTo>
                  <a:cubicBezTo>
                    <a:pt x="419" y="1013"/>
                    <a:pt x="434" y="1005"/>
                    <a:pt x="444" y="986"/>
                  </a:cubicBezTo>
                  <a:cubicBezTo>
                    <a:pt x="531" y="612"/>
                    <a:pt x="220" y="351"/>
                    <a:pt x="95" y="27"/>
                  </a:cubicBezTo>
                  <a:cubicBezTo>
                    <a:pt x="86" y="8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606050" y="4630075"/>
              <a:ext cx="20275" cy="31000"/>
            </a:xfrm>
            <a:custGeom>
              <a:avLst/>
              <a:gdLst/>
              <a:ahLst/>
              <a:cxnLst/>
              <a:rect l="l" t="t" r="r" b="b"/>
              <a:pathLst>
                <a:path w="811" h="1240" extrusionOk="0">
                  <a:moveTo>
                    <a:pt x="65" y="0"/>
                  </a:moveTo>
                  <a:cubicBezTo>
                    <a:pt x="32" y="0"/>
                    <a:pt x="1" y="58"/>
                    <a:pt x="44" y="80"/>
                  </a:cubicBezTo>
                  <a:cubicBezTo>
                    <a:pt x="404" y="354"/>
                    <a:pt x="653" y="764"/>
                    <a:pt x="728" y="1212"/>
                  </a:cubicBezTo>
                  <a:cubicBezTo>
                    <a:pt x="728" y="1231"/>
                    <a:pt x="741" y="1239"/>
                    <a:pt x="756" y="1239"/>
                  </a:cubicBezTo>
                  <a:cubicBezTo>
                    <a:pt x="780" y="1239"/>
                    <a:pt x="810" y="1218"/>
                    <a:pt x="803" y="1187"/>
                  </a:cubicBezTo>
                  <a:cubicBezTo>
                    <a:pt x="728" y="715"/>
                    <a:pt x="467" y="291"/>
                    <a:pt x="81" y="5"/>
                  </a:cubicBezTo>
                  <a:cubicBezTo>
                    <a:pt x="76" y="2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592025" y="4634875"/>
              <a:ext cx="18925" cy="31800"/>
            </a:xfrm>
            <a:custGeom>
              <a:avLst/>
              <a:gdLst/>
              <a:ahLst/>
              <a:cxnLst/>
              <a:rect l="l" t="t" r="r" b="b"/>
              <a:pathLst>
                <a:path w="757" h="1272" extrusionOk="0">
                  <a:moveTo>
                    <a:pt x="57" y="1"/>
                  </a:moveTo>
                  <a:cubicBezTo>
                    <a:pt x="26" y="1"/>
                    <a:pt x="0" y="45"/>
                    <a:pt x="20" y="74"/>
                  </a:cubicBezTo>
                  <a:cubicBezTo>
                    <a:pt x="318" y="411"/>
                    <a:pt x="530" y="809"/>
                    <a:pt x="667" y="1244"/>
                  </a:cubicBezTo>
                  <a:cubicBezTo>
                    <a:pt x="672" y="1263"/>
                    <a:pt x="687" y="1272"/>
                    <a:pt x="703" y="1272"/>
                  </a:cubicBezTo>
                  <a:cubicBezTo>
                    <a:pt x="729" y="1272"/>
                    <a:pt x="757" y="1250"/>
                    <a:pt x="741" y="1219"/>
                  </a:cubicBezTo>
                  <a:cubicBezTo>
                    <a:pt x="605" y="784"/>
                    <a:pt x="381" y="373"/>
                    <a:pt x="82" y="12"/>
                  </a:cubicBezTo>
                  <a:cubicBezTo>
                    <a:pt x="74" y="4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063575" y="4696775"/>
              <a:ext cx="174250" cy="46675"/>
            </a:xfrm>
            <a:custGeom>
              <a:avLst/>
              <a:gdLst/>
              <a:ahLst/>
              <a:cxnLst/>
              <a:rect l="l" t="t" r="r" b="b"/>
              <a:pathLst>
                <a:path w="6970" h="1867" extrusionOk="0">
                  <a:moveTo>
                    <a:pt x="6683" y="0"/>
                  </a:moveTo>
                  <a:cubicBezTo>
                    <a:pt x="5273" y="785"/>
                    <a:pt x="3970" y="1028"/>
                    <a:pt x="2894" y="1028"/>
                  </a:cubicBezTo>
                  <a:cubicBezTo>
                    <a:pt x="1426" y="1028"/>
                    <a:pt x="384" y="574"/>
                    <a:pt x="75" y="424"/>
                  </a:cubicBezTo>
                  <a:lnTo>
                    <a:pt x="75" y="424"/>
                  </a:lnTo>
                  <a:cubicBezTo>
                    <a:pt x="0" y="697"/>
                    <a:pt x="37" y="984"/>
                    <a:pt x="187" y="1233"/>
                  </a:cubicBezTo>
                  <a:cubicBezTo>
                    <a:pt x="435" y="1636"/>
                    <a:pt x="1950" y="1866"/>
                    <a:pt x="3429" y="1866"/>
                  </a:cubicBezTo>
                  <a:cubicBezTo>
                    <a:pt x="4551" y="1866"/>
                    <a:pt x="5651" y="1734"/>
                    <a:pt x="6161" y="1444"/>
                  </a:cubicBezTo>
                  <a:cubicBezTo>
                    <a:pt x="6970" y="984"/>
                    <a:pt x="6870" y="573"/>
                    <a:pt x="6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702650" y="3022075"/>
              <a:ext cx="537975" cy="628050"/>
            </a:xfrm>
            <a:custGeom>
              <a:avLst/>
              <a:gdLst/>
              <a:ahLst/>
              <a:cxnLst/>
              <a:rect l="l" t="t" r="r" b="b"/>
              <a:pathLst>
                <a:path w="21519" h="25122" extrusionOk="0">
                  <a:moveTo>
                    <a:pt x="5648" y="1"/>
                  </a:moveTo>
                  <a:cubicBezTo>
                    <a:pt x="5300" y="1"/>
                    <a:pt x="5041" y="13"/>
                    <a:pt x="4916" y="44"/>
                  </a:cubicBezTo>
                  <a:cubicBezTo>
                    <a:pt x="4269" y="194"/>
                    <a:pt x="1656" y="492"/>
                    <a:pt x="0" y="5172"/>
                  </a:cubicBezTo>
                  <a:lnTo>
                    <a:pt x="884" y="5396"/>
                  </a:lnTo>
                  <a:lnTo>
                    <a:pt x="2987" y="13971"/>
                  </a:lnTo>
                  <a:cubicBezTo>
                    <a:pt x="2987" y="13971"/>
                    <a:pt x="3174" y="17555"/>
                    <a:pt x="3099" y="18961"/>
                  </a:cubicBezTo>
                  <a:cubicBezTo>
                    <a:pt x="3025" y="20368"/>
                    <a:pt x="2614" y="23591"/>
                    <a:pt x="2614" y="23591"/>
                  </a:cubicBezTo>
                  <a:cubicBezTo>
                    <a:pt x="2614" y="23591"/>
                    <a:pt x="4219" y="25122"/>
                    <a:pt x="8003" y="25122"/>
                  </a:cubicBezTo>
                  <a:cubicBezTo>
                    <a:pt x="11774" y="25122"/>
                    <a:pt x="16603" y="24562"/>
                    <a:pt x="18046" y="23691"/>
                  </a:cubicBezTo>
                  <a:cubicBezTo>
                    <a:pt x="18046" y="23691"/>
                    <a:pt x="18121" y="16099"/>
                    <a:pt x="18582" y="13087"/>
                  </a:cubicBezTo>
                  <a:lnTo>
                    <a:pt x="19154" y="9689"/>
                  </a:lnTo>
                  <a:lnTo>
                    <a:pt x="20411" y="10038"/>
                  </a:lnTo>
                  <a:cubicBezTo>
                    <a:pt x="20411" y="10038"/>
                    <a:pt x="21519" y="5732"/>
                    <a:pt x="20411" y="3591"/>
                  </a:cubicBezTo>
                  <a:cubicBezTo>
                    <a:pt x="19303" y="1451"/>
                    <a:pt x="13093" y="156"/>
                    <a:pt x="13093" y="156"/>
                  </a:cubicBezTo>
                  <a:lnTo>
                    <a:pt x="11301" y="156"/>
                  </a:lnTo>
                  <a:cubicBezTo>
                    <a:pt x="11158" y="164"/>
                    <a:pt x="10987" y="167"/>
                    <a:pt x="10794" y="167"/>
                  </a:cubicBezTo>
                  <a:cubicBezTo>
                    <a:pt x="9416" y="167"/>
                    <a:pt x="6931" y="1"/>
                    <a:pt x="5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677450" y="3152900"/>
              <a:ext cx="144075" cy="192000"/>
            </a:xfrm>
            <a:custGeom>
              <a:avLst/>
              <a:gdLst/>
              <a:ahLst/>
              <a:cxnLst/>
              <a:rect l="l" t="t" r="r" b="b"/>
              <a:pathLst>
                <a:path w="5763" h="7680" extrusionOk="0">
                  <a:moveTo>
                    <a:pt x="1344" y="1"/>
                  </a:moveTo>
                  <a:cubicBezTo>
                    <a:pt x="622" y="2851"/>
                    <a:pt x="0" y="5589"/>
                    <a:pt x="560" y="7680"/>
                  </a:cubicBezTo>
                  <a:lnTo>
                    <a:pt x="4493" y="4133"/>
                  </a:lnTo>
                  <a:cubicBezTo>
                    <a:pt x="5090" y="3311"/>
                    <a:pt x="5489" y="2204"/>
                    <a:pt x="5763" y="1059"/>
                  </a:cubicBezTo>
                  <a:lnTo>
                    <a:pt x="134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5078200" y="3242825"/>
              <a:ext cx="121050" cy="207875"/>
            </a:xfrm>
            <a:custGeom>
              <a:avLst/>
              <a:gdLst/>
              <a:ahLst/>
              <a:cxnLst/>
              <a:rect l="l" t="t" r="r" b="b"/>
              <a:pathLst>
                <a:path w="4842" h="8315" extrusionOk="0">
                  <a:moveTo>
                    <a:pt x="411" y="1"/>
                  </a:moveTo>
                  <a:cubicBezTo>
                    <a:pt x="137" y="1146"/>
                    <a:pt x="0" y="2316"/>
                    <a:pt x="149" y="3324"/>
                  </a:cubicBezTo>
                  <a:lnTo>
                    <a:pt x="2103" y="8314"/>
                  </a:lnTo>
                  <a:cubicBezTo>
                    <a:pt x="3833" y="6696"/>
                    <a:pt x="4182" y="3934"/>
                    <a:pt x="4841" y="1059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687875" y="3251875"/>
              <a:ext cx="353925" cy="153875"/>
            </a:xfrm>
            <a:custGeom>
              <a:avLst/>
              <a:gdLst/>
              <a:ahLst/>
              <a:cxnLst/>
              <a:rect l="l" t="t" r="r" b="b"/>
              <a:pathLst>
                <a:path w="14157" h="6155" extrusionOk="0">
                  <a:moveTo>
                    <a:pt x="3016" y="1"/>
                  </a:moveTo>
                  <a:cubicBezTo>
                    <a:pt x="1410" y="1"/>
                    <a:pt x="0" y="1325"/>
                    <a:pt x="81" y="3497"/>
                  </a:cubicBezTo>
                  <a:cubicBezTo>
                    <a:pt x="106" y="3995"/>
                    <a:pt x="454" y="4418"/>
                    <a:pt x="940" y="4530"/>
                  </a:cubicBezTo>
                  <a:lnTo>
                    <a:pt x="6217" y="5787"/>
                  </a:lnTo>
                  <a:cubicBezTo>
                    <a:pt x="7460" y="6083"/>
                    <a:pt x="9078" y="6155"/>
                    <a:pt x="10326" y="6155"/>
                  </a:cubicBezTo>
                  <a:cubicBezTo>
                    <a:pt x="10914" y="6155"/>
                    <a:pt x="11421" y="6139"/>
                    <a:pt x="11767" y="6123"/>
                  </a:cubicBezTo>
                  <a:cubicBezTo>
                    <a:pt x="12091" y="6110"/>
                    <a:pt x="12390" y="5998"/>
                    <a:pt x="12626" y="5787"/>
                  </a:cubicBezTo>
                  <a:lnTo>
                    <a:pt x="14157" y="4418"/>
                  </a:lnTo>
                  <a:lnTo>
                    <a:pt x="12676" y="3721"/>
                  </a:lnTo>
                  <a:lnTo>
                    <a:pt x="12352" y="3074"/>
                  </a:lnTo>
                  <a:lnTo>
                    <a:pt x="11817" y="3634"/>
                  </a:lnTo>
                  <a:lnTo>
                    <a:pt x="8084" y="2738"/>
                  </a:lnTo>
                  <a:cubicBezTo>
                    <a:pt x="8084" y="2738"/>
                    <a:pt x="5383" y="261"/>
                    <a:pt x="3392" y="25"/>
                  </a:cubicBezTo>
                  <a:cubicBezTo>
                    <a:pt x="3265" y="8"/>
                    <a:pt x="3140" y="1"/>
                    <a:pt x="30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4916175" y="3437500"/>
              <a:ext cx="157775" cy="84825"/>
            </a:xfrm>
            <a:custGeom>
              <a:avLst/>
              <a:gdLst/>
              <a:ahLst/>
              <a:cxnLst/>
              <a:rect l="l" t="t" r="r" b="b"/>
              <a:pathLst>
                <a:path w="6311" h="3393" extrusionOk="0">
                  <a:moveTo>
                    <a:pt x="6238" y="1"/>
                  </a:moveTo>
                  <a:cubicBezTo>
                    <a:pt x="6227" y="1"/>
                    <a:pt x="6216" y="5"/>
                    <a:pt x="6207" y="17"/>
                  </a:cubicBezTo>
                  <a:cubicBezTo>
                    <a:pt x="4577" y="1822"/>
                    <a:pt x="2250" y="2593"/>
                    <a:pt x="22" y="3352"/>
                  </a:cubicBezTo>
                  <a:cubicBezTo>
                    <a:pt x="0" y="3363"/>
                    <a:pt x="7" y="3392"/>
                    <a:pt x="25" y="3392"/>
                  </a:cubicBezTo>
                  <a:cubicBezTo>
                    <a:pt x="28" y="3392"/>
                    <a:pt x="31" y="3392"/>
                    <a:pt x="34" y="3390"/>
                  </a:cubicBezTo>
                  <a:cubicBezTo>
                    <a:pt x="2287" y="2693"/>
                    <a:pt x="4639" y="1871"/>
                    <a:pt x="6282" y="92"/>
                  </a:cubicBezTo>
                  <a:cubicBezTo>
                    <a:pt x="6311" y="54"/>
                    <a:pt x="6273" y="1"/>
                    <a:pt x="6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877200" y="3470025"/>
              <a:ext cx="185050" cy="107000"/>
            </a:xfrm>
            <a:custGeom>
              <a:avLst/>
              <a:gdLst/>
              <a:ahLst/>
              <a:cxnLst/>
              <a:rect l="l" t="t" r="r" b="b"/>
              <a:pathLst>
                <a:path w="7402" h="4280" extrusionOk="0">
                  <a:moveTo>
                    <a:pt x="7371" y="0"/>
                  </a:moveTo>
                  <a:cubicBezTo>
                    <a:pt x="7365" y="0"/>
                    <a:pt x="7359" y="3"/>
                    <a:pt x="7356" y="10"/>
                  </a:cubicBezTo>
                  <a:cubicBezTo>
                    <a:pt x="5339" y="2139"/>
                    <a:pt x="2937" y="3669"/>
                    <a:pt x="25" y="4229"/>
                  </a:cubicBezTo>
                  <a:cubicBezTo>
                    <a:pt x="0" y="4242"/>
                    <a:pt x="13" y="4279"/>
                    <a:pt x="38" y="4279"/>
                  </a:cubicBezTo>
                  <a:cubicBezTo>
                    <a:pt x="2838" y="3794"/>
                    <a:pt x="5638" y="2313"/>
                    <a:pt x="7393" y="35"/>
                  </a:cubicBezTo>
                  <a:cubicBezTo>
                    <a:pt x="7402" y="18"/>
                    <a:pt x="7386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4837050" y="3280175"/>
              <a:ext cx="251125" cy="125725"/>
            </a:xfrm>
            <a:custGeom>
              <a:avLst/>
              <a:gdLst/>
              <a:ahLst/>
              <a:cxnLst/>
              <a:rect l="l" t="t" r="r" b="b"/>
              <a:pathLst>
                <a:path w="10045" h="5029" extrusionOk="0">
                  <a:moveTo>
                    <a:pt x="1" y="0"/>
                  </a:moveTo>
                  <a:lnTo>
                    <a:pt x="4270" y="5028"/>
                  </a:lnTo>
                  <a:cubicBezTo>
                    <a:pt x="4892" y="5028"/>
                    <a:pt x="5440" y="5016"/>
                    <a:pt x="5800" y="4991"/>
                  </a:cubicBezTo>
                  <a:cubicBezTo>
                    <a:pt x="6112" y="4978"/>
                    <a:pt x="6423" y="4866"/>
                    <a:pt x="6659" y="4655"/>
                  </a:cubicBezTo>
                  <a:lnTo>
                    <a:pt x="10044" y="2427"/>
                  </a:lnTo>
                  <a:lnTo>
                    <a:pt x="7008" y="2041"/>
                  </a:lnTo>
                  <a:lnTo>
                    <a:pt x="5850" y="2502"/>
                  </a:lnTo>
                  <a:lnTo>
                    <a:pt x="2117" y="1606"/>
                  </a:lnTo>
                  <a:cubicBezTo>
                    <a:pt x="1457" y="1021"/>
                    <a:pt x="748" y="486"/>
                    <a:pt x="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789775" y="3241075"/>
              <a:ext cx="386125" cy="221850"/>
            </a:xfrm>
            <a:custGeom>
              <a:avLst/>
              <a:gdLst/>
              <a:ahLst/>
              <a:cxnLst/>
              <a:rect l="l" t="t" r="r" b="b"/>
              <a:pathLst>
                <a:path w="15445" h="8874" extrusionOk="0">
                  <a:moveTo>
                    <a:pt x="1317" y="0"/>
                  </a:moveTo>
                  <a:cubicBezTo>
                    <a:pt x="1088" y="0"/>
                    <a:pt x="861" y="64"/>
                    <a:pt x="660" y="195"/>
                  </a:cubicBezTo>
                  <a:lnTo>
                    <a:pt x="0" y="606"/>
                  </a:lnTo>
                  <a:cubicBezTo>
                    <a:pt x="1668" y="1153"/>
                    <a:pt x="3298" y="2821"/>
                    <a:pt x="3746" y="3195"/>
                  </a:cubicBezTo>
                  <a:cubicBezTo>
                    <a:pt x="4057" y="3456"/>
                    <a:pt x="5650" y="5236"/>
                    <a:pt x="7032" y="6256"/>
                  </a:cubicBezTo>
                  <a:cubicBezTo>
                    <a:pt x="9944" y="8422"/>
                    <a:pt x="12035" y="8807"/>
                    <a:pt x="12869" y="8870"/>
                  </a:cubicBezTo>
                  <a:cubicBezTo>
                    <a:pt x="12893" y="8872"/>
                    <a:pt x="12917" y="8873"/>
                    <a:pt x="12941" y="8873"/>
                  </a:cubicBezTo>
                  <a:cubicBezTo>
                    <a:pt x="13173" y="8873"/>
                    <a:pt x="13382" y="8764"/>
                    <a:pt x="13528" y="8583"/>
                  </a:cubicBezTo>
                  <a:cubicBezTo>
                    <a:pt x="15445" y="6132"/>
                    <a:pt x="13242" y="3767"/>
                    <a:pt x="11686" y="3394"/>
                  </a:cubicBezTo>
                  <a:cubicBezTo>
                    <a:pt x="10815" y="3182"/>
                    <a:pt x="9409" y="2871"/>
                    <a:pt x="8612" y="2635"/>
                  </a:cubicBezTo>
                  <a:cubicBezTo>
                    <a:pt x="7866" y="2410"/>
                    <a:pt x="3696" y="606"/>
                    <a:pt x="3696" y="606"/>
                  </a:cubicBezTo>
                  <a:cubicBezTo>
                    <a:pt x="3485" y="494"/>
                    <a:pt x="3261" y="394"/>
                    <a:pt x="3037" y="345"/>
                  </a:cubicBezTo>
                  <a:lnTo>
                    <a:pt x="1606" y="33"/>
                  </a:lnTo>
                  <a:cubicBezTo>
                    <a:pt x="1510" y="11"/>
                    <a:pt x="1413" y="0"/>
                    <a:pt x="131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868800" y="2770725"/>
              <a:ext cx="217500" cy="287325"/>
            </a:xfrm>
            <a:custGeom>
              <a:avLst/>
              <a:gdLst/>
              <a:ahLst/>
              <a:cxnLst/>
              <a:rect l="l" t="t" r="r" b="b"/>
              <a:pathLst>
                <a:path w="8700" h="11493" extrusionOk="0">
                  <a:moveTo>
                    <a:pt x="3348" y="1"/>
                  </a:moveTo>
                  <a:cubicBezTo>
                    <a:pt x="3291" y="1"/>
                    <a:pt x="3245" y="10"/>
                    <a:pt x="3211" y="30"/>
                  </a:cubicBezTo>
                  <a:cubicBezTo>
                    <a:pt x="3137" y="80"/>
                    <a:pt x="3074" y="142"/>
                    <a:pt x="3000" y="204"/>
                  </a:cubicBezTo>
                  <a:cubicBezTo>
                    <a:pt x="2527" y="665"/>
                    <a:pt x="2141" y="1225"/>
                    <a:pt x="1880" y="1834"/>
                  </a:cubicBezTo>
                  <a:cubicBezTo>
                    <a:pt x="1867" y="1859"/>
                    <a:pt x="1855" y="1884"/>
                    <a:pt x="1842" y="1909"/>
                  </a:cubicBezTo>
                  <a:cubicBezTo>
                    <a:pt x="1655" y="2146"/>
                    <a:pt x="672" y="3390"/>
                    <a:pt x="112" y="4087"/>
                  </a:cubicBezTo>
                  <a:cubicBezTo>
                    <a:pt x="0" y="4224"/>
                    <a:pt x="50" y="4423"/>
                    <a:pt x="212" y="4485"/>
                  </a:cubicBezTo>
                  <a:cubicBezTo>
                    <a:pt x="398" y="4572"/>
                    <a:pt x="635" y="4684"/>
                    <a:pt x="809" y="4772"/>
                  </a:cubicBezTo>
                  <a:cubicBezTo>
                    <a:pt x="685" y="5108"/>
                    <a:pt x="623" y="5444"/>
                    <a:pt x="610" y="5805"/>
                  </a:cubicBezTo>
                  <a:cubicBezTo>
                    <a:pt x="610" y="5805"/>
                    <a:pt x="610" y="5817"/>
                    <a:pt x="610" y="5829"/>
                  </a:cubicBezTo>
                  <a:cubicBezTo>
                    <a:pt x="598" y="5941"/>
                    <a:pt x="598" y="6041"/>
                    <a:pt x="610" y="6153"/>
                  </a:cubicBezTo>
                  <a:cubicBezTo>
                    <a:pt x="610" y="6165"/>
                    <a:pt x="610" y="6165"/>
                    <a:pt x="610" y="6178"/>
                  </a:cubicBezTo>
                  <a:cubicBezTo>
                    <a:pt x="635" y="6539"/>
                    <a:pt x="747" y="6900"/>
                    <a:pt x="946" y="7211"/>
                  </a:cubicBezTo>
                  <a:cubicBezTo>
                    <a:pt x="1392" y="7940"/>
                    <a:pt x="2079" y="8086"/>
                    <a:pt x="2559" y="8086"/>
                  </a:cubicBezTo>
                  <a:cubicBezTo>
                    <a:pt x="2882" y="8086"/>
                    <a:pt x="3112" y="8020"/>
                    <a:pt x="3112" y="8020"/>
                  </a:cubicBezTo>
                  <a:cubicBezTo>
                    <a:pt x="3112" y="8020"/>
                    <a:pt x="3112" y="8032"/>
                    <a:pt x="3112" y="8045"/>
                  </a:cubicBezTo>
                  <a:cubicBezTo>
                    <a:pt x="3124" y="8107"/>
                    <a:pt x="3149" y="8356"/>
                    <a:pt x="3149" y="8692"/>
                  </a:cubicBezTo>
                  <a:cubicBezTo>
                    <a:pt x="3149" y="8941"/>
                    <a:pt x="3137" y="9177"/>
                    <a:pt x="3112" y="9414"/>
                  </a:cubicBezTo>
                  <a:cubicBezTo>
                    <a:pt x="3112" y="9439"/>
                    <a:pt x="3112" y="9464"/>
                    <a:pt x="3099" y="9488"/>
                  </a:cubicBezTo>
                  <a:cubicBezTo>
                    <a:pt x="3099" y="9513"/>
                    <a:pt x="3099" y="9551"/>
                    <a:pt x="3087" y="9576"/>
                  </a:cubicBezTo>
                  <a:cubicBezTo>
                    <a:pt x="3062" y="9787"/>
                    <a:pt x="3000" y="9999"/>
                    <a:pt x="2913" y="10198"/>
                  </a:cubicBezTo>
                  <a:cubicBezTo>
                    <a:pt x="2900" y="10223"/>
                    <a:pt x="2900" y="10235"/>
                    <a:pt x="2888" y="10260"/>
                  </a:cubicBezTo>
                  <a:cubicBezTo>
                    <a:pt x="2888" y="10260"/>
                    <a:pt x="3759" y="11467"/>
                    <a:pt x="4954" y="11492"/>
                  </a:cubicBezTo>
                  <a:cubicBezTo>
                    <a:pt x="4972" y="11493"/>
                    <a:pt x="4989" y="11493"/>
                    <a:pt x="5007" y="11493"/>
                  </a:cubicBezTo>
                  <a:cubicBezTo>
                    <a:pt x="6114" y="11493"/>
                    <a:pt x="6982" y="10372"/>
                    <a:pt x="6982" y="10372"/>
                  </a:cubicBezTo>
                  <a:cubicBezTo>
                    <a:pt x="6982" y="10372"/>
                    <a:pt x="6982" y="10360"/>
                    <a:pt x="6970" y="10335"/>
                  </a:cubicBezTo>
                  <a:cubicBezTo>
                    <a:pt x="6858" y="9924"/>
                    <a:pt x="6783" y="9513"/>
                    <a:pt x="6746" y="9090"/>
                  </a:cubicBezTo>
                  <a:cubicBezTo>
                    <a:pt x="6696" y="8642"/>
                    <a:pt x="6721" y="8194"/>
                    <a:pt x="6808" y="7758"/>
                  </a:cubicBezTo>
                  <a:cubicBezTo>
                    <a:pt x="6808" y="7734"/>
                    <a:pt x="6820" y="7721"/>
                    <a:pt x="6820" y="7696"/>
                  </a:cubicBezTo>
                  <a:cubicBezTo>
                    <a:pt x="7107" y="6501"/>
                    <a:pt x="8700" y="3440"/>
                    <a:pt x="7916" y="2631"/>
                  </a:cubicBezTo>
                  <a:cubicBezTo>
                    <a:pt x="7195" y="1875"/>
                    <a:pt x="4161" y="1"/>
                    <a:pt x="33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923550" y="2706750"/>
              <a:ext cx="224050" cy="258875"/>
            </a:xfrm>
            <a:custGeom>
              <a:avLst/>
              <a:gdLst/>
              <a:ahLst/>
              <a:cxnLst/>
              <a:rect l="l" t="t" r="r" b="b"/>
              <a:pathLst>
                <a:path w="8962" h="10355" extrusionOk="0">
                  <a:moveTo>
                    <a:pt x="1146" y="0"/>
                  </a:moveTo>
                  <a:cubicBezTo>
                    <a:pt x="1145" y="0"/>
                    <a:pt x="1" y="1083"/>
                    <a:pt x="598" y="2365"/>
                  </a:cubicBezTo>
                  <a:cubicBezTo>
                    <a:pt x="1195" y="3647"/>
                    <a:pt x="2403" y="4232"/>
                    <a:pt x="3212" y="4493"/>
                  </a:cubicBezTo>
                  <a:cubicBezTo>
                    <a:pt x="4033" y="4767"/>
                    <a:pt x="2365" y="7206"/>
                    <a:pt x="2365" y="7206"/>
                  </a:cubicBezTo>
                  <a:lnTo>
                    <a:pt x="2788" y="7480"/>
                  </a:lnTo>
                  <a:cubicBezTo>
                    <a:pt x="2788" y="7480"/>
                    <a:pt x="3037" y="6659"/>
                    <a:pt x="3461" y="6310"/>
                  </a:cubicBezTo>
                  <a:cubicBezTo>
                    <a:pt x="3599" y="6200"/>
                    <a:pt x="3787" y="6137"/>
                    <a:pt x="3980" y="6137"/>
                  </a:cubicBezTo>
                  <a:cubicBezTo>
                    <a:pt x="4378" y="6137"/>
                    <a:pt x="4796" y="6407"/>
                    <a:pt x="4830" y="7094"/>
                  </a:cubicBezTo>
                  <a:cubicBezTo>
                    <a:pt x="4891" y="8289"/>
                    <a:pt x="3147" y="8301"/>
                    <a:pt x="3077" y="8301"/>
                  </a:cubicBezTo>
                  <a:cubicBezTo>
                    <a:pt x="3075" y="8301"/>
                    <a:pt x="3075" y="8301"/>
                    <a:pt x="3075" y="8301"/>
                  </a:cubicBezTo>
                  <a:lnTo>
                    <a:pt x="3075" y="8301"/>
                  </a:lnTo>
                  <a:cubicBezTo>
                    <a:pt x="3311" y="9546"/>
                    <a:pt x="4668" y="10355"/>
                    <a:pt x="4668" y="10355"/>
                  </a:cubicBezTo>
                  <a:cubicBezTo>
                    <a:pt x="4718" y="9521"/>
                    <a:pt x="6410" y="9471"/>
                    <a:pt x="7680" y="7679"/>
                  </a:cubicBezTo>
                  <a:cubicBezTo>
                    <a:pt x="8961" y="5874"/>
                    <a:pt x="7642" y="4817"/>
                    <a:pt x="7642" y="4817"/>
                  </a:cubicBezTo>
                  <a:cubicBezTo>
                    <a:pt x="7642" y="4817"/>
                    <a:pt x="8053" y="4033"/>
                    <a:pt x="6472" y="2377"/>
                  </a:cubicBezTo>
                  <a:cubicBezTo>
                    <a:pt x="5228" y="1075"/>
                    <a:pt x="4031" y="936"/>
                    <a:pt x="2995" y="936"/>
                  </a:cubicBezTo>
                  <a:cubicBezTo>
                    <a:pt x="2714" y="936"/>
                    <a:pt x="2446" y="946"/>
                    <a:pt x="2191" y="946"/>
                  </a:cubicBezTo>
                  <a:cubicBezTo>
                    <a:pt x="996" y="934"/>
                    <a:pt x="1146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005075" y="2869700"/>
              <a:ext cx="24925" cy="17175"/>
            </a:xfrm>
            <a:custGeom>
              <a:avLst/>
              <a:gdLst/>
              <a:ahLst/>
              <a:cxnLst/>
              <a:rect l="l" t="t" r="r" b="b"/>
              <a:pathLst>
                <a:path w="997" h="687" extrusionOk="0">
                  <a:moveTo>
                    <a:pt x="744" y="1"/>
                  </a:moveTo>
                  <a:cubicBezTo>
                    <a:pt x="381" y="1"/>
                    <a:pt x="62" y="302"/>
                    <a:pt x="0" y="663"/>
                  </a:cubicBezTo>
                  <a:cubicBezTo>
                    <a:pt x="0" y="677"/>
                    <a:pt x="12" y="687"/>
                    <a:pt x="24" y="687"/>
                  </a:cubicBezTo>
                  <a:cubicBezTo>
                    <a:pt x="34" y="687"/>
                    <a:pt x="45" y="680"/>
                    <a:pt x="50" y="663"/>
                  </a:cubicBezTo>
                  <a:cubicBezTo>
                    <a:pt x="127" y="269"/>
                    <a:pt x="435" y="67"/>
                    <a:pt x="805" y="67"/>
                  </a:cubicBezTo>
                  <a:cubicBezTo>
                    <a:pt x="855" y="67"/>
                    <a:pt x="907" y="71"/>
                    <a:pt x="959" y="78"/>
                  </a:cubicBezTo>
                  <a:cubicBezTo>
                    <a:pt x="984" y="78"/>
                    <a:pt x="996" y="41"/>
                    <a:pt x="971" y="41"/>
                  </a:cubicBezTo>
                  <a:cubicBezTo>
                    <a:pt x="895" y="13"/>
                    <a:pt x="818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922925" y="2827150"/>
              <a:ext cx="16525" cy="14075"/>
            </a:xfrm>
            <a:custGeom>
              <a:avLst/>
              <a:gdLst/>
              <a:ahLst/>
              <a:cxnLst/>
              <a:rect l="l" t="t" r="r" b="b"/>
              <a:pathLst>
                <a:path w="661" h="563" extrusionOk="0">
                  <a:moveTo>
                    <a:pt x="287" y="1"/>
                  </a:moveTo>
                  <a:cubicBezTo>
                    <a:pt x="125" y="13"/>
                    <a:pt x="1" y="162"/>
                    <a:pt x="13" y="324"/>
                  </a:cubicBezTo>
                  <a:cubicBezTo>
                    <a:pt x="37" y="473"/>
                    <a:pt x="163" y="562"/>
                    <a:pt x="291" y="562"/>
                  </a:cubicBezTo>
                  <a:cubicBezTo>
                    <a:pt x="367" y="562"/>
                    <a:pt x="443" y="531"/>
                    <a:pt x="499" y="461"/>
                  </a:cubicBezTo>
                  <a:cubicBezTo>
                    <a:pt x="660" y="287"/>
                    <a:pt x="523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079750" y="3324350"/>
              <a:ext cx="45125" cy="34700"/>
            </a:xfrm>
            <a:custGeom>
              <a:avLst/>
              <a:gdLst/>
              <a:ahLst/>
              <a:cxnLst/>
              <a:rect l="l" t="t" r="r" b="b"/>
              <a:pathLst>
                <a:path w="1805" h="1388" extrusionOk="0">
                  <a:moveTo>
                    <a:pt x="25" y="0"/>
                  </a:moveTo>
                  <a:cubicBezTo>
                    <a:pt x="13" y="0"/>
                    <a:pt x="0" y="25"/>
                    <a:pt x="25" y="38"/>
                  </a:cubicBezTo>
                  <a:cubicBezTo>
                    <a:pt x="772" y="299"/>
                    <a:pt x="1419" y="660"/>
                    <a:pt x="1792" y="1382"/>
                  </a:cubicBezTo>
                  <a:cubicBezTo>
                    <a:pt x="1792" y="1386"/>
                    <a:pt x="1794" y="1387"/>
                    <a:pt x="1796" y="1387"/>
                  </a:cubicBezTo>
                  <a:cubicBezTo>
                    <a:pt x="1799" y="1387"/>
                    <a:pt x="1805" y="1382"/>
                    <a:pt x="1805" y="1382"/>
                  </a:cubicBezTo>
                  <a:cubicBezTo>
                    <a:pt x="1519" y="623"/>
                    <a:pt x="747" y="249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4734075" y="3251700"/>
              <a:ext cx="57200" cy="7025"/>
            </a:xfrm>
            <a:custGeom>
              <a:avLst/>
              <a:gdLst/>
              <a:ahLst/>
              <a:cxnLst/>
              <a:rect l="l" t="t" r="r" b="b"/>
              <a:pathLst>
                <a:path w="2288" h="281" extrusionOk="0">
                  <a:moveTo>
                    <a:pt x="1145" y="0"/>
                  </a:moveTo>
                  <a:cubicBezTo>
                    <a:pt x="759" y="0"/>
                    <a:pt x="374" y="81"/>
                    <a:pt x="13" y="243"/>
                  </a:cubicBezTo>
                  <a:cubicBezTo>
                    <a:pt x="0" y="256"/>
                    <a:pt x="13" y="280"/>
                    <a:pt x="38" y="280"/>
                  </a:cubicBezTo>
                  <a:cubicBezTo>
                    <a:pt x="396" y="123"/>
                    <a:pt x="777" y="46"/>
                    <a:pt x="1158" y="46"/>
                  </a:cubicBezTo>
                  <a:cubicBezTo>
                    <a:pt x="1533" y="46"/>
                    <a:pt x="1908" y="120"/>
                    <a:pt x="2265" y="268"/>
                  </a:cubicBezTo>
                  <a:cubicBezTo>
                    <a:pt x="2268" y="270"/>
                    <a:pt x="2270" y="271"/>
                    <a:pt x="2272" y="271"/>
                  </a:cubicBezTo>
                  <a:cubicBezTo>
                    <a:pt x="2282" y="271"/>
                    <a:pt x="2288" y="253"/>
                    <a:pt x="2278" y="243"/>
                  </a:cubicBezTo>
                  <a:cubicBezTo>
                    <a:pt x="1917" y="81"/>
                    <a:pt x="1531" y="0"/>
                    <a:pt x="1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4930800" y="3040950"/>
              <a:ext cx="100625" cy="35500"/>
            </a:xfrm>
            <a:custGeom>
              <a:avLst/>
              <a:gdLst/>
              <a:ahLst/>
              <a:cxnLst/>
              <a:rect l="l" t="t" r="r" b="b"/>
              <a:pathLst>
                <a:path w="4025" h="1420" extrusionOk="0">
                  <a:moveTo>
                    <a:pt x="30" y="0"/>
                  </a:moveTo>
                  <a:cubicBezTo>
                    <a:pt x="16" y="0"/>
                    <a:pt x="1" y="15"/>
                    <a:pt x="9" y="24"/>
                  </a:cubicBezTo>
                  <a:cubicBezTo>
                    <a:pt x="529" y="913"/>
                    <a:pt x="1462" y="1419"/>
                    <a:pt x="2411" y="1419"/>
                  </a:cubicBezTo>
                  <a:cubicBezTo>
                    <a:pt x="2962" y="1419"/>
                    <a:pt x="3520" y="1248"/>
                    <a:pt x="4004" y="882"/>
                  </a:cubicBezTo>
                  <a:cubicBezTo>
                    <a:pt x="4025" y="872"/>
                    <a:pt x="4012" y="854"/>
                    <a:pt x="4000" y="854"/>
                  </a:cubicBezTo>
                  <a:cubicBezTo>
                    <a:pt x="3997" y="854"/>
                    <a:pt x="3994" y="855"/>
                    <a:pt x="3992" y="857"/>
                  </a:cubicBezTo>
                  <a:cubicBezTo>
                    <a:pt x="3482" y="1177"/>
                    <a:pt x="2925" y="1335"/>
                    <a:pt x="2381" y="1335"/>
                  </a:cubicBezTo>
                  <a:cubicBezTo>
                    <a:pt x="1463" y="1335"/>
                    <a:pt x="586" y="886"/>
                    <a:pt x="47" y="11"/>
                  </a:cubicBezTo>
                  <a:cubicBezTo>
                    <a:pt x="43" y="3"/>
                    <a:pt x="3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5035925" y="3042950"/>
              <a:ext cx="11175" cy="14875"/>
            </a:xfrm>
            <a:custGeom>
              <a:avLst/>
              <a:gdLst/>
              <a:ahLst/>
              <a:cxnLst/>
              <a:rect l="l" t="t" r="r" b="b"/>
              <a:pathLst>
                <a:path w="447" h="595" extrusionOk="0">
                  <a:moveTo>
                    <a:pt x="432" y="1"/>
                  </a:moveTo>
                  <a:cubicBezTo>
                    <a:pt x="429" y="1"/>
                    <a:pt x="425" y="2"/>
                    <a:pt x="422" y="6"/>
                  </a:cubicBezTo>
                  <a:cubicBezTo>
                    <a:pt x="335" y="230"/>
                    <a:pt x="198" y="416"/>
                    <a:pt x="11" y="566"/>
                  </a:cubicBezTo>
                  <a:cubicBezTo>
                    <a:pt x="1" y="576"/>
                    <a:pt x="15" y="594"/>
                    <a:pt x="28" y="594"/>
                  </a:cubicBezTo>
                  <a:cubicBezTo>
                    <a:pt x="31" y="594"/>
                    <a:pt x="33" y="593"/>
                    <a:pt x="36" y="591"/>
                  </a:cubicBezTo>
                  <a:cubicBezTo>
                    <a:pt x="223" y="441"/>
                    <a:pt x="372" y="242"/>
                    <a:pt x="447" y="18"/>
                  </a:cubicBezTo>
                  <a:cubicBezTo>
                    <a:pt x="447" y="9"/>
                    <a:pt x="44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5052050" y="3042150"/>
              <a:ext cx="90250" cy="222800"/>
            </a:xfrm>
            <a:custGeom>
              <a:avLst/>
              <a:gdLst/>
              <a:ahLst/>
              <a:cxnLst/>
              <a:rect l="l" t="t" r="r" b="b"/>
              <a:pathLst>
                <a:path w="3610" h="8912" extrusionOk="0">
                  <a:moveTo>
                    <a:pt x="1830" y="0"/>
                  </a:moveTo>
                  <a:cubicBezTo>
                    <a:pt x="1830" y="0"/>
                    <a:pt x="1" y="7418"/>
                    <a:pt x="1270" y="8911"/>
                  </a:cubicBezTo>
                  <a:lnTo>
                    <a:pt x="1457" y="8028"/>
                  </a:lnTo>
                  <a:cubicBezTo>
                    <a:pt x="1457" y="8028"/>
                    <a:pt x="1967" y="2290"/>
                    <a:pt x="3610" y="523"/>
                  </a:cubicBezTo>
                  <a:cubicBezTo>
                    <a:pt x="3610" y="523"/>
                    <a:pt x="3398" y="63"/>
                    <a:pt x="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816825" y="3014825"/>
              <a:ext cx="70975" cy="164550"/>
            </a:xfrm>
            <a:custGeom>
              <a:avLst/>
              <a:gdLst/>
              <a:ahLst/>
              <a:cxnLst/>
              <a:rect l="l" t="t" r="r" b="b"/>
              <a:pathLst>
                <a:path w="2839" h="6582" extrusionOk="0">
                  <a:moveTo>
                    <a:pt x="2001" y="1"/>
                  </a:moveTo>
                  <a:cubicBezTo>
                    <a:pt x="1771" y="1"/>
                    <a:pt x="1519" y="69"/>
                    <a:pt x="1283" y="272"/>
                  </a:cubicBezTo>
                  <a:cubicBezTo>
                    <a:pt x="1283" y="272"/>
                    <a:pt x="1" y="4342"/>
                    <a:pt x="188" y="6582"/>
                  </a:cubicBezTo>
                  <a:lnTo>
                    <a:pt x="810" y="5113"/>
                  </a:lnTo>
                  <a:cubicBezTo>
                    <a:pt x="810" y="5113"/>
                    <a:pt x="1843" y="1467"/>
                    <a:pt x="2838" y="272"/>
                  </a:cubicBezTo>
                  <a:cubicBezTo>
                    <a:pt x="2838" y="272"/>
                    <a:pt x="2462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5104025" y="3041325"/>
              <a:ext cx="32625" cy="14300"/>
            </a:xfrm>
            <a:custGeom>
              <a:avLst/>
              <a:gdLst/>
              <a:ahLst/>
              <a:cxnLst/>
              <a:rect l="l" t="t" r="r" b="b"/>
              <a:pathLst>
                <a:path w="1305" h="572" extrusionOk="0">
                  <a:moveTo>
                    <a:pt x="186" y="1"/>
                  </a:moveTo>
                  <a:cubicBezTo>
                    <a:pt x="136" y="1"/>
                    <a:pt x="86" y="3"/>
                    <a:pt x="37" y="9"/>
                  </a:cubicBezTo>
                  <a:cubicBezTo>
                    <a:pt x="3" y="9"/>
                    <a:pt x="0" y="60"/>
                    <a:pt x="28" y="60"/>
                  </a:cubicBezTo>
                  <a:cubicBezTo>
                    <a:pt x="31" y="60"/>
                    <a:pt x="34" y="59"/>
                    <a:pt x="37" y="58"/>
                  </a:cubicBezTo>
                  <a:cubicBezTo>
                    <a:pt x="86" y="53"/>
                    <a:pt x="133" y="51"/>
                    <a:pt x="180" y="51"/>
                  </a:cubicBezTo>
                  <a:cubicBezTo>
                    <a:pt x="610" y="51"/>
                    <a:pt x="955" y="254"/>
                    <a:pt x="1270" y="569"/>
                  </a:cubicBezTo>
                  <a:cubicBezTo>
                    <a:pt x="1272" y="571"/>
                    <a:pt x="1275" y="572"/>
                    <a:pt x="1278" y="572"/>
                  </a:cubicBezTo>
                  <a:cubicBezTo>
                    <a:pt x="1290" y="572"/>
                    <a:pt x="1304" y="554"/>
                    <a:pt x="1294" y="544"/>
                  </a:cubicBezTo>
                  <a:cubicBezTo>
                    <a:pt x="1061" y="188"/>
                    <a:pt x="608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849250" y="3013575"/>
              <a:ext cx="30150" cy="4325"/>
            </a:xfrm>
            <a:custGeom>
              <a:avLst/>
              <a:gdLst/>
              <a:ahLst/>
              <a:cxnLst/>
              <a:rect l="l" t="t" r="r" b="b"/>
              <a:pathLst>
                <a:path w="1206" h="173" extrusionOk="0">
                  <a:moveTo>
                    <a:pt x="553" y="1"/>
                  </a:moveTo>
                  <a:cubicBezTo>
                    <a:pt x="376" y="1"/>
                    <a:pt x="198" y="29"/>
                    <a:pt x="23" y="86"/>
                  </a:cubicBezTo>
                  <a:cubicBezTo>
                    <a:pt x="1" y="86"/>
                    <a:pt x="8" y="125"/>
                    <a:pt x="28" y="125"/>
                  </a:cubicBezTo>
                  <a:cubicBezTo>
                    <a:pt x="30" y="125"/>
                    <a:pt x="33" y="124"/>
                    <a:pt x="36" y="123"/>
                  </a:cubicBezTo>
                  <a:cubicBezTo>
                    <a:pt x="200" y="74"/>
                    <a:pt x="369" y="48"/>
                    <a:pt x="538" y="48"/>
                  </a:cubicBezTo>
                  <a:cubicBezTo>
                    <a:pt x="752" y="48"/>
                    <a:pt x="966" y="89"/>
                    <a:pt x="1168" y="173"/>
                  </a:cubicBezTo>
                  <a:cubicBezTo>
                    <a:pt x="1193" y="173"/>
                    <a:pt x="1205" y="135"/>
                    <a:pt x="1180" y="123"/>
                  </a:cubicBezTo>
                  <a:cubicBezTo>
                    <a:pt x="977" y="41"/>
                    <a:pt x="766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190825" y="3295200"/>
              <a:ext cx="35975" cy="20450"/>
            </a:xfrm>
            <a:custGeom>
              <a:avLst/>
              <a:gdLst/>
              <a:ahLst/>
              <a:cxnLst/>
              <a:rect l="l" t="t" r="r" b="b"/>
              <a:pathLst>
                <a:path w="1439" h="818" extrusionOk="0">
                  <a:moveTo>
                    <a:pt x="1400" y="1"/>
                  </a:moveTo>
                  <a:cubicBezTo>
                    <a:pt x="1394" y="1"/>
                    <a:pt x="1388" y="3"/>
                    <a:pt x="1382" y="9"/>
                  </a:cubicBezTo>
                  <a:cubicBezTo>
                    <a:pt x="984" y="370"/>
                    <a:pt x="573" y="706"/>
                    <a:pt x="25" y="768"/>
                  </a:cubicBezTo>
                  <a:cubicBezTo>
                    <a:pt x="0" y="768"/>
                    <a:pt x="0" y="818"/>
                    <a:pt x="25" y="818"/>
                  </a:cubicBezTo>
                  <a:cubicBezTo>
                    <a:pt x="585" y="781"/>
                    <a:pt x="1021" y="395"/>
                    <a:pt x="1419" y="46"/>
                  </a:cubicBezTo>
                  <a:cubicBezTo>
                    <a:pt x="1438" y="27"/>
                    <a:pt x="1421" y="1"/>
                    <a:pt x="14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5191825" y="3315875"/>
              <a:ext cx="20125" cy="7000"/>
            </a:xfrm>
            <a:custGeom>
              <a:avLst/>
              <a:gdLst/>
              <a:ahLst/>
              <a:cxnLst/>
              <a:rect l="l" t="t" r="r" b="b"/>
              <a:pathLst>
                <a:path w="805" h="280" extrusionOk="0">
                  <a:moveTo>
                    <a:pt x="789" y="0"/>
                  </a:moveTo>
                  <a:cubicBezTo>
                    <a:pt x="787" y="0"/>
                    <a:pt x="784" y="1"/>
                    <a:pt x="782" y="3"/>
                  </a:cubicBezTo>
                  <a:cubicBezTo>
                    <a:pt x="533" y="91"/>
                    <a:pt x="272" y="178"/>
                    <a:pt x="23" y="240"/>
                  </a:cubicBezTo>
                  <a:cubicBezTo>
                    <a:pt x="0" y="240"/>
                    <a:pt x="8" y="279"/>
                    <a:pt x="27" y="279"/>
                  </a:cubicBezTo>
                  <a:cubicBezTo>
                    <a:pt x="30" y="279"/>
                    <a:pt x="32" y="279"/>
                    <a:pt x="35" y="277"/>
                  </a:cubicBezTo>
                  <a:cubicBezTo>
                    <a:pt x="296" y="240"/>
                    <a:pt x="558" y="153"/>
                    <a:pt x="794" y="28"/>
                  </a:cubicBezTo>
                  <a:cubicBezTo>
                    <a:pt x="804" y="18"/>
                    <a:pt x="798" y="0"/>
                    <a:pt x="7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886225" y="2909375"/>
              <a:ext cx="27700" cy="7200"/>
            </a:xfrm>
            <a:custGeom>
              <a:avLst/>
              <a:gdLst/>
              <a:ahLst/>
              <a:cxnLst/>
              <a:rect l="l" t="t" r="r" b="b"/>
              <a:pathLst>
                <a:path w="1108" h="288" extrusionOk="0">
                  <a:moveTo>
                    <a:pt x="1100" y="0"/>
                  </a:moveTo>
                  <a:cubicBezTo>
                    <a:pt x="1095" y="0"/>
                    <a:pt x="1089" y="3"/>
                    <a:pt x="1083" y="10"/>
                  </a:cubicBezTo>
                  <a:cubicBezTo>
                    <a:pt x="808" y="179"/>
                    <a:pt x="489" y="267"/>
                    <a:pt x="170" y="267"/>
                  </a:cubicBezTo>
                  <a:cubicBezTo>
                    <a:pt x="113" y="267"/>
                    <a:pt x="57" y="264"/>
                    <a:pt x="0" y="259"/>
                  </a:cubicBezTo>
                  <a:cubicBezTo>
                    <a:pt x="0" y="259"/>
                    <a:pt x="0" y="271"/>
                    <a:pt x="0" y="283"/>
                  </a:cubicBezTo>
                  <a:lnTo>
                    <a:pt x="50" y="283"/>
                  </a:lnTo>
                  <a:cubicBezTo>
                    <a:pt x="92" y="286"/>
                    <a:pt x="133" y="288"/>
                    <a:pt x="175" y="288"/>
                  </a:cubicBezTo>
                  <a:cubicBezTo>
                    <a:pt x="504" y="288"/>
                    <a:pt x="820" y="200"/>
                    <a:pt x="1108" y="35"/>
                  </a:cubicBezTo>
                  <a:cubicBezTo>
                    <a:pt x="1108" y="22"/>
                    <a:pt x="1108" y="22"/>
                    <a:pt x="1108" y="10"/>
                  </a:cubicBezTo>
                  <a:cubicBezTo>
                    <a:pt x="1108" y="3"/>
                    <a:pt x="1105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885600" y="2908850"/>
              <a:ext cx="28950" cy="8550"/>
            </a:xfrm>
            <a:custGeom>
              <a:avLst/>
              <a:gdLst/>
              <a:ahLst/>
              <a:cxnLst/>
              <a:rect l="l" t="t" r="r" b="b"/>
              <a:pathLst>
                <a:path w="1158" h="342" extrusionOk="0">
                  <a:moveTo>
                    <a:pt x="1120" y="0"/>
                  </a:moveTo>
                  <a:cubicBezTo>
                    <a:pt x="1112" y="0"/>
                    <a:pt x="1104" y="6"/>
                    <a:pt x="1096" y="6"/>
                  </a:cubicBezTo>
                  <a:cubicBezTo>
                    <a:pt x="821" y="175"/>
                    <a:pt x="510" y="263"/>
                    <a:pt x="194" y="263"/>
                  </a:cubicBezTo>
                  <a:cubicBezTo>
                    <a:pt x="138" y="263"/>
                    <a:pt x="82" y="260"/>
                    <a:pt x="25" y="255"/>
                  </a:cubicBezTo>
                  <a:lnTo>
                    <a:pt x="0" y="242"/>
                  </a:lnTo>
                  <a:lnTo>
                    <a:pt x="0" y="280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0" y="329"/>
                  </a:lnTo>
                  <a:lnTo>
                    <a:pt x="75" y="329"/>
                  </a:lnTo>
                  <a:cubicBezTo>
                    <a:pt x="125" y="342"/>
                    <a:pt x="162" y="342"/>
                    <a:pt x="212" y="342"/>
                  </a:cubicBezTo>
                  <a:cubicBezTo>
                    <a:pt x="535" y="329"/>
                    <a:pt x="859" y="242"/>
                    <a:pt x="1133" y="68"/>
                  </a:cubicBezTo>
                  <a:lnTo>
                    <a:pt x="1145" y="68"/>
                  </a:lnTo>
                  <a:cubicBezTo>
                    <a:pt x="1158" y="56"/>
                    <a:pt x="1158" y="43"/>
                    <a:pt x="1158" y="18"/>
                  </a:cubicBezTo>
                  <a:cubicBezTo>
                    <a:pt x="1145" y="6"/>
                    <a:pt x="1145" y="6"/>
                    <a:pt x="1133" y="6"/>
                  </a:cubicBezTo>
                  <a:cubicBezTo>
                    <a:pt x="1129" y="2"/>
                    <a:pt x="1125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614900" y="4160750"/>
              <a:ext cx="148125" cy="84275"/>
            </a:xfrm>
            <a:custGeom>
              <a:avLst/>
              <a:gdLst/>
              <a:ahLst/>
              <a:cxnLst/>
              <a:rect l="l" t="t" r="r" b="b"/>
              <a:pathLst>
                <a:path w="5925" h="3371" extrusionOk="0">
                  <a:moveTo>
                    <a:pt x="1911" y="1"/>
                  </a:moveTo>
                  <a:cubicBezTo>
                    <a:pt x="992" y="1"/>
                    <a:pt x="244" y="31"/>
                    <a:pt x="150" y="35"/>
                  </a:cubicBezTo>
                  <a:cubicBezTo>
                    <a:pt x="1" y="35"/>
                    <a:pt x="1320" y="259"/>
                    <a:pt x="1195" y="334"/>
                  </a:cubicBezTo>
                  <a:cubicBezTo>
                    <a:pt x="847" y="558"/>
                    <a:pt x="1444" y="994"/>
                    <a:pt x="1295" y="1379"/>
                  </a:cubicBezTo>
                  <a:cubicBezTo>
                    <a:pt x="1392" y="1399"/>
                    <a:pt x="1691" y="1402"/>
                    <a:pt x="2064" y="1402"/>
                  </a:cubicBezTo>
                  <a:cubicBezTo>
                    <a:pt x="2288" y="1402"/>
                    <a:pt x="2538" y="1401"/>
                    <a:pt x="2787" y="1401"/>
                  </a:cubicBezTo>
                  <a:cubicBezTo>
                    <a:pt x="3451" y="1401"/>
                    <a:pt x="4108" y="1410"/>
                    <a:pt x="4232" y="1479"/>
                  </a:cubicBezTo>
                  <a:cubicBezTo>
                    <a:pt x="4518" y="1653"/>
                    <a:pt x="4481" y="2201"/>
                    <a:pt x="4481" y="2499"/>
                  </a:cubicBezTo>
                  <a:cubicBezTo>
                    <a:pt x="4481" y="2798"/>
                    <a:pt x="4456" y="3084"/>
                    <a:pt x="4406" y="3371"/>
                  </a:cubicBezTo>
                  <a:lnTo>
                    <a:pt x="5775" y="3246"/>
                  </a:lnTo>
                  <a:cubicBezTo>
                    <a:pt x="5825" y="2885"/>
                    <a:pt x="5875" y="2512"/>
                    <a:pt x="5900" y="2151"/>
                  </a:cubicBezTo>
                  <a:cubicBezTo>
                    <a:pt x="5925" y="1827"/>
                    <a:pt x="5875" y="745"/>
                    <a:pt x="5688" y="483"/>
                  </a:cubicBezTo>
                  <a:cubicBezTo>
                    <a:pt x="5394" y="81"/>
                    <a:pt x="3422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5562625" y="4160900"/>
              <a:ext cx="105500" cy="74475"/>
            </a:xfrm>
            <a:custGeom>
              <a:avLst/>
              <a:gdLst/>
              <a:ahLst/>
              <a:cxnLst/>
              <a:rect l="l" t="t" r="r" b="b"/>
              <a:pathLst>
                <a:path w="4220" h="2979" extrusionOk="0">
                  <a:moveTo>
                    <a:pt x="2303" y="1"/>
                  </a:moveTo>
                  <a:cubicBezTo>
                    <a:pt x="1700" y="1"/>
                    <a:pt x="997" y="77"/>
                    <a:pt x="660" y="365"/>
                  </a:cubicBezTo>
                  <a:cubicBezTo>
                    <a:pt x="412" y="577"/>
                    <a:pt x="287" y="1137"/>
                    <a:pt x="250" y="1448"/>
                  </a:cubicBezTo>
                  <a:cubicBezTo>
                    <a:pt x="188" y="1821"/>
                    <a:pt x="38" y="2618"/>
                    <a:pt x="1" y="2979"/>
                  </a:cubicBezTo>
                  <a:lnTo>
                    <a:pt x="1432" y="2979"/>
                  </a:lnTo>
                  <a:cubicBezTo>
                    <a:pt x="1445" y="2693"/>
                    <a:pt x="1494" y="2394"/>
                    <a:pt x="1557" y="2120"/>
                  </a:cubicBezTo>
                  <a:cubicBezTo>
                    <a:pt x="1619" y="1821"/>
                    <a:pt x="1731" y="1548"/>
                    <a:pt x="2042" y="1448"/>
                  </a:cubicBezTo>
                  <a:cubicBezTo>
                    <a:pt x="2179" y="1404"/>
                    <a:pt x="2415" y="1395"/>
                    <a:pt x="2653" y="1395"/>
                  </a:cubicBezTo>
                  <a:cubicBezTo>
                    <a:pt x="2832" y="1395"/>
                    <a:pt x="3011" y="1400"/>
                    <a:pt x="3150" y="1400"/>
                  </a:cubicBezTo>
                  <a:cubicBezTo>
                    <a:pt x="3196" y="1400"/>
                    <a:pt x="3238" y="1400"/>
                    <a:pt x="3274" y="1398"/>
                  </a:cubicBezTo>
                  <a:cubicBezTo>
                    <a:pt x="3585" y="1386"/>
                    <a:pt x="3909" y="1386"/>
                    <a:pt x="4220" y="1386"/>
                  </a:cubicBezTo>
                  <a:cubicBezTo>
                    <a:pt x="4158" y="988"/>
                    <a:pt x="4071" y="639"/>
                    <a:pt x="3784" y="353"/>
                  </a:cubicBezTo>
                  <a:cubicBezTo>
                    <a:pt x="3647" y="228"/>
                    <a:pt x="3498" y="129"/>
                    <a:pt x="3324" y="79"/>
                  </a:cubicBezTo>
                  <a:cubicBezTo>
                    <a:pt x="3218" y="51"/>
                    <a:pt x="2794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324000" y="4228000"/>
              <a:ext cx="649050" cy="473225"/>
            </a:xfrm>
            <a:custGeom>
              <a:avLst/>
              <a:gdLst/>
              <a:ahLst/>
              <a:cxnLst/>
              <a:rect l="l" t="t" r="r" b="b"/>
              <a:pathLst>
                <a:path w="25962" h="18929" extrusionOk="0">
                  <a:moveTo>
                    <a:pt x="6778" y="1"/>
                  </a:moveTo>
                  <a:cubicBezTo>
                    <a:pt x="6589" y="1"/>
                    <a:pt x="6400" y="3"/>
                    <a:pt x="6210" y="9"/>
                  </a:cubicBezTo>
                  <a:cubicBezTo>
                    <a:pt x="4493" y="58"/>
                    <a:pt x="1033" y="482"/>
                    <a:pt x="1033" y="3095"/>
                  </a:cubicBezTo>
                  <a:cubicBezTo>
                    <a:pt x="1033" y="5920"/>
                    <a:pt x="0" y="16661"/>
                    <a:pt x="1830" y="18266"/>
                  </a:cubicBezTo>
                  <a:cubicBezTo>
                    <a:pt x="2203" y="18577"/>
                    <a:pt x="2663" y="18776"/>
                    <a:pt x="3149" y="18851"/>
                  </a:cubicBezTo>
                  <a:cubicBezTo>
                    <a:pt x="3553" y="18903"/>
                    <a:pt x="3958" y="18929"/>
                    <a:pt x="4362" y="18929"/>
                  </a:cubicBezTo>
                  <a:cubicBezTo>
                    <a:pt x="4443" y="18929"/>
                    <a:pt x="4524" y="18928"/>
                    <a:pt x="4605" y="18926"/>
                  </a:cubicBezTo>
                  <a:cubicBezTo>
                    <a:pt x="5734" y="18911"/>
                    <a:pt x="6861" y="18906"/>
                    <a:pt x="7986" y="18906"/>
                  </a:cubicBezTo>
                  <a:cubicBezTo>
                    <a:pt x="10321" y="18906"/>
                    <a:pt x="12651" y="18927"/>
                    <a:pt x="14984" y="18927"/>
                  </a:cubicBezTo>
                  <a:cubicBezTo>
                    <a:pt x="15345" y="18927"/>
                    <a:pt x="15706" y="18927"/>
                    <a:pt x="16067" y="18926"/>
                  </a:cubicBezTo>
                  <a:cubicBezTo>
                    <a:pt x="18096" y="18926"/>
                    <a:pt x="20137" y="18876"/>
                    <a:pt x="22166" y="18789"/>
                  </a:cubicBezTo>
                  <a:cubicBezTo>
                    <a:pt x="23647" y="18714"/>
                    <a:pt x="25700" y="18527"/>
                    <a:pt x="25688" y="16648"/>
                  </a:cubicBezTo>
                  <a:cubicBezTo>
                    <a:pt x="25688" y="12255"/>
                    <a:pt x="25962" y="7812"/>
                    <a:pt x="25812" y="3406"/>
                  </a:cubicBezTo>
                  <a:cubicBezTo>
                    <a:pt x="25787" y="2510"/>
                    <a:pt x="25526" y="1552"/>
                    <a:pt x="24829" y="979"/>
                  </a:cubicBezTo>
                  <a:cubicBezTo>
                    <a:pt x="24120" y="394"/>
                    <a:pt x="23124" y="320"/>
                    <a:pt x="22203" y="295"/>
                  </a:cubicBezTo>
                  <a:cubicBezTo>
                    <a:pt x="21357" y="271"/>
                    <a:pt x="20512" y="261"/>
                    <a:pt x="19666" y="261"/>
                  </a:cubicBezTo>
                  <a:cubicBezTo>
                    <a:pt x="17860" y="261"/>
                    <a:pt x="16052" y="306"/>
                    <a:pt x="14238" y="357"/>
                  </a:cubicBezTo>
                  <a:cubicBezTo>
                    <a:pt x="14048" y="362"/>
                    <a:pt x="13859" y="365"/>
                    <a:pt x="13671" y="365"/>
                  </a:cubicBezTo>
                  <a:cubicBezTo>
                    <a:pt x="11357" y="365"/>
                    <a:pt x="9091" y="1"/>
                    <a:pt x="6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469925" y="4313325"/>
              <a:ext cx="393600" cy="287025"/>
            </a:xfrm>
            <a:custGeom>
              <a:avLst/>
              <a:gdLst/>
              <a:ahLst/>
              <a:cxnLst/>
              <a:rect l="l" t="t" r="r" b="b"/>
              <a:pathLst>
                <a:path w="15744" h="11481" extrusionOk="0">
                  <a:moveTo>
                    <a:pt x="4151" y="0"/>
                  </a:moveTo>
                  <a:cubicBezTo>
                    <a:pt x="4025" y="0"/>
                    <a:pt x="3898" y="2"/>
                    <a:pt x="3771" y="6"/>
                  </a:cubicBezTo>
                  <a:cubicBezTo>
                    <a:pt x="2726" y="31"/>
                    <a:pt x="635" y="292"/>
                    <a:pt x="635" y="1872"/>
                  </a:cubicBezTo>
                  <a:cubicBezTo>
                    <a:pt x="635" y="3590"/>
                    <a:pt x="0" y="10099"/>
                    <a:pt x="1108" y="11082"/>
                  </a:cubicBezTo>
                  <a:cubicBezTo>
                    <a:pt x="1344" y="11269"/>
                    <a:pt x="1618" y="11393"/>
                    <a:pt x="1917" y="11431"/>
                  </a:cubicBezTo>
                  <a:cubicBezTo>
                    <a:pt x="2203" y="11468"/>
                    <a:pt x="2502" y="11480"/>
                    <a:pt x="2800" y="11480"/>
                  </a:cubicBezTo>
                  <a:cubicBezTo>
                    <a:pt x="3572" y="11468"/>
                    <a:pt x="4344" y="11464"/>
                    <a:pt x="5115" y="11464"/>
                  </a:cubicBezTo>
                  <a:cubicBezTo>
                    <a:pt x="6658" y="11464"/>
                    <a:pt x="8202" y="11480"/>
                    <a:pt x="9745" y="11480"/>
                  </a:cubicBezTo>
                  <a:cubicBezTo>
                    <a:pt x="10989" y="11480"/>
                    <a:pt x="12222" y="11455"/>
                    <a:pt x="13454" y="11393"/>
                  </a:cubicBezTo>
                  <a:cubicBezTo>
                    <a:pt x="14350" y="11356"/>
                    <a:pt x="15594" y="11244"/>
                    <a:pt x="15594" y="10099"/>
                  </a:cubicBezTo>
                  <a:cubicBezTo>
                    <a:pt x="15582" y="7423"/>
                    <a:pt x="15744" y="4735"/>
                    <a:pt x="15669" y="2072"/>
                  </a:cubicBezTo>
                  <a:cubicBezTo>
                    <a:pt x="15644" y="1524"/>
                    <a:pt x="15482" y="939"/>
                    <a:pt x="15059" y="591"/>
                  </a:cubicBezTo>
                  <a:cubicBezTo>
                    <a:pt x="14636" y="230"/>
                    <a:pt x="14039" y="192"/>
                    <a:pt x="13479" y="180"/>
                  </a:cubicBezTo>
                  <a:cubicBezTo>
                    <a:pt x="12939" y="163"/>
                    <a:pt x="12401" y="156"/>
                    <a:pt x="11864" y="156"/>
                  </a:cubicBezTo>
                  <a:cubicBezTo>
                    <a:pt x="10789" y="156"/>
                    <a:pt x="9716" y="184"/>
                    <a:pt x="8637" y="217"/>
                  </a:cubicBezTo>
                  <a:cubicBezTo>
                    <a:pt x="8541" y="219"/>
                    <a:pt x="8445" y="220"/>
                    <a:pt x="8349" y="220"/>
                  </a:cubicBezTo>
                  <a:cubicBezTo>
                    <a:pt x="6944" y="220"/>
                    <a:pt x="5564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345450" y="4598150"/>
              <a:ext cx="108625" cy="103075"/>
            </a:xfrm>
            <a:custGeom>
              <a:avLst/>
              <a:gdLst/>
              <a:ahLst/>
              <a:cxnLst/>
              <a:rect l="l" t="t" r="r" b="b"/>
              <a:pathLst>
                <a:path w="4345" h="4123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668"/>
                    <a:pt x="424" y="2975"/>
                    <a:pt x="972" y="3460"/>
                  </a:cubicBezTo>
                  <a:cubicBezTo>
                    <a:pt x="1345" y="3771"/>
                    <a:pt x="1805" y="3970"/>
                    <a:pt x="2291" y="4033"/>
                  </a:cubicBezTo>
                  <a:cubicBezTo>
                    <a:pt x="2697" y="4095"/>
                    <a:pt x="3104" y="4123"/>
                    <a:pt x="3511" y="4123"/>
                  </a:cubicBezTo>
                  <a:cubicBezTo>
                    <a:pt x="3589" y="4123"/>
                    <a:pt x="3668" y="4122"/>
                    <a:pt x="3747" y="4120"/>
                  </a:cubicBezTo>
                  <a:cubicBezTo>
                    <a:pt x="3909" y="4120"/>
                    <a:pt x="4071" y="4120"/>
                    <a:pt x="4232" y="4107"/>
                  </a:cubicBezTo>
                  <a:cubicBezTo>
                    <a:pt x="4344" y="2726"/>
                    <a:pt x="3672" y="1394"/>
                    <a:pt x="2502" y="660"/>
                  </a:cubicBezTo>
                  <a:cubicBezTo>
                    <a:pt x="2017" y="374"/>
                    <a:pt x="1482" y="187"/>
                    <a:pt x="922" y="100"/>
                  </a:cubicBezTo>
                  <a:cubicBezTo>
                    <a:pt x="623" y="38"/>
                    <a:pt x="31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348875" y="4228825"/>
              <a:ext cx="117325" cy="110175"/>
            </a:xfrm>
            <a:custGeom>
              <a:avLst/>
              <a:gdLst/>
              <a:ahLst/>
              <a:cxnLst/>
              <a:rect l="l" t="t" r="r" b="b"/>
              <a:pathLst>
                <a:path w="4693" h="4407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2876" y="125"/>
                    <a:pt x="38" y="697"/>
                    <a:pt x="38" y="3062"/>
                  </a:cubicBezTo>
                  <a:cubicBezTo>
                    <a:pt x="38" y="3398"/>
                    <a:pt x="26" y="3859"/>
                    <a:pt x="1" y="4406"/>
                  </a:cubicBezTo>
                  <a:cubicBezTo>
                    <a:pt x="685" y="4356"/>
                    <a:pt x="1357" y="4219"/>
                    <a:pt x="2017" y="3995"/>
                  </a:cubicBezTo>
                  <a:cubicBezTo>
                    <a:pt x="2565" y="3834"/>
                    <a:pt x="3075" y="3547"/>
                    <a:pt x="3498" y="3162"/>
                  </a:cubicBezTo>
                  <a:cubicBezTo>
                    <a:pt x="3809" y="2850"/>
                    <a:pt x="4058" y="2477"/>
                    <a:pt x="4220" y="2066"/>
                  </a:cubicBezTo>
                  <a:cubicBezTo>
                    <a:pt x="4518" y="1419"/>
                    <a:pt x="4668" y="71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5878450" y="4567350"/>
              <a:ext cx="88700" cy="130375"/>
            </a:xfrm>
            <a:custGeom>
              <a:avLst/>
              <a:gdLst/>
              <a:ahLst/>
              <a:cxnLst/>
              <a:rect l="l" t="t" r="r" b="b"/>
              <a:pathLst>
                <a:path w="3548" h="5215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3261" y="75"/>
                    <a:pt x="2962" y="174"/>
                    <a:pt x="2688" y="299"/>
                  </a:cubicBezTo>
                  <a:cubicBezTo>
                    <a:pt x="1705" y="734"/>
                    <a:pt x="834" y="1494"/>
                    <a:pt x="398" y="2477"/>
                  </a:cubicBezTo>
                  <a:cubicBezTo>
                    <a:pt x="174" y="3062"/>
                    <a:pt x="37" y="3672"/>
                    <a:pt x="13" y="4294"/>
                  </a:cubicBezTo>
                  <a:cubicBezTo>
                    <a:pt x="0" y="4605"/>
                    <a:pt x="0" y="4904"/>
                    <a:pt x="0" y="5215"/>
                  </a:cubicBezTo>
                  <a:cubicBezTo>
                    <a:pt x="1481" y="5140"/>
                    <a:pt x="3522" y="4953"/>
                    <a:pt x="3510" y="3074"/>
                  </a:cubicBezTo>
                  <a:cubicBezTo>
                    <a:pt x="3510" y="2054"/>
                    <a:pt x="3535" y="1021"/>
                    <a:pt x="3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857600" y="4235050"/>
              <a:ext cx="112350" cy="104300"/>
            </a:xfrm>
            <a:custGeom>
              <a:avLst/>
              <a:gdLst/>
              <a:ahLst/>
              <a:cxnLst/>
              <a:rect l="l" t="t" r="r" b="b"/>
              <a:pathLst>
                <a:path w="4494" h="4172" extrusionOk="0">
                  <a:moveTo>
                    <a:pt x="0" y="0"/>
                  </a:moveTo>
                  <a:cubicBezTo>
                    <a:pt x="13" y="13"/>
                    <a:pt x="13" y="13"/>
                    <a:pt x="13" y="25"/>
                  </a:cubicBezTo>
                  <a:cubicBezTo>
                    <a:pt x="25" y="536"/>
                    <a:pt x="87" y="1046"/>
                    <a:pt x="224" y="1531"/>
                  </a:cubicBezTo>
                  <a:cubicBezTo>
                    <a:pt x="598" y="2738"/>
                    <a:pt x="1680" y="3634"/>
                    <a:pt x="2888" y="3983"/>
                  </a:cubicBezTo>
                  <a:cubicBezTo>
                    <a:pt x="3367" y="4108"/>
                    <a:pt x="3867" y="4171"/>
                    <a:pt x="4359" y="4171"/>
                  </a:cubicBezTo>
                  <a:cubicBezTo>
                    <a:pt x="4404" y="4171"/>
                    <a:pt x="4448" y="4171"/>
                    <a:pt x="4493" y="4170"/>
                  </a:cubicBezTo>
                  <a:cubicBezTo>
                    <a:pt x="4493" y="3821"/>
                    <a:pt x="4481" y="3473"/>
                    <a:pt x="4468" y="3124"/>
                  </a:cubicBezTo>
                  <a:cubicBezTo>
                    <a:pt x="4443" y="2228"/>
                    <a:pt x="4182" y="1270"/>
                    <a:pt x="3485" y="697"/>
                  </a:cubicBezTo>
                  <a:cubicBezTo>
                    <a:pt x="2776" y="112"/>
                    <a:pt x="1780" y="38"/>
                    <a:pt x="859" y="13"/>
                  </a:cubicBezTo>
                  <a:cubicBezTo>
                    <a:pt x="573" y="0"/>
                    <a:pt x="2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324000" y="4229750"/>
              <a:ext cx="634750" cy="471475"/>
            </a:xfrm>
            <a:custGeom>
              <a:avLst/>
              <a:gdLst/>
              <a:ahLst/>
              <a:cxnLst/>
              <a:rect l="l" t="t" r="r" b="b"/>
              <a:pathLst>
                <a:path w="25390" h="18859" extrusionOk="0">
                  <a:moveTo>
                    <a:pt x="5215" y="1"/>
                  </a:moveTo>
                  <a:lnTo>
                    <a:pt x="5215" y="1"/>
                  </a:lnTo>
                  <a:cubicBezTo>
                    <a:pt x="3423" y="200"/>
                    <a:pt x="1033" y="860"/>
                    <a:pt x="1033" y="3025"/>
                  </a:cubicBezTo>
                  <a:cubicBezTo>
                    <a:pt x="1033" y="5850"/>
                    <a:pt x="0" y="16591"/>
                    <a:pt x="1830" y="18196"/>
                  </a:cubicBezTo>
                  <a:cubicBezTo>
                    <a:pt x="2203" y="18507"/>
                    <a:pt x="2663" y="18706"/>
                    <a:pt x="3149" y="18781"/>
                  </a:cubicBezTo>
                  <a:cubicBezTo>
                    <a:pt x="3553" y="18833"/>
                    <a:pt x="3958" y="18859"/>
                    <a:pt x="4362" y="18859"/>
                  </a:cubicBezTo>
                  <a:cubicBezTo>
                    <a:pt x="4443" y="18859"/>
                    <a:pt x="4524" y="18858"/>
                    <a:pt x="4605" y="18856"/>
                  </a:cubicBezTo>
                  <a:cubicBezTo>
                    <a:pt x="5734" y="18841"/>
                    <a:pt x="6861" y="18836"/>
                    <a:pt x="7986" y="18836"/>
                  </a:cubicBezTo>
                  <a:cubicBezTo>
                    <a:pt x="10321" y="18836"/>
                    <a:pt x="12651" y="18857"/>
                    <a:pt x="14984" y="18857"/>
                  </a:cubicBezTo>
                  <a:cubicBezTo>
                    <a:pt x="15345" y="18857"/>
                    <a:pt x="15706" y="18857"/>
                    <a:pt x="16067" y="18856"/>
                  </a:cubicBezTo>
                  <a:cubicBezTo>
                    <a:pt x="18096" y="18856"/>
                    <a:pt x="20137" y="18806"/>
                    <a:pt x="22166" y="18719"/>
                  </a:cubicBezTo>
                  <a:cubicBezTo>
                    <a:pt x="23298" y="18669"/>
                    <a:pt x="24754" y="18545"/>
                    <a:pt x="25389" y="17649"/>
                  </a:cubicBezTo>
                  <a:lnTo>
                    <a:pt x="25389" y="17649"/>
                  </a:lnTo>
                  <a:cubicBezTo>
                    <a:pt x="22825" y="18059"/>
                    <a:pt x="19701" y="18034"/>
                    <a:pt x="17660" y="18047"/>
                  </a:cubicBezTo>
                  <a:cubicBezTo>
                    <a:pt x="13840" y="18047"/>
                    <a:pt x="9795" y="18134"/>
                    <a:pt x="5974" y="18184"/>
                  </a:cubicBezTo>
                  <a:cubicBezTo>
                    <a:pt x="5893" y="18186"/>
                    <a:pt x="5812" y="18187"/>
                    <a:pt x="5731" y="18187"/>
                  </a:cubicBezTo>
                  <a:cubicBezTo>
                    <a:pt x="5327" y="18187"/>
                    <a:pt x="4922" y="18161"/>
                    <a:pt x="4518" y="18109"/>
                  </a:cubicBezTo>
                  <a:cubicBezTo>
                    <a:pt x="4032" y="18047"/>
                    <a:pt x="3572" y="17835"/>
                    <a:pt x="3199" y="17524"/>
                  </a:cubicBezTo>
                  <a:cubicBezTo>
                    <a:pt x="1369" y="15919"/>
                    <a:pt x="2402" y="5178"/>
                    <a:pt x="2402" y="2353"/>
                  </a:cubicBezTo>
                  <a:cubicBezTo>
                    <a:pt x="2402" y="1494"/>
                    <a:pt x="3460" y="349"/>
                    <a:pt x="5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5438550" y="4258700"/>
              <a:ext cx="490325" cy="19075"/>
            </a:xfrm>
            <a:custGeom>
              <a:avLst/>
              <a:gdLst/>
              <a:ahLst/>
              <a:cxnLst/>
              <a:rect l="l" t="t" r="r" b="b"/>
              <a:pathLst>
                <a:path w="19613" h="763" extrusionOk="0">
                  <a:moveTo>
                    <a:pt x="19575" y="0"/>
                  </a:moveTo>
                  <a:cubicBezTo>
                    <a:pt x="18144" y="25"/>
                    <a:pt x="16725" y="162"/>
                    <a:pt x="15294" y="199"/>
                  </a:cubicBezTo>
                  <a:cubicBezTo>
                    <a:pt x="14874" y="210"/>
                    <a:pt x="14455" y="215"/>
                    <a:pt x="14036" y="215"/>
                  </a:cubicBezTo>
                  <a:cubicBezTo>
                    <a:pt x="13024" y="215"/>
                    <a:pt x="12012" y="188"/>
                    <a:pt x="11000" y="162"/>
                  </a:cubicBezTo>
                  <a:cubicBezTo>
                    <a:pt x="9569" y="125"/>
                    <a:pt x="8141" y="115"/>
                    <a:pt x="6712" y="115"/>
                  </a:cubicBezTo>
                  <a:cubicBezTo>
                    <a:pt x="5284" y="115"/>
                    <a:pt x="3856" y="125"/>
                    <a:pt x="2425" y="125"/>
                  </a:cubicBezTo>
                  <a:cubicBezTo>
                    <a:pt x="2054" y="125"/>
                    <a:pt x="1676" y="98"/>
                    <a:pt x="1306" y="98"/>
                  </a:cubicBezTo>
                  <a:cubicBezTo>
                    <a:pt x="1168" y="98"/>
                    <a:pt x="1030" y="102"/>
                    <a:pt x="894" y="112"/>
                  </a:cubicBezTo>
                  <a:cubicBezTo>
                    <a:pt x="533" y="137"/>
                    <a:pt x="98" y="237"/>
                    <a:pt x="23" y="635"/>
                  </a:cubicBezTo>
                  <a:cubicBezTo>
                    <a:pt x="0" y="710"/>
                    <a:pt x="64" y="762"/>
                    <a:pt x="126" y="762"/>
                  </a:cubicBezTo>
                  <a:cubicBezTo>
                    <a:pt x="167" y="762"/>
                    <a:pt x="207" y="739"/>
                    <a:pt x="222" y="685"/>
                  </a:cubicBezTo>
                  <a:cubicBezTo>
                    <a:pt x="304" y="367"/>
                    <a:pt x="698" y="319"/>
                    <a:pt x="1015" y="319"/>
                  </a:cubicBezTo>
                  <a:cubicBezTo>
                    <a:pt x="1083" y="319"/>
                    <a:pt x="1148" y="322"/>
                    <a:pt x="1205" y="324"/>
                  </a:cubicBezTo>
                  <a:cubicBezTo>
                    <a:pt x="1691" y="324"/>
                    <a:pt x="2176" y="336"/>
                    <a:pt x="2661" y="336"/>
                  </a:cubicBezTo>
                  <a:cubicBezTo>
                    <a:pt x="4043" y="336"/>
                    <a:pt x="5424" y="324"/>
                    <a:pt x="6818" y="324"/>
                  </a:cubicBezTo>
                  <a:cubicBezTo>
                    <a:pt x="9029" y="324"/>
                    <a:pt x="11248" y="415"/>
                    <a:pt x="13462" y="415"/>
                  </a:cubicBezTo>
                  <a:cubicBezTo>
                    <a:pt x="13965" y="415"/>
                    <a:pt x="14468" y="410"/>
                    <a:pt x="14970" y="398"/>
                  </a:cubicBezTo>
                  <a:cubicBezTo>
                    <a:pt x="16501" y="374"/>
                    <a:pt x="18044" y="237"/>
                    <a:pt x="19575" y="62"/>
                  </a:cubicBezTo>
                  <a:cubicBezTo>
                    <a:pt x="19612" y="50"/>
                    <a:pt x="19612" y="0"/>
                    <a:pt x="1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077875" y="4638275"/>
              <a:ext cx="67850" cy="74400"/>
            </a:xfrm>
            <a:custGeom>
              <a:avLst/>
              <a:gdLst/>
              <a:ahLst/>
              <a:cxnLst/>
              <a:rect l="l" t="t" r="r" b="b"/>
              <a:pathLst>
                <a:path w="2714" h="2976" extrusionOk="0">
                  <a:moveTo>
                    <a:pt x="1357" y="1"/>
                  </a:moveTo>
                  <a:cubicBezTo>
                    <a:pt x="611" y="1"/>
                    <a:pt x="1" y="660"/>
                    <a:pt x="1" y="1482"/>
                  </a:cubicBezTo>
                  <a:cubicBezTo>
                    <a:pt x="1" y="2303"/>
                    <a:pt x="611" y="2975"/>
                    <a:pt x="1357" y="2975"/>
                  </a:cubicBezTo>
                  <a:cubicBezTo>
                    <a:pt x="2104" y="2975"/>
                    <a:pt x="2714" y="2303"/>
                    <a:pt x="2714" y="1482"/>
                  </a:cubicBezTo>
                  <a:cubicBezTo>
                    <a:pt x="2714" y="660"/>
                    <a:pt x="2104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087525" y="4651025"/>
              <a:ext cx="33625" cy="47950"/>
            </a:xfrm>
            <a:custGeom>
              <a:avLst/>
              <a:gdLst/>
              <a:ahLst/>
              <a:cxnLst/>
              <a:rect l="l" t="t" r="r" b="b"/>
              <a:pathLst>
                <a:path w="1345" h="1918" extrusionOk="0">
                  <a:moveTo>
                    <a:pt x="673" y="1"/>
                  </a:moveTo>
                  <a:cubicBezTo>
                    <a:pt x="299" y="1"/>
                    <a:pt x="0" y="437"/>
                    <a:pt x="0" y="959"/>
                  </a:cubicBezTo>
                  <a:cubicBezTo>
                    <a:pt x="0" y="1494"/>
                    <a:pt x="299" y="1918"/>
                    <a:pt x="673" y="1918"/>
                  </a:cubicBezTo>
                  <a:cubicBezTo>
                    <a:pt x="1046" y="1918"/>
                    <a:pt x="1345" y="1494"/>
                    <a:pt x="1345" y="959"/>
                  </a:cubicBezTo>
                  <a:cubicBezTo>
                    <a:pt x="1345" y="437"/>
                    <a:pt x="1046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230650" y="4613125"/>
              <a:ext cx="68175" cy="67450"/>
            </a:xfrm>
            <a:custGeom>
              <a:avLst/>
              <a:gdLst/>
              <a:ahLst/>
              <a:cxnLst/>
              <a:rect l="l" t="t" r="r" b="b"/>
              <a:pathLst>
                <a:path w="2727" h="2698" extrusionOk="0">
                  <a:moveTo>
                    <a:pt x="1300" y="0"/>
                  </a:moveTo>
                  <a:cubicBezTo>
                    <a:pt x="1224" y="0"/>
                    <a:pt x="1147" y="8"/>
                    <a:pt x="1071" y="24"/>
                  </a:cubicBezTo>
                  <a:cubicBezTo>
                    <a:pt x="411" y="160"/>
                    <a:pt x="0" y="870"/>
                    <a:pt x="162" y="1604"/>
                  </a:cubicBezTo>
                  <a:cubicBezTo>
                    <a:pt x="305" y="2253"/>
                    <a:pt x="847" y="2698"/>
                    <a:pt x="1426" y="2698"/>
                  </a:cubicBezTo>
                  <a:cubicBezTo>
                    <a:pt x="1502" y="2698"/>
                    <a:pt x="1579" y="2690"/>
                    <a:pt x="1656" y="2674"/>
                  </a:cubicBezTo>
                  <a:cubicBezTo>
                    <a:pt x="2315" y="2538"/>
                    <a:pt x="2726" y="1841"/>
                    <a:pt x="2564" y="1106"/>
                  </a:cubicBezTo>
                  <a:cubicBezTo>
                    <a:pt x="2432" y="456"/>
                    <a:pt x="1889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242150" y="4626275"/>
              <a:ext cx="33650" cy="43025"/>
            </a:xfrm>
            <a:custGeom>
              <a:avLst/>
              <a:gdLst/>
              <a:ahLst/>
              <a:cxnLst/>
              <a:rect l="l" t="t" r="r" b="b"/>
              <a:pathLst>
                <a:path w="1346" h="1721" extrusionOk="0">
                  <a:moveTo>
                    <a:pt x="564" y="0"/>
                  </a:moveTo>
                  <a:cubicBezTo>
                    <a:pt x="538" y="0"/>
                    <a:pt x="512" y="3"/>
                    <a:pt x="486" y="8"/>
                  </a:cubicBezTo>
                  <a:cubicBezTo>
                    <a:pt x="175" y="70"/>
                    <a:pt x="1" y="506"/>
                    <a:pt x="113" y="979"/>
                  </a:cubicBezTo>
                  <a:cubicBezTo>
                    <a:pt x="204" y="1412"/>
                    <a:pt x="495" y="1720"/>
                    <a:pt x="782" y="1720"/>
                  </a:cubicBezTo>
                  <a:cubicBezTo>
                    <a:pt x="808" y="1720"/>
                    <a:pt x="834" y="1718"/>
                    <a:pt x="860" y="1713"/>
                  </a:cubicBezTo>
                  <a:cubicBezTo>
                    <a:pt x="1171" y="1651"/>
                    <a:pt x="1345" y="1215"/>
                    <a:pt x="1245" y="742"/>
                  </a:cubicBezTo>
                  <a:cubicBezTo>
                    <a:pt x="1143" y="308"/>
                    <a:pt x="85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034175" y="3875400"/>
              <a:ext cx="148125" cy="374675"/>
            </a:xfrm>
            <a:custGeom>
              <a:avLst/>
              <a:gdLst/>
              <a:ahLst/>
              <a:cxnLst/>
              <a:rect l="l" t="t" r="r" b="b"/>
              <a:pathLst>
                <a:path w="5925" h="14987" extrusionOk="0">
                  <a:moveTo>
                    <a:pt x="2793" y="0"/>
                  </a:moveTo>
                  <a:cubicBezTo>
                    <a:pt x="1875" y="0"/>
                    <a:pt x="627" y="691"/>
                    <a:pt x="168" y="1020"/>
                  </a:cubicBezTo>
                  <a:cubicBezTo>
                    <a:pt x="0" y="1121"/>
                    <a:pt x="84" y="1353"/>
                    <a:pt x="248" y="1353"/>
                  </a:cubicBezTo>
                  <a:cubicBezTo>
                    <a:pt x="266" y="1353"/>
                    <a:pt x="285" y="1350"/>
                    <a:pt x="305" y="1344"/>
                  </a:cubicBezTo>
                  <a:cubicBezTo>
                    <a:pt x="803" y="1219"/>
                    <a:pt x="1276" y="1007"/>
                    <a:pt x="1774" y="858"/>
                  </a:cubicBezTo>
                  <a:cubicBezTo>
                    <a:pt x="2050" y="776"/>
                    <a:pt x="2402" y="652"/>
                    <a:pt x="2712" y="652"/>
                  </a:cubicBezTo>
                  <a:cubicBezTo>
                    <a:pt x="2779" y="652"/>
                    <a:pt x="2844" y="658"/>
                    <a:pt x="2906" y="671"/>
                  </a:cubicBezTo>
                  <a:cubicBezTo>
                    <a:pt x="3230" y="746"/>
                    <a:pt x="3180" y="1082"/>
                    <a:pt x="3230" y="1368"/>
                  </a:cubicBezTo>
                  <a:cubicBezTo>
                    <a:pt x="3292" y="1729"/>
                    <a:pt x="3342" y="2090"/>
                    <a:pt x="3404" y="2464"/>
                  </a:cubicBezTo>
                  <a:cubicBezTo>
                    <a:pt x="4014" y="6508"/>
                    <a:pt x="4561" y="10566"/>
                    <a:pt x="5109" y="14623"/>
                  </a:cubicBezTo>
                  <a:cubicBezTo>
                    <a:pt x="5146" y="14866"/>
                    <a:pt x="5358" y="14987"/>
                    <a:pt x="5552" y="14987"/>
                  </a:cubicBezTo>
                  <a:cubicBezTo>
                    <a:pt x="5747" y="14987"/>
                    <a:pt x="5924" y="14866"/>
                    <a:pt x="5893" y="14623"/>
                  </a:cubicBezTo>
                  <a:cubicBezTo>
                    <a:pt x="5818" y="14025"/>
                    <a:pt x="5719" y="13441"/>
                    <a:pt x="5632" y="12843"/>
                  </a:cubicBezTo>
                  <a:cubicBezTo>
                    <a:pt x="5246" y="10155"/>
                    <a:pt x="4848" y="7454"/>
                    <a:pt x="4437" y="4754"/>
                  </a:cubicBezTo>
                  <a:cubicBezTo>
                    <a:pt x="4312" y="3982"/>
                    <a:pt x="4200" y="3210"/>
                    <a:pt x="4076" y="2439"/>
                  </a:cubicBezTo>
                  <a:cubicBezTo>
                    <a:pt x="4014" y="2065"/>
                    <a:pt x="3952" y="1704"/>
                    <a:pt x="3902" y="1331"/>
                  </a:cubicBezTo>
                  <a:cubicBezTo>
                    <a:pt x="3852" y="1057"/>
                    <a:pt x="3840" y="746"/>
                    <a:pt x="3715" y="485"/>
                  </a:cubicBezTo>
                  <a:cubicBezTo>
                    <a:pt x="3533" y="133"/>
                    <a:pt x="3195" y="0"/>
                    <a:pt x="2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5986400" y="3896400"/>
              <a:ext cx="71600" cy="413725"/>
            </a:xfrm>
            <a:custGeom>
              <a:avLst/>
              <a:gdLst/>
              <a:ahLst/>
              <a:cxnLst/>
              <a:rect l="l" t="t" r="r" b="b"/>
              <a:pathLst>
                <a:path w="2864" h="16549" extrusionOk="0">
                  <a:moveTo>
                    <a:pt x="2395" y="0"/>
                  </a:moveTo>
                  <a:cubicBezTo>
                    <a:pt x="2059" y="0"/>
                    <a:pt x="1725" y="173"/>
                    <a:pt x="1432" y="304"/>
                  </a:cubicBezTo>
                  <a:cubicBezTo>
                    <a:pt x="1009" y="491"/>
                    <a:pt x="449" y="703"/>
                    <a:pt x="237" y="1138"/>
                  </a:cubicBezTo>
                  <a:cubicBezTo>
                    <a:pt x="1" y="1661"/>
                    <a:pt x="162" y="2333"/>
                    <a:pt x="237" y="2881"/>
                  </a:cubicBezTo>
                  <a:cubicBezTo>
                    <a:pt x="312" y="3515"/>
                    <a:pt x="349" y="4138"/>
                    <a:pt x="411" y="4772"/>
                  </a:cubicBezTo>
                  <a:cubicBezTo>
                    <a:pt x="561" y="6228"/>
                    <a:pt x="735" y="7685"/>
                    <a:pt x="909" y="9141"/>
                  </a:cubicBezTo>
                  <a:cubicBezTo>
                    <a:pt x="1083" y="10659"/>
                    <a:pt x="1270" y="12165"/>
                    <a:pt x="1419" y="13671"/>
                  </a:cubicBezTo>
                  <a:cubicBezTo>
                    <a:pt x="1482" y="14293"/>
                    <a:pt x="1544" y="14915"/>
                    <a:pt x="1594" y="15525"/>
                  </a:cubicBezTo>
                  <a:cubicBezTo>
                    <a:pt x="1627" y="15958"/>
                    <a:pt x="1769" y="16549"/>
                    <a:pt x="2267" y="16549"/>
                  </a:cubicBezTo>
                  <a:cubicBezTo>
                    <a:pt x="2327" y="16549"/>
                    <a:pt x="2393" y="16540"/>
                    <a:pt x="2465" y="16521"/>
                  </a:cubicBezTo>
                  <a:cubicBezTo>
                    <a:pt x="2714" y="16446"/>
                    <a:pt x="2801" y="16135"/>
                    <a:pt x="2614" y="15948"/>
                  </a:cubicBezTo>
                  <a:cubicBezTo>
                    <a:pt x="2415" y="15724"/>
                    <a:pt x="2465" y="15301"/>
                    <a:pt x="2440" y="15015"/>
                  </a:cubicBezTo>
                  <a:cubicBezTo>
                    <a:pt x="2403" y="14642"/>
                    <a:pt x="2365" y="14268"/>
                    <a:pt x="2328" y="13895"/>
                  </a:cubicBezTo>
                  <a:cubicBezTo>
                    <a:pt x="2253" y="13123"/>
                    <a:pt x="2166" y="12339"/>
                    <a:pt x="2079" y="11555"/>
                  </a:cubicBezTo>
                  <a:cubicBezTo>
                    <a:pt x="1880" y="9875"/>
                    <a:pt x="1668" y="8195"/>
                    <a:pt x="1482" y="6515"/>
                  </a:cubicBezTo>
                  <a:cubicBezTo>
                    <a:pt x="1320" y="5071"/>
                    <a:pt x="1171" y="3615"/>
                    <a:pt x="1021" y="2171"/>
                  </a:cubicBezTo>
                  <a:cubicBezTo>
                    <a:pt x="984" y="1935"/>
                    <a:pt x="909" y="1599"/>
                    <a:pt x="1096" y="1412"/>
                  </a:cubicBezTo>
                  <a:cubicBezTo>
                    <a:pt x="1245" y="1250"/>
                    <a:pt x="1556" y="1151"/>
                    <a:pt x="1743" y="1064"/>
                  </a:cubicBezTo>
                  <a:cubicBezTo>
                    <a:pt x="2104" y="889"/>
                    <a:pt x="2564" y="765"/>
                    <a:pt x="2776" y="404"/>
                  </a:cubicBezTo>
                  <a:cubicBezTo>
                    <a:pt x="2863" y="255"/>
                    <a:pt x="2788" y="68"/>
                    <a:pt x="2627" y="31"/>
                  </a:cubicBezTo>
                  <a:cubicBezTo>
                    <a:pt x="2550" y="10"/>
                    <a:pt x="247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943775" y="4194425"/>
              <a:ext cx="399525" cy="475075"/>
            </a:xfrm>
            <a:custGeom>
              <a:avLst/>
              <a:gdLst/>
              <a:ahLst/>
              <a:cxnLst/>
              <a:rect l="l" t="t" r="r" b="b"/>
              <a:pathLst>
                <a:path w="15981" h="19003" extrusionOk="0">
                  <a:moveTo>
                    <a:pt x="10787" y="0"/>
                  </a:moveTo>
                  <a:cubicBezTo>
                    <a:pt x="8152" y="0"/>
                    <a:pt x="611" y="1326"/>
                    <a:pt x="399" y="2073"/>
                  </a:cubicBezTo>
                  <a:cubicBezTo>
                    <a:pt x="1" y="3418"/>
                    <a:pt x="1544" y="17904"/>
                    <a:pt x="2950" y="18775"/>
                  </a:cubicBezTo>
                  <a:cubicBezTo>
                    <a:pt x="3207" y="18934"/>
                    <a:pt x="3729" y="19003"/>
                    <a:pt x="4416" y="19003"/>
                  </a:cubicBezTo>
                  <a:cubicBezTo>
                    <a:pt x="7494" y="19003"/>
                    <a:pt x="13900" y="17637"/>
                    <a:pt x="14836" y="16946"/>
                  </a:cubicBezTo>
                  <a:cubicBezTo>
                    <a:pt x="15981" y="16087"/>
                    <a:pt x="12969" y="443"/>
                    <a:pt x="11488" y="57"/>
                  </a:cubicBezTo>
                  <a:cubicBezTo>
                    <a:pt x="11334" y="18"/>
                    <a:pt x="11093" y="0"/>
                    <a:pt x="10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943775" y="4220100"/>
              <a:ext cx="372450" cy="449400"/>
            </a:xfrm>
            <a:custGeom>
              <a:avLst/>
              <a:gdLst/>
              <a:ahLst/>
              <a:cxnLst/>
              <a:rect l="l" t="t" r="r" b="b"/>
              <a:pathLst>
                <a:path w="14898" h="17976" extrusionOk="0">
                  <a:moveTo>
                    <a:pt x="3373" y="1"/>
                  </a:moveTo>
                  <a:lnTo>
                    <a:pt x="3373" y="1"/>
                  </a:lnTo>
                  <a:cubicBezTo>
                    <a:pt x="1731" y="362"/>
                    <a:pt x="486" y="748"/>
                    <a:pt x="399" y="1046"/>
                  </a:cubicBezTo>
                  <a:cubicBezTo>
                    <a:pt x="1" y="2391"/>
                    <a:pt x="1544" y="16877"/>
                    <a:pt x="2950" y="17748"/>
                  </a:cubicBezTo>
                  <a:cubicBezTo>
                    <a:pt x="3207" y="17907"/>
                    <a:pt x="3729" y="17976"/>
                    <a:pt x="4416" y="17976"/>
                  </a:cubicBezTo>
                  <a:cubicBezTo>
                    <a:pt x="7494" y="17976"/>
                    <a:pt x="13900" y="16610"/>
                    <a:pt x="14836" y="15919"/>
                  </a:cubicBezTo>
                  <a:cubicBezTo>
                    <a:pt x="14861" y="15894"/>
                    <a:pt x="14886" y="15857"/>
                    <a:pt x="14898" y="15832"/>
                  </a:cubicBezTo>
                  <a:lnTo>
                    <a:pt x="14898" y="15832"/>
                  </a:lnTo>
                  <a:cubicBezTo>
                    <a:pt x="12524" y="16400"/>
                    <a:pt x="9306" y="16928"/>
                    <a:pt x="7387" y="16928"/>
                  </a:cubicBezTo>
                  <a:cubicBezTo>
                    <a:pt x="6701" y="16928"/>
                    <a:pt x="6180" y="16860"/>
                    <a:pt x="5925" y="16703"/>
                  </a:cubicBezTo>
                  <a:cubicBezTo>
                    <a:pt x="4518" y="15832"/>
                    <a:pt x="2975" y="1345"/>
                    <a:pt x="3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983300" y="4230375"/>
              <a:ext cx="14325" cy="155900"/>
            </a:xfrm>
            <a:custGeom>
              <a:avLst/>
              <a:gdLst/>
              <a:ahLst/>
              <a:cxnLst/>
              <a:rect l="l" t="t" r="r" b="b"/>
              <a:pathLst>
                <a:path w="573" h="6236" extrusionOk="0">
                  <a:moveTo>
                    <a:pt x="100" y="1"/>
                  </a:moveTo>
                  <a:cubicBezTo>
                    <a:pt x="0" y="2042"/>
                    <a:pt x="486" y="6199"/>
                    <a:pt x="486" y="6236"/>
                  </a:cubicBezTo>
                  <a:lnTo>
                    <a:pt x="573" y="6223"/>
                  </a:lnTo>
                  <a:cubicBezTo>
                    <a:pt x="560" y="6186"/>
                    <a:pt x="75" y="2042"/>
                    <a:pt x="1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064800" y="4249050"/>
              <a:ext cx="162450" cy="32375"/>
            </a:xfrm>
            <a:custGeom>
              <a:avLst/>
              <a:gdLst/>
              <a:ahLst/>
              <a:cxnLst/>
              <a:rect l="l" t="t" r="r" b="b"/>
              <a:pathLst>
                <a:path w="6498" h="1295" extrusionOk="0">
                  <a:moveTo>
                    <a:pt x="6485" y="0"/>
                  </a:moveTo>
                  <a:cubicBezTo>
                    <a:pt x="4295" y="224"/>
                    <a:pt x="2142" y="635"/>
                    <a:pt x="38" y="1233"/>
                  </a:cubicBezTo>
                  <a:cubicBezTo>
                    <a:pt x="1" y="1245"/>
                    <a:pt x="13" y="1295"/>
                    <a:pt x="51" y="1295"/>
                  </a:cubicBezTo>
                  <a:cubicBezTo>
                    <a:pt x="2166" y="710"/>
                    <a:pt x="4307" y="287"/>
                    <a:pt x="6485" y="25"/>
                  </a:cubicBezTo>
                  <a:cubicBezTo>
                    <a:pt x="6498" y="25"/>
                    <a:pt x="6498" y="0"/>
                    <a:pt x="6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060150" y="4280975"/>
              <a:ext cx="7800" cy="19175"/>
            </a:xfrm>
            <a:custGeom>
              <a:avLst/>
              <a:gdLst/>
              <a:ahLst/>
              <a:cxnLst/>
              <a:rect l="l" t="t" r="r" b="b"/>
              <a:pathLst>
                <a:path w="312" h="767" extrusionOk="0">
                  <a:moveTo>
                    <a:pt x="203" y="64"/>
                  </a:moveTo>
                  <a:lnTo>
                    <a:pt x="203" y="64"/>
                  </a:lnTo>
                  <a:cubicBezTo>
                    <a:pt x="214" y="165"/>
                    <a:pt x="226" y="266"/>
                    <a:pt x="237" y="366"/>
                  </a:cubicBezTo>
                  <a:cubicBezTo>
                    <a:pt x="249" y="416"/>
                    <a:pt x="249" y="466"/>
                    <a:pt x="262" y="503"/>
                  </a:cubicBezTo>
                  <a:cubicBezTo>
                    <a:pt x="262" y="528"/>
                    <a:pt x="262" y="553"/>
                    <a:pt x="262" y="578"/>
                  </a:cubicBezTo>
                  <a:cubicBezTo>
                    <a:pt x="194" y="639"/>
                    <a:pt x="145" y="670"/>
                    <a:pt x="114" y="670"/>
                  </a:cubicBezTo>
                  <a:cubicBezTo>
                    <a:pt x="88" y="670"/>
                    <a:pt x="75" y="648"/>
                    <a:pt x="75" y="603"/>
                  </a:cubicBezTo>
                  <a:cubicBezTo>
                    <a:pt x="7" y="421"/>
                    <a:pt x="125" y="229"/>
                    <a:pt x="203" y="64"/>
                  </a:cubicBezTo>
                  <a:close/>
                  <a:moveTo>
                    <a:pt x="222" y="0"/>
                  </a:moveTo>
                  <a:cubicBezTo>
                    <a:pt x="219" y="0"/>
                    <a:pt x="215" y="2"/>
                    <a:pt x="212" y="5"/>
                  </a:cubicBezTo>
                  <a:cubicBezTo>
                    <a:pt x="100" y="117"/>
                    <a:pt x="25" y="267"/>
                    <a:pt x="25" y="428"/>
                  </a:cubicBezTo>
                  <a:cubicBezTo>
                    <a:pt x="13" y="528"/>
                    <a:pt x="0" y="702"/>
                    <a:pt x="100" y="752"/>
                  </a:cubicBezTo>
                  <a:cubicBezTo>
                    <a:pt x="120" y="762"/>
                    <a:pt x="140" y="767"/>
                    <a:pt x="158" y="767"/>
                  </a:cubicBezTo>
                  <a:cubicBezTo>
                    <a:pt x="232" y="767"/>
                    <a:pt x="289" y="697"/>
                    <a:pt x="299" y="628"/>
                  </a:cubicBezTo>
                  <a:cubicBezTo>
                    <a:pt x="311" y="565"/>
                    <a:pt x="311" y="491"/>
                    <a:pt x="287" y="416"/>
                  </a:cubicBezTo>
                  <a:cubicBezTo>
                    <a:pt x="274" y="292"/>
                    <a:pt x="249" y="155"/>
                    <a:pt x="224" y="30"/>
                  </a:cubicBezTo>
                  <a:cubicBezTo>
                    <a:pt x="224" y="28"/>
                    <a:pt x="223" y="26"/>
                    <a:pt x="222" y="24"/>
                  </a:cubicBezTo>
                  <a:lnTo>
                    <a:pt x="222" y="24"/>
                  </a:lnTo>
                  <a:cubicBezTo>
                    <a:pt x="222" y="22"/>
                    <a:pt x="223" y="20"/>
                    <a:pt x="224" y="18"/>
                  </a:cubicBezTo>
                  <a:cubicBezTo>
                    <a:pt x="233" y="9"/>
                    <a:pt x="2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067600" y="4437900"/>
              <a:ext cx="70975" cy="66925"/>
            </a:xfrm>
            <a:custGeom>
              <a:avLst/>
              <a:gdLst/>
              <a:ahLst/>
              <a:cxnLst/>
              <a:rect l="l" t="t" r="r" b="b"/>
              <a:pathLst>
                <a:path w="2839" h="2677" extrusionOk="0">
                  <a:moveTo>
                    <a:pt x="1507" y="1"/>
                  </a:moveTo>
                  <a:cubicBezTo>
                    <a:pt x="1507" y="1"/>
                    <a:pt x="511" y="349"/>
                    <a:pt x="1" y="486"/>
                  </a:cubicBezTo>
                  <a:cubicBezTo>
                    <a:pt x="1" y="486"/>
                    <a:pt x="860" y="1967"/>
                    <a:pt x="1320" y="2677"/>
                  </a:cubicBezTo>
                  <a:cubicBezTo>
                    <a:pt x="2042" y="2403"/>
                    <a:pt x="2839" y="2054"/>
                    <a:pt x="2839" y="2054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065750" y="4436350"/>
              <a:ext cx="75000" cy="70350"/>
            </a:xfrm>
            <a:custGeom>
              <a:avLst/>
              <a:gdLst/>
              <a:ahLst/>
              <a:cxnLst/>
              <a:rect l="l" t="t" r="r" b="b"/>
              <a:pathLst>
                <a:path w="3000" h="2814" extrusionOk="0">
                  <a:moveTo>
                    <a:pt x="1581" y="63"/>
                  </a:moveTo>
                  <a:lnTo>
                    <a:pt x="2913" y="2116"/>
                  </a:lnTo>
                  <a:cubicBezTo>
                    <a:pt x="2913" y="2116"/>
                    <a:pt x="2116" y="2465"/>
                    <a:pt x="1394" y="2739"/>
                  </a:cubicBezTo>
                  <a:cubicBezTo>
                    <a:pt x="934" y="2029"/>
                    <a:pt x="75" y="548"/>
                    <a:pt x="75" y="548"/>
                  </a:cubicBezTo>
                  <a:cubicBezTo>
                    <a:pt x="585" y="411"/>
                    <a:pt x="1581" y="63"/>
                    <a:pt x="1581" y="63"/>
                  </a:cubicBezTo>
                  <a:close/>
                  <a:moveTo>
                    <a:pt x="1568" y="1"/>
                  </a:moveTo>
                  <a:cubicBezTo>
                    <a:pt x="1556" y="1"/>
                    <a:pt x="560" y="349"/>
                    <a:pt x="63" y="486"/>
                  </a:cubicBezTo>
                  <a:cubicBezTo>
                    <a:pt x="25" y="498"/>
                    <a:pt x="0" y="548"/>
                    <a:pt x="25" y="586"/>
                  </a:cubicBezTo>
                  <a:cubicBezTo>
                    <a:pt x="25" y="598"/>
                    <a:pt x="884" y="2079"/>
                    <a:pt x="1332" y="2776"/>
                  </a:cubicBezTo>
                  <a:cubicBezTo>
                    <a:pt x="1344" y="2801"/>
                    <a:pt x="1369" y="2813"/>
                    <a:pt x="1394" y="2813"/>
                  </a:cubicBezTo>
                  <a:cubicBezTo>
                    <a:pt x="1394" y="2813"/>
                    <a:pt x="1407" y="2801"/>
                    <a:pt x="1419" y="2801"/>
                  </a:cubicBezTo>
                  <a:cubicBezTo>
                    <a:pt x="2128" y="2527"/>
                    <a:pt x="2937" y="2179"/>
                    <a:pt x="2937" y="2179"/>
                  </a:cubicBezTo>
                  <a:cubicBezTo>
                    <a:pt x="2975" y="2154"/>
                    <a:pt x="3000" y="2116"/>
                    <a:pt x="2975" y="2079"/>
                  </a:cubicBezTo>
                  <a:lnTo>
                    <a:pt x="1643" y="25"/>
                  </a:lnTo>
                  <a:cubicBezTo>
                    <a:pt x="1631" y="13"/>
                    <a:pt x="1606" y="1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192075" y="4374125"/>
              <a:ext cx="61925" cy="57900"/>
            </a:xfrm>
            <a:custGeom>
              <a:avLst/>
              <a:gdLst/>
              <a:ahLst/>
              <a:cxnLst/>
              <a:rect l="l" t="t" r="r" b="b"/>
              <a:pathLst>
                <a:path w="2477" h="2316" extrusionOk="0">
                  <a:moveTo>
                    <a:pt x="834" y="1"/>
                  </a:moveTo>
                  <a:lnTo>
                    <a:pt x="0" y="2315"/>
                  </a:lnTo>
                  <a:lnTo>
                    <a:pt x="0" y="2315"/>
                  </a:lnTo>
                  <a:lnTo>
                    <a:pt x="2477" y="158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189900" y="4372575"/>
              <a:ext cx="66275" cy="61000"/>
            </a:xfrm>
            <a:custGeom>
              <a:avLst/>
              <a:gdLst/>
              <a:ahLst/>
              <a:cxnLst/>
              <a:rect l="l" t="t" r="r" b="b"/>
              <a:pathLst>
                <a:path w="2651" h="2440" extrusionOk="0">
                  <a:moveTo>
                    <a:pt x="921" y="63"/>
                  </a:moveTo>
                  <a:lnTo>
                    <a:pt x="2564" y="1643"/>
                  </a:lnTo>
                  <a:lnTo>
                    <a:pt x="87" y="2377"/>
                  </a:lnTo>
                  <a:lnTo>
                    <a:pt x="87" y="2377"/>
                  </a:lnTo>
                  <a:lnTo>
                    <a:pt x="921" y="63"/>
                  </a:lnTo>
                  <a:close/>
                  <a:moveTo>
                    <a:pt x="909" y="0"/>
                  </a:moveTo>
                  <a:cubicBezTo>
                    <a:pt x="884" y="0"/>
                    <a:pt x="871" y="25"/>
                    <a:pt x="859" y="38"/>
                  </a:cubicBezTo>
                  <a:lnTo>
                    <a:pt x="25" y="2352"/>
                  </a:lnTo>
                  <a:cubicBezTo>
                    <a:pt x="0" y="2390"/>
                    <a:pt x="37" y="2440"/>
                    <a:pt x="87" y="2440"/>
                  </a:cubicBezTo>
                  <a:lnTo>
                    <a:pt x="100" y="2440"/>
                  </a:lnTo>
                  <a:lnTo>
                    <a:pt x="2589" y="1705"/>
                  </a:lnTo>
                  <a:cubicBezTo>
                    <a:pt x="2639" y="1693"/>
                    <a:pt x="2651" y="1631"/>
                    <a:pt x="2614" y="1606"/>
                  </a:cubicBezTo>
                  <a:lnTo>
                    <a:pt x="971" y="13"/>
                  </a:lnTo>
                  <a:cubicBezTo>
                    <a:pt x="958" y="0"/>
                    <a:pt x="93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183975" y="4479600"/>
              <a:ext cx="61625" cy="58225"/>
            </a:xfrm>
            <a:custGeom>
              <a:avLst/>
              <a:gdLst/>
              <a:ahLst/>
              <a:cxnLst/>
              <a:rect l="l" t="t" r="r" b="b"/>
              <a:pathLst>
                <a:path w="2465" h="2329" extrusionOk="0">
                  <a:moveTo>
                    <a:pt x="1208" y="0"/>
                  </a:moveTo>
                  <a:cubicBezTo>
                    <a:pt x="1199" y="0"/>
                    <a:pt x="1191" y="0"/>
                    <a:pt x="1183" y="1"/>
                  </a:cubicBezTo>
                  <a:cubicBezTo>
                    <a:pt x="511" y="50"/>
                    <a:pt x="1" y="623"/>
                    <a:pt x="38" y="1295"/>
                  </a:cubicBezTo>
                  <a:cubicBezTo>
                    <a:pt x="117" y="1894"/>
                    <a:pt x="628" y="2329"/>
                    <a:pt x="1215" y="2329"/>
                  </a:cubicBezTo>
                  <a:cubicBezTo>
                    <a:pt x="1274" y="2329"/>
                    <a:pt x="1334" y="2325"/>
                    <a:pt x="1395" y="2315"/>
                  </a:cubicBezTo>
                  <a:cubicBezTo>
                    <a:pt x="1967" y="2203"/>
                    <a:pt x="2465" y="1706"/>
                    <a:pt x="2440" y="1121"/>
                  </a:cubicBezTo>
                  <a:cubicBezTo>
                    <a:pt x="2440" y="1096"/>
                    <a:pt x="2427" y="1058"/>
                    <a:pt x="2427" y="1034"/>
                  </a:cubicBezTo>
                  <a:cubicBezTo>
                    <a:pt x="2317" y="444"/>
                    <a:pt x="1807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174500" y="4478675"/>
              <a:ext cx="72050" cy="60075"/>
            </a:xfrm>
            <a:custGeom>
              <a:avLst/>
              <a:gdLst/>
              <a:ahLst/>
              <a:cxnLst/>
              <a:rect l="l" t="t" r="r" b="b"/>
              <a:pathLst>
                <a:path w="2882" h="2403" extrusionOk="0">
                  <a:moveTo>
                    <a:pt x="1612" y="62"/>
                  </a:moveTo>
                  <a:cubicBezTo>
                    <a:pt x="2197" y="87"/>
                    <a:pt x="2682" y="510"/>
                    <a:pt x="2782" y="1071"/>
                  </a:cubicBezTo>
                  <a:cubicBezTo>
                    <a:pt x="2782" y="1108"/>
                    <a:pt x="2782" y="1133"/>
                    <a:pt x="2782" y="1158"/>
                  </a:cubicBezTo>
                  <a:cubicBezTo>
                    <a:pt x="2819" y="1755"/>
                    <a:pt x="2296" y="2215"/>
                    <a:pt x="1761" y="2315"/>
                  </a:cubicBezTo>
                  <a:cubicBezTo>
                    <a:pt x="1697" y="2329"/>
                    <a:pt x="1631" y="2335"/>
                    <a:pt x="1566" y="2335"/>
                  </a:cubicBezTo>
                  <a:cubicBezTo>
                    <a:pt x="1331" y="2335"/>
                    <a:pt x="1097" y="2250"/>
                    <a:pt x="902" y="2103"/>
                  </a:cubicBezTo>
                  <a:cubicBezTo>
                    <a:pt x="367" y="1730"/>
                    <a:pt x="280" y="971"/>
                    <a:pt x="728" y="498"/>
                  </a:cubicBezTo>
                  <a:cubicBezTo>
                    <a:pt x="940" y="249"/>
                    <a:pt x="1238" y="87"/>
                    <a:pt x="1562" y="62"/>
                  </a:cubicBezTo>
                  <a:close/>
                  <a:moveTo>
                    <a:pt x="1562" y="0"/>
                  </a:moveTo>
                  <a:cubicBezTo>
                    <a:pt x="1213" y="25"/>
                    <a:pt x="902" y="187"/>
                    <a:pt x="678" y="448"/>
                  </a:cubicBezTo>
                  <a:cubicBezTo>
                    <a:pt x="1" y="1212"/>
                    <a:pt x="543" y="2403"/>
                    <a:pt x="1543" y="2403"/>
                  </a:cubicBezTo>
                  <a:cubicBezTo>
                    <a:pt x="1554" y="2403"/>
                    <a:pt x="1564" y="2402"/>
                    <a:pt x="1574" y="2402"/>
                  </a:cubicBezTo>
                  <a:cubicBezTo>
                    <a:pt x="1649" y="2402"/>
                    <a:pt x="1711" y="2390"/>
                    <a:pt x="1774" y="2377"/>
                  </a:cubicBezTo>
                  <a:cubicBezTo>
                    <a:pt x="2334" y="2278"/>
                    <a:pt x="2881" y="1792"/>
                    <a:pt x="2844" y="1158"/>
                  </a:cubicBezTo>
                  <a:cubicBezTo>
                    <a:pt x="2844" y="1133"/>
                    <a:pt x="2844" y="1095"/>
                    <a:pt x="2831" y="1071"/>
                  </a:cubicBezTo>
                  <a:cubicBezTo>
                    <a:pt x="2732" y="448"/>
                    <a:pt x="2184" y="0"/>
                    <a:pt x="1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843900" y="3345650"/>
              <a:ext cx="194500" cy="507350"/>
            </a:xfrm>
            <a:custGeom>
              <a:avLst/>
              <a:gdLst/>
              <a:ahLst/>
              <a:cxnLst/>
              <a:rect l="l" t="t" r="r" b="b"/>
              <a:pathLst>
                <a:path w="7780" h="20294" extrusionOk="0">
                  <a:moveTo>
                    <a:pt x="1052" y="0"/>
                  </a:moveTo>
                  <a:cubicBezTo>
                    <a:pt x="606" y="0"/>
                    <a:pt x="1" y="3952"/>
                    <a:pt x="1" y="3952"/>
                  </a:cubicBezTo>
                  <a:cubicBezTo>
                    <a:pt x="722" y="5172"/>
                    <a:pt x="2440" y="8358"/>
                    <a:pt x="3075" y="10748"/>
                  </a:cubicBezTo>
                  <a:cubicBezTo>
                    <a:pt x="4095" y="14606"/>
                    <a:pt x="6958" y="20293"/>
                    <a:pt x="6958" y="20293"/>
                  </a:cubicBezTo>
                  <a:lnTo>
                    <a:pt x="7779" y="19733"/>
                  </a:lnTo>
                  <a:cubicBezTo>
                    <a:pt x="7779" y="19733"/>
                    <a:pt x="6174" y="12789"/>
                    <a:pt x="5402" y="10212"/>
                  </a:cubicBezTo>
                  <a:cubicBezTo>
                    <a:pt x="4605" y="7574"/>
                    <a:pt x="3896" y="3741"/>
                    <a:pt x="3012" y="1998"/>
                  </a:cubicBezTo>
                  <a:cubicBezTo>
                    <a:pt x="2739" y="1438"/>
                    <a:pt x="2365" y="941"/>
                    <a:pt x="1892" y="530"/>
                  </a:cubicBezTo>
                  <a:cubicBezTo>
                    <a:pt x="1656" y="318"/>
                    <a:pt x="1370" y="144"/>
                    <a:pt x="1083" y="7"/>
                  </a:cubicBezTo>
                  <a:cubicBezTo>
                    <a:pt x="1073" y="3"/>
                    <a:pt x="1062" y="0"/>
                    <a:pt x="105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009425" y="3832125"/>
              <a:ext cx="72825" cy="87275"/>
            </a:xfrm>
            <a:custGeom>
              <a:avLst/>
              <a:gdLst/>
              <a:ahLst/>
              <a:cxnLst/>
              <a:rect l="l" t="t" r="r" b="b"/>
              <a:pathLst>
                <a:path w="2913" h="3491" extrusionOk="0">
                  <a:moveTo>
                    <a:pt x="971" y="0"/>
                  </a:moveTo>
                  <a:lnTo>
                    <a:pt x="262" y="312"/>
                  </a:lnTo>
                  <a:cubicBezTo>
                    <a:pt x="424" y="772"/>
                    <a:pt x="1" y="1245"/>
                    <a:pt x="63" y="1730"/>
                  </a:cubicBezTo>
                  <a:cubicBezTo>
                    <a:pt x="150" y="2141"/>
                    <a:pt x="299" y="2527"/>
                    <a:pt x="511" y="2875"/>
                  </a:cubicBezTo>
                  <a:cubicBezTo>
                    <a:pt x="511" y="2875"/>
                    <a:pt x="959" y="2689"/>
                    <a:pt x="1071" y="2639"/>
                  </a:cubicBezTo>
                  <a:cubicBezTo>
                    <a:pt x="1121" y="2619"/>
                    <a:pt x="1167" y="2609"/>
                    <a:pt x="1211" y="2609"/>
                  </a:cubicBezTo>
                  <a:cubicBezTo>
                    <a:pt x="1356" y="2609"/>
                    <a:pt x="1471" y="2710"/>
                    <a:pt x="1556" y="2863"/>
                  </a:cubicBezTo>
                  <a:cubicBezTo>
                    <a:pt x="1606" y="2938"/>
                    <a:pt x="1619" y="3025"/>
                    <a:pt x="1581" y="3112"/>
                  </a:cubicBezTo>
                  <a:cubicBezTo>
                    <a:pt x="1507" y="3211"/>
                    <a:pt x="1444" y="3311"/>
                    <a:pt x="1357" y="3398"/>
                  </a:cubicBezTo>
                  <a:cubicBezTo>
                    <a:pt x="1357" y="3473"/>
                    <a:pt x="1507" y="3473"/>
                    <a:pt x="1581" y="3485"/>
                  </a:cubicBezTo>
                  <a:cubicBezTo>
                    <a:pt x="1601" y="3489"/>
                    <a:pt x="1621" y="3491"/>
                    <a:pt x="1642" y="3491"/>
                  </a:cubicBezTo>
                  <a:cubicBezTo>
                    <a:pt x="1760" y="3491"/>
                    <a:pt x="1878" y="3430"/>
                    <a:pt x="1942" y="3323"/>
                  </a:cubicBezTo>
                  <a:cubicBezTo>
                    <a:pt x="1977" y="3366"/>
                    <a:pt x="2029" y="3388"/>
                    <a:pt x="2080" y="3388"/>
                  </a:cubicBezTo>
                  <a:cubicBezTo>
                    <a:pt x="2120" y="3388"/>
                    <a:pt x="2159" y="3375"/>
                    <a:pt x="2191" y="3348"/>
                  </a:cubicBezTo>
                  <a:cubicBezTo>
                    <a:pt x="2253" y="3274"/>
                    <a:pt x="2303" y="3199"/>
                    <a:pt x="2316" y="3099"/>
                  </a:cubicBezTo>
                  <a:cubicBezTo>
                    <a:pt x="2348" y="3138"/>
                    <a:pt x="2394" y="3157"/>
                    <a:pt x="2440" y="3157"/>
                  </a:cubicBezTo>
                  <a:cubicBezTo>
                    <a:pt x="2481" y="3157"/>
                    <a:pt x="2522" y="3142"/>
                    <a:pt x="2552" y="3112"/>
                  </a:cubicBezTo>
                  <a:cubicBezTo>
                    <a:pt x="2614" y="3037"/>
                    <a:pt x="2652" y="2963"/>
                    <a:pt x="2652" y="2863"/>
                  </a:cubicBezTo>
                  <a:cubicBezTo>
                    <a:pt x="2664" y="2913"/>
                    <a:pt x="2676" y="2975"/>
                    <a:pt x="2726" y="2975"/>
                  </a:cubicBezTo>
                  <a:cubicBezTo>
                    <a:pt x="2730" y="2976"/>
                    <a:pt x="2734" y="2977"/>
                    <a:pt x="2738" y="2977"/>
                  </a:cubicBezTo>
                  <a:cubicBezTo>
                    <a:pt x="2769" y="2977"/>
                    <a:pt x="2791" y="2934"/>
                    <a:pt x="2813" y="2900"/>
                  </a:cubicBezTo>
                  <a:cubicBezTo>
                    <a:pt x="2913" y="2676"/>
                    <a:pt x="2913" y="2427"/>
                    <a:pt x="2838" y="2203"/>
                  </a:cubicBezTo>
                  <a:cubicBezTo>
                    <a:pt x="2714" y="1892"/>
                    <a:pt x="2540" y="1618"/>
                    <a:pt x="2328" y="1382"/>
                  </a:cubicBezTo>
                  <a:cubicBezTo>
                    <a:pt x="2092" y="1108"/>
                    <a:pt x="1805" y="884"/>
                    <a:pt x="1556" y="610"/>
                  </a:cubicBezTo>
                  <a:cubicBezTo>
                    <a:pt x="1370" y="411"/>
                    <a:pt x="1158" y="224"/>
                    <a:pt x="9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5388400" y="3804425"/>
              <a:ext cx="271650" cy="395625"/>
            </a:xfrm>
            <a:custGeom>
              <a:avLst/>
              <a:gdLst/>
              <a:ahLst/>
              <a:cxnLst/>
              <a:rect l="l" t="t" r="r" b="b"/>
              <a:pathLst>
                <a:path w="10866" h="15825" extrusionOk="0">
                  <a:moveTo>
                    <a:pt x="10865" y="1"/>
                  </a:moveTo>
                  <a:lnTo>
                    <a:pt x="5675" y="1233"/>
                  </a:lnTo>
                  <a:lnTo>
                    <a:pt x="0" y="2353"/>
                  </a:lnTo>
                  <a:cubicBezTo>
                    <a:pt x="0" y="2353"/>
                    <a:pt x="523" y="8252"/>
                    <a:pt x="872" y="10766"/>
                  </a:cubicBezTo>
                  <a:cubicBezTo>
                    <a:pt x="1220" y="13293"/>
                    <a:pt x="1033" y="15247"/>
                    <a:pt x="2191" y="15657"/>
                  </a:cubicBezTo>
                  <a:cubicBezTo>
                    <a:pt x="2519" y="15774"/>
                    <a:pt x="2776" y="15824"/>
                    <a:pt x="3012" y="15824"/>
                  </a:cubicBezTo>
                  <a:cubicBezTo>
                    <a:pt x="3607" y="15824"/>
                    <a:pt x="4067" y="15502"/>
                    <a:pt x="5190" y="15110"/>
                  </a:cubicBezTo>
                  <a:cubicBezTo>
                    <a:pt x="6198" y="14761"/>
                    <a:pt x="7866" y="14176"/>
                    <a:pt x="8588" y="13616"/>
                  </a:cubicBezTo>
                  <a:cubicBezTo>
                    <a:pt x="9310" y="13069"/>
                    <a:pt x="9484" y="13006"/>
                    <a:pt x="9944" y="9795"/>
                  </a:cubicBezTo>
                  <a:cubicBezTo>
                    <a:pt x="10417" y="6597"/>
                    <a:pt x="10865" y="1"/>
                    <a:pt x="10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5388400" y="3859500"/>
              <a:ext cx="117325" cy="340525"/>
            </a:xfrm>
            <a:custGeom>
              <a:avLst/>
              <a:gdLst/>
              <a:ahLst/>
              <a:cxnLst/>
              <a:rect l="l" t="t" r="r" b="b"/>
              <a:pathLst>
                <a:path w="4693" h="13621" extrusionOk="0">
                  <a:moveTo>
                    <a:pt x="722" y="1"/>
                  </a:moveTo>
                  <a:lnTo>
                    <a:pt x="0" y="150"/>
                  </a:lnTo>
                  <a:cubicBezTo>
                    <a:pt x="0" y="150"/>
                    <a:pt x="523" y="6049"/>
                    <a:pt x="872" y="8563"/>
                  </a:cubicBezTo>
                  <a:cubicBezTo>
                    <a:pt x="1220" y="11090"/>
                    <a:pt x="1033" y="13044"/>
                    <a:pt x="2191" y="13454"/>
                  </a:cubicBezTo>
                  <a:cubicBezTo>
                    <a:pt x="2523" y="13570"/>
                    <a:pt x="2782" y="13621"/>
                    <a:pt x="3019" y="13621"/>
                  </a:cubicBezTo>
                  <a:cubicBezTo>
                    <a:pt x="3517" y="13621"/>
                    <a:pt x="3916" y="13397"/>
                    <a:pt x="4692" y="13093"/>
                  </a:cubicBezTo>
                  <a:lnTo>
                    <a:pt x="4692" y="13093"/>
                  </a:lnTo>
                  <a:cubicBezTo>
                    <a:pt x="4677" y="13094"/>
                    <a:pt x="4662" y="13094"/>
                    <a:pt x="4647" y="13094"/>
                  </a:cubicBezTo>
                  <a:cubicBezTo>
                    <a:pt x="3967" y="13094"/>
                    <a:pt x="3325" y="12822"/>
                    <a:pt x="2838" y="12359"/>
                  </a:cubicBezTo>
                  <a:cubicBezTo>
                    <a:pt x="1917" y="11538"/>
                    <a:pt x="1867" y="9994"/>
                    <a:pt x="1519" y="7468"/>
                  </a:cubicBezTo>
                  <a:cubicBezTo>
                    <a:pt x="1257" y="5576"/>
                    <a:pt x="896" y="1780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437550" y="3563175"/>
              <a:ext cx="145650" cy="290125"/>
            </a:xfrm>
            <a:custGeom>
              <a:avLst/>
              <a:gdLst/>
              <a:ahLst/>
              <a:cxnLst/>
              <a:rect l="l" t="t" r="r" b="b"/>
              <a:pathLst>
                <a:path w="5826" h="11605" extrusionOk="0">
                  <a:moveTo>
                    <a:pt x="4462" y="1"/>
                  </a:moveTo>
                  <a:cubicBezTo>
                    <a:pt x="4413" y="1"/>
                    <a:pt x="4364" y="11"/>
                    <a:pt x="4319" y="30"/>
                  </a:cubicBezTo>
                  <a:cubicBezTo>
                    <a:pt x="2876" y="628"/>
                    <a:pt x="125" y="11107"/>
                    <a:pt x="1" y="11555"/>
                  </a:cubicBezTo>
                  <a:lnTo>
                    <a:pt x="175" y="11605"/>
                  </a:lnTo>
                  <a:cubicBezTo>
                    <a:pt x="175" y="11567"/>
                    <a:pt x="897" y="8854"/>
                    <a:pt x="1768" y="6091"/>
                  </a:cubicBezTo>
                  <a:cubicBezTo>
                    <a:pt x="2428" y="4025"/>
                    <a:pt x="3647" y="503"/>
                    <a:pt x="4382" y="192"/>
                  </a:cubicBezTo>
                  <a:cubicBezTo>
                    <a:pt x="4404" y="183"/>
                    <a:pt x="4427" y="179"/>
                    <a:pt x="4451" y="179"/>
                  </a:cubicBezTo>
                  <a:cubicBezTo>
                    <a:pt x="4494" y="179"/>
                    <a:pt x="4536" y="193"/>
                    <a:pt x="4568" y="217"/>
                  </a:cubicBezTo>
                  <a:cubicBezTo>
                    <a:pt x="5464" y="827"/>
                    <a:pt x="5576" y="7336"/>
                    <a:pt x="5539" y="9800"/>
                  </a:cubicBezTo>
                  <a:lnTo>
                    <a:pt x="5726" y="9800"/>
                  </a:lnTo>
                  <a:cubicBezTo>
                    <a:pt x="5726" y="9439"/>
                    <a:pt x="5825" y="852"/>
                    <a:pt x="4668" y="68"/>
                  </a:cubicBezTo>
                  <a:cubicBezTo>
                    <a:pt x="4608" y="23"/>
                    <a:pt x="4535" y="1"/>
                    <a:pt x="4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5363825" y="3802150"/>
              <a:ext cx="300575" cy="64950"/>
            </a:xfrm>
            <a:custGeom>
              <a:avLst/>
              <a:gdLst/>
              <a:ahLst/>
              <a:cxnLst/>
              <a:rect l="l" t="t" r="r" b="b"/>
              <a:pathLst>
                <a:path w="12023" h="2598" extrusionOk="0">
                  <a:moveTo>
                    <a:pt x="10875" y="0"/>
                  </a:moveTo>
                  <a:cubicBezTo>
                    <a:pt x="9909" y="0"/>
                    <a:pt x="8390" y="119"/>
                    <a:pt x="7044" y="478"/>
                  </a:cubicBezTo>
                  <a:cubicBezTo>
                    <a:pt x="4941" y="1038"/>
                    <a:pt x="0" y="2357"/>
                    <a:pt x="1145" y="2544"/>
                  </a:cubicBezTo>
                  <a:cubicBezTo>
                    <a:pt x="1391" y="2581"/>
                    <a:pt x="1626" y="2598"/>
                    <a:pt x="1860" y="2598"/>
                  </a:cubicBezTo>
                  <a:cubicBezTo>
                    <a:pt x="3022" y="2598"/>
                    <a:pt x="4131" y="2178"/>
                    <a:pt x="6173" y="1784"/>
                  </a:cubicBezTo>
                  <a:cubicBezTo>
                    <a:pt x="8625" y="1311"/>
                    <a:pt x="12023" y="241"/>
                    <a:pt x="11848" y="92"/>
                  </a:cubicBezTo>
                  <a:cubicBezTo>
                    <a:pt x="11786" y="38"/>
                    <a:pt x="11418" y="0"/>
                    <a:pt x="10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5460900" y="3571050"/>
              <a:ext cx="156200" cy="294700"/>
            </a:xfrm>
            <a:custGeom>
              <a:avLst/>
              <a:gdLst/>
              <a:ahLst/>
              <a:cxnLst/>
              <a:rect l="l" t="t" r="r" b="b"/>
              <a:pathLst>
                <a:path w="6248" h="11788" extrusionOk="0">
                  <a:moveTo>
                    <a:pt x="3367" y="0"/>
                  </a:moveTo>
                  <a:cubicBezTo>
                    <a:pt x="3305" y="0"/>
                    <a:pt x="3243" y="13"/>
                    <a:pt x="3186" y="39"/>
                  </a:cubicBezTo>
                  <a:cubicBezTo>
                    <a:pt x="1556" y="748"/>
                    <a:pt x="62" y="11315"/>
                    <a:pt x="0" y="11763"/>
                  </a:cubicBezTo>
                  <a:lnTo>
                    <a:pt x="174" y="11788"/>
                  </a:lnTo>
                  <a:cubicBezTo>
                    <a:pt x="174" y="11763"/>
                    <a:pt x="560" y="9012"/>
                    <a:pt x="1145" y="6224"/>
                  </a:cubicBezTo>
                  <a:cubicBezTo>
                    <a:pt x="2091" y="1595"/>
                    <a:pt x="2825" y="388"/>
                    <a:pt x="3261" y="201"/>
                  </a:cubicBezTo>
                  <a:cubicBezTo>
                    <a:pt x="3295" y="186"/>
                    <a:pt x="3332" y="179"/>
                    <a:pt x="3368" y="179"/>
                  </a:cubicBezTo>
                  <a:cubicBezTo>
                    <a:pt x="3425" y="179"/>
                    <a:pt x="3482" y="196"/>
                    <a:pt x="3535" y="226"/>
                  </a:cubicBezTo>
                  <a:cubicBezTo>
                    <a:pt x="3920" y="450"/>
                    <a:pt x="4555" y="1570"/>
                    <a:pt x="5327" y="5577"/>
                  </a:cubicBezTo>
                  <a:cubicBezTo>
                    <a:pt x="5787" y="7992"/>
                    <a:pt x="6074" y="10331"/>
                    <a:pt x="6074" y="10356"/>
                  </a:cubicBezTo>
                  <a:lnTo>
                    <a:pt x="6248" y="10331"/>
                  </a:lnTo>
                  <a:cubicBezTo>
                    <a:pt x="6210" y="9946"/>
                    <a:pt x="5090" y="910"/>
                    <a:pt x="3622" y="76"/>
                  </a:cubicBezTo>
                  <a:cubicBezTo>
                    <a:pt x="3542" y="26"/>
                    <a:pt x="3454" y="0"/>
                    <a:pt x="3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5450925" y="3863550"/>
              <a:ext cx="67550" cy="318950"/>
            </a:xfrm>
            <a:custGeom>
              <a:avLst/>
              <a:gdLst/>
              <a:ahLst/>
              <a:cxnLst/>
              <a:rect l="l" t="t" r="r" b="b"/>
              <a:pathLst>
                <a:path w="2702" h="12758" extrusionOk="0">
                  <a:moveTo>
                    <a:pt x="51" y="0"/>
                  </a:moveTo>
                  <a:lnTo>
                    <a:pt x="1" y="13"/>
                  </a:lnTo>
                  <a:lnTo>
                    <a:pt x="26" y="125"/>
                  </a:lnTo>
                  <a:lnTo>
                    <a:pt x="63" y="125"/>
                  </a:lnTo>
                  <a:lnTo>
                    <a:pt x="51" y="0"/>
                  </a:lnTo>
                  <a:close/>
                  <a:moveTo>
                    <a:pt x="76" y="237"/>
                  </a:moveTo>
                  <a:lnTo>
                    <a:pt x="38" y="249"/>
                  </a:lnTo>
                  <a:lnTo>
                    <a:pt x="51" y="361"/>
                  </a:lnTo>
                  <a:lnTo>
                    <a:pt x="100" y="361"/>
                  </a:lnTo>
                  <a:lnTo>
                    <a:pt x="76" y="237"/>
                  </a:lnTo>
                  <a:close/>
                  <a:moveTo>
                    <a:pt x="63" y="473"/>
                  </a:moveTo>
                  <a:lnTo>
                    <a:pt x="88" y="598"/>
                  </a:lnTo>
                  <a:lnTo>
                    <a:pt x="125" y="585"/>
                  </a:lnTo>
                  <a:lnTo>
                    <a:pt x="113" y="473"/>
                  </a:lnTo>
                  <a:close/>
                  <a:moveTo>
                    <a:pt x="100" y="710"/>
                  </a:moveTo>
                  <a:lnTo>
                    <a:pt x="113" y="834"/>
                  </a:lnTo>
                  <a:lnTo>
                    <a:pt x="163" y="822"/>
                  </a:lnTo>
                  <a:lnTo>
                    <a:pt x="138" y="710"/>
                  </a:lnTo>
                  <a:close/>
                  <a:moveTo>
                    <a:pt x="175" y="934"/>
                  </a:moveTo>
                  <a:lnTo>
                    <a:pt x="125" y="946"/>
                  </a:lnTo>
                  <a:lnTo>
                    <a:pt x="150" y="1058"/>
                  </a:lnTo>
                  <a:lnTo>
                    <a:pt x="188" y="1058"/>
                  </a:lnTo>
                  <a:lnTo>
                    <a:pt x="175" y="934"/>
                  </a:lnTo>
                  <a:close/>
                  <a:moveTo>
                    <a:pt x="212" y="1170"/>
                  </a:moveTo>
                  <a:lnTo>
                    <a:pt x="163" y="1183"/>
                  </a:lnTo>
                  <a:lnTo>
                    <a:pt x="175" y="1295"/>
                  </a:lnTo>
                  <a:lnTo>
                    <a:pt x="225" y="1295"/>
                  </a:lnTo>
                  <a:lnTo>
                    <a:pt x="212" y="1170"/>
                  </a:lnTo>
                  <a:close/>
                  <a:moveTo>
                    <a:pt x="200" y="1407"/>
                  </a:moveTo>
                  <a:lnTo>
                    <a:pt x="212" y="1531"/>
                  </a:lnTo>
                  <a:lnTo>
                    <a:pt x="262" y="1519"/>
                  </a:lnTo>
                  <a:lnTo>
                    <a:pt x="237" y="1407"/>
                  </a:lnTo>
                  <a:close/>
                  <a:moveTo>
                    <a:pt x="225" y="1643"/>
                  </a:moveTo>
                  <a:lnTo>
                    <a:pt x="250" y="1768"/>
                  </a:lnTo>
                  <a:lnTo>
                    <a:pt x="287" y="1755"/>
                  </a:lnTo>
                  <a:lnTo>
                    <a:pt x="275" y="1643"/>
                  </a:lnTo>
                  <a:close/>
                  <a:moveTo>
                    <a:pt x="312" y="1867"/>
                  </a:moveTo>
                  <a:lnTo>
                    <a:pt x="262" y="1880"/>
                  </a:lnTo>
                  <a:lnTo>
                    <a:pt x="287" y="1992"/>
                  </a:lnTo>
                  <a:lnTo>
                    <a:pt x="324" y="1992"/>
                  </a:lnTo>
                  <a:lnTo>
                    <a:pt x="312" y="1867"/>
                  </a:lnTo>
                  <a:close/>
                  <a:moveTo>
                    <a:pt x="337" y="2104"/>
                  </a:moveTo>
                  <a:lnTo>
                    <a:pt x="300" y="2116"/>
                  </a:lnTo>
                  <a:lnTo>
                    <a:pt x="312" y="2228"/>
                  </a:lnTo>
                  <a:lnTo>
                    <a:pt x="362" y="2228"/>
                  </a:lnTo>
                  <a:lnTo>
                    <a:pt x="337" y="2104"/>
                  </a:lnTo>
                  <a:close/>
                  <a:moveTo>
                    <a:pt x="337" y="2340"/>
                  </a:moveTo>
                  <a:lnTo>
                    <a:pt x="349" y="2465"/>
                  </a:lnTo>
                  <a:lnTo>
                    <a:pt x="399" y="2452"/>
                  </a:lnTo>
                  <a:lnTo>
                    <a:pt x="374" y="2340"/>
                  </a:lnTo>
                  <a:close/>
                  <a:moveTo>
                    <a:pt x="374" y="2577"/>
                  </a:moveTo>
                  <a:lnTo>
                    <a:pt x="387" y="2701"/>
                  </a:lnTo>
                  <a:lnTo>
                    <a:pt x="424" y="2689"/>
                  </a:lnTo>
                  <a:lnTo>
                    <a:pt x="412" y="2577"/>
                  </a:lnTo>
                  <a:close/>
                  <a:moveTo>
                    <a:pt x="449" y="2801"/>
                  </a:moveTo>
                  <a:lnTo>
                    <a:pt x="399" y="2813"/>
                  </a:lnTo>
                  <a:lnTo>
                    <a:pt x="424" y="2925"/>
                  </a:lnTo>
                  <a:lnTo>
                    <a:pt x="461" y="2925"/>
                  </a:lnTo>
                  <a:lnTo>
                    <a:pt x="449" y="2801"/>
                  </a:lnTo>
                  <a:close/>
                  <a:moveTo>
                    <a:pt x="486" y="3037"/>
                  </a:moveTo>
                  <a:lnTo>
                    <a:pt x="436" y="3050"/>
                  </a:lnTo>
                  <a:lnTo>
                    <a:pt x="461" y="3162"/>
                  </a:lnTo>
                  <a:lnTo>
                    <a:pt x="499" y="3162"/>
                  </a:lnTo>
                  <a:lnTo>
                    <a:pt x="486" y="3037"/>
                  </a:lnTo>
                  <a:close/>
                  <a:moveTo>
                    <a:pt x="474" y="3274"/>
                  </a:moveTo>
                  <a:lnTo>
                    <a:pt x="499" y="3398"/>
                  </a:lnTo>
                  <a:lnTo>
                    <a:pt x="536" y="3386"/>
                  </a:lnTo>
                  <a:lnTo>
                    <a:pt x="524" y="3274"/>
                  </a:lnTo>
                  <a:close/>
                  <a:moveTo>
                    <a:pt x="511" y="3510"/>
                  </a:moveTo>
                  <a:lnTo>
                    <a:pt x="524" y="3635"/>
                  </a:lnTo>
                  <a:lnTo>
                    <a:pt x="573" y="3622"/>
                  </a:lnTo>
                  <a:lnTo>
                    <a:pt x="561" y="3510"/>
                  </a:lnTo>
                  <a:close/>
                  <a:moveTo>
                    <a:pt x="598" y="3734"/>
                  </a:moveTo>
                  <a:lnTo>
                    <a:pt x="548" y="3747"/>
                  </a:lnTo>
                  <a:lnTo>
                    <a:pt x="561" y="3859"/>
                  </a:lnTo>
                  <a:lnTo>
                    <a:pt x="611" y="3859"/>
                  </a:lnTo>
                  <a:lnTo>
                    <a:pt x="598" y="3734"/>
                  </a:lnTo>
                  <a:close/>
                  <a:moveTo>
                    <a:pt x="623" y="3971"/>
                  </a:moveTo>
                  <a:lnTo>
                    <a:pt x="586" y="3983"/>
                  </a:lnTo>
                  <a:lnTo>
                    <a:pt x="598" y="4095"/>
                  </a:lnTo>
                  <a:lnTo>
                    <a:pt x="648" y="4095"/>
                  </a:lnTo>
                  <a:lnTo>
                    <a:pt x="623" y="3971"/>
                  </a:lnTo>
                  <a:close/>
                  <a:moveTo>
                    <a:pt x="623" y="4207"/>
                  </a:moveTo>
                  <a:lnTo>
                    <a:pt x="636" y="4332"/>
                  </a:lnTo>
                  <a:lnTo>
                    <a:pt x="685" y="4319"/>
                  </a:lnTo>
                  <a:lnTo>
                    <a:pt x="660" y="4207"/>
                  </a:lnTo>
                  <a:close/>
                  <a:moveTo>
                    <a:pt x="660" y="4444"/>
                  </a:moveTo>
                  <a:lnTo>
                    <a:pt x="685" y="4568"/>
                  </a:lnTo>
                  <a:lnTo>
                    <a:pt x="723" y="4556"/>
                  </a:lnTo>
                  <a:lnTo>
                    <a:pt x="710" y="4444"/>
                  </a:lnTo>
                  <a:close/>
                  <a:moveTo>
                    <a:pt x="748" y="4668"/>
                  </a:moveTo>
                  <a:lnTo>
                    <a:pt x="698" y="4680"/>
                  </a:lnTo>
                  <a:lnTo>
                    <a:pt x="723" y="4792"/>
                  </a:lnTo>
                  <a:lnTo>
                    <a:pt x="760" y="4792"/>
                  </a:lnTo>
                  <a:lnTo>
                    <a:pt x="748" y="4668"/>
                  </a:lnTo>
                  <a:close/>
                  <a:moveTo>
                    <a:pt x="785" y="4904"/>
                  </a:moveTo>
                  <a:lnTo>
                    <a:pt x="735" y="4916"/>
                  </a:lnTo>
                  <a:lnTo>
                    <a:pt x="760" y="5028"/>
                  </a:lnTo>
                  <a:lnTo>
                    <a:pt x="797" y="5016"/>
                  </a:lnTo>
                  <a:lnTo>
                    <a:pt x="785" y="4904"/>
                  </a:lnTo>
                  <a:close/>
                  <a:moveTo>
                    <a:pt x="773" y="5140"/>
                  </a:moveTo>
                  <a:lnTo>
                    <a:pt x="797" y="5265"/>
                  </a:lnTo>
                  <a:lnTo>
                    <a:pt x="835" y="5252"/>
                  </a:lnTo>
                  <a:lnTo>
                    <a:pt x="822" y="5140"/>
                  </a:lnTo>
                  <a:close/>
                  <a:moveTo>
                    <a:pt x="860" y="5364"/>
                  </a:moveTo>
                  <a:lnTo>
                    <a:pt x="822" y="5377"/>
                  </a:lnTo>
                  <a:lnTo>
                    <a:pt x="835" y="5489"/>
                  </a:lnTo>
                  <a:lnTo>
                    <a:pt x="885" y="5489"/>
                  </a:lnTo>
                  <a:lnTo>
                    <a:pt x="860" y="5364"/>
                  </a:lnTo>
                  <a:close/>
                  <a:moveTo>
                    <a:pt x="897" y="5601"/>
                  </a:moveTo>
                  <a:lnTo>
                    <a:pt x="860" y="5613"/>
                  </a:lnTo>
                  <a:lnTo>
                    <a:pt x="872" y="5725"/>
                  </a:lnTo>
                  <a:lnTo>
                    <a:pt x="922" y="5713"/>
                  </a:lnTo>
                  <a:lnTo>
                    <a:pt x="897" y="5601"/>
                  </a:lnTo>
                  <a:close/>
                  <a:moveTo>
                    <a:pt x="897" y="5837"/>
                  </a:moveTo>
                  <a:lnTo>
                    <a:pt x="922" y="5962"/>
                  </a:lnTo>
                  <a:lnTo>
                    <a:pt x="959" y="5949"/>
                  </a:lnTo>
                  <a:lnTo>
                    <a:pt x="947" y="5837"/>
                  </a:lnTo>
                  <a:close/>
                  <a:moveTo>
                    <a:pt x="984" y="6061"/>
                  </a:moveTo>
                  <a:lnTo>
                    <a:pt x="934" y="6074"/>
                  </a:lnTo>
                  <a:lnTo>
                    <a:pt x="959" y="6186"/>
                  </a:lnTo>
                  <a:lnTo>
                    <a:pt x="1009" y="6186"/>
                  </a:lnTo>
                  <a:lnTo>
                    <a:pt x="984" y="6061"/>
                  </a:lnTo>
                  <a:close/>
                  <a:moveTo>
                    <a:pt x="1021" y="6298"/>
                  </a:moveTo>
                  <a:lnTo>
                    <a:pt x="984" y="6310"/>
                  </a:lnTo>
                  <a:lnTo>
                    <a:pt x="997" y="6422"/>
                  </a:lnTo>
                  <a:lnTo>
                    <a:pt x="1046" y="6410"/>
                  </a:lnTo>
                  <a:lnTo>
                    <a:pt x="1021" y="6298"/>
                  </a:lnTo>
                  <a:close/>
                  <a:moveTo>
                    <a:pt x="1021" y="6534"/>
                  </a:moveTo>
                  <a:lnTo>
                    <a:pt x="1046" y="6659"/>
                  </a:lnTo>
                  <a:lnTo>
                    <a:pt x="1084" y="6646"/>
                  </a:lnTo>
                  <a:lnTo>
                    <a:pt x="1071" y="6534"/>
                  </a:lnTo>
                  <a:close/>
                  <a:moveTo>
                    <a:pt x="1109" y="6758"/>
                  </a:moveTo>
                  <a:lnTo>
                    <a:pt x="1071" y="6771"/>
                  </a:lnTo>
                  <a:lnTo>
                    <a:pt x="1084" y="6883"/>
                  </a:lnTo>
                  <a:lnTo>
                    <a:pt x="1133" y="6883"/>
                  </a:lnTo>
                  <a:lnTo>
                    <a:pt x="1109" y="6758"/>
                  </a:lnTo>
                  <a:close/>
                  <a:moveTo>
                    <a:pt x="1158" y="6995"/>
                  </a:moveTo>
                  <a:lnTo>
                    <a:pt x="1109" y="7007"/>
                  </a:lnTo>
                  <a:lnTo>
                    <a:pt x="1133" y="7119"/>
                  </a:lnTo>
                  <a:lnTo>
                    <a:pt x="1171" y="7107"/>
                  </a:lnTo>
                  <a:lnTo>
                    <a:pt x="1158" y="6995"/>
                  </a:lnTo>
                  <a:close/>
                  <a:moveTo>
                    <a:pt x="1158" y="7231"/>
                  </a:moveTo>
                  <a:lnTo>
                    <a:pt x="1171" y="7343"/>
                  </a:lnTo>
                  <a:lnTo>
                    <a:pt x="1221" y="7343"/>
                  </a:lnTo>
                  <a:lnTo>
                    <a:pt x="1196" y="7231"/>
                  </a:lnTo>
                  <a:close/>
                  <a:moveTo>
                    <a:pt x="1245" y="7455"/>
                  </a:moveTo>
                  <a:lnTo>
                    <a:pt x="1196" y="7468"/>
                  </a:lnTo>
                  <a:lnTo>
                    <a:pt x="1221" y="7580"/>
                  </a:lnTo>
                  <a:lnTo>
                    <a:pt x="1258" y="7567"/>
                  </a:lnTo>
                  <a:lnTo>
                    <a:pt x="1245" y="7455"/>
                  </a:lnTo>
                  <a:close/>
                  <a:moveTo>
                    <a:pt x="1245" y="7692"/>
                  </a:moveTo>
                  <a:cubicBezTo>
                    <a:pt x="1245" y="7729"/>
                    <a:pt x="1258" y="7779"/>
                    <a:pt x="1270" y="7816"/>
                  </a:cubicBezTo>
                  <a:lnTo>
                    <a:pt x="1308" y="7804"/>
                  </a:lnTo>
                  <a:cubicBezTo>
                    <a:pt x="1308" y="7766"/>
                    <a:pt x="1295" y="7729"/>
                    <a:pt x="1283" y="7692"/>
                  </a:cubicBezTo>
                  <a:close/>
                  <a:moveTo>
                    <a:pt x="1333" y="7916"/>
                  </a:moveTo>
                  <a:lnTo>
                    <a:pt x="1295" y="7928"/>
                  </a:lnTo>
                  <a:lnTo>
                    <a:pt x="1308" y="8040"/>
                  </a:lnTo>
                  <a:lnTo>
                    <a:pt x="1357" y="8040"/>
                  </a:lnTo>
                  <a:lnTo>
                    <a:pt x="1333" y="7916"/>
                  </a:lnTo>
                  <a:close/>
                  <a:moveTo>
                    <a:pt x="1333" y="8152"/>
                  </a:moveTo>
                  <a:lnTo>
                    <a:pt x="1357" y="8277"/>
                  </a:lnTo>
                  <a:lnTo>
                    <a:pt x="1407" y="8264"/>
                  </a:lnTo>
                  <a:lnTo>
                    <a:pt x="1382" y="8152"/>
                  </a:lnTo>
                  <a:close/>
                  <a:moveTo>
                    <a:pt x="1432" y="8376"/>
                  </a:moveTo>
                  <a:lnTo>
                    <a:pt x="1382" y="8389"/>
                  </a:lnTo>
                  <a:lnTo>
                    <a:pt x="1407" y="8501"/>
                  </a:lnTo>
                  <a:lnTo>
                    <a:pt x="1457" y="8501"/>
                  </a:lnTo>
                  <a:lnTo>
                    <a:pt x="1432" y="8376"/>
                  </a:lnTo>
                  <a:close/>
                  <a:moveTo>
                    <a:pt x="1482" y="8613"/>
                  </a:moveTo>
                  <a:lnTo>
                    <a:pt x="1432" y="8625"/>
                  </a:lnTo>
                  <a:cubicBezTo>
                    <a:pt x="1445" y="8663"/>
                    <a:pt x="1445" y="8700"/>
                    <a:pt x="1457" y="8737"/>
                  </a:cubicBezTo>
                  <a:lnTo>
                    <a:pt x="1507" y="8725"/>
                  </a:lnTo>
                  <a:cubicBezTo>
                    <a:pt x="1494" y="8687"/>
                    <a:pt x="1482" y="8650"/>
                    <a:pt x="1482" y="8613"/>
                  </a:cubicBezTo>
                  <a:close/>
                  <a:moveTo>
                    <a:pt x="1532" y="8837"/>
                  </a:moveTo>
                  <a:lnTo>
                    <a:pt x="1482" y="8849"/>
                  </a:lnTo>
                  <a:lnTo>
                    <a:pt x="1507" y="8961"/>
                  </a:lnTo>
                  <a:lnTo>
                    <a:pt x="1557" y="8961"/>
                  </a:lnTo>
                  <a:lnTo>
                    <a:pt x="1532" y="8837"/>
                  </a:lnTo>
                  <a:close/>
                  <a:moveTo>
                    <a:pt x="1581" y="9073"/>
                  </a:moveTo>
                  <a:lnTo>
                    <a:pt x="1532" y="9086"/>
                  </a:lnTo>
                  <a:lnTo>
                    <a:pt x="1557" y="9198"/>
                  </a:lnTo>
                  <a:lnTo>
                    <a:pt x="1606" y="9185"/>
                  </a:lnTo>
                  <a:lnTo>
                    <a:pt x="1581" y="9073"/>
                  </a:lnTo>
                  <a:close/>
                  <a:moveTo>
                    <a:pt x="1631" y="9297"/>
                  </a:moveTo>
                  <a:lnTo>
                    <a:pt x="1581" y="9310"/>
                  </a:lnTo>
                  <a:lnTo>
                    <a:pt x="1606" y="9422"/>
                  </a:lnTo>
                  <a:lnTo>
                    <a:pt x="1656" y="9422"/>
                  </a:lnTo>
                  <a:lnTo>
                    <a:pt x="1631" y="9297"/>
                  </a:lnTo>
                  <a:close/>
                  <a:moveTo>
                    <a:pt x="1681" y="9534"/>
                  </a:moveTo>
                  <a:lnTo>
                    <a:pt x="1644" y="9546"/>
                  </a:lnTo>
                  <a:cubicBezTo>
                    <a:pt x="1644" y="9583"/>
                    <a:pt x="1656" y="9621"/>
                    <a:pt x="1669" y="9658"/>
                  </a:cubicBezTo>
                  <a:lnTo>
                    <a:pt x="1706" y="9646"/>
                  </a:lnTo>
                  <a:cubicBezTo>
                    <a:pt x="1693" y="9608"/>
                    <a:pt x="1693" y="9571"/>
                    <a:pt x="1681" y="9534"/>
                  </a:cubicBezTo>
                  <a:close/>
                  <a:moveTo>
                    <a:pt x="1731" y="9758"/>
                  </a:moveTo>
                  <a:lnTo>
                    <a:pt x="1693" y="9770"/>
                  </a:lnTo>
                  <a:lnTo>
                    <a:pt x="1718" y="9882"/>
                  </a:lnTo>
                  <a:lnTo>
                    <a:pt x="1768" y="9870"/>
                  </a:lnTo>
                  <a:lnTo>
                    <a:pt x="1731" y="9758"/>
                  </a:lnTo>
                  <a:close/>
                  <a:moveTo>
                    <a:pt x="1743" y="9994"/>
                  </a:moveTo>
                  <a:cubicBezTo>
                    <a:pt x="1756" y="10044"/>
                    <a:pt x="1768" y="10081"/>
                    <a:pt x="1781" y="10119"/>
                  </a:cubicBezTo>
                  <a:lnTo>
                    <a:pt x="1818" y="10106"/>
                  </a:lnTo>
                  <a:cubicBezTo>
                    <a:pt x="1805" y="10069"/>
                    <a:pt x="1805" y="10032"/>
                    <a:pt x="1793" y="9994"/>
                  </a:cubicBezTo>
                  <a:close/>
                  <a:moveTo>
                    <a:pt x="1843" y="10218"/>
                  </a:moveTo>
                  <a:lnTo>
                    <a:pt x="1805" y="10231"/>
                  </a:lnTo>
                  <a:cubicBezTo>
                    <a:pt x="1818" y="10268"/>
                    <a:pt x="1818" y="10305"/>
                    <a:pt x="1830" y="10343"/>
                  </a:cubicBezTo>
                  <a:lnTo>
                    <a:pt x="1880" y="10330"/>
                  </a:lnTo>
                  <a:cubicBezTo>
                    <a:pt x="1868" y="10293"/>
                    <a:pt x="1855" y="10256"/>
                    <a:pt x="1843" y="10218"/>
                  </a:cubicBezTo>
                  <a:close/>
                  <a:moveTo>
                    <a:pt x="1905" y="10442"/>
                  </a:moveTo>
                  <a:lnTo>
                    <a:pt x="1868" y="10455"/>
                  </a:lnTo>
                  <a:cubicBezTo>
                    <a:pt x="1868" y="10492"/>
                    <a:pt x="1880" y="10529"/>
                    <a:pt x="1893" y="10567"/>
                  </a:cubicBezTo>
                  <a:lnTo>
                    <a:pt x="1930" y="10554"/>
                  </a:lnTo>
                  <a:cubicBezTo>
                    <a:pt x="1930" y="10517"/>
                    <a:pt x="1917" y="10480"/>
                    <a:pt x="1905" y="10442"/>
                  </a:cubicBezTo>
                  <a:close/>
                  <a:moveTo>
                    <a:pt x="1930" y="10679"/>
                  </a:moveTo>
                  <a:cubicBezTo>
                    <a:pt x="1930" y="10728"/>
                    <a:pt x="1942" y="10766"/>
                    <a:pt x="1955" y="10803"/>
                  </a:cubicBezTo>
                  <a:lnTo>
                    <a:pt x="1992" y="10791"/>
                  </a:lnTo>
                  <a:cubicBezTo>
                    <a:pt x="1992" y="10753"/>
                    <a:pt x="1980" y="10716"/>
                    <a:pt x="1967" y="10679"/>
                  </a:cubicBezTo>
                  <a:close/>
                  <a:moveTo>
                    <a:pt x="2030" y="10903"/>
                  </a:moveTo>
                  <a:lnTo>
                    <a:pt x="1992" y="10915"/>
                  </a:lnTo>
                  <a:cubicBezTo>
                    <a:pt x="1992" y="10952"/>
                    <a:pt x="2005" y="10990"/>
                    <a:pt x="2017" y="11027"/>
                  </a:cubicBezTo>
                  <a:lnTo>
                    <a:pt x="2067" y="11015"/>
                  </a:lnTo>
                  <a:cubicBezTo>
                    <a:pt x="2054" y="10977"/>
                    <a:pt x="2042" y="10940"/>
                    <a:pt x="2030" y="10903"/>
                  </a:cubicBezTo>
                  <a:close/>
                  <a:moveTo>
                    <a:pt x="2092" y="11127"/>
                  </a:moveTo>
                  <a:lnTo>
                    <a:pt x="2054" y="11139"/>
                  </a:lnTo>
                  <a:cubicBezTo>
                    <a:pt x="2067" y="11177"/>
                    <a:pt x="2079" y="11214"/>
                    <a:pt x="2092" y="11251"/>
                  </a:cubicBezTo>
                  <a:lnTo>
                    <a:pt x="2129" y="11239"/>
                  </a:lnTo>
                  <a:cubicBezTo>
                    <a:pt x="2117" y="11201"/>
                    <a:pt x="2104" y="11164"/>
                    <a:pt x="2092" y="11127"/>
                  </a:cubicBezTo>
                  <a:close/>
                  <a:moveTo>
                    <a:pt x="2166" y="11351"/>
                  </a:moveTo>
                  <a:lnTo>
                    <a:pt x="2117" y="11363"/>
                  </a:lnTo>
                  <a:cubicBezTo>
                    <a:pt x="2129" y="11401"/>
                    <a:pt x="2142" y="11438"/>
                    <a:pt x="2154" y="11475"/>
                  </a:cubicBezTo>
                  <a:lnTo>
                    <a:pt x="2191" y="11463"/>
                  </a:lnTo>
                  <a:cubicBezTo>
                    <a:pt x="2191" y="11425"/>
                    <a:pt x="2179" y="11388"/>
                    <a:pt x="2166" y="11351"/>
                  </a:cubicBezTo>
                  <a:close/>
                  <a:moveTo>
                    <a:pt x="2229" y="11575"/>
                  </a:moveTo>
                  <a:lnTo>
                    <a:pt x="2191" y="11587"/>
                  </a:lnTo>
                  <a:lnTo>
                    <a:pt x="2229" y="11699"/>
                  </a:lnTo>
                  <a:lnTo>
                    <a:pt x="2266" y="11687"/>
                  </a:lnTo>
                  <a:cubicBezTo>
                    <a:pt x="2254" y="11649"/>
                    <a:pt x="2241" y="11612"/>
                    <a:pt x="2229" y="11575"/>
                  </a:cubicBezTo>
                  <a:close/>
                  <a:moveTo>
                    <a:pt x="2303" y="11799"/>
                  </a:moveTo>
                  <a:lnTo>
                    <a:pt x="2266" y="11811"/>
                  </a:lnTo>
                  <a:cubicBezTo>
                    <a:pt x="2278" y="11849"/>
                    <a:pt x="2291" y="11886"/>
                    <a:pt x="2303" y="11923"/>
                  </a:cubicBezTo>
                  <a:lnTo>
                    <a:pt x="2353" y="11911"/>
                  </a:lnTo>
                  <a:cubicBezTo>
                    <a:pt x="2341" y="11873"/>
                    <a:pt x="2316" y="11836"/>
                    <a:pt x="2303" y="11799"/>
                  </a:cubicBezTo>
                  <a:close/>
                  <a:moveTo>
                    <a:pt x="2390" y="12023"/>
                  </a:moveTo>
                  <a:lnTo>
                    <a:pt x="2341" y="12035"/>
                  </a:lnTo>
                  <a:cubicBezTo>
                    <a:pt x="2366" y="12073"/>
                    <a:pt x="2378" y="12110"/>
                    <a:pt x="2390" y="12147"/>
                  </a:cubicBezTo>
                  <a:lnTo>
                    <a:pt x="2428" y="12135"/>
                  </a:lnTo>
                  <a:cubicBezTo>
                    <a:pt x="2415" y="12097"/>
                    <a:pt x="2403" y="12060"/>
                    <a:pt x="2390" y="12023"/>
                  </a:cubicBezTo>
                  <a:close/>
                  <a:moveTo>
                    <a:pt x="2478" y="12234"/>
                  </a:moveTo>
                  <a:lnTo>
                    <a:pt x="2428" y="12259"/>
                  </a:lnTo>
                  <a:cubicBezTo>
                    <a:pt x="2440" y="12297"/>
                    <a:pt x="2465" y="12334"/>
                    <a:pt x="2478" y="12371"/>
                  </a:cubicBezTo>
                  <a:lnTo>
                    <a:pt x="2515" y="12346"/>
                  </a:lnTo>
                  <a:cubicBezTo>
                    <a:pt x="2502" y="12309"/>
                    <a:pt x="2490" y="12272"/>
                    <a:pt x="2478" y="12234"/>
                  </a:cubicBezTo>
                  <a:close/>
                  <a:moveTo>
                    <a:pt x="2565" y="12458"/>
                  </a:moveTo>
                  <a:lnTo>
                    <a:pt x="2527" y="12471"/>
                  </a:lnTo>
                  <a:cubicBezTo>
                    <a:pt x="2540" y="12508"/>
                    <a:pt x="2552" y="12546"/>
                    <a:pt x="2577" y="12583"/>
                  </a:cubicBezTo>
                  <a:lnTo>
                    <a:pt x="2614" y="12558"/>
                  </a:lnTo>
                  <a:cubicBezTo>
                    <a:pt x="2602" y="12533"/>
                    <a:pt x="2577" y="12496"/>
                    <a:pt x="2565" y="12458"/>
                  </a:cubicBezTo>
                  <a:close/>
                  <a:moveTo>
                    <a:pt x="2664" y="12670"/>
                  </a:moveTo>
                  <a:lnTo>
                    <a:pt x="2627" y="12682"/>
                  </a:lnTo>
                  <a:cubicBezTo>
                    <a:pt x="2639" y="12707"/>
                    <a:pt x="2652" y="12732"/>
                    <a:pt x="2664" y="12757"/>
                  </a:cubicBezTo>
                  <a:lnTo>
                    <a:pt x="2702" y="12732"/>
                  </a:lnTo>
                  <a:cubicBezTo>
                    <a:pt x="2689" y="12720"/>
                    <a:pt x="2677" y="12695"/>
                    <a:pt x="2664" y="1267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5584425" y="3823425"/>
              <a:ext cx="27400" cy="330125"/>
            </a:xfrm>
            <a:custGeom>
              <a:avLst/>
              <a:gdLst/>
              <a:ahLst/>
              <a:cxnLst/>
              <a:rect l="l" t="t" r="r" b="b"/>
              <a:pathLst>
                <a:path w="1096" h="13205" extrusionOk="0">
                  <a:moveTo>
                    <a:pt x="1058" y="0"/>
                  </a:moveTo>
                  <a:lnTo>
                    <a:pt x="1058" y="50"/>
                  </a:lnTo>
                  <a:lnTo>
                    <a:pt x="1095" y="50"/>
                  </a:lnTo>
                  <a:lnTo>
                    <a:pt x="1095" y="0"/>
                  </a:lnTo>
                  <a:close/>
                  <a:moveTo>
                    <a:pt x="1058" y="162"/>
                  </a:moveTo>
                  <a:lnTo>
                    <a:pt x="1058" y="286"/>
                  </a:lnTo>
                  <a:lnTo>
                    <a:pt x="1095" y="286"/>
                  </a:lnTo>
                  <a:lnTo>
                    <a:pt x="1095" y="162"/>
                  </a:lnTo>
                  <a:close/>
                  <a:moveTo>
                    <a:pt x="1058" y="398"/>
                  </a:moveTo>
                  <a:lnTo>
                    <a:pt x="1058" y="523"/>
                  </a:lnTo>
                  <a:lnTo>
                    <a:pt x="1095" y="510"/>
                  </a:lnTo>
                  <a:lnTo>
                    <a:pt x="1095" y="398"/>
                  </a:lnTo>
                  <a:close/>
                  <a:moveTo>
                    <a:pt x="1058" y="635"/>
                  </a:moveTo>
                  <a:lnTo>
                    <a:pt x="1045" y="759"/>
                  </a:lnTo>
                  <a:lnTo>
                    <a:pt x="1095" y="759"/>
                  </a:lnTo>
                  <a:lnTo>
                    <a:pt x="1095" y="635"/>
                  </a:lnTo>
                  <a:close/>
                  <a:moveTo>
                    <a:pt x="1045" y="871"/>
                  </a:moveTo>
                  <a:lnTo>
                    <a:pt x="1045" y="983"/>
                  </a:lnTo>
                  <a:lnTo>
                    <a:pt x="1095" y="996"/>
                  </a:lnTo>
                  <a:lnTo>
                    <a:pt x="1095" y="871"/>
                  </a:lnTo>
                  <a:close/>
                  <a:moveTo>
                    <a:pt x="1045" y="1108"/>
                  </a:moveTo>
                  <a:lnTo>
                    <a:pt x="1033" y="1220"/>
                  </a:lnTo>
                  <a:lnTo>
                    <a:pt x="1083" y="1232"/>
                  </a:lnTo>
                  <a:lnTo>
                    <a:pt x="1083" y="1108"/>
                  </a:lnTo>
                  <a:close/>
                  <a:moveTo>
                    <a:pt x="1033" y="1344"/>
                  </a:moveTo>
                  <a:lnTo>
                    <a:pt x="1033" y="1456"/>
                  </a:lnTo>
                  <a:lnTo>
                    <a:pt x="1070" y="1456"/>
                  </a:lnTo>
                  <a:lnTo>
                    <a:pt x="1083" y="1344"/>
                  </a:lnTo>
                  <a:close/>
                  <a:moveTo>
                    <a:pt x="1021" y="1581"/>
                  </a:moveTo>
                  <a:lnTo>
                    <a:pt x="1021" y="1693"/>
                  </a:lnTo>
                  <a:lnTo>
                    <a:pt x="1070" y="1693"/>
                  </a:lnTo>
                  <a:lnTo>
                    <a:pt x="1070" y="1581"/>
                  </a:lnTo>
                  <a:close/>
                  <a:moveTo>
                    <a:pt x="1021" y="1817"/>
                  </a:moveTo>
                  <a:lnTo>
                    <a:pt x="1008" y="1929"/>
                  </a:lnTo>
                  <a:lnTo>
                    <a:pt x="1058" y="1929"/>
                  </a:lnTo>
                  <a:lnTo>
                    <a:pt x="1058" y="1817"/>
                  </a:lnTo>
                  <a:close/>
                  <a:moveTo>
                    <a:pt x="1008" y="2054"/>
                  </a:moveTo>
                  <a:lnTo>
                    <a:pt x="996" y="2166"/>
                  </a:lnTo>
                  <a:lnTo>
                    <a:pt x="1045" y="2166"/>
                  </a:lnTo>
                  <a:lnTo>
                    <a:pt x="1045" y="2054"/>
                  </a:lnTo>
                  <a:close/>
                  <a:moveTo>
                    <a:pt x="996" y="2278"/>
                  </a:moveTo>
                  <a:lnTo>
                    <a:pt x="996" y="2402"/>
                  </a:lnTo>
                  <a:lnTo>
                    <a:pt x="1033" y="2402"/>
                  </a:lnTo>
                  <a:lnTo>
                    <a:pt x="1045" y="2290"/>
                  </a:lnTo>
                  <a:lnTo>
                    <a:pt x="996" y="2278"/>
                  </a:lnTo>
                  <a:close/>
                  <a:moveTo>
                    <a:pt x="983" y="2514"/>
                  </a:moveTo>
                  <a:lnTo>
                    <a:pt x="983" y="2638"/>
                  </a:lnTo>
                  <a:lnTo>
                    <a:pt x="1021" y="2638"/>
                  </a:lnTo>
                  <a:lnTo>
                    <a:pt x="1033" y="2526"/>
                  </a:lnTo>
                  <a:lnTo>
                    <a:pt x="983" y="2514"/>
                  </a:lnTo>
                  <a:close/>
                  <a:moveTo>
                    <a:pt x="971" y="2750"/>
                  </a:moveTo>
                  <a:lnTo>
                    <a:pt x="971" y="2875"/>
                  </a:lnTo>
                  <a:lnTo>
                    <a:pt x="1008" y="2875"/>
                  </a:lnTo>
                  <a:lnTo>
                    <a:pt x="1021" y="2750"/>
                  </a:lnTo>
                  <a:close/>
                  <a:moveTo>
                    <a:pt x="958" y="2987"/>
                  </a:moveTo>
                  <a:lnTo>
                    <a:pt x="946" y="3111"/>
                  </a:lnTo>
                  <a:lnTo>
                    <a:pt x="996" y="3111"/>
                  </a:lnTo>
                  <a:lnTo>
                    <a:pt x="1008" y="2987"/>
                  </a:lnTo>
                  <a:close/>
                  <a:moveTo>
                    <a:pt x="946" y="3223"/>
                  </a:moveTo>
                  <a:lnTo>
                    <a:pt x="933" y="3335"/>
                  </a:lnTo>
                  <a:lnTo>
                    <a:pt x="983" y="3348"/>
                  </a:lnTo>
                  <a:lnTo>
                    <a:pt x="983" y="3223"/>
                  </a:lnTo>
                  <a:close/>
                  <a:moveTo>
                    <a:pt x="933" y="3460"/>
                  </a:moveTo>
                  <a:lnTo>
                    <a:pt x="921" y="3572"/>
                  </a:lnTo>
                  <a:lnTo>
                    <a:pt x="971" y="3584"/>
                  </a:lnTo>
                  <a:lnTo>
                    <a:pt x="971" y="3460"/>
                  </a:lnTo>
                  <a:close/>
                  <a:moveTo>
                    <a:pt x="909" y="3696"/>
                  </a:moveTo>
                  <a:lnTo>
                    <a:pt x="909" y="3808"/>
                  </a:lnTo>
                  <a:lnTo>
                    <a:pt x="946" y="3821"/>
                  </a:lnTo>
                  <a:lnTo>
                    <a:pt x="958" y="3696"/>
                  </a:lnTo>
                  <a:close/>
                  <a:moveTo>
                    <a:pt x="896" y="3933"/>
                  </a:moveTo>
                  <a:lnTo>
                    <a:pt x="896" y="4045"/>
                  </a:lnTo>
                  <a:lnTo>
                    <a:pt x="933" y="4045"/>
                  </a:lnTo>
                  <a:lnTo>
                    <a:pt x="946" y="3933"/>
                  </a:lnTo>
                  <a:close/>
                  <a:moveTo>
                    <a:pt x="884" y="4169"/>
                  </a:moveTo>
                  <a:cubicBezTo>
                    <a:pt x="884" y="4207"/>
                    <a:pt x="871" y="4244"/>
                    <a:pt x="871" y="4281"/>
                  </a:cubicBezTo>
                  <a:lnTo>
                    <a:pt x="921" y="4281"/>
                  </a:lnTo>
                  <a:cubicBezTo>
                    <a:pt x="921" y="4244"/>
                    <a:pt x="921" y="4207"/>
                    <a:pt x="921" y="4169"/>
                  </a:cubicBezTo>
                  <a:close/>
                  <a:moveTo>
                    <a:pt x="871" y="4393"/>
                  </a:moveTo>
                  <a:lnTo>
                    <a:pt x="859" y="4518"/>
                  </a:lnTo>
                  <a:lnTo>
                    <a:pt x="896" y="4518"/>
                  </a:lnTo>
                  <a:lnTo>
                    <a:pt x="909" y="4406"/>
                  </a:lnTo>
                  <a:lnTo>
                    <a:pt x="871" y="4393"/>
                  </a:lnTo>
                  <a:close/>
                  <a:moveTo>
                    <a:pt x="846" y="4630"/>
                  </a:moveTo>
                  <a:lnTo>
                    <a:pt x="834" y="4754"/>
                  </a:lnTo>
                  <a:lnTo>
                    <a:pt x="884" y="4754"/>
                  </a:lnTo>
                  <a:lnTo>
                    <a:pt x="896" y="4642"/>
                  </a:lnTo>
                  <a:lnTo>
                    <a:pt x="846" y="4630"/>
                  </a:lnTo>
                  <a:close/>
                  <a:moveTo>
                    <a:pt x="834" y="4866"/>
                  </a:moveTo>
                  <a:lnTo>
                    <a:pt x="821" y="4991"/>
                  </a:lnTo>
                  <a:lnTo>
                    <a:pt x="871" y="4991"/>
                  </a:lnTo>
                  <a:lnTo>
                    <a:pt x="871" y="4879"/>
                  </a:lnTo>
                  <a:lnTo>
                    <a:pt x="834" y="4866"/>
                  </a:lnTo>
                  <a:close/>
                  <a:moveTo>
                    <a:pt x="809" y="5103"/>
                  </a:moveTo>
                  <a:lnTo>
                    <a:pt x="809" y="5227"/>
                  </a:lnTo>
                  <a:lnTo>
                    <a:pt x="846" y="5227"/>
                  </a:lnTo>
                  <a:lnTo>
                    <a:pt x="859" y="5103"/>
                  </a:lnTo>
                  <a:close/>
                  <a:moveTo>
                    <a:pt x="797" y="5339"/>
                  </a:moveTo>
                  <a:cubicBezTo>
                    <a:pt x="797" y="5376"/>
                    <a:pt x="784" y="5414"/>
                    <a:pt x="784" y="5451"/>
                  </a:cubicBezTo>
                  <a:lnTo>
                    <a:pt x="834" y="5464"/>
                  </a:lnTo>
                  <a:cubicBezTo>
                    <a:pt x="834" y="5426"/>
                    <a:pt x="834" y="5389"/>
                    <a:pt x="834" y="5339"/>
                  </a:cubicBezTo>
                  <a:close/>
                  <a:moveTo>
                    <a:pt x="772" y="5576"/>
                  </a:moveTo>
                  <a:lnTo>
                    <a:pt x="759" y="5688"/>
                  </a:lnTo>
                  <a:lnTo>
                    <a:pt x="809" y="5700"/>
                  </a:lnTo>
                  <a:lnTo>
                    <a:pt x="821" y="5576"/>
                  </a:lnTo>
                  <a:close/>
                  <a:moveTo>
                    <a:pt x="759" y="5812"/>
                  </a:moveTo>
                  <a:lnTo>
                    <a:pt x="747" y="5924"/>
                  </a:lnTo>
                  <a:lnTo>
                    <a:pt x="784" y="5937"/>
                  </a:lnTo>
                  <a:lnTo>
                    <a:pt x="797" y="5812"/>
                  </a:lnTo>
                  <a:close/>
                  <a:moveTo>
                    <a:pt x="734" y="6049"/>
                  </a:moveTo>
                  <a:lnTo>
                    <a:pt x="722" y="6161"/>
                  </a:lnTo>
                  <a:lnTo>
                    <a:pt x="772" y="6161"/>
                  </a:lnTo>
                  <a:lnTo>
                    <a:pt x="784" y="6049"/>
                  </a:lnTo>
                  <a:close/>
                  <a:moveTo>
                    <a:pt x="722" y="6285"/>
                  </a:moveTo>
                  <a:lnTo>
                    <a:pt x="709" y="6397"/>
                  </a:lnTo>
                  <a:lnTo>
                    <a:pt x="747" y="6397"/>
                  </a:lnTo>
                  <a:lnTo>
                    <a:pt x="759" y="6285"/>
                  </a:lnTo>
                  <a:close/>
                  <a:moveTo>
                    <a:pt x="697" y="6509"/>
                  </a:moveTo>
                  <a:lnTo>
                    <a:pt x="685" y="6633"/>
                  </a:lnTo>
                  <a:lnTo>
                    <a:pt x="734" y="6633"/>
                  </a:lnTo>
                  <a:lnTo>
                    <a:pt x="734" y="6521"/>
                  </a:lnTo>
                  <a:lnTo>
                    <a:pt x="697" y="6509"/>
                  </a:lnTo>
                  <a:close/>
                  <a:moveTo>
                    <a:pt x="672" y="6745"/>
                  </a:moveTo>
                  <a:lnTo>
                    <a:pt x="660" y="6870"/>
                  </a:lnTo>
                  <a:lnTo>
                    <a:pt x="709" y="6870"/>
                  </a:lnTo>
                  <a:lnTo>
                    <a:pt x="722" y="6758"/>
                  </a:lnTo>
                  <a:lnTo>
                    <a:pt x="672" y="6745"/>
                  </a:lnTo>
                  <a:close/>
                  <a:moveTo>
                    <a:pt x="660" y="6982"/>
                  </a:moveTo>
                  <a:lnTo>
                    <a:pt x="647" y="7094"/>
                  </a:lnTo>
                  <a:lnTo>
                    <a:pt x="685" y="7106"/>
                  </a:lnTo>
                  <a:lnTo>
                    <a:pt x="697" y="6982"/>
                  </a:lnTo>
                  <a:close/>
                  <a:moveTo>
                    <a:pt x="635" y="7218"/>
                  </a:moveTo>
                  <a:lnTo>
                    <a:pt x="622" y="7330"/>
                  </a:lnTo>
                  <a:lnTo>
                    <a:pt x="660" y="7343"/>
                  </a:lnTo>
                  <a:lnTo>
                    <a:pt x="672" y="7218"/>
                  </a:lnTo>
                  <a:close/>
                  <a:moveTo>
                    <a:pt x="610" y="7455"/>
                  </a:moveTo>
                  <a:lnTo>
                    <a:pt x="597" y="7567"/>
                  </a:lnTo>
                  <a:lnTo>
                    <a:pt x="647" y="7579"/>
                  </a:lnTo>
                  <a:lnTo>
                    <a:pt x="660" y="7455"/>
                  </a:lnTo>
                  <a:close/>
                  <a:moveTo>
                    <a:pt x="585" y="7691"/>
                  </a:moveTo>
                  <a:lnTo>
                    <a:pt x="573" y="7803"/>
                  </a:lnTo>
                  <a:lnTo>
                    <a:pt x="622" y="7803"/>
                  </a:lnTo>
                  <a:lnTo>
                    <a:pt x="635" y="7691"/>
                  </a:lnTo>
                  <a:close/>
                  <a:moveTo>
                    <a:pt x="573" y="7915"/>
                  </a:moveTo>
                  <a:lnTo>
                    <a:pt x="560" y="8040"/>
                  </a:lnTo>
                  <a:lnTo>
                    <a:pt x="597" y="8040"/>
                  </a:lnTo>
                  <a:lnTo>
                    <a:pt x="610" y="7928"/>
                  </a:lnTo>
                  <a:lnTo>
                    <a:pt x="573" y="7915"/>
                  </a:lnTo>
                  <a:close/>
                  <a:moveTo>
                    <a:pt x="548" y="8152"/>
                  </a:moveTo>
                  <a:lnTo>
                    <a:pt x="535" y="8276"/>
                  </a:lnTo>
                  <a:lnTo>
                    <a:pt x="573" y="8276"/>
                  </a:lnTo>
                  <a:lnTo>
                    <a:pt x="585" y="8164"/>
                  </a:lnTo>
                  <a:lnTo>
                    <a:pt x="548" y="8152"/>
                  </a:lnTo>
                  <a:close/>
                  <a:moveTo>
                    <a:pt x="523" y="8388"/>
                  </a:moveTo>
                  <a:lnTo>
                    <a:pt x="510" y="8513"/>
                  </a:lnTo>
                  <a:lnTo>
                    <a:pt x="560" y="8513"/>
                  </a:lnTo>
                  <a:lnTo>
                    <a:pt x="560" y="8388"/>
                  </a:lnTo>
                  <a:close/>
                  <a:moveTo>
                    <a:pt x="498" y="8625"/>
                  </a:moveTo>
                  <a:lnTo>
                    <a:pt x="485" y="8737"/>
                  </a:lnTo>
                  <a:lnTo>
                    <a:pt x="535" y="8749"/>
                  </a:lnTo>
                  <a:lnTo>
                    <a:pt x="548" y="8625"/>
                  </a:lnTo>
                  <a:close/>
                  <a:moveTo>
                    <a:pt x="473" y="8861"/>
                  </a:moveTo>
                  <a:lnTo>
                    <a:pt x="461" y="8973"/>
                  </a:lnTo>
                  <a:lnTo>
                    <a:pt x="510" y="8986"/>
                  </a:lnTo>
                  <a:lnTo>
                    <a:pt x="523" y="8861"/>
                  </a:lnTo>
                  <a:close/>
                  <a:moveTo>
                    <a:pt x="448" y="9098"/>
                  </a:moveTo>
                  <a:lnTo>
                    <a:pt x="436" y="9210"/>
                  </a:lnTo>
                  <a:lnTo>
                    <a:pt x="485" y="9210"/>
                  </a:lnTo>
                  <a:lnTo>
                    <a:pt x="498" y="9098"/>
                  </a:lnTo>
                  <a:close/>
                  <a:moveTo>
                    <a:pt x="423" y="9322"/>
                  </a:moveTo>
                  <a:lnTo>
                    <a:pt x="411" y="9446"/>
                  </a:lnTo>
                  <a:lnTo>
                    <a:pt x="461" y="9446"/>
                  </a:lnTo>
                  <a:lnTo>
                    <a:pt x="473" y="9334"/>
                  </a:lnTo>
                  <a:lnTo>
                    <a:pt x="423" y="9322"/>
                  </a:lnTo>
                  <a:close/>
                  <a:moveTo>
                    <a:pt x="398" y="9558"/>
                  </a:moveTo>
                  <a:lnTo>
                    <a:pt x="386" y="9683"/>
                  </a:lnTo>
                  <a:lnTo>
                    <a:pt x="436" y="9683"/>
                  </a:lnTo>
                  <a:lnTo>
                    <a:pt x="448" y="9571"/>
                  </a:lnTo>
                  <a:lnTo>
                    <a:pt x="398" y="9558"/>
                  </a:lnTo>
                  <a:close/>
                  <a:moveTo>
                    <a:pt x="386" y="9795"/>
                  </a:moveTo>
                  <a:lnTo>
                    <a:pt x="373" y="9919"/>
                  </a:lnTo>
                  <a:lnTo>
                    <a:pt x="411" y="9919"/>
                  </a:lnTo>
                  <a:lnTo>
                    <a:pt x="423" y="9807"/>
                  </a:lnTo>
                  <a:lnTo>
                    <a:pt x="386" y="9795"/>
                  </a:lnTo>
                  <a:close/>
                  <a:moveTo>
                    <a:pt x="361" y="10031"/>
                  </a:moveTo>
                  <a:lnTo>
                    <a:pt x="348" y="10143"/>
                  </a:lnTo>
                  <a:lnTo>
                    <a:pt x="386" y="10156"/>
                  </a:lnTo>
                  <a:lnTo>
                    <a:pt x="398" y="10031"/>
                  </a:lnTo>
                  <a:close/>
                  <a:moveTo>
                    <a:pt x="336" y="10268"/>
                  </a:moveTo>
                  <a:lnTo>
                    <a:pt x="324" y="10380"/>
                  </a:lnTo>
                  <a:lnTo>
                    <a:pt x="361" y="10392"/>
                  </a:lnTo>
                  <a:lnTo>
                    <a:pt x="373" y="10268"/>
                  </a:lnTo>
                  <a:close/>
                  <a:moveTo>
                    <a:pt x="311" y="10504"/>
                  </a:moveTo>
                  <a:lnTo>
                    <a:pt x="299" y="10616"/>
                  </a:lnTo>
                  <a:lnTo>
                    <a:pt x="336" y="10616"/>
                  </a:lnTo>
                  <a:lnTo>
                    <a:pt x="348" y="10504"/>
                  </a:lnTo>
                  <a:close/>
                  <a:moveTo>
                    <a:pt x="286" y="10728"/>
                  </a:moveTo>
                  <a:lnTo>
                    <a:pt x="261" y="10852"/>
                  </a:lnTo>
                  <a:lnTo>
                    <a:pt x="311" y="10852"/>
                  </a:lnTo>
                  <a:lnTo>
                    <a:pt x="324" y="10740"/>
                  </a:lnTo>
                  <a:lnTo>
                    <a:pt x="286" y="10728"/>
                  </a:lnTo>
                  <a:close/>
                  <a:moveTo>
                    <a:pt x="249" y="10964"/>
                  </a:moveTo>
                  <a:lnTo>
                    <a:pt x="236" y="11089"/>
                  </a:lnTo>
                  <a:lnTo>
                    <a:pt x="286" y="11089"/>
                  </a:lnTo>
                  <a:lnTo>
                    <a:pt x="299" y="10977"/>
                  </a:lnTo>
                  <a:lnTo>
                    <a:pt x="249" y="10964"/>
                  </a:lnTo>
                  <a:close/>
                  <a:moveTo>
                    <a:pt x="224" y="11201"/>
                  </a:moveTo>
                  <a:lnTo>
                    <a:pt x="212" y="11325"/>
                  </a:lnTo>
                  <a:lnTo>
                    <a:pt x="261" y="11325"/>
                  </a:lnTo>
                  <a:lnTo>
                    <a:pt x="274" y="11213"/>
                  </a:lnTo>
                  <a:lnTo>
                    <a:pt x="224" y="11201"/>
                  </a:lnTo>
                  <a:close/>
                  <a:moveTo>
                    <a:pt x="199" y="11437"/>
                  </a:moveTo>
                  <a:lnTo>
                    <a:pt x="187" y="11549"/>
                  </a:lnTo>
                  <a:lnTo>
                    <a:pt x="236" y="11562"/>
                  </a:lnTo>
                  <a:lnTo>
                    <a:pt x="249" y="11437"/>
                  </a:lnTo>
                  <a:close/>
                  <a:moveTo>
                    <a:pt x="174" y="11674"/>
                  </a:moveTo>
                  <a:lnTo>
                    <a:pt x="162" y="11786"/>
                  </a:lnTo>
                  <a:lnTo>
                    <a:pt x="212" y="11798"/>
                  </a:lnTo>
                  <a:lnTo>
                    <a:pt x="224" y="11674"/>
                  </a:lnTo>
                  <a:close/>
                  <a:moveTo>
                    <a:pt x="149" y="11910"/>
                  </a:moveTo>
                  <a:lnTo>
                    <a:pt x="137" y="12022"/>
                  </a:lnTo>
                  <a:lnTo>
                    <a:pt x="187" y="12022"/>
                  </a:lnTo>
                  <a:lnTo>
                    <a:pt x="199" y="11910"/>
                  </a:lnTo>
                  <a:close/>
                  <a:moveTo>
                    <a:pt x="124" y="12134"/>
                  </a:moveTo>
                  <a:lnTo>
                    <a:pt x="112" y="12259"/>
                  </a:lnTo>
                  <a:lnTo>
                    <a:pt x="149" y="12259"/>
                  </a:lnTo>
                  <a:lnTo>
                    <a:pt x="174" y="12147"/>
                  </a:lnTo>
                  <a:lnTo>
                    <a:pt x="124" y="12134"/>
                  </a:lnTo>
                  <a:close/>
                  <a:moveTo>
                    <a:pt x="100" y="12371"/>
                  </a:moveTo>
                  <a:lnTo>
                    <a:pt x="87" y="12495"/>
                  </a:lnTo>
                  <a:lnTo>
                    <a:pt x="124" y="12495"/>
                  </a:lnTo>
                  <a:lnTo>
                    <a:pt x="137" y="12383"/>
                  </a:lnTo>
                  <a:lnTo>
                    <a:pt x="100" y="12371"/>
                  </a:lnTo>
                  <a:close/>
                  <a:moveTo>
                    <a:pt x="75" y="12607"/>
                  </a:moveTo>
                  <a:lnTo>
                    <a:pt x="62" y="12732"/>
                  </a:lnTo>
                  <a:lnTo>
                    <a:pt x="100" y="12732"/>
                  </a:lnTo>
                  <a:lnTo>
                    <a:pt x="112" y="12620"/>
                  </a:lnTo>
                  <a:lnTo>
                    <a:pt x="75" y="12607"/>
                  </a:lnTo>
                  <a:close/>
                  <a:moveTo>
                    <a:pt x="37" y="12844"/>
                  </a:moveTo>
                  <a:lnTo>
                    <a:pt x="25" y="12956"/>
                  </a:lnTo>
                  <a:lnTo>
                    <a:pt x="75" y="12968"/>
                  </a:lnTo>
                  <a:lnTo>
                    <a:pt x="87" y="12844"/>
                  </a:lnTo>
                  <a:close/>
                  <a:moveTo>
                    <a:pt x="12" y="13080"/>
                  </a:moveTo>
                  <a:lnTo>
                    <a:pt x="0" y="13192"/>
                  </a:lnTo>
                  <a:lnTo>
                    <a:pt x="50" y="13205"/>
                  </a:lnTo>
                  <a:lnTo>
                    <a:pt x="62" y="1308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5589400" y="3806600"/>
              <a:ext cx="70950" cy="297475"/>
            </a:xfrm>
            <a:custGeom>
              <a:avLst/>
              <a:gdLst/>
              <a:ahLst/>
              <a:cxnLst/>
              <a:rect l="l" t="t" r="r" b="b"/>
              <a:pathLst>
                <a:path w="2838" h="11899" extrusionOk="0">
                  <a:moveTo>
                    <a:pt x="2838" y="1"/>
                  </a:moveTo>
                  <a:lnTo>
                    <a:pt x="1917" y="349"/>
                  </a:lnTo>
                  <a:lnTo>
                    <a:pt x="1917" y="312"/>
                  </a:lnTo>
                  <a:lnTo>
                    <a:pt x="0" y="947"/>
                  </a:lnTo>
                  <a:cubicBezTo>
                    <a:pt x="0" y="947"/>
                    <a:pt x="1618" y="7605"/>
                    <a:pt x="1519" y="9497"/>
                  </a:cubicBezTo>
                  <a:lnTo>
                    <a:pt x="1531" y="9435"/>
                  </a:lnTo>
                  <a:cubicBezTo>
                    <a:pt x="1531" y="10356"/>
                    <a:pt x="1531" y="11202"/>
                    <a:pt x="1531" y="11899"/>
                  </a:cubicBezTo>
                  <a:cubicBezTo>
                    <a:pt x="1643" y="11401"/>
                    <a:pt x="1767" y="10704"/>
                    <a:pt x="1904" y="9708"/>
                  </a:cubicBezTo>
                  <a:cubicBezTo>
                    <a:pt x="2377" y="6510"/>
                    <a:pt x="2838" y="1"/>
                    <a:pt x="2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5593425" y="3531575"/>
              <a:ext cx="297475" cy="42900"/>
            </a:xfrm>
            <a:custGeom>
              <a:avLst/>
              <a:gdLst/>
              <a:ahLst/>
              <a:cxnLst/>
              <a:rect l="l" t="t" r="r" b="b"/>
              <a:pathLst>
                <a:path w="11899" h="1716" extrusionOk="0">
                  <a:moveTo>
                    <a:pt x="4108" y="0"/>
                  </a:moveTo>
                  <a:lnTo>
                    <a:pt x="549" y="585"/>
                  </a:lnTo>
                  <a:lnTo>
                    <a:pt x="1" y="1631"/>
                  </a:lnTo>
                  <a:cubicBezTo>
                    <a:pt x="1" y="1631"/>
                    <a:pt x="96" y="1715"/>
                    <a:pt x="1230" y="1715"/>
                  </a:cubicBezTo>
                  <a:cubicBezTo>
                    <a:pt x="1833" y="1715"/>
                    <a:pt x="2728" y="1691"/>
                    <a:pt x="4058" y="1618"/>
                  </a:cubicBezTo>
                  <a:cubicBezTo>
                    <a:pt x="7891" y="1406"/>
                    <a:pt x="11463" y="1195"/>
                    <a:pt x="11899" y="423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5660025" y="3518100"/>
              <a:ext cx="207125" cy="88775"/>
            </a:xfrm>
            <a:custGeom>
              <a:avLst/>
              <a:gdLst/>
              <a:ahLst/>
              <a:cxnLst/>
              <a:rect l="l" t="t" r="r" b="b"/>
              <a:pathLst>
                <a:path w="8285" h="3551" extrusionOk="0">
                  <a:moveTo>
                    <a:pt x="7348" y="0"/>
                  </a:moveTo>
                  <a:cubicBezTo>
                    <a:pt x="5213" y="0"/>
                    <a:pt x="0" y="1236"/>
                    <a:pt x="0" y="1236"/>
                  </a:cubicBezTo>
                  <a:cubicBezTo>
                    <a:pt x="224" y="1721"/>
                    <a:pt x="386" y="2244"/>
                    <a:pt x="461" y="2779"/>
                  </a:cubicBezTo>
                  <a:lnTo>
                    <a:pt x="5563" y="3551"/>
                  </a:lnTo>
                  <a:lnTo>
                    <a:pt x="7804" y="2555"/>
                  </a:lnTo>
                  <a:cubicBezTo>
                    <a:pt x="7804" y="2555"/>
                    <a:pt x="8015" y="1423"/>
                    <a:pt x="8239" y="328"/>
                  </a:cubicBezTo>
                  <a:cubicBezTo>
                    <a:pt x="8285" y="93"/>
                    <a:pt x="7931" y="0"/>
                    <a:pt x="734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5520950" y="3033450"/>
              <a:ext cx="352850" cy="412125"/>
            </a:xfrm>
            <a:custGeom>
              <a:avLst/>
              <a:gdLst/>
              <a:ahLst/>
              <a:cxnLst/>
              <a:rect l="l" t="t" r="r" b="b"/>
              <a:pathLst>
                <a:path w="14114" h="16485" extrusionOk="0">
                  <a:moveTo>
                    <a:pt x="6746" y="0"/>
                  </a:moveTo>
                  <a:cubicBezTo>
                    <a:pt x="4357" y="0"/>
                    <a:pt x="2378" y="3073"/>
                    <a:pt x="2813" y="5152"/>
                  </a:cubicBezTo>
                  <a:cubicBezTo>
                    <a:pt x="3311" y="7592"/>
                    <a:pt x="2763" y="7641"/>
                    <a:pt x="1382" y="9931"/>
                  </a:cubicBezTo>
                  <a:cubicBezTo>
                    <a:pt x="0" y="12221"/>
                    <a:pt x="958" y="15233"/>
                    <a:pt x="3858" y="16266"/>
                  </a:cubicBezTo>
                  <a:cubicBezTo>
                    <a:pt x="4285" y="16419"/>
                    <a:pt x="4811" y="16484"/>
                    <a:pt x="5396" y="16484"/>
                  </a:cubicBezTo>
                  <a:cubicBezTo>
                    <a:pt x="8764" y="16484"/>
                    <a:pt x="14113" y="14325"/>
                    <a:pt x="14113" y="14325"/>
                  </a:cubicBezTo>
                  <a:cubicBezTo>
                    <a:pt x="14113" y="14325"/>
                    <a:pt x="12433" y="12271"/>
                    <a:pt x="11836" y="10591"/>
                  </a:cubicBezTo>
                  <a:cubicBezTo>
                    <a:pt x="11263" y="9023"/>
                    <a:pt x="12919" y="4978"/>
                    <a:pt x="11438" y="2539"/>
                  </a:cubicBezTo>
                  <a:cubicBezTo>
                    <a:pt x="10165" y="436"/>
                    <a:pt x="8527" y="295"/>
                    <a:pt x="8113" y="295"/>
                  </a:cubicBezTo>
                  <a:cubicBezTo>
                    <a:pt x="8050" y="295"/>
                    <a:pt x="8015" y="299"/>
                    <a:pt x="8015" y="299"/>
                  </a:cubicBezTo>
                  <a:cubicBezTo>
                    <a:pt x="7587" y="93"/>
                    <a:pt x="7160" y="0"/>
                    <a:pt x="6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5480800" y="3281400"/>
              <a:ext cx="480425" cy="290950"/>
            </a:xfrm>
            <a:custGeom>
              <a:avLst/>
              <a:gdLst/>
              <a:ahLst/>
              <a:cxnLst/>
              <a:rect l="l" t="t" r="r" b="b"/>
              <a:pathLst>
                <a:path w="19217" h="11638" extrusionOk="0">
                  <a:moveTo>
                    <a:pt x="5167" y="0"/>
                  </a:moveTo>
                  <a:cubicBezTo>
                    <a:pt x="4804" y="0"/>
                    <a:pt x="4498" y="25"/>
                    <a:pt x="4294" y="88"/>
                  </a:cubicBezTo>
                  <a:cubicBezTo>
                    <a:pt x="3411" y="362"/>
                    <a:pt x="2316" y="1967"/>
                    <a:pt x="1780" y="2664"/>
                  </a:cubicBezTo>
                  <a:cubicBezTo>
                    <a:pt x="1258" y="3361"/>
                    <a:pt x="362" y="5129"/>
                    <a:pt x="1" y="5278"/>
                  </a:cubicBezTo>
                  <a:cubicBezTo>
                    <a:pt x="1" y="5278"/>
                    <a:pt x="237" y="6211"/>
                    <a:pt x="1295" y="7120"/>
                  </a:cubicBezTo>
                  <a:cubicBezTo>
                    <a:pt x="2171" y="7881"/>
                    <a:pt x="3073" y="8100"/>
                    <a:pt x="3379" y="8100"/>
                  </a:cubicBezTo>
                  <a:cubicBezTo>
                    <a:pt x="3438" y="8100"/>
                    <a:pt x="3475" y="8092"/>
                    <a:pt x="3485" y="8078"/>
                  </a:cubicBezTo>
                  <a:cubicBezTo>
                    <a:pt x="3548" y="8003"/>
                    <a:pt x="4220" y="6871"/>
                    <a:pt x="4220" y="6871"/>
                  </a:cubicBezTo>
                  <a:cubicBezTo>
                    <a:pt x="4493" y="8377"/>
                    <a:pt x="4506" y="11638"/>
                    <a:pt x="4506" y="11638"/>
                  </a:cubicBezTo>
                  <a:cubicBezTo>
                    <a:pt x="5334" y="11166"/>
                    <a:pt x="8202" y="10642"/>
                    <a:pt x="10853" y="10642"/>
                  </a:cubicBezTo>
                  <a:cubicBezTo>
                    <a:pt x="11629" y="10642"/>
                    <a:pt x="12386" y="10687"/>
                    <a:pt x="13068" y="10791"/>
                  </a:cubicBezTo>
                  <a:cubicBezTo>
                    <a:pt x="13606" y="10874"/>
                    <a:pt x="14065" y="10907"/>
                    <a:pt x="14453" y="10907"/>
                  </a:cubicBezTo>
                  <a:cubicBezTo>
                    <a:pt x="15935" y="10907"/>
                    <a:pt x="16404" y="10430"/>
                    <a:pt x="16404" y="10430"/>
                  </a:cubicBezTo>
                  <a:cubicBezTo>
                    <a:pt x="16342" y="10094"/>
                    <a:pt x="16230" y="9148"/>
                    <a:pt x="16230" y="9148"/>
                  </a:cubicBezTo>
                  <a:cubicBezTo>
                    <a:pt x="17375" y="9086"/>
                    <a:pt x="19217" y="7157"/>
                    <a:pt x="19217" y="7157"/>
                  </a:cubicBezTo>
                  <a:cubicBezTo>
                    <a:pt x="19217" y="7157"/>
                    <a:pt x="16429" y="2689"/>
                    <a:pt x="15582" y="1569"/>
                  </a:cubicBezTo>
                  <a:cubicBezTo>
                    <a:pt x="14797" y="529"/>
                    <a:pt x="13325" y="423"/>
                    <a:pt x="12749" y="423"/>
                  </a:cubicBezTo>
                  <a:cubicBezTo>
                    <a:pt x="12705" y="423"/>
                    <a:pt x="12666" y="423"/>
                    <a:pt x="12633" y="424"/>
                  </a:cubicBezTo>
                  <a:cubicBezTo>
                    <a:pt x="12560" y="428"/>
                    <a:pt x="12449" y="430"/>
                    <a:pt x="12311" y="430"/>
                  </a:cubicBezTo>
                  <a:cubicBezTo>
                    <a:pt x="11558" y="430"/>
                    <a:pt x="9978" y="377"/>
                    <a:pt x="9073" y="325"/>
                  </a:cubicBezTo>
                  <a:cubicBezTo>
                    <a:pt x="8240" y="277"/>
                    <a:pt x="6382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5655975" y="3056450"/>
              <a:ext cx="160875" cy="278575"/>
            </a:xfrm>
            <a:custGeom>
              <a:avLst/>
              <a:gdLst/>
              <a:ahLst/>
              <a:cxnLst/>
              <a:rect l="l" t="t" r="r" b="b"/>
              <a:pathLst>
                <a:path w="6435" h="1114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3647" y="3038"/>
                    <a:pt x="2091" y="4220"/>
                    <a:pt x="2091" y="4220"/>
                  </a:cubicBezTo>
                  <a:cubicBezTo>
                    <a:pt x="1902" y="3730"/>
                    <a:pt x="1488" y="3501"/>
                    <a:pt x="1085" y="3501"/>
                  </a:cubicBezTo>
                  <a:cubicBezTo>
                    <a:pt x="588" y="3501"/>
                    <a:pt x="108" y="3849"/>
                    <a:pt x="88" y="4481"/>
                  </a:cubicBezTo>
                  <a:cubicBezTo>
                    <a:pt x="63" y="5763"/>
                    <a:pt x="1519" y="5788"/>
                    <a:pt x="1519" y="5788"/>
                  </a:cubicBezTo>
                  <a:cubicBezTo>
                    <a:pt x="1581" y="8601"/>
                    <a:pt x="1" y="9123"/>
                    <a:pt x="1" y="9123"/>
                  </a:cubicBezTo>
                  <a:cubicBezTo>
                    <a:pt x="1" y="9123"/>
                    <a:pt x="2318" y="11142"/>
                    <a:pt x="3091" y="11142"/>
                  </a:cubicBezTo>
                  <a:cubicBezTo>
                    <a:pt x="3107" y="11142"/>
                    <a:pt x="3122" y="11141"/>
                    <a:pt x="3137" y="11140"/>
                  </a:cubicBezTo>
                  <a:cubicBezTo>
                    <a:pt x="3958" y="11028"/>
                    <a:pt x="4692" y="9422"/>
                    <a:pt x="4692" y="9422"/>
                  </a:cubicBezTo>
                  <a:cubicBezTo>
                    <a:pt x="3211" y="8937"/>
                    <a:pt x="3908" y="7294"/>
                    <a:pt x="3908" y="7294"/>
                  </a:cubicBezTo>
                  <a:cubicBezTo>
                    <a:pt x="3908" y="7294"/>
                    <a:pt x="4929" y="7194"/>
                    <a:pt x="5663" y="6759"/>
                  </a:cubicBezTo>
                  <a:cubicBezTo>
                    <a:pt x="6385" y="6311"/>
                    <a:pt x="5825" y="4506"/>
                    <a:pt x="5788" y="4232"/>
                  </a:cubicBezTo>
                  <a:cubicBezTo>
                    <a:pt x="5738" y="3959"/>
                    <a:pt x="6435" y="3610"/>
                    <a:pt x="6360" y="3473"/>
                  </a:cubicBezTo>
                  <a:cubicBezTo>
                    <a:pt x="6298" y="3336"/>
                    <a:pt x="5029" y="3199"/>
                    <a:pt x="4556" y="1830"/>
                  </a:cubicBezTo>
                  <a:cubicBezTo>
                    <a:pt x="4058" y="337"/>
                    <a:pt x="2901" y="1"/>
                    <a:pt x="290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5673700" y="3157575"/>
              <a:ext cx="23050" cy="16225"/>
            </a:xfrm>
            <a:custGeom>
              <a:avLst/>
              <a:gdLst/>
              <a:ahLst/>
              <a:cxnLst/>
              <a:rect l="l" t="t" r="r" b="b"/>
              <a:pathLst>
                <a:path w="922" h="649" extrusionOk="0">
                  <a:moveTo>
                    <a:pt x="234" y="1"/>
                  </a:moveTo>
                  <a:cubicBezTo>
                    <a:pt x="165" y="1"/>
                    <a:pt x="95" y="13"/>
                    <a:pt x="26" y="38"/>
                  </a:cubicBezTo>
                  <a:cubicBezTo>
                    <a:pt x="1" y="50"/>
                    <a:pt x="1" y="75"/>
                    <a:pt x="26" y="75"/>
                  </a:cubicBezTo>
                  <a:cubicBezTo>
                    <a:pt x="71" y="70"/>
                    <a:pt x="116" y="67"/>
                    <a:pt x="160" y="67"/>
                  </a:cubicBezTo>
                  <a:cubicBezTo>
                    <a:pt x="515" y="67"/>
                    <a:pt x="818" y="248"/>
                    <a:pt x="885" y="635"/>
                  </a:cubicBezTo>
                  <a:cubicBezTo>
                    <a:pt x="885" y="645"/>
                    <a:pt x="890" y="649"/>
                    <a:pt x="897" y="649"/>
                  </a:cubicBezTo>
                  <a:cubicBezTo>
                    <a:pt x="908" y="649"/>
                    <a:pt x="922" y="638"/>
                    <a:pt x="922" y="623"/>
                  </a:cubicBezTo>
                  <a:cubicBezTo>
                    <a:pt x="870" y="282"/>
                    <a:pt x="570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5749000" y="3121800"/>
              <a:ext cx="14650" cy="12475"/>
            </a:xfrm>
            <a:custGeom>
              <a:avLst/>
              <a:gdLst/>
              <a:ahLst/>
              <a:cxnLst/>
              <a:rect l="l" t="t" r="r" b="b"/>
              <a:pathLst>
                <a:path w="586" h="499" extrusionOk="0">
                  <a:moveTo>
                    <a:pt x="324" y="0"/>
                  </a:moveTo>
                  <a:cubicBezTo>
                    <a:pt x="113" y="0"/>
                    <a:pt x="1" y="249"/>
                    <a:pt x="138" y="411"/>
                  </a:cubicBezTo>
                  <a:cubicBezTo>
                    <a:pt x="188" y="471"/>
                    <a:pt x="256" y="499"/>
                    <a:pt x="324" y="499"/>
                  </a:cubicBezTo>
                  <a:cubicBezTo>
                    <a:pt x="438" y="499"/>
                    <a:pt x="550" y="420"/>
                    <a:pt x="573" y="287"/>
                  </a:cubicBezTo>
                  <a:cubicBezTo>
                    <a:pt x="586" y="137"/>
                    <a:pt x="474" y="13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5406750" y="3432625"/>
              <a:ext cx="223425" cy="197650"/>
            </a:xfrm>
            <a:custGeom>
              <a:avLst/>
              <a:gdLst/>
              <a:ahLst/>
              <a:cxnLst/>
              <a:rect l="l" t="t" r="r" b="b"/>
              <a:pathLst>
                <a:path w="8937" h="7906" extrusionOk="0">
                  <a:moveTo>
                    <a:pt x="3398" y="0"/>
                  </a:moveTo>
                  <a:cubicBezTo>
                    <a:pt x="3398" y="0"/>
                    <a:pt x="3236" y="324"/>
                    <a:pt x="1843" y="2191"/>
                  </a:cubicBezTo>
                  <a:cubicBezTo>
                    <a:pt x="1" y="4655"/>
                    <a:pt x="138" y="6609"/>
                    <a:pt x="138" y="6609"/>
                  </a:cubicBezTo>
                  <a:cubicBezTo>
                    <a:pt x="447" y="7699"/>
                    <a:pt x="3579" y="7906"/>
                    <a:pt x="5909" y="7906"/>
                  </a:cubicBezTo>
                  <a:cubicBezTo>
                    <a:pt x="7329" y="7906"/>
                    <a:pt x="8451" y="7829"/>
                    <a:pt x="8451" y="7829"/>
                  </a:cubicBezTo>
                  <a:cubicBezTo>
                    <a:pt x="8451" y="7829"/>
                    <a:pt x="8937" y="7256"/>
                    <a:pt x="8675" y="6821"/>
                  </a:cubicBezTo>
                  <a:cubicBezTo>
                    <a:pt x="8165" y="6696"/>
                    <a:pt x="2888" y="5053"/>
                    <a:pt x="2888" y="5053"/>
                  </a:cubicBezTo>
                  <a:cubicBezTo>
                    <a:pt x="2888" y="5053"/>
                    <a:pt x="6136" y="1656"/>
                    <a:pt x="6074" y="1220"/>
                  </a:cubicBezTo>
                  <a:cubicBezTo>
                    <a:pt x="6024" y="785"/>
                    <a:pt x="3398" y="0"/>
                    <a:pt x="339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5618025" y="3602825"/>
              <a:ext cx="86825" cy="95625"/>
            </a:xfrm>
            <a:custGeom>
              <a:avLst/>
              <a:gdLst/>
              <a:ahLst/>
              <a:cxnLst/>
              <a:rect l="l" t="t" r="r" b="b"/>
              <a:pathLst>
                <a:path w="3473" h="3825" extrusionOk="0">
                  <a:moveTo>
                    <a:pt x="162" y="0"/>
                  </a:moveTo>
                  <a:lnTo>
                    <a:pt x="0" y="1021"/>
                  </a:lnTo>
                  <a:cubicBezTo>
                    <a:pt x="162" y="1021"/>
                    <a:pt x="299" y="1120"/>
                    <a:pt x="349" y="1270"/>
                  </a:cubicBezTo>
                  <a:cubicBezTo>
                    <a:pt x="386" y="1431"/>
                    <a:pt x="187" y="2079"/>
                    <a:pt x="299" y="2228"/>
                  </a:cubicBezTo>
                  <a:cubicBezTo>
                    <a:pt x="274" y="2439"/>
                    <a:pt x="286" y="2651"/>
                    <a:pt x="349" y="2850"/>
                  </a:cubicBezTo>
                  <a:cubicBezTo>
                    <a:pt x="324" y="3012"/>
                    <a:pt x="349" y="3161"/>
                    <a:pt x="423" y="3298"/>
                  </a:cubicBezTo>
                  <a:cubicBezTo>
                    <a:pt x="392" y="3436"/>
                    <a:pt x="503" y="3824"/>
                    <a:pt x="584" y="3824"/>
                  </a:cubicBezTo>
                  <a:cubicBezTo>
                    <a:pt x="598" y="3824"/>
                    <a:pt x="611" y="3812"/>
                    <a:pt x="622" y="3784"/>
                  </a:cubicBezTo>
                  <a:cubicBezTo>
                    <a:pt x="772" y="3435"/>
                    <a:pt x="1245" y="2937"/>
                    <a:pt x="1406" y="2676"/>
                  </a:cubicBezTo>
                  <a:cubicBezTo>
                    <a:pt x="1568" y="2415"/>
                    <a:pt x="1606" y="2253"/>
                    <a:pt x="1842" y="2103"/>
                  </a:cubicBezTo>
                  <a:cubicBezTo>
                    <a:pt x="1915" y="2055"/>
                    <a:pt x="1992" y="2037"/>
                    <a:pt x="2072" y="2037"/>
                  </a:cubicBezTo>
                  <a:cubicBezTo>
                    <a:pt x="2237" y="2037"/>
                    <a:pt x="2417" y="2115"/>
                    <a:pt x="2601" y="2166"/>
                  </a:cubicBezTo>
                  <a:cubicBezTo>
                    <a:pt x="2792" y="2227"/>
                    <a:pt x="3008" y="2348"/>
                    <a:pt x="3167" y="2348"/>
                  </a:cubicBezTo>
                  <a:cubicBezTo>
                    <a:pt x="3236" y="2348"/>
                    <a:pt x="3294" y="2325"/>
                    <a:pt x="3336" y="2265"/>
                  </a:cubicBezTo>
                  <a:cubicBezTo>
                    <a:pt x="3472" y="2079"/>
                    <a:pt x="3199" y="1879"/>
                    <a:pt x="2850" y="1680"/>
                  </a:cubicBezTo>
                  <a:cubicBezTo>
                    <a:pt x="2514" y="1481"/>
                    <a:pt x="2539" y="1058"/>
                    <a:pt x="1867" y="610"/>
                  </a:cubicBezTo>
                  <a:cubicBezTo>
                    <a:pt x="1282" y="212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5480800" y="3352975"/>
              <a:ext cx="101775" cy="130950"/>
            </a:xfrm>
            <a:custGeom>
              <a:avLst/>
              <a:gdLst/>
              <a:ahLst/>
              <a:cxnLst/>
              <a:rect l="l" t="t" r="r" b="b"/>
              <a:pathLst>
                <a:path w="4071" h="5238" extrusionOk="0">
                  <a:moveTo>
                    <a:pt x="1643" y="0"/>
                  </a:moveTo>
                  <a:cubicBezTo>
                    <a:pt x="1108" y="797"/>
                    <a:pt x="337" y="2278"/>
                    <a:pt x="1" y="2415"/>
                  </a:cubicBezTo>
                  <a:cubicBezTo>
                    <a:pt x="1" y="2415"/>
                    <a:pt x="237" y="3348"/>
                    <a:pt x="1295" y="4257"/>
                  </a:cubicBezTo>
                  <a:cubicBezTo>
                    <a:pt x="2181" y="5018"/>
                    <a:pt x="3076" y="5237"/>
                    <a:pt x="3380" y="5237"/>
                  </a:cubicBezTo>
                  <a:cubicBezTo>
                    <a:pt x="3439" y="5237"/>
                    <a:pt x="3475" y="5229"/>
                    <a:pt x="3485" y="5215"/>
                  </a:cubicBezTo>
                  <a:cubicBezTo>
                    <a:pt x="3535" y="5153"/>
                    <a:pt x="3884" y="4369"/>
                    <a:pt x="4070" y="3933"/>
                  </a:cubicBezTo>
                  <a:lnTo>
                    <a:pt x="1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461825" y="3558325"/>
              <a:ext cx="18700" cy="9350"/>
            </a:xfrm>
            <a:custGeom>
              <a:avLst/>
              <a:gdLst/>
              <a:ahLst/>
              <a:cxnLst/>
              <a:rect l="l" t="t" r="r" b="b"/>
              <a:pathLst>
                <a:path w="748" h="374" extrusionOk="0">
                  <a:moveTo>
                    <a:pt x="735" y="0"/>
                  </a:moveTo>
                  <a:cubicBezTo>
                    <a:pt x="461" y="63"/>
                    <a:pt x="212" y="187"/>
                    <a:pt x="13" y="361"/>
                  </a:cubicBezTo>
                  <a:cubicBezTo>
                    <a:pt x="0" y="374"/>
                    <a:pt x="13" y="374"/>
                    <a:pt x="13" y="374"/>
                  </a:cubicBezTo>
                  <a:cubicBezTo>
                    <a:pt x="224" y="212"/>
                    <a:pt x="473" y="88"/>
                    <a:pt x="735" y="25"/>
                  </a:cubicBezTo>
                  <a:cubicBezTo>
                    <a:pt x="747" y="13"/>
                    <a:pt x="74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5630150" y="3665850"/>
              <a:ext cx="12375" cy="18950"/>
            </a:xfrm>
            <a:custGeom>
              <a:avLst/>
              <a:gdLst/>
              <a:ahLst/>
              <a:cxnLst/>
              <a:rect l="l" t="t" r="r" b="b"/>
              <a:pathLst>
                <a:path w="495" h="758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87" y="0"/>
                    <a:pt x="486" y="1"/>
                    <a:pt x="486" y="6"/>
                  </a:cubicBezTo>
                  <a:cubicBezTo>
                    <a:pt x="494" y="6"/>
                    <a:pt x="491" y="0"/>
                    <a:pt x="489" y="0"/>
                  </a:cubicBezTo>
                  <a:close/>
                  <a:moveTo>
                    <a:pt x="486" y="6"/>
                  </a:moveTo>
                  <a:lnTo>
                    <a:pt x="486" y="6"/>
                  </a:lnTo>
                  <a:cubicBezTo>
                    <a:pt x="299" y="230"/>
                    <a:pt x="137" y="479"/>
                    <a:pt x="1" y="752"/>
                  </a:cubicBezTo>
                  <a:cubicBezTo>
                    <a:pt x="1" y="752"/>
                    <a:pt x="6" y="758"/>
                    <a:pt x="10" y="758"/>
                  </a:cubicBezTo>
                  <a:cubicBezTo>
                    <a:pt x="12" y="758"/>
                    <a:pt x="13" y="756"/>
                    <a:pt x="13" y="752"/>
                  </a:cubicBezTo>
                  <a:cubicBezTo>
                    <a:pt x="150" y="491"/>
                    <a:pt x="312" y="242"/>
                    <a:pt x="48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5627050" y="3658200"/>
              <a:ext cx="10900" cy="15900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423" y="0"/>
                  </a:moveTo>
                  <a:cubicBezTo>
                    <a:pt x="261" y="200"/>
                    <a:pt x="125" y="411"/>
                    <a:pt x="13" y="623"/>
                  </a:cubicBezTo>
                  <a:cubicBezTo>
                    <a:pt x="0" y="635"/>
                    <a:pt x="13" y="635"/>
                    <a:pt x="13" y="635"/>
                  </a:cubicBezTo>
                  <a:cubicBezTo>
                    <a:pt x="137" y="411"/>
                    <a:pt x="274" y="200"/>
                    <a:pt x="436" y="13"/>
                  </a:cubicBezTo>
                  <a:cubicBezTo>
                    <a:pt x="436" y="0"/>
                    <a:pt x="43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5626725" y="3649475"/>
              <a:ext cx="8125" cy="9050"/>
            </a:xfrm>
            <a:custGeom>
              <a:avLst/>
              <a:gdLst/>
              <a:ahLst/>
              <a:cxnLst/>
              <a:rect l="l" t="t" r="r" b="b"/>
              <a:pathLst>
                <a:path w="325" h="362" extrusionOk="0">
                  <a:moveTo>
                    <a:pt x="312" y="1"/>
                  </a:moveTo>
                  <a:cubicBezTo>
                    <a:pt x="200" y="101"/>
                    <a:pt x="88" y="225"/>
                    <a:pt x="1" y="349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100" y="237"/>
                    <a:pt x="200" y="113"/>
                    <a:pt x="324" y="13"/>
                  </a:cubicBezTo>
                  <a:cubicBezTo>
                    <a:pt x="324" y="1"/>
                    <a:pt x="32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5688750" y="4159675"/>
              <a:ext cx="19200" cy="8225"/>
            </a:xfrm>
            <a:custGeom>
              <a:avLst/>
              <a:gdLst/>
              <a:ahLst/>
              <a:cxnLst/>
              <a:rect l="l" t="t" r="r" b="b"/>
              <a:pathLst>
                <a:path w="768" h="329" extrusionOk="0">
                  <a:moveTo>
                    <a:pt x="37" y="0"/>
                  </a:moveTo>
                  <a:cubicBezTo>
                    <a:pt x="22" y="0"/>
                    <a:pt x="1" y="21"/>
                    <a:pt x="21" y="41"/>
                  </a:cubicBezTo>
                  <a:cubicBezTo>
                    <a:pt x="210" y="218"/>
                    <a:pt x="455" y="328"/>
                    <a:pt x="714" y="328"/>
                  </a:cubicBezTo>
                  <a:cubicBezTo>
                    <a:pt x="728" y="328"/>
                    <a:pt x="742" y="328"/>
                    <a:pt x="755" y="327"/>
                  </a:cubicBezTo>
                  <a:cubicBezTo>
                    <a:pt x="768" y="327"/>
                    <a:pt x="768" y="302"/>
                    <a:pt x="755" y="302"/>
                  </a:cubicBezTo>
                  <a:cubicBezTo>
                    <a:pt x="494" y="290"/>
                    <a:pt x="245" y="190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5861700" y="3377475"/>
              <a:ext cx="28525" cy="117025"/>
            </a:xfrm>
            <a:custGeom>
              <a:avLst/>
              <a:gdLst/>
              <a:ahLst/>
              <a:cxnLst/>
              <a:rect l="l" t="t" r="r" b="b"/>
              <a:pathLst>
                <a:path w="1141" h="4681" extrusionOk="0">
                  <a:moveTo>
                    <a:pt x="16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340" y="448"/>
                    <a:pt x="573" y="950"/>
                    <a:pt x="735" y="1490"/>
                  </a:cubicBezTo>
                  <a:lnTo>
                    <a:pt x="735" y="1490"/>
                  </a:lnTo>
                  <a:cubicBezTo>
                    <a:pt x="584" y="957"/>
                    <a:pt x="365" y="434"/>
                    <a:pt x="23" y="4"/>
                  </a:cubicBezTo>
                  <a:cubicBezTo>
                    <a:pt x="21" y="1"/>
                    <a:pt x="18" y="0"/>
                    <a:pt x="16" y="0"/>
                  </a:cubicBezTo>
                  <a:close/>
                  <a:moveTo>
                    <a:pt x="735" y="1490"/>
                  </a:moveTo>
                  <a:cubicBezTo>
                    <a:pt x="799" y="1713"/>
                    <a:pt x="850" y="1937"/>
                    <a:pt x="894" y="2157"/>
                  </a:cubicBezTo>
                  <a:cubicBezTo>
                    <a:pt x="901" y="2189"/>
                    <a:pt x="909" y="2221"/>
                    <a:pt x="916" y="2254"/>
                  </a:cubicBezTo>
                  <a:lnTo>
                    <a:pt x="916" y="2254"/>
                  </a:lnTo>
                  <a:cubicBezTo>
                    <a:pt x="869" y="1994"/>
                    <a:pt x="810" y="1738"/>
                    <a:pt x="735" y="1490"/>
                  </a:cubicBezTo>
                  <a:close/>
                  <a:moveTo>
                    <a:pt x="916" y="2254"/>
                  </a:moveTo>
                  <a:cubicBezTo>
                    <a:pt x="1062" y="3073"/>
                    <a:pt x="1081" y="3926"/>
                    <a:pt x="1043" y="4671"/>
                  </a:cubicBezTo>
                  <a:cubicBezTo>
                    <a:pt x="1043" y="4677"/>
                    <a:pt x="1050" y="4680"/>
                    <a:pt x="1056" y="4680"/>
                  </a:cubicBezTo>
                  <a:cubicBezTo>
                    <a:pt x="1062" y="4680"/>
                    <a:pt x="1068" y="4677"/>
                    <a:pt x="1068" y="4671"/>
                  </a:cubicBezTo>
                  <a:cubicBezTo>
                    <a:pt x="1140" y="3858"/>
                    <a:pt x="1085" y="3045"/>
                    <a:pt x="916" y="2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588575" y="3414500"/>
              <a:ext cx="25400" cy="26575"/>
            </a:xfrm>
            <a:custGeom>
              <a:avLst/>
              <a:gdLst/>
              <a:ahLst/>
              <a:cxnLst/>
              <a:rect l="l" t="t" r="r" b="b"/>
              <a:pathLst>
                <a:path w="1016" h="1063" extrusionOk="0">
                  <a:moveTo>
                    <a:pt x="1010" y="0"/>
                  </a:moveTo>
                  <a:cubicBezTo>
                    <a:pt x="1008" y="0"/>
                    <a:pt x="1006" y="1"/>
                    <a:pt x="1004" y="4"/>
                  </a:cubicBezTo>
                  <a:cubicBezTo>
                    <a:pt x="606" y="277"/>
                    <a:pt x="257" y="626"/>
                    <a:pt x="8" y="1037"/>
                  </a:cubicBezTo>
                  <a:cubicBezTo>
                    <a:pt x="1" y="1052"/>
                    <a:pt x="7" y="1063"/>
                    <a:pt x="16" y="1063"/>
                  </a:cubicBezTo>
                  <a:cubicBezTo>
                    <a:pt x="22" y="1063"/>
                    <a:pt x="28" y="1059"/>
                    <a:pt x="33" y="1049"/>
                  </a:cubicBezTo>
                  <a:cubicBezTo>
                    <a:pt x="295" y="663"/>
                    <a:pt x="631" y="302"/>
                    <a:pt x="1004" y="16"/>
                  </a:cubicBezTo>
                  <a:cubicBezTo>
                    <a:pt x="1014" y="16"/>
                    <a:pt x="101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5588450" y="3432000"/>
              <a:ext cx="24300" cy="13400"/>
            </a:xfrm>
            <a:custGeom>
              <a:avLst/>
              <a:gdLst/>
              <a:ahLst/>
              <a:cxnLst/>
              <a:rect l="l" t="t" r="r" b="b"/>
              <a:pathLst>
                <a:path w="972" h="536" extrusionOk="0">
                  <a:moveTo>
                    <a:pt x="785" y="1"/>
                  </a:moveTo>
                  <a:cubicBezTo>
                    <a:pt x="499" y="137"/>
                    <a:pt x="237" y="299"/>
                    <a:pt x="1" y="523"/>
                  </a:cubicBezTo>
                  <a:cubicBezTo>
                    <a:pt x="1" y="523"/>
                    <a:pt x="13" y="536"/>
                    <a:pt x="13" y="536"/>
                  </a:cubicBezTo>
                  <a:cubicBezTo>
                    <a:pt x="200" y="349"/>
                    <a:pt x="412" y="200"/>
                    <a:pt x="648" y="88"/>
                  </a:cubicBezTo>
                  <a:cubicBezTo>
                    <a:pt x="673" y="75"/>
                    <a:pt x="710" y="63"/>
                    <a:pt x="735" y="38"/>
                  </a:cubicBezTo>
                  <a:lnTo>
                    <a:pt x="785" y="200"/>
                  </a:lnTo>
                  <a:cubicBezTo>
                    <a:pt x="772" y="287"/>
                    <a:pt x="573" y="349"/>
                    <a:pt x="499" y="374"/>
                  </a:cubicBezTo>
                  <a:cubicBezTo>
                    <a:pt x="399" y="424"/>
                    <a:pt x="287" y="461"/>
                    <a:pt x="175" y="511"/>
                  </a:cubicBezTo>
                  <a:cubicBezTo>
                    <a:pt x="175" y="511"/>
                    <a:pt x="175" y="523"/>
                    <a:pt x="187" y="523"/>
                  </a:cubicBezTo>
                  <a:cubicBezTo>
                    <a:pt x="349" y="461"/>
                    <a:pt x="972" y="312"/>
                    <a:pt x="797" y="13"/>
                  </a:cubicBezTo>
                  <a:cubicBezTo>
                    <a:pt x="785" y="1"/>
                    <a:pt x="785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5649525" y="3292050"/>
              <a:ext cx="113425" cy="53900"/>
            </a:xfrm>
            <a:custGeom>
              <a:avLst/>
              <a:gdLst/>
              <a:ahLst/>
              <a:cxnLst/>
              <a:rect l="l" t="t" r="r" b="b"/>
              <a:pathLst>
                <a:path w="4537" h="2156" extrusionOk="0">
                  <a:moveTo>
                    <a:pt x="22" y="0"/>
                  </a:moveTo>
                  <a:cubicBezTo>
                    <a:pt x="11" y="0"/>
                    <a:pt x="1" y="18"/>
                    <a:pt x="10" y="35"/>
                  </a:cubicBezTo>
                  <a:cubicBezTo>
                    <a:pt x="629" y="755"/>
                    <a:pt x="2156" y="2156"/>
                    <a:pt x="3374" y="2156"/>
                  </a:cubicBezTo>
                  <a:cubicBezTo>
                    <a:pt x="3820" y="2156"/>
                    <a:pt x="4224" y="1968"/>
                    <a:pt x="4527" y="1492"/>
                  </a:cubicBezTo>
                  <a:cubicBezTo>
                    <a:pt x="4536" y="1473"/>
                    <a:pt x="4519" y="1462"/>
                    <a:pt x="4504" y="1462"/>
                  </a:cubicBezTo>
                  <a:cubicBezTo>
                    <a:pt x="4498" y="1462"/>
                    <a:pt x="4493" y="1463"/>
                    <a:pt x="4490" y="1467"/>
                  </a:cubicBezTo>
                  <a:cubicBezTo>
                    <a:pt x="4173" y="1909"/>
                    <a:pt x="3773" y="2085"/>
                    <a:pt x="3341" y="2085"/>
                  </a:cubicBezTo>
                  <a:cubicBezTo>
                    <a:pt x="2144" y="2085"/>
                    <a:pt x="693" y="742"/>
                    <a:pt x="34" y="11"/>
                  </a:cubicBezTo>
                  <a:cubicBezTo>
                    <a:pt x="31" y="3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5764650" y="3296225"/>
              <a:ext cx="15800" cy="28900"/>
            </a:xfrm>
            <a:custGeom>
              <a:avLst/>
              <a:gdLst/>
              <a:ahLst/>
              <a:cxnLst/>
              <a:rect l="l" t="t" r="r" b="b"/>
              <a:pathLst>
                <a:path w="632" h="1156" extrusionOk="0">
                  <a:moveTo>
                    <a:pt x="617" y="0"/>
                  </a:moveTo>
                  <a:cubicBezTo>
                    <a:pt x="614" y="0"/>
                    <a:pt x="610" y="2"/>
                    <a:pt x="607" y="5"/>
                  </a:cubicBezTo>
                  <a:cubicBezTo>
                    <a:pt x="457" y="404"/>
                    <a:pt x="258" y="789"/>
                    <a:pt x="9" y="1125"/>
                  </a:cubicBezTo>
                  <a:cubicBezTo>
                    <a:pt x="0" y="1144"/>
                    <a:pt x="11" y="1155"/>
                    <a:pt x="23" y="1155"/>
                  </a:cubicBezTo>
                  <a:cubicBezTo>
                    <a:pt x="27" y="1155"/>
                    <a:pt x="31" y="1154"/>
                    <a:pt x="34" y="1150"/>
                  </a:cubicBezTo>
                  <a:cubicBezTo>
                    <a:pt x="321" y="814"/>
                    <a:pt x="520" y="429"/>
                    <a:pt x="632" y="18"/>
                  </a:cubicBezTo>
                  <a:cubicBezTo>
                    <a:pt x="632" y="9"/>
                    <a:pt x="62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5740700" y="3404975"/>
              <a:ext cx="8950" cy="14425"/>
            </a:xfrm>
            <a:custGeom>
              <a:avLst/>
              <a:gdLst/>
              <a:ahLst/>
              <a:cxnLst/>
              <a:rect l="l" t="t" r="r" b="b"/>
              <a:pathLst>
                <a:path w="358" h="577" extrusionOk="0">
                  <a:moveTo>
                    <a:pt x="35" y="1"/>
                  </a:moveTo>
                  <a:cubicBezTo>
                    <a:pt x="16" y="1"/>
                    <a:pt x="0" y="19"/>
                    <a:pt x="9" y="36"/>
                  </a:cubicBezTo>
                  <a:cubicBezTo>
                    <a:pt x="109" y="223"/>
                    <a:pt x="208" y="410"/>
                    <a:pt x="333" y="571"/>
                  </a:cubicBezTo>
                  <a:cubicBezTo>
                    <a:pt x="336" y="575"/>
                    <a:pt x="340" y="576"/>
                    <a:pt x="343" y="576"/>
                  </a:cubicBezTo>
                  <a:cubicBezTo>
                    <a:pt x="351" y="576"/>
                    <a:pt x="358" y="568"/>
                    <a:pt x="358" y="559"/>
                  </a:cubicBezTo>
                  <a:cubicBezTo>
                    <a:pt x="270" y="372"/>
                    <a:pt x="171" y="186"/>
                    <a:pt x="59" y="11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737275" y="3408350"/>
              <a:ext cx="14875" cy="6325"/>
            </a:xfrm>
            <a:custGeom>
              <a:avLst/>
              <a:gdLst/>
              <a:ahLst/>
              <a:cxnLst/>
              <a:rect l="l" t="t" r="r" b="b"/>
              <a:pathLst>
                <a:path w="595" h="253" extrusionOk="0">
                  <a:moveTo>
                    <a:pt x="569" y="1"/>
                  </a:moveTo>
                  <a:cubicBezTo>
                    <a:pt x="395" y="88"/>
                    <a:pt x="208" y="150"/>
                    <a:pt x="22" y="212"/>
                  </a:cubicBezTo>
                  <a:cubicBezTo>
                    <a:pt x="0" y="223"/>
                    <a:pt x="6" y="252"/>
                    <a:pt x="24" y="252"/>
                  </a:cubicBezTo>
                  <a:cubicBezTo>
                    <a:pt x="27" y="252"/>
                    <a:pt x="31" y="251"/>
                    <a:pt x="34" y="250"/>
                  </a:cubicBezTo>
                  <a:cubicBezTo>
                    <a:pt x="233" y="212"/>
                    <a:pt x="407" y="138"/>
                    <a:pt x="582" y="26"/>
                  </a:cubicBezTo>
                  <a:cubicBezTo>
                    <a:pt x="594" y="13"/>
                    <a:pt x="582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643750" y="3322025"/>
              <a:ext cx="9150" cy="14475"/>
            </a:xfrm>
            <a:custGeom>
              <a:avLst/>
              <a:gdLst/>
              <a:ahLst/>
              <a:cxnLst/>
              <a:rect l="l" t="t" r="r" b="b"/>
              <a:pathLst>
                <a:path w="366" h="579" extrusionOk="0">
                  <a:moveTo>
                    <a:pt x="32" y="0"/>
                  </a:moveTo>
                  <a:cubicBezTo>
                    <a:pt x="16" y="0"/>
                    <a:pt x="0" y="19"/>
                    <a:pt x="17" y="44"/>
                  </a:cubicBezTo>
                  <a:cubicBezTo>
                    <a:pt x="104" y="230"/>
                    <a:pt x="216" y="405"/>
                    <a:pt x="340" y="579"/>
                  </a:cubicBezTo>
                  <a:cubicBezTo>
                    <a:pt x="340" y="579"/>
                    <a:pt x="365" y="579"/>
                    <a:pt x="353" y="566"/>
                  </a:cubicBezTo>
                  <a:cubicBezTo>
                    <a:pt x="278" y="367"/>
                    <a:pt x="166" y="181"/>
                    <a:pt x="54" y="19"/>
                  </a:cubicBezTo>
                  <a:cubicBezTo>
                    <a:pt x="50" y="6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640100" y="3325475"/>
              <a:ext cx="14875" cy="6375"/>
            </a:xfrm>
            <a:custGeom>
              <a:avLst/>
              <a:gdLst/>
              <a:ahLst/>
              <a:cxnLst/>
              <a:rect l="l" t="t" r="r" b="b"/>
              <a:pathLst>
                <a:path w="595" h="255" extrusionOk="0">
                  <a:moveTo>
                    <a:pt x="584" y="0"/>
                  </a:moveTo>
                  <a:cubicBezTo>
                    <a:pt x="581" y="0"/>
                    <a:pt x="577" y="2"/>
                    <a:pt x="573" y="5"/>
                  </a:cubicBezTo>
                  <a:cubicBezTo>
                    <a:pt x="399" y="80"/>
                    <a:pt x="212" y="155"/>
                    <a:pt x="38" y="204"/>
                  </a:cubicBezTo>
                  <a:cubicBezTo>
                    <a:pt x="1" y="217"/>
                    <a:pt x="13" y="254"/>
                    <a:pt x="51" y="254"/>
                  </a:cubicBezTo>
                  <a:cubicBezTo>
                    <a:pt x="237" y="204"/>
                    <a:pt x="424" y="130"/>
                    <a:pt x="586" y="18"/>
                  </a:cubicBezTo>
                  <a:cubicBezTo>
                    <a:pt x="595" y="9"/>
                    <a:pt x="591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617475" y="3513575"/>
              <a:ext cx="8975" cy="14400"/>
            </a:xfrm>
            <a:custGeom>
              <a:avLst/>
              <a:gdLst/>
              <a:ahLst/>
              <a:cxnLst/>
              <a:rect l="l" t="t" r="r" b="b"/>
              <a:pathLst>
                <a:path w="359" h="576" extrusionOk="0">
                  <a:moveTo>
                    <a:pt x="36" y="0"/>
                  </a:moveTo>
                  <a:cubicBezTo>
                    <a:pt x="17" y="0"/>
                    <a:pt x="1" y="18"/>
                    <a:pt x="10" y="36"/>
                  </a:cubicBezTo>
                  <a:cubicBezTo>
                    <a:pt x="97" y="222"/>
                    <a:pt x="209" y="397"/>
                    <a:pt x="333" y="571"/>
                  </a:cubicBezTo>
                  <a:cubicBezTo>
                    <a:pt x="337" y="574"/>
                    <a:pt x="341" y="576"/>
                    <a:pt x="344" y="576"/>
                  </a:cubicBezTo>
                  <a:cubicBezTo>
                    <a:pt x="352" y="576"/>
                    <a:pt x="358" y="567"/>
                    <a:pt x="358" y="558"/>
                  </a:cubicBezTo>
                  <a:cubicBezTo>
                    <a:pt x="271" y="359"/>
                    <a:pt x="171" y="185"/>
                    <a:pt x="59" y="11"/>
                  </a:cubicBezTo>
                  <a:cubicBezTo>
                    <a:pt x="52" y="3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614050" y="3516850"/>
              <a:ext cx="14825" cy="6400"/>
            </a:xfrm>
            <a:custGeom>
              <a:avLst/>
              <a:gdLst/>
              <a:ahLst/>
              <a:cxnLst/>
              <a:rect l="l" t="t" r="r" b="b"/>
              <a:pathLst>
                <a:path w="593" h="256" extrusionOk="0">
                  <a:moveTo>
                    <a:pt x="577" y="1"/>
                  </a:moveTo>
                  <a:cubicBezTo>
                    <a:pt x="575" y="1"/>
                    <a:pt x="572" y="2"/>
                    <a:pt x="570" y="4"/>
                  </a:cubicBezTo>
                  <a:cubicBezTo>
                    <a:pt x="396" y="79"/>
                    <a:pt x="209" y="154"/>
                    <a:pt x="22" y="203"/>
                  </a:cubicBezTo>
                  <a:cubicBezTo>
                    <a:pt x="0" y="214"/>
                    <a:pt x="8" y="255"/>
                    <a:pt x="27" y="255"/>
                  </a:cubicBezTo>
                  <a:cubicBezTo>
                    <a:pt x="29" y="255"/>
                    <a:pt x="32" y="254"/>
                    <a:pt x="35" y="253"/>
                  </a:cubicBezTo>
                  <a:cubicBezTo>
                    <a:pt x="234" y="203"/>
                    <a:pt x="408" y="129"/>
                    <a:pt x="582" y="17"/>
                  </a:cubicBezTo>
                  <a:cubicBezTo>
                    <a:pt x="592" y="17"/>
                    <a:pt x="58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641475" y="3430375"/>
              <a:ext cx="10075" cy="18700"/>
            </a:xfrm>
            <a:custGeom>
              <a:avLst/>
              <a:gdLst/>
              <a:ahLst/>
              <a:cxnLst/>
              <a:rect l="l" t="t" r="r" b="b"/>
              <a:pathLst>
                <a:path w="403" h="748" extrusionOk="0">
                  <a:moveTo>
                    <a:pt x="42" y="0"/>
                  </a:moveTo>
                  <a:cubicBezTo>
                    <a:pt x="20" y="0"/>
                    <a:pt x="1" y="18"/>
                    <a:pt x="8" y="41"/>
                  </a:cubicBezTo>
                  <a:cubicBezTo>
                    <a:pt x="83" y="302"/>
                    <a:pt x="195" y="539"/>
                    <a:pt x="356" y="738"/>
                  </a:cubicBezTo>
                  <a:cubicBezTo>
                    <a:pt x="364" y="745"/>
                    <a:pt x="371" y="748"/>
                    <a:pt x="377" y="748"/>
                  </a:cubicBezTo>
                  <a:cubicBezTo>
                    <a:pt x="393" y="748"/>
                    <a:pt x="403" y="730"/>
                    <a:pt x="394" y="713"/>
                  </a:cubicBezTo>
                  <a:cubicBezTo>
                    <a:pt x="269" y="489"/>
                    <a:pt x="170" y="265"/>
                    <a:pt x="83" y="28"/>
                  </a:cubicBezTo>
                  <a:cubicBezTo>
                    <a:pt x="73" y="8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5634825" y="3438150"/>
              <a:ext cx="21675" cy="6950"/>
            </a:xfrm>
            <a:custGeom>
              <a:avLst/>
              <a:gdLst/>
              <a:ahLst/>
              <a:cxnLst/>
              <a:rect l="l" t="t" r="r" b="b"/>
              <a:pathLst>
                <a:path w="867" h="278" extrusionOk="0">
                  <a:moveTo>
                    <a:pt x="835" y="0"/>
                  </a:moveTo>
                  <a:cubicBezTo>
                    <a:pt x="831" y="0"/>
                    <a:pt x="826" y="1"/>
                    <a:pt x="822" y="4"/>
                  </a:cubicBezTo>
                  <a:cubicBezTo>
                    <a:pt x="585" y="116"/>
                    <a:pt x="311" y="190"/>
                    <a:pt x="38" y="215"/>
                  </a:cubicBezTo>
                  <a:cubicBezTo>
                    <a:pt x="0" y="215"/>
                    <a:pt x="0" y="277"/>
                    <a:pt x="38" y="277"/>
                  </a:cubicBezTo>
                  <a:cubicBezTo>
                    <a:pt x="324" y="277"/>
                    <a:pt x="610" y="190"/>
                    <a:pt x="847" y="41"/>
                  </a:cubicBezTo>
                  <a:cubicBezTo>
                    <a:pt x="867" y="21"/>
                    <a:pt x="854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5581750" y="3331575"/>
              <a:ext cx="9125" cy="20000"/>
            </a:xfrm>
            <a:custGeom>
              <a:avLst/>
              <a:gdLst/>
              <a:ahLst/>
              <a:cxnLst/>
              <a:rect l="l" t="t" r="r" b="b"/>
              <a:pathLst>
                <a:path w="365" h="800" extrusionOk="0">
                  <a:moveTo>
                    <a:pt x="37" y="0"/>
                  </a:moveTo>
                  <a:cubicBezTo>
                    <a:pt x="18" y="0"/>
                    <a:pt x="0" y="13"/>
                    <a:pt x="7" y="35"/>
                  </a:cubicBezTo>
                  <a:cubicBezTo>
                    <a:pt x="32" y="184"/>
                    <a:pt x="70" y="321"/>
                    <a:pt x="132" y="458"/>
                  </a:cubicBezTo>
                  <a:cubicBezTo>
                    <a:pt x="169" y="583"/>
                    <a:pt x="231" y="695"/>
                    <a:pt x="331" y="794"/>
                  </a:cubicBezTo>
                  <a:cubicBezTo>
                    <a:pt x="335" y="798"/>
                    <a:pt x="339" y="799"/>
                    <a:pt x="344" y="799"/>
                  </a:cubicBezTo>
                  <a:cubicBezTo>
                    <a:pt x="355" y="799"/>
                    <a:pt x="365" y="791"/>
                    <a:pt x="356" y="782"/>
                  </a:cubicBezTo>
                  <a:cubicBezTo>
                    <a:pt x="231" y="533"/>
                    <a:pt x="132" y="284"/>
                    <a:pt x="70" y="23"/>
                  </a:cubicBezTo>
                  <a:cubicBezTo>
                    <a:pt x="64" y="7"/>
                    <a:pt x="5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571025" y="3338900"/>
              <a:ext cx="25450" cy="7275"/>
            </a:xfrm>
            <a:custGeom>
              <a:avLst/>
              <a:gdLst/>
              <a:ahLst/>
              <a:cxnLst/>
              <a:rect l="l" t="t" r="r" b="b"/>
              <a:pathLst>
                <a:path w="1018" h="291" extrusionOk="0">
                  <a:moveTo>
                    <a:pt x="982" y="1"/>
                  </a:moveTo>
                  <a:cubicBezTo>
                    <a:pt x="979" y="1"/>
                    <a:pt x="975" y="2"/>
                    <a:pt x="972" y="3"/>
                  </a:cubicBezTo>
                  <a:cubicBezTo>
                    <a:pt x="732" y="145"/>
                    <a:pt x="455" y="220"/>
                    <a:pt x="165" y="220"/>
                  </a:cubicBezTo>
                  <a:cubicBezTo>
                    <a:pt x="123" y="220"/>
                    <a:pt x="81" y="218"/>
                    <a:pt x="38" y="215"/>
                  </a:cubicBezTo>
                  <a:cubicBezTo>
                    <a:pt x="1" y="215"/>
                    <a:pt x="1" y="277"/>
                    <a:pt x="38" y="277"/>
                  </a:cubicBezTo>
                  <a:cubicBezTo>
                    <a:pt x="100" y="286"/>
                    <a:pt x="163" y="291"/>
                    <a:pt x="225" y="291"/>
                  </a:cubicBezTo>
                  <a:cubicBezTo>
                    <a:pt x="501" y="291"/>
                    <a:pt x="773" y="203"/>
                    <a:pt x="997" y="41"/>
                  </a:cubicBezTo>
                  <a:cubicBezTo>
                    <a:pt x="1018" y="30"/>
                    <a:pt x="100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5539075" y="3374000"/>
              <a:ext cx="6775" cy="10100"/>
            </a:xfrm>
            <a:custGeom>
              <a:avLst/>
              <a:gdLst/>
              <a:ahLst/>
              <a:cxnLst/>
              <a:rect l="l" t="t" r="r" b="b"/>
              <a:pathLst>
                <a:path w="271" h="404" extrusionOk="0">
                  <a:moveTo>
                    <a:pt x="33" y="1"/>
                  </a:moveTo>
                  <a:cubicBezTo>
                    <a:pt x="18" y="1"/>
                    <a:pt x="0" y="12"/>
                    <a:pt x="9" y="31"/>
                  </a:cubicBezTo>
                  <a:cubicBezTo>
                    <a:pt x="84" y="155"/>
                    <a:pt x="159" y="280"/>
                    <a:pt x="246" y="404"/>
                  </a:cubicBezTo>
                  <a:cubicBezTo>
                    <a:pt x="258" y="404"/>
                    <a:pt x="271" y="404"/>
                    <a:pt x="258" y="392"/>
                  </a:cubicBezTo>
                  <a:cubicBezTo>
                    <a:pt x="196" y="255"/>
                    <a:pt x="121" y="130"/>
                    <a:pt x="47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5535875" y="3377550"/>
              <a:ext cx="15900" cy="4700"/>
            </a:xfrm>
            <a:custGeom>
              <a:avLst/>
              <a:gdLst/>
              <a:ahLst/>
              <a:cxnLst/>
              <a:rect l="l" t="t" r="r" b="b"/>
              <a:pathLst>
                <a:path w="636" h="188" extrusionOk="0">
                  <a:moveTo>
                    <a:pt x="623" y="1"/>
                  </a:moveTo>
                  <a:cubicBezTo>
                    <a:pt x="424" y="50"/>
                    <a:pt x="225" y="100"/>
                    <a:pt x="25" y="150"/>
                  </a:cubicBezTo>
                  <a:cubicBezTo>
                    <a:pt x="1" y="150"/>
                    <a:pt x="13" y="187"/>
                    <a:pt x="25" y="187"/>
                  </a:cubicBezTo>
                  <a:cubicBezTo>
                    <a:pt x="237" y="150"/>
                    <a:pt x="436" y="100"/>
                    <a:pt x="623" y="13"/>
                  </a:cubicBezTo>
                  <a:cubicBezTo>
                    <a:pt x="635" y="13"/>
                    <a:pt x="63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535575" y="3437975"/>
              <a:ext cx="10225" cy="17150"/>
            </a:xfrm>
            <a:custGeom>
              <a:avLst/>
              <a:gdLst/>
              <a:ahLst/>
              <a:cxnLst/>
              <a:rect l="l" t="t" r="r" b="b"/>
              <a:pathLst>
                <a:path w="409" h="686" extrusionOk="0">
                  <a:moveTo>
                    <a:pt x="26" y="0"/>
                  </a:moveTo>
                  <a:cubicBezTo>
                    <a:pt x="13" y="0"/>
                    <a:pt x="0" y="14"/>
                    <a:pt x="0" y="35"/>
                  </a:cubicBezTo>
                  <a:cubicBezTo>
                    <a:pt x="50" y="259"/>
                    <a:pt x="162" y="558"/>
                    <a:pt x="373" y="683"/>
                  </a:cubicBezTo>
                  <a:cubicBezTo>
                    <a:pt x="378" y="685"/>
                    <a:pt x="382" y="686"/>
                    <a:pt x="386" y="686"/>
                  </a:cubicBezTo>
                  <a:cubicBezTo>
                    <a:pt x="402" y="686"/>
                    <a:pt x="408" y="668"/>
                    <a:pt x="398" y="658"/>
                  </a:cubicBezTo>
                  <a:cubicBezTo>
                    <a:pt x="336" y="558"/>
                    <a:pt x="261" y="471"/>
                    <a:pt x="199" y="371"/>
                  </a:cubicBezTo>
                  <a:cubicBezTo>
                    <a:pt x="137" y="259"/>
                    <a:pt x="87" y="147"/>
                    <a:pt x="50" y="23"/>
                  </a:cubicBezTo>
                  <a:cubicBezTo>
                    <a:pt x="45" y="7"/>
                    <a:pt x="35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530900" y="3443750"/>
              <a:ext cx="24225" cy="6125"/>
            </a:xfrm>
            <a:custGeom>
              <a:avLst/>
              <a:gdLst/>
              <a:ahLst/>
              <a:cxnLst/>
              <a:rect l="l" t="t" r="r" b="b"/>
              <a:pathLst>
                <a:path w="969" h="245" extrusionOk="0">
                  <a:moveTo>
                    <a:pt x="953" y="0"/>
                  </a:moveTo>
                  <a:cubicBezTo>
                    <a:pt x="951" y="0"/>
                    <a:pt x="949" y="1"/>
                    <a:pt x="946" y="4"/>
                  </a:cubicBezTo>
                  <a:cubicBezTo>
                    <a:pt x="648" y="116"/>
                    <a:pt x="349" y="178"/>
                    <a:pt x="38" y="190"/>
                  </a:cubicBezTo>
                  <a:cubicBezTo>
                    <a:pt x="0" y="190"/>
                    <a:pt x="0" y="240"/>
                    <a:pt x="38" y="240"/>
                  </a:cubicBezTo>
                  <a:cubicBezTo>
                    <a:pt x="78" y="243"/>
                    <a:pt x="119" y="245"/>
                    <a:pt x="159" y="245"/>
                  </a:cubicBezTo>
                  <a:cubicBezTo>
                    <a:pt x="439" y="245"/>
                    <a:pt x="709" y="170"/>
                    <a:pt x="959" y="28"/>
                  </a:cubicBezTo>
                  <a:cubicBezTo>
                    <a:pt x="969" y="18"/>
                    <a:pt x="96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5672275" y="3376150"/>
              <a:ext cx="6450" cy="12450"/>
            </a:xfrm>
            <a:custGeom>
              <a:avLst/>
              <a:gdLst/>
              <a:ahLst/>
              <a:cxnLst/>
              <a:rect l="l" t="t" r="r" b="b"/>
              <a:pathLst>
                <a:path w="258" h="498" extrusionOk="0">
                  <a:moveTo>
                    <a:pt x="35" y="1"/>
                  </a:moveTo>
                  <a:cubicBezTo>
                    <a:pt x="18" y="1"/>
                    <a:pt x="0" y="20"/>
                    <a:pt x="8" y="44"/>
                  </a:cubicBezTo>
                  <a:cubicBezTo>
                    <a:pt x="70" y="194"/>
                    <a:pt x="145" y="343"/>
                    <a:pt x="220" y="492"/>
                  </a:cubicBezTo>
                  <a:cubicBezTo>
                    <a:pt x="223" y="496"/>
                    <a:pt x="228" y="497"/>
                    <a:pt x="233" y="497"/>
                  </a:cubicBezTo>
                  <a:cubicBezTo>
                    <a:pt x="245" y="497"/>
                    <a:pt x="257" y="489"/>
                    <a:pt x="257" y="480"/>
                  </a:cubicBezTo>
                  <a:cubicBezTo>
                    <a:pt x="195" y="318"/>
                    <a:pt x="133" y="169"/>
                    <a:pt x="58" y="19"/>
                  </a:cubicBezTo>
                  <a:cubicBezTo>
                    <a:pt x="54" y="6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664150" y="3381900"/>
              <a:ext cx="23275" cy="6000"/>
            </a:xfrm>
            <a:custGeom>
              <a:avLst/>
              <a:gdLst/>
              <a:ahLst/>
              <a:cxnLst/>
              <a:rect l="l" t="t" r="r" b="b"/>
              <a:pathLst>
                <a:path w="931" h="240" extrusionOk="0">
                  <a:moveTo>
                    <a:pt x="906" y="1"/>
                  </a:moveTo>
                  <a:cubicBezTo>
                    <a:pt x="594" y="13"/>
                    <a:pt x="296" y="76"/>
                    <a:pt x="22" y="200"/>
                  </a:cubicBezTo>
                  <a:cubicBezTo>
                    <a:pt x="1" y="211"/>
                    <a:pt x="7" y="240"/>
                    <a:pt x="25" y="240"/>
                  </a:cubicBezTo>
                  <a:cubicBezTo>
                    <a:pt x="28" y="240"/>
                    <a:pt x="31" y="239"/>
                    <a:pt x="34" y="237"/>
                  </a:cubicBezTo>
                  <a:cubicBezTo>
                    <a:pt x="321" y="138"/>
                    <a:pt x="607" y="76"/>
                    <a:pt x="906" y="38"/>
                  </a:cubicBezTo>
                  <a:cubicBezTo>
                    <a:pt x="931" y="38"/>
                    <a:pt x="93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5743575" y="3470025"/>
              <a:ext cx="8775" cy="14400"/>
            </a:xfrm>
            <a:custGeom>
              <a:avLst/>
              <a:gdLst/>
              <a:ahLst/>
              <a:cxnLst/>
              <a:rect l="l" t="t" r="r" b="b"/>
              <a:pathLst>
                <a:path w="351" h="576" extrusionOk="0">
                  <a:moveTo>
                    <a:pt x="38" y="0"/>
                  </a:moveTo>
                  <a:cubicBezTo>
                    <a:pt x="21" y="0"/>
                    <a:pt x="1" y="18"/>
                    <a:pt x="19" y="35"/>
                  </a:cubicBezTo>
                  <a:cubicBezTo>
                    <a:pt x="106" y="222"/>
                    <a:pt x="205" y="396"/>
                    <a:pt x="317" y="570"/>
                  </a:cubicBezTo>
                  <a:cubicBezTo>
                    <a:pt x="321" y="574"/>
                    <a:pt x="326" y="576"/>
                    <a:pt x="330" y="576"/>
                  </a:cubicBezTo>
                  <a:cubicBezTo>
                    <a:pt x="341" y="576"/>
                    <a:pt x="351" y="567"/>
                    <a:pt x="342" y="558"/>
                  </a:cubicBezTo>
                  <a:cubicBezTo>
                    <a:pt x="268" y="371"/>
                    <a:pt x="168" y="185"/>
                    <a:pt x="56" y="10"/>
                  </a:cubicBezTo>
                  <a:cubicBezTo>
                    <a:pt x="52" y="3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5739450" y="3473075"/>
              <a:ext cx="16725" cy="5975"/>
            </a:xfrm>
            <a:custGeom>
              <a:avLst/>
              <a:gdLst/>
              <a:ahLst/>
              <a:cxnLst/>
              <a:rect l="l" t="t" r="r" b="b"/>
              <a:pathLst>
                <a:path w="669" h="239" extrusionOk="0">
                  <a:moveTo>
                    <a:pt x="657" y="0"/>
                  </a:moveTo>
                  <a:cubicBezTo>
                    <a:pt x="445" y="25"/>
                    <a:pt x="233" y="88"/>
                    <a:pt x="34" y="175"/>
                  </a:cubicBezTo>
                  <a:cubicBezTo>
                    <a:pt x="1" y="197"/>
                    <a:pt x="17" y="239"/>
                    <a:pt x="48" y="239"/>
                  </a:cubicBezTo>
                  <a:cubicBezTo>
                    <a:pt x="51" y="239"/>
                    <a:pt x="55" y="238"/>
                    <a:pt x="59" y="237"/>
                  </a:cubicBezTo>
                  <a:cubicBezTo>
                    <a:pt x="258" y="150"/>
                    <a:pt x="457" y="88"/>
                    <a:pt x="657" y="38"/>
                  </a:cubicBezTo>
                  <a:cubicBezTo>
                    <a:pt x="669" y="25"/>
                    <a:pt x="669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5699325" y="3524250"/>
              <a:ext cx="6450" cy="18150"/>
            </a:xfrm>
            <a:custGeom>
              <a:avLst/>
              <a:gdLst/>
              <a:ahLst/>
              <a:cxnLst/>
              <a:rect l="l" t="t" r="r" b="b"/>
              <a:pathLst>
                <a:path w="258" h="726" extrusionOk="0">
                  <a:moveTo>
                    <a:pt x="45" y="1"/>
                  </a:moveTo>
                  <a:cubicBezTo>
                    <a:pt x="24" y="1"/>
                    <a:pt x="1" y="20"/>
                    <a:pt x="9" y="44"/>
                  </a:cubicBezTo>
                  <a:cubicBezTo>
                    <a:pt x="59" y="268"/>
                    <a:pt x="133" y="505"/>
                    <a:pt x="220" y="716"/>
                  </a:cubicBezTo>
                  <a:cubicBezTo>
                    <a:pt x="227" y="723"/>
                    <a:pt x="233" y="726"/>
                    <a:pt x="239" y="726"/>
                  </a:cubicBezTo>
                  <a:cubicBezTo>
                    <a:pt x="245" y="726"/>
                    <a:pt x="252" y="723"/>
                    <a:pt x="258" y="716"/>
                  </a:cubicBezTo>
                  <a:cubicBezTo>
                    <a:pt x="208" y="480"/>
                    <a:pt x="146" y="243"/>
                    <a:pt x="71" y="19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5690325" y="3525975"/>
              <a:ext cx="25100" cy="9400"/>
            </a:xfrm>
            <a:custGeom>
              <a:avLst/>
              <a:gdLst/>
              <a:ahLst/>
              <a:cxnLst/>
              <a:rect l="l" t="t" r="r" b="b"/>
              <a:pathLst>
                <a:path w="1004" h="376" extrusionOk="0">
                  <a:moveTo>
                    <a:pt x="979" y="0"/>
                  </a:moveTo>
                  <a:cubicBezTo>
                    <a:pt x="643" y="50"/>
                    <a:pt x="319" y="162"/>
                    <a:pt x="33" y="324"/>
                  </a:cubicBezTo>
                  <a:cubicBezTo>
                    <a:pt x="1" y="345"/>
                    <a:pt x="15" y="376"/>
                    <a:pt x="43" y="376"/>
                  </a:cubicBezTo>
                  <a:cubicBezTo>
                    <a:pt x="48" y="376"/>
                    <a:pt x="53" y="375"/>
                    <a:pt x="58" y="373"/>
                  </a:cubicBezTo>
                  <a:cubicBezTo>
                    <a:pt x="356" y="237"/>
                    <a:pt x="668" y="125"/>
                    <a:pt x="991" y="37"/>
                  </a:cubicBezTo>
                  <a:cubicBezTo>
                    <a:pt x="1004" y="25"/>
                    <a:pt x="100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5882300" y="3364575"/>
              <a:ext cx="6750" cy="13575"/>
            </a:xfrm>
            <a:custGeom>
              <a:avLst/>
              <a:gdLst/>
              <a:ahLst/>
              <a:cxnLst/>
              <a:rect l="l" t="t" r="r" b="b"/>
              <a:pathLst>
                <a:path w="270" h="543" extrusionOk="0">
                  <a:moveTo>
                    <a:pt x="45" y="0"/>
                  </a:moveTo>
                  <a:cubicBezTo>
                    <a:pt x="25" y="0"/>
                    <a:pt x="0" y="17"/>
                    <a:pt x="8" y="47"/>
                  </a:cubicBezTo>
                  <a:cubicBezTo>
                    <a:pt x="33" y="221"/>
                    <a:pt x="107" y="395"/>
                    <a:pt x="232" y="532"/>
                  </a:cubicBezTo>
                  <a:cubicBezTo>
                    <a:pt x="236" y="539"/>
                    <a:pt x="240" y="542"/>
                    <a:pt x="245" y="542"/>
                  </a:cubicBezTo>
                  <a:cubicBezTo>
                    <a:pt x="257" y="542"/>
                    <a:pt x="269" y="525"/>
                    <a:pt x="269" y="507"/>
                  </a:cubicBezTo>
                  <a:cubicBezTo>
                    <a:pt x="182" y="358"/>
                    <a:pt x="120" y="196"/>
                    <a:pt x="70" y="22"/>
                  </a:cubicBezTo>
                  <a:cubicBezTo>
                    <a:pt x="70" y="7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5879200" y="3368850"/>
              <a:ext cx="14500" cy="7700"/>
            </a:xfrm>
            <a:custGeom>
              <a:avLst/>
              <a:gdLst/>
              <a:ahLst/>
              <a:cxnLst/>
              <a:rect l="l" t="t" r="r" b="b"/>
              <a:pathLst>
                <a:path w="580" h="308" extrusionOk="0">
                  <a:moveTo>
                    <a:pt x="567" y="0"/>
                  </a:moveTo>
                  <a:cubicBezTo>
                    <a:pt x="356" y="25"/>
                    <a:pt x="169" y="125"/>
                    <a:pt x="20" y="262"/>
                  </a:cubicBezTo>
                  <a:cubicBezTo>
                    <a:pt x="1" y="281"/>
                    <a:pt x="18" y="307"/>
                    <a:pt x="39" y="307"/>
                  </a:cubicBezTo>
                  <a:cubicBezTo>
                    <a:pt x="45" y="307"/>
                    <a:pt x="51" y="305"/>
                    <a:pt x="57" y="299"/>
                  </a:cubicBezTo>
                  <a:cubicBezTo>
                    <a:pt x="207" y="174"/>
                    <a:pt x="381" y="75"/>
                    <a:pt x="567" y="25"/>
                  </a:cubicBezTo>
                  <a:cubicBezTo>
                    <a:pt x="580" y="13"/>
                    <a:pt x="58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832400" y="3497575"/>
              <a:ext cx="6150" cy="23875"/>
            </a:xfrm>
            <a:custGeom>
              <a:avLst/>
              <a:gdLst/>
              <a:ahLst/>
              <a:cxnLst/>
              <a:rect l="l" t="t" r="r" b="b"/>
              <a:pathLst>
                <a:path w="246" h="955" extrusionOk="0">
                  <a:moveTo>
                    <a:pt x="206" y="0"/>
                  </a:moveTo>
                  <a:cubicBezTo>
                    <a:pt x="198" y="0"/>
                    <a:pt x="191" y="5"/>
                    <a:pt x="187" y="16"/>
                  </a:cubicBezTo>
                  <a:cubicBezTo>
                    <a:pt x="37" y="290"/>
                    <a:pt x="0" y="676"/>
                    <a:pt x="199" y="949"/>
                  </a:cubicBezTo>
                  <a:cubicBezTo>
                    <a:pt x="203" y="953"/>
                    <a:pt x="208" y="955"/>
                    <a:pt x="212" y="955"/>
                  </a:cubicBezTo>
                  <a:cubicBezTo>
                    <a:pt x="223" y="955"/>
                    <a:pt x="233" y="946"/>
                    <a:pt x="224" y="937"/>
                  </a:cubicBezTo>
                  <a:cubicBezTo>
                    <a:pt x="149" y="626"/>
                    <a:pt x="100" y="352"/>
                    <a:pt x="237" y="41"/>
                  </a:cubicBezTo>
                  <a:cubicBezTo>
                    <a:pt x="245" y="2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824000" y="3506050"/>
              <a:ext cx="31125" cy="4675"/>
            </a:xfrm>
            <a:custGeom>
              <a:avLst/>
              <a:gdLst/>
              <a:ahLst/>
              <a:cxnLst/>
              <a:rect l="l" t="t" r="r" b="b"/>
              <a:pathLst>
                <a:path w="1245" h="187" extrusionOk="0">
                  <a:moveTo>
                    <a:pt x="1232" y="1"/>
                  </a:moveTo>
                  <a:cubicBezTo>
                    <a:pt x="834" y="63"/>
                    <a:pt x="436" y="100"/>
                    <a:pt x="37" y="125"/>
                  </a:cubicBezTo>
                  <a:cubicBezTo>
                    <a:pt x="0" y="125"/>
                    <a:pt x="0" y="175"/>
                    <a:pt x="37" y="175"/>
                  </a:cubicBezTo>
                  <a:cubicBezTo>
                    <a:pt x="124" y="183"/>
                    <a:pt x="211" y="187"/>
                    <a:pt x="299" y="187"/>
                  </a:cubicBezTo>
                  <a:cubicBezTo>
                    <a:pt x="613" y="187"/>
                    <a:pt x="930" y="135"/>
                    <a:pt x="1232" y="38"/>
                  </a:cubicBezTo>
                  <a:cubicBezTo>
                    <a:pt x="1245" y="38"/>
                    <a:pt x="1245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819325" y="3409525"/>
              <a:ext cx="3450" cy="19825"/>
            </a:xfrm>
            <a:custGeom>
              <a:avLst/>
              <a:gdLst/>
              <a:ahLst/>
              <a:cxnLst/>
              <a:rect l="l" t="t" r="r" b="b"/>
              <a:pathLst>
                <a:path w="138" h="793" extrusionOk="0">
                  <a:moveTo>
                    <a:pt x="74" y="0"/>
                  </a:moveTo>
                  <a:cubicBezTo>
                    <a:pt x="60" y="0"/>
                    <a:pt x="44" y="10"/>
                    <a:pt x="38" y="28"/>
                  </a:cubicBezTo>
                  <a:cubicBezTo>
                    <a:pt x="0" y="277"/>
                    <a:pt x="13" y="539"/>
                    <a:pt x="100" y="788"/>
                  </a:cubicBezTo>
                  <a:cubicBezTo>
                    <a:pt x="104" y="791"/>
                    <a:pt x="108" y="793"/>
                    <a:pt x="113" y="793"/>
                  </a:cubicBezTo>
                  <a:cubicBezTo>
                    <a:pt x="125" y="793"/>
                    <a:pt x="137" y="784"/>
                    <a:pt x="137" y="775"/>
                  </a:cubicBezTo>
                  <a:cubicBezTo>
                    <a:pt x="125" y="651"/>
                    <a:pt x="100" y="526"/>
                    <a:pt x="88" y="402"/>
                  </a:cubicBezTo>
                  <a:cubicBezTo>
                    <a:pt x="75" y="277"/>
                    <a:pt x="88" y="153"/>
                    <a:pt x="100" y="28"/>
                  </a:cubicBezTo>
                  <a:cubicBezTo>
                    <a:pt x="100" y="10"/>
                    <a:pt x="8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808425" y="3416250"/>
              <a:ext cx="17675" cy="2775"/>
            </a:xfrm>
            <a:custGeom>
              <a:avLst/>
              <a:gdLst/>
              <a:ahLst/>
              <a:cxnLst/>
              <a:rect l="l" t="t" r="r" b="b"/>
              <a:pathLst>
                <a:path w="707" h="111" extrusionOk="0">
                  <a:moveTo>
                    <a:pt x="270" y="0"/>
                  </a:moveTo>
                  <a:cubicBezTo>
                    <a:pt x="192" y="0"/>
                    <a:pt x="114" y="7"/>
                    <a:pt x="38" y="21"/>
                  </a:cubicBezTo>
                  <a:cubicBezTo>
                    <a:pt x="1" y="33"/>
                    <a:pt x="13" y="83"/>
                    <a:pt x="51" y="83"/>
                  </a:cubicBezTo>
                  <a:cubicBezTo>
                    <a:pt x="121" y="74"/>
                    <a:pt x="193" y="70"/>
                    <a:pt x="266" y="70"/>
                  </a:cubicBezTo>
                  <a:cubicBezTo>
                    <a:pt x="400" y="70"/>
                    <a:pt x="536" y="84"/>
                    <a:pt x="673" y="108"/>
                  </a:cubicBezTo>
                  <a:cubicBezTo>
                    <a:pt x="676" y="110"/>
                    <a:pt x="680" y="110"/>
                    <a:pt x="683" y="110"/>
                  </a:cubicBezTo>
                  <a:cubicBezTo>
                    <a:pt x="701" y="110"/>
                    <a:pt x="707" y="81"/>
                    <a:pt x="685" y="71"/>
                  </a:cubicBezTo>
                  <a:cubicBezTo>
                    <a:pt x="550" y="23"/>
                    <a:pt x="409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818700" y="3336025"/>
              <a:ext cx="2200" cy="16575"/>
            </a:xfrm>
            <a:custGeom>
              <a:avLst/>
              <a:gdLst/>
              <a:ahLst/>
              <a:cxnLst/>
              <a:rect l="l" t="t" r="r" b="b"/>
              <a:pathLst>
                <a:path w="88" h="663" extrusionOk="0">
                  <a:moveTo>
                    <a:pt x="19" y="0"/>
                  </a:moveTo>
                  <a:cubicBezTo>
                    <a:pt x="10" y="0"/>
                    <a:pt x="1" y="6"/>
                    <a:pt x="1" y="19"/>
                  </a:cubicBezTo>
                  <a:cubicBezTo>
                    <a:pt x="13" y="230"/>
                    <a:pt x="38" y="442"/>
                    <a:pt x="75" y="654"/>
                  </a:cubicBezTo>
                  <a:cubicBezTo>
                    <a:pt x="75" y="660"/>
                    <a:pt x="78" y="663"/>
                    <a:pt x="81" y="663"/>
                  </a:cubicBezTo>
                  <a:cubicBezTo>
                    <a:pt x="85" y="663"/>
                    <a:pt x="88" y="660"/>
                    <a:pt x="88" y="654"/>
                  </a:cubicBezTo>
                  <a:cubicBezTo>
                    <a:pt x="88" y="442"/>
                    <a:pt x="75" y="230"/>
                    <a:pt x="38" y="19"/>
                  </a:cubicBezTo>
                  <a:cubicBezTo>
                    <a:pt x="38" y="6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5809050" y="3343025"/>
              <a:ext cx="23050" cy="4050"/>
            </a:xfrm>
            <a:custGeom>
              <a:avLst/>
              <a:gdLst/>
              <a:ahLst/>
              <a:cxnLst/>
              <a:rect l="l" t="t" r="r" b="b"/>
              <a:pathLst>
                <a:path w="922" h="162" extrusionOk="0">
                  <a:moveTo>
                    <a:pt x="909" y="0"/>
                  </a:moveTo>
                  <a:cubicBezTo>
                    <a:pt x="611" y="25"/>
                    <a:pt x="312" y="75"/>
                    <a:pt x="26" y="112"/>
                  </a:cubicBezTo>
                  <a:cubicBezTo>
                    <a:pt x="1" y="112"/>
                    <a:pt x="1" y="162"/>
                    <a:pt x="26" y="162"/>
                  </a:cubicBezTo>
                  <a:cubicBezTo>
                    <a:pt x="324" y="125"/>
                    <a:pt x="623" y="87"/>
                    <a:pt x="909" y="25"/>
                  </a:cubicBezTo>
                  <a:cubicBezTo>
                    <a:pt x="922" y="25"/>
                    <a:pt x="922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911425" y="3434525"/>
              <a:ext cx="3125" cy="18250"/>
            </a:xfrm>
            <a:custGeom>
              <a:avLst/>
              <a:gdLst/>
              <a:ahLst/>
              <a:cxnLst/>
              <a:rect l="l" t="t" r="r" b="b"/>
              <a:pathLst>
                <a:path w="125" h="730" extrusionOk="0">
                  <a:moveTo>
                    <a:pt x="36" y="0"/>
                  </a:moveTo>
                  <a:cubicBezTo>
                    <a:pt x="19" y="0"/>
                    <a:pt x="0" y="10"/>
                    <a:pt x="0" y="24"/>
                  </a:cubicBezTo>
                  <a:lnTo>
                    <a:pt x="0" y="36"/>
                  </a:lnTo>
                  <a:cubicBezTo>
                    <a:pt x="13" y="261"/>
                    <a:pt x="38" y="497"/>
                    <a:pt x="87" y="721"/>
                  </a:cubicBezTo>
                  <a:cubicBezTo>
                    <a:pt x="93" y="726"/>
                    <a:pt x="100" y="729"/>
                    <a:pt x="107" y="729"/>
                  </a:cubicBezTo>
                  <a:cubicBezTo>
                    <a:pt x="116" y="729"/>
                    <a:pt x="125" y="723"/>
                    <a:pt x="125" y="709"/>
                  </a:cubicBezTo>
                  <a:cubicBezTo>
                    <a:pt x="125" y="485"/>
                    <a:pt x="100" y="248"/>
                    <a:pt x="63" y="24"/>
                  </a:cubicBezTo>
                  <a:cubicBezTo>
                    <a:pt x="63" y="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901525" y="3445625"/>
              <a:ext cx="21350" cy="4450"/>
            </a:xfrm>
            <a:custGeom>
              <a:avLst/>
              <a:gdLst/>
              <a:ahLst/>
              <a:cxnLst/>
              <a:rect l="l" t="t" r="r" b="b"/>
              <a:pathLst>
                <a:path w="854" h="178" extrusionOk="0">
                  <a:moveTo>
                    <a:pt x="829" y="1"/>
                  </a:moveTo>
                  <a:cubicBezTo>
                    <a:pt x="826" y="1"/>
                    <a:pt x="823" y="1"/>
                    <a:pt x="819" y="3"/>
                  </a:cubicBezTo>
                  <a:cubicBezTo>
                    <a:pt x="651" y="79"/>
                    <a:pt x="478" y="115"/>
                    <a:pt x="302" y="115"/>
                  </a:cubicBezTo>
                  <a:cubicBezTo>
                    <a:pt x="217" y="115"/>
                    <a:pt x="133" y="106"/>
                    <a:pt x="48" y="90"/>
                  </a:cubicBezTo>
                  <a:cubicBezTo>
                    <a:pt x="44" y="89"/>
                    <a:pt x="40" y="88"/>
                    <a:pt x="36" y="88"/>
                  </a:cubicBezTo>
                  <a:cubicBezTo>
                    <a:pt x="8" y="88"/>
                    <a:pt x="1" y="129"/>
                    <a:pt x="23" y="140"/>
                  </a:cubicBezTo>
                  <a:cubicBezTo>
                    <a:pt x="116" y="165"/>
                    <a:pt x="212" y="178"/>
                    <a:pt x="307" y="178"/>
                  </a:cubicBezTo>
                  <a:cubicBezTo>
                    <a:pt x="493" y="178"/>
                    <a:pt x="676" y="131"/>
                    <a:pt x="832" y="41"/>
                  </a:cubicBezTo>
                  <a:cubicBezTo>
                    <a:pt x="853" y="30"/>
                    <a:pt x="847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457775" y="3568025"/>
              <a:ext cx="108300" cy="298050"/>
            </a:xfrm>
            <a:custGeom>
              <a:avLst/>
              <a:gdLst/>
              <a:ahLst/>
              <a:cxnLst/>
              <a:rect l="l" t="t" r="r" b="b"/>
              <a:pathLst>
                <a:path w="4332" h="11922" extrusionOk="0">
                  <a:moveTo>
                    <a:pt x="3499" y="0"/>
                  </a:moveTo>
                  <a:cubicBezTo>
                    <a:pt x="3418" y="0"/>
                    <a:pt x="3336" y="16"/>
                    <a:pt x="3261" y="48"/>
                  </a:cubicBezTo>
                  <a:cubicBezTo>
                    <a:pt x="1594" y="770"/>
                    <a:pt x="162" y="10739"/>
                    <a:pt x="1" y="11871"/>
                  </a:cubicBezTo>
                  <a:lnTo>
                    <a:pt x="424" y="11921"/>
                  </a:lnTo>
                  <a:cubicBezTo>
                    <a:pt x="1009" y="7727"/>
                    <a:pt x="2340" y="907"/>
                    <a:pt x="3436" y="434"/>
                  </a:cubicBezTo>
                  <a:cubicBezTo>
                    <a:pt x="3455" y="424"/>
                    <a:pt x="3476" y="420"/>
                    <a:pt x="3497" y="420"/>
                  </a:cubicBezTo>
                  <a:cubicBezTo>
                    <a:pt x="3531" y="420"/>
                    <a:pt x="3567" y="431"/>
                    <a:pt x="3597" y="446"/>
                  </a:cubicBezTo>
                  <a:cubicBezTo>
                    <a:pt x="3622" y="471"/>
                    <a:pt x="3660" y="496"/>
                    <a:pt x="3685" y="521"/>
                  </a:cubicBezTo>
                  <a:lnTo>
                    <a:pt x="4332" y="708"/>
                  </a:lnTo>
                  <a:cubicBezTo>
                    <a:pt x="4207" y="459"/>
                    <a:pt x="4033" y="247"/>
                    <a:pt x="3809" y="85"/>
                  </a:cubicBezTo>
                  <a:cubicBezTo>
                    <a:pt x="3717" y="28"/>
                    <a:pt x="3608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050600" y="3890800"/>
              <a:ext cx="10825" cy="25600"/>
            </a:xfrm>
            <a:custGeom>
              <a:avLst/>
              <a:gdLst/>
              <a:ahLst/>
              <a:cxnLst/>
              <a:rect l="l" t="t" r="r" b="b"/>
              <a:pathLst>
                <a:path w="433" h="1024" extrusionOk="0">
                  <a:moveTo>
                    <a:pt x="11" y="1"/>
                  </a:moveTo>
                  <a:cubicBezTo>
                    <a:pt x="4" y="1"/>
                    <a:pt x="0" y="9"/>
                    <a:pt x="9" y="18"/>
                  </a:cubicBezTo>
                  <a:cubicBezTo>
                    <a:pt x="258" y="292"/>
                    <a:pt x="407" y="640"/>
                    <a:pt x="295" y="1014"/>
                  </a:cubicBezTo>
                  <a:cubicBezTo>
                    <a:pt x="295" y="1020"/>
                    <a:pt x="298" y="1023"/>
                    <a:pt x="301" y="1023"/>
                  </a:cubicBezTo>
                  <a:cubicBezTo>
                    <a:pt x="304" y="1023"/>
                    <a:pt x="308" y="1020"/>
                    <a:pt x="308" y="1014"/>
                  </a:cubicBezTo>
                  <a:cubicBezTo>
                    <a:pt x="432" y="640"/>
                    <a:pt x="270" y="279"/>
                    <a:pt x="21" y="6"/>
                  </a:cubicBezTo>
                  <a:cubicBezTo>
                    <a:pt x="18" y="2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6057350" y="3886575"/>
              <a:ext cx="10900" cy="22425"/>
            </a:xfrm>
            <a:custGeom>
              <a:avLst/>
              <a:gdLst/>
              <a:ahLst/>
              <a:cxnLst/>
              <a:rect l="l" t="t" r="r" b="b"/>
              <a:pathLst>
                <a:path w="436" h="897" extrusionOk="0">
                  <a:moveTo>
                    <a:pt x="13" y="0"/>
                  </a:moveTo>
                  <a:cubicBezTo>
                    <a:pt x="13" y="0"/>
                    <a:pt x="0" y="13"/>
                    <a:pt x="13" y="13"/>
                  </a:cubicBezTo>
                  <a:cubicBezTo>
                    <a:pt x="324" y="237"/>
                    <a:pt x="386" y="536"/>
                    <a:pt x="423" y="897"/>
                  </a:cubicBezTo>
                  <a:lnTo>
                    <a:pt x="436" y="897"/>
                  </a:lnTo>
                  <a:cubicBezTo>
                    <a:pt x="411" y="536"/>
                    <a:pt x="324" y="212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6064800" y="3881900"/>
              <a:ext cx="11850" cy="22125"/>
            </a:xfrm>
            <a:custGeom>
              <a:avLst/>
              <a:gdLst/>
              <a:ahLst/>
              <a:cxnLst/>
              <a:rect l="l" t="t" r="r" b="b"/>
              <a:pathLst>
                <a:path w="474" h="885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300" y="212"/>
                    <a:pt x="374" y="548"/>
                    <a:pt x="461" y="884"/>
                  </a:cubicBezTo>
                  <a:lnTo>
                    <a:pt x="474" y="884"/>
                  </a:lnTo>
                  <a:cubicBezTo>
                    <a:pt x="399" y="548"/>
                    <a:pt x="312" y="200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6032150" y="3894425"/>
              <a:ext cx="1250" cy="5075"/>
            </a:xfrm>
            <a:custGeom>
              <a:avLst/>
              <a:gdLst/>
              <a:ahLst/>
              <a:cxnLst/>
              <a:rect l="l" t="t" r="r" b="b"/>
              <a:pathLst>
                <a:path w="50" h="203" extrusionOk="0">
                  <a:moveTo>
                    <a:pt x="6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0" y="72"/>
                    <a:pt x="13" y="134"/>
                    <a:pt x="38" y="197"/>
                  </a:cubicBezTo>
                  <a:cubicBezTo>
                    <a:pt x="38" y="201"/>
                    <a:pt x="39" y="202"/>
                    <a:pt x="41" y="202"/>
                  </a:cubicBezTo>
                  <a:cubicBezTo>
                    <a:pt x="44" y="202"/>
                    <a:pt x="50" y="197"/>
                    <a:pt x="50" y="197"/>
                  </a:cubicBezTo>
                  <a:cubicBezTo>
                    <a:pt x="25" y="134"/>
                    <a:pt x="13" y="72"/>
                    <a:pt x="13" y="10"/>
                  </a:cubicBezTo>
                  <a:cubicBezTo>
                    <a:pt x="13" y="4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725050" y="4712650"/>
              <a:ext cx="121425" cy="49575"/>
            </a:xfrm>
            <a:custGeom>
              <a:avLst/>
              <a:gdLst/>
              <a:ahLst/>
              <a:cxnLst/>
              <a:rect l="l" t="t" r="r" b="b"/>
              <a:pathLst>
                <a:path w="4857" h="1983" extrusionOk="0">
                  <a:moveTo>
                    <a:pt x="300" y="1"/>
                  </a:moveTo>
                  <a:cubicBezTo>
                    <a:pt x="211" y="1"/>
                    <a:pt x="123" y="12"/>
                    <a:pt x="38" y="38"/>
                  </a:cubicBezTo>
                  <a:cubicBezTo>
                    <a:pt x="0" y="411"/>
                    <a:pt x="187" y="1394"/>
                    <a:pt x="747" y="1593"/>
                  </a:cubicBezTo>
                  <a:cubicBezTo>
                    <a:pt x="1307" y="1805"/>
                    <a:pt x="1905" y="1929"/>
                    <a:pt x="2502" y="1967"/>
                  </a:cubicBezTo>
                  <a:cubicBezTo>
                    <a:pt x="2653" y="1971"/>
                    <a:pt x="2881" y="1983"/>
                    <a:pt x="3128" y="1983"/>
                  </a:cubicBezTo>
                  <a:cubicBezTo>
                    <a:pt x="3636" y="1983"/>
                    <a:pt x="4226" y="1932"/>
                    <a:pt x="4394" y="1655"/>
                  </a:cubicBezTo>
                  <a:cubicBezTo>
                    <a:pt x="4856" y="907"/>
                    <a:pt x="4318" y="746"/>
                    <a:pt x="3693" y="746"/>
                  </a:cubicBezTo>
                  <a:cubicBezTo>
                    <a:pt x="3222" y="746"/>
                    <a:pt x="2702" y="837"/>
                    <a:pt x="2521" y="837"/>
                  </a:cubicBezTo>
                  <a:cubicBezTo>
                    <a:pt x="2503" y="837"/>
                    <a:pt x="2488" y="836"/>
                    <a:pt x="2477" y="834"/>
                  </a:cubicBezTo>
                  <a:cubicBezTo>
                    <a:pt x="1781" y="702"/>
                    <a:pt x="998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5674650" y="4284750"/>
              <a:ext cx="164000" cy="460450"/>
            </a:xfrm>
            <a:custGeom>
              <a:avLst/>
              <a:gdLst/>
              <a:ahLst/>
              <a:cxnLst/>
              <a:rect l="l" t="t" r="r" b="b"/>
              <a:pathLst>
                <a:path w="6560" h="18418" extrusionOk="0">
                  <a:moveTo>
                    <a:pt x="1581" y="1"/>
                  </a:moveTo>
                  <a:cubicBezTo>
                    <a:pt x="738" y="1"/>
                    <a:pt x="1" y="934"/>
                    <a:pt x="50" y="3090"/>
                  </a:cubicBezTo>
                  <a:cubicBezTo>
                    <a:pt x="174" y="7981"/>
                    <a:pt x="1904" y="11404"/>
                    <a:pt x="1830" y="13656"/>
                  </a:cubicBezTo>
                  <a:cubicBezTo>
                    <a:pt x="1743" y="15921"/>
                    <a:pt x="1904" y="17913"/>
                    <a:pt x="2651" y="18211"/>
                  </a:cubicBezTo>
                  <a:cubicBezTo>
                    <a:pt x="3008" y="18354"/>
                    <a:pt x="3832" y="18417"/>
                    <a:pt x="4607" y="18417"/>
                  </a:cubicBezTo>
                  <a:cubicBezTo>
                    <a:pt x="5456" y="18417"/>
                    <a:pt x="6246" y="18341"/>
                    <a:pt x="6298" y="18211"/>
                  </a:cubicBezTo>
                  <a:cubicBezTo>
                    <a:pt x="6559" y="17539"/>
                    <a:pt x="5812" y="17539"/>
                    <a:pt x="5128" y="16593"/>
                  </a:cubicBezTo>
                  <a:cubicBezTo>
                    <a:pt x="4456" y="15660"/>
                    <a:pt x="3597" y="13855"/>
                    <a:pt x="3398" y="12462"/>
                  </a:cubicBezTo>
                  <a:cubicBezTo>
                    <a:pt x="3211" y="11068"/>
                    <a:pt x="3896" y="3887"/>
                    <a:pt x="3896" y="3887"/>
                  </a:cubicBezTo>
                  <a:cubicBezTo>
                    <a:pt x="3875" y="1490"/>
                    <a:pt x="2644" y="1"/>
                    <a:pt x="158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5725675" y="4699575"/>
              <a:ext cx="101450" cy="32700"/>
            </a:xfrm>
            <a:custGeom>
              <a:avLst/>
              <a:gdLst/>
              <a:ahLst/>
              <a:cxnLst/>
              <a:rect l="l" t="t" r="r" b="b"/>
              <a:pathLst>
                <a:path w="4058" h="1308" extrusionOk="0">
                  <a:moveTo>
                    <a:pt x="3087" y="0"/>
                  </a:moveTo>
                  <a:cubicBezTo>
                    <a:pt x="1021" y="125"/>
                    <a:pt x="0" y="697"/>
                    <a:pt x="0" y="697"/>
                  </a:cubicBezTo>
                  <a:cubicBezTo>
                    <a:pt x="25" y="909"/>
                    <a:pt x="87" y="1108"/>
                    <a:pt x="187" y="1307"/>
                  </a:cubicBezTo>
                  <a:cubicBezTo>
                    <a:pt x="890" y="959"/>
                    <a:pt x="1986" y="881"/>
                    <a:pt x="2832" y="881"/>
                  </a:cubicBezTo>
                  <a:cubicBezTo>
                    <a:pt x="3530" y="881"/>
                    <a:pt x="4058" y="934"/>
                    <a:pt x="4058" y="934"/>
                  </a:cubicBezTo>
                  <a:cubicBezTo>
                    <a:pt x="4033" y="511"/>
                    <a:pt x="3087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719125" y="4604375"/>
              <a:ext cx="43600" cy="12525"/>
            </a:xfrm>
            <a:custGeom>
              <a:avLst/>
              <a:gdLst/>
              <a:ahLst/>
              <a:cxnLst/>
              <a:rect l="l" t="t" r="r" b="b"/>
              <a:pathLst>
                <a:path w="1744" h="501" extrusionOk="0">
                  <a:moveTo>
                    <a:pt x="1694" y="0"/>
                  </a:moveTo>
                  <a:cubicBezTo>
                    <a:pt x="1694" y="0"/>
                    <a:pt x="1319" y="303"/>
                    <a:pt x="615" y="303"/>
                  </a:cubicBezTo>
                  <a:cubicBezTo>
                    <a:pt x="439" y="303"/>
                    <a:pt x="242" y="284"/>
                    <a:pt x="26" y="237"/>
                  </a:cubicBezTo>
                  <a:lnTo>
                    <a:pt x="26" y="237"/>
                  </a:lnTo>
                  <a:cubicBezTo>
                    <a:pt x="1" y="311"/>
                    <a:pt x="1" y="398"/>
                    <a:pt x="51" y="473"/>
                  </a:cubicBezTo>
                  <a:cubicBezTo>
                    <a:pt x="51" y="473"/>
                    <a:pt x="259" y="501"/>
                    <a:pt x="540" y="501"/>
                  </a:cubicBezTo>
                  <a:cubicBezTo>
                    <a:pt x="914" y="501"/>
                    <a:pt x="1418" y="452"/>
                    <a:pt x="1731" y="224"/>
                  </a:cubicBezTo>
                  <a:cubicBezTo>
                    <a:pt x="1743" y="150"/>
                    <a:pt x="1731" y="62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917950" y="4690550"/>
              <a:ext cx="208800" cy="48150"/>
            </a:xfrm>
            <a:custGeom>
              <a:avLst/>
              <a:gdLst/>
              <a:ahLst/>
              <a:cxnLst/>
              <a:rect l="l" t="t" r="r" b="b"/>
              <a:pathLst>
                <a:path w="8352" h="1926" extrusionOk="0">
                  <a:moveTo>
                    <a:pt x="660" y="1"/>
                  </a:moveTo>
                  <a:cubicBezTo>
                    <a:pt x="660" y="1"/>
                    <a:pt x="1" y="822"/>
                    <a:pt x="436" y="1270"/>
                  </a:cubicBezTo>
                  <a:cubicBezTo>
                    <a:pt x="770" y="1594"/>
                    <a:pt x="1856" y="1636"/>
                    <a:pt x="2389" y="1636"/>
                  </a:cubicBezTo>
                  <a:cubicBezTo>
                    <a:pt x="2571" y="1636"/>
                    <a:pt x="2689" y="1631"/>
                    <a:pt x="2689" y="1631"/>
                  </a:cubicBezTo>
                  <a:cubicBezTo>
                    <a:pt x="2689" y="1631"/>
                    <a:pt x="2863" y="1606"/>
                    <a:pt x="3299" y="1581"/>
                  </a:cubicBezTo>
                  <a:cubicBezTo>
                    <a:pt x="3310" y="1581"/>
                    <a:pt x="3323" y="1580"/>
                    <a:pt x="3338" y="1580"/>
                  </a:cubicBezTo>
                  <a:cubicBezTo>
                    <a:pt x="3833" y="1580"/>
                    <a:pt x="6129" y="1926"/>
                    <a:pt x="7085" y="1926"/>
                  </a:cubicBezTo>
                  <a:cubicBezTo>
                    <a:pt x="7215" y="1926"/>
                    <a:pt x="7321" y="1919"/>
                    <a:pt x="7393" y="1905"/>
                  </a:cubicBezTo>
                  <a:cubicBezTo>
                    <a:pt x="8028" y="1780"/>
                    <a:pt x="8352" y="1531"/>
                    <a:pt x="8327" y="1345"/>
                  </a:cubicBezTo>
                  <a:cubicBezTo>
                    <a:pt x="8302" y="1146"/>
                    <a:pt x="8078" y="1121"/>
                    <a:pt x="8078" y="1121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5884825" y="4329675"/>
              <a:ext cx="239550" cy="399300"/>
            </a:xfrm>
            <a:custGeom>
              <a:avLst/>
              <a:gdLst/>
              <a:ahLst/>
              <a:cxnLst/>
              <a:rect l="l" t="t" r="r" b="b"/>
              <a:pathLst>
                <a:path w="9582" h="15972" extrusionOk="0">
                  <a:moveTo>
                    <a:pt x="3074" y="1"/>
                  </a:moveTo>
                  <a:cubicBezTo>
                    <a:pt x="1763" y="1"/>
                    <a:pt x="0" y="1338"/>
                    <a:pt x="31" y="2015"/>
                  </a:cubicBezTo>
                  <a:cubicBezTo>
                    <a:pt x="81" y="3098"/>
                    <a:pt x="1724" y="7528"/>
                    <a:pt x="1973" y="9333"/>
                  </a:cubicBezTo>
                  <a:cubicBezTo>
                    <a:pt x="2222" y="11125"/>
                    <a:pt x="2682" y="12183"/>
                    <a:pt x="2023" y="13676"/>
                  </a:cubicBezTo>
                  <a:cubicBezTo>
                    <a:pt x="1351" y="15182"/>
                    <a:pt x="1923" y="15481"/>
                    <a:pt x="2595" y="15543"/>
                  </a:cubicBezTo>
                  <a:cubicBezTo>
                    <a:pt x="2750" y="15560"/>
                    <a:pt x="2936" y="15565"/>
                    <a:pt x="3145" y="15565"/>
                  </a:cubicBezTo>
                  <a:cubicBezTo>
                    <a:pt x="3389" y="15565"/>
                    <a:pt x="3665" y="15559"/>
                    <a:pt x="3963" y="15559"/>
                  </a:cubicBezTo>
                  <a:cubicBezTo>
                    <a:pt x="4515" y="15559"/>
                    <a:pt x="5140" y="15581"/>
                    <a:pt x="5769" y="15705"/>
                  </a:cubicBezTo>
                  <a:cubicBezTo>
                    <a:pt x="6717" y="15897"/>
                    <a:pt x="7496" y="15971"/>
                    <a:pt x="8096" y="15971"/>
                  </a:cubicBezTo>
                  <a:cubicBezTo>
                    <a:pt x="9085" y="15971"/>
                    <a:pt x="9582" y="15770"/>
                    <a:pt x="9527" y="15568"/>
                  </a:cubicBezTo>
                  <a:cubicBezTo>
                    <a:pt x="9428" y="15245"/>
                    <a:pt x="7660" y="14485"/>
                    <a:pt x="6963" y="14236"/>
                  </a:cubicBezTo>
                  <a:cubicBezTo>
                    <a:pt x="6055" y="13900"/>
                    <a:pt x="4848" y="12793"/>
                    <a:pt x="4549" y="11461"/>
                  </a:cubicBezTo>
                  <a:cubicBezTo>
                    <a:pt x="4188" y="9930"/>
                    <a:pt x="4462" y="1878"/>
                    <a:pt x="4462" y="1878"/>
                  </a:cubicBezTo>
                  <a:cubicBezTo>
                    <a:pt x="4485" y="482"/>
                    <a:pt x="3861" y="1"/>
                    <a:pt x="30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047700" y="4688675"/>
              <a:ext cx="54475" cy="41425"/>
            </a:xfrm>
            <a:custGeom>
              <a:avLst/>
              <a:gdLst/>
              <a:ahLst/>
              <a:cxnLst/>
              <a:rect l="l" t="t" r="r" b="b"/>
              <a:pathLst>
                <a:path w="2179" h="1657" extrusionOk="0">
                  <a:moveTo>
                    <a:pt x="735" y="1"/>
                  </a:moveTo>
                  <a:cubicBezTo>
                    <a:pt x="249" y="387"/>
                    <a:pt x="0" y="1581"/>
                    <a:pt x="0" y="1581"/>
                  </a:cubicBezTo>
                  <a:lnTo>
                    <a:pt x="834" y="1656"/>
                  </a:lnTo>
                  <a:cubicBezTo>
                    <a:pt x="1158" y="1270"/>
                    <a:pt x="2178" y="611"/>
                    <a:pt x="2178" y="611"/>
                  </a:cubicBezTo>
                  <a:cubicBezTo>
                    <a:pt x="1693" y="175"/>
                    <a:pt x="73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940975" y="4647000"/>
              <a:ext cx="56025" cy="77175"/>
            </a:xfrm>
            <a:custGeom>
              <a:avLst/>
              <a:gdLst/>
              <a:ahLst/>
              <a:cxnLst/>
              <a:rect l="l" t="t" r="r" b="b"/>
              <a:pathLst>
                <a:path w="2241" h="3087" extrusionOk="0">
                  <a:moveTo>
                    <a:pt x="75" y="0"/>
                  </a:moveTo>
                  <a:lnTo>
                    <a:pt x="1" y="361"/>
                  </a:lnTo>
                  <a:cubicBezTo>
                    <a:pt x="1" y="361"/>
                    <a:pt x="274" y="2066"/>
                    <a:pt x="1693" y="3087"/>
                  </a:cubicBezTo>
                  <a:lnTo>
                    <a:pt x="2241" y="3087"/>
                  </a:lnTo>
                  <a:cubicBezTo>
                    <a:pt x="2241" y="3087"/>
                    <a:pt x="225" y="1543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5941900" y="4621800"/>
              <a:ext cx="61025" cy="22925"/>
            </a:xfrm>
            <a:custGeom>
              <a:avLst/>
              <a:gdLst/>
              <a:ahLst/>
              <a:cxnLst/>
              <a:rect l="l" t="t" r="r" b="b"/>
              <a:pathLst>
                <a:path w="2441" h="917" extrusionOk="0">
                  <a:moveTo>
                    <a:pt x="2328" y="0"/>
                  </a:moveTo>
                  <a:cubicBezTo>
                    <a:pt x="1747" y="436"/>
                    <a:pt x="1034" y="682"/>
                    <a:pt x="300" y="682"/>
                  </a:cubicBezTo>
                  <a:cubicBezTo>
                    <a:pt x="217" y="682"/>
                    <a:pt x="134" y="678"/>
                    <a:pt x="51" y="672"/>
                  </a:cubicBezTo>
                  <a:lnTo>
                    <a:pt x="1" y="909"/>
                  </a:lnTo>
                  <a:cubicBezTo>
                    <a:pt x="86" y="914"/>
                    <a:pt x="171" y="916"/>
                    <a:pt x="256" y="916"/>
                  </a:cubicBezTo>
                  <a:cubicBezTo>
                    <a:pt x="1014" y="916"/>
                    <a:pt x="1755" y="717"/>
                    <a:pt x="2415" y="336"/>
                  </a:cubicBezTo>
                  <a:cubicBezTo>
                    <a:pt x="2440" y="224"/>
                    <a:pt x="2403" y="10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600275" y="3579475"/>
              <a:ext cx="418825" cy="961125"/>
            </a:xfrm>
            <a:custGeom>
              <a:avLst/>
              <a:gdLst/>
              <a:ahLst/>
              <a:cxnLst/>
              <a:rect l="l" t="t" r="r" b="b"/>
              <a:pathLst>
                <a:path w="16753" h="38445" extrusionOk="0">
                  <a:moveTo>
                    <a:pt x="10219" y="1"/>
                  </a:moveTo>
                  <a:lnTo>
                    <a:pt x="10219" y="1"/>
                  </a:lnTo>
                  <a:cubicBezTo>
                    <a:pt x="9460" y="186"/>
                    <a:pt x="8275" y="245"/>
                    <a:pt x="7073" y="245"/>
                  </a:cubicBezTo>
                  <a:cubicBezTo>
                    <a:pt x="4962" y="245"/>
                    <a:pt x="2796" y="63"/>
                    <a:pt x="2789" y="63"/>
                  </a:cubicBezTo>
                  <a:lnTo>
                    <a:pt x="2789" y="63"/>
                  </a:lnTo>
                  <a:cubicBezTo>
                    <a:pt x="2863" y="362"/>
                    <a:pt x="2689" y="984"/>
                    <a:pt x="2689" y="984"/>
                  </a:cubicBezTo>
                  <a:cubicBezTo>
                    <a:pt x="2689" y="984"/>
                    <a:pt x="735" y="4133"/>
                    <a:pt x="374" y="8812"/>
                  </a:cubicBezTo>
                  <a:cubicBezTo>
                    <a:pt x="1" y="13492"/>
                    <a:pt x="2278" y="18395"/>
                    <a:pt x="1905" y="23597"/>
                  </a:cubicBezTo>
                  <a:cubicBezTo>
                    <a:pt x="1544" y="28800"/>
                    <a:pt x="2714" y="38022"/>
                    <a:pt x="2714" y="38022"/>
                  </a:cubicBezTo>
                  <a:cubicBezTo>
                    <a:pt x="3345" y="38327"/>
                    <a:pt x="4017" y="38445"/>
                    <a:pt x="4657" y="38445"/>
                  </a:cubicBezTo>
                  <a:cubicBezTo>
                    <a:pt x="6316" y="38445"/>
                    <a:pt x="7767" y="37656"/>
                    <a:pt x="7767" y="37287"/>
                  </a:cubicBezTo>
                  <a:cubicBezTo>
                    <a:pt x="7767" y="36777"/>
                    <a:pt x="6958" y="24182"/>
                    <a:pt x="6734" y="22938"/>
                  </a:cubicBezTo>
                  <a:cubicBezTo>
                    <a:pt x="6522" y="21693"/>
                    <a:pt x="7182" y="11737"/>
                    <a:pt x="7182" y="11737"/>
                  </a:cubicBezTo>
                  <a:cubicBezTo>
                    <a:pt x="7182" y="11737"/>
                    <a:pt x="9733" y="18470"/>
                    <a:pt x="9671" y="22938"/>
                  </a:cubicBezTo>
                  <a:cubicBezTo>
                    <a:pt x="9596" y="27406"/>
                    <a:pt x="11102" y="37300"/>
                    <a:pt x="11102" y="37300"/>
                  </a:cubicBezTo>
                  <a:cubicBezTo>
                    <a:pt x="11919" y="37508"/>
                    <a:pt x="12655" y="37588"/>
                    <a:pt x="13305" y="37588"/>
                  </a:cubicBezTo>
                  <a:cubicBezTo>
                    <a:pt x="15536" y="37588"/>
                    <a:pt x="16752" y="36640"/>
                    <a:pt x="16752" y="36640"/>
                  </a:cubicBezTo>
                  <a:cubicBezTo>
                    <a:pt x="16528" y="35831"/>
                    <a:pt x="15147" y="23896"/>
                    <a:pt x="15072" y="22652"/>
                  </a:cubicBezTo>
                  <a:cubicBezTo>
                    <a:pt x="14998" y="21407"/>
                    <a:pt x="14126" y="17599"/>
                    <a:pt x="13405" y="11227"/>
                  </a:cubicBezTo>
                  <a:cubicBezTo>
                    <a:pt x="12770" y="5701"/>
                    <a:pt x="10816" y="2191"/>
                    <a:pt x="10306" y="1345"/>
                  </a:cubicBezTo>
                  <a:cubicBezTo>
                    <a:pt x="10219" y="1220"/>
                    <a:pt x="10181" y="1071"/>
                    <a:pt x="10194" y="909"/>
                  </a:cubicBezTo>
                  <a:lnTo>
                    <a:pt x="10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77625" y="3769575"/>
              <a:ext cx="42025" cy="104500"/>
            </a:xfrm>
            <a:custGeom>
              <a:avLst/>
              <a:gdLst/>
              <a:ahLst/>
              <a:cxnLst/>
              <a:rect l="l" t="t" r="r" b="b"/>
              <a:pathLst>
                <a:path w="1681" h="4180" extrusionOk="0">
                  <a:moveTo>
                    <a:pt x="1644" y="1"/>
                  </a:moveTo>
                  <a:cubicBezTo>
                    <a:pt x="934" y="138"/>
                    <a:pt x="511" y="773"/>
                    <a:pt x="312" y="1432"/>
                  </a:cubicBezTo>
                  <a:cubicBezTo>
                    <a:pt x="212" y="1843"/>
                    <a:pt x="138" y="2254"/>
                    <a:pt x="100" y="2677"/>
                  </a:cubicBezTo>
                  <a:cubicBezTo>
                    <a:pt x="26" y="3175"/>
                    <a:pt x="1" y="3672"/>
                    <a:pt x="1" y="4170"/>
                  </a:cubicBezTo>
                  <a:cubicBezTo>
                    <a:pt x="1" y="4176"/>
                    <a:pt x="4" y="4180"/>
                    <a:pt x="7" y="4180"/>
                  </a:cubicBezTo>
                  <a:cubicBezTo>
                    <a:pt x="10" y="4180"/>
                    <a:pt x="13" y="4176"/>
                    <a:pt x="13" y="4170"/>
                  </a:cubicBezTo>
                  <a:cubicBezTo>
                    <a:pt x="75" y="3336"/>
                    <a:pt x="113" y="2502"/>
                    <a:pt x="299" y="1681"/>
                  </a:cubicBezTo>
                  <a:cubicBezTo>
                    <a:pt x="461" y="959"/>
                    <a:pt x="859" y="200"/>
                    <a:pt x="1656" y="38"/>
                  </a:cubicBezTo>
                  <a:cubicBezTo>
                    <a:pt x="1681" y="38"/>
                    <a:pt x="1668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668425" y="3599700"/>
              <a:ext cx="124775" cy="10775"/>
            </a:xfrm>
            <a:custGeom>
              <a:avLst/>
              <a:gdLst/>
              <a:ahLst/>
              <a:cxnLst/>
              <a:rect l="l" t="t" r="r" b="b"/>
              <a:pathLst>
                <a:path w="4991" h="431" extrusionOk="0">
                  <a:moveTo>
                    <a:pt x="25" y="1"/>
                  </a:moveTo>
                  <a:cubicBezTo>
                    <a:pt x="0" y="1"/>
                    <a:pt x="0" y="26"/>
                    <a:pt x="13" y="26"/>
                  </a:cubicBezTo>
                  <a:cubicBezTo>
                    <a:pt x="1165" y="267"/>
                    <a:pt x="2374" y="431"/>
                    <a:pt x="3572" y="431"/>
                  </a:cubicBezTo>
                  <a:cubicBezTo>
                    <a:pt x="4044" y="431"/>
                    <a:pt x="4514" y="405"/>
                    <a:pt x="4979" y="349"/>
                  </a:cubicBezTo>
                  <a:cubicBezTo>
                    <a:pt x="4991" y="349"/>
                    <a:pt x="4991" y="324"/>
                    <a:pt x="4979" y="324"/>
                  </a:cubicBezTo>
                  <a:cubicBezTo>
                    <a:pt x="4559" y="352"/>
                    <a:pt x="4140" y="366"/>
                    <a:pt x="3722" y="366"/>
                  </a:cubicBezTo>
                  <a:cubicBezTo>
                    <a:pt x="2479" y="366"/>
                    <a:pt x="1245" y="24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801900" y="3596900"/>
              <a:ext cx="52600" cy="10600"/>
            </a:xfrm>
            <a:custGeom>
              <a:avLst/>
              <a:gdLst/>
              <a:ahLst/>
              <a:cxnLst/>
              <a:rect l="l" t="t" r="r" b="b"/>
              <a:pathLst>
                <a:path w="2104" h="424" extrusionOk="0">
                  <a:moveTo>
                    <a:pt x="2091" y="1"/>
                  </a:moveTo>
                  <a:cubicBezTo>
                    <a:pt x="1407" y="175"/>
                    <a:pt x="710" y="312"/>
                    <a:pt x="13" y="399"/>
                  </a:cubicBezTo>
                  <a:cubicBezTo>
                    <a:pt x="0" y="399"/>
                    <a:pt x="13" y="424"/>
                    <a:pt x="25" y="424"/>
                  </a:cubicBezTo>
                  <a:cubicBezTo>
                    <a:pt x="710" y="337"/>
                    <a:pt x="1444" y="299"/>
                    <a:pt x="2091" y="13"/>
                  </a:cubicBezTo>
                  <a:cubicBezTo>
                    <a:pt x="2104" y="13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789675" y="3602800"/>
              <a:ext cx="12875" cy="11350"/>
            </a:xfrm>
            <a:custGeom>
              <a:avLst/>
              <a:gdLst/>
              <a:ahLst/>
              <a:cxnLst/>
              <a:rect l="l" t="t" r="r" b="b"/>
              <a:pathLst>
                <a:path w="515" h="454" extrusionOk="0">
                  <a:moveTo>
                    <a:pt x="336" y="37"/>
                  </a:moveTo>
                  <a:cubicBezTo>
                    <a:pt x="341" y="37"/>
                    <a:pt x="347" y="38"/>
                    <a:pt x="353" y="38"/>
                  </a:cubicBezTo>
                  <a:cubicBezTo>
                    <a:pt x="390" y="51"/>
                    <a:pt x="415" y="63"/>
                    <a:pt x="440" y="88"/>
                  </a:cubicBezTo>
                  <a:cubicBezTo>
                    <a:pt x="471" y="126"/>
                    <a:pt x="486" y="167"/>
                    <a:pt x="487" y="209"/>
                  </a:cubicBezTo>
                  <a:lnTo>
                    <a:pt x="487" y="209"/>
                  </a:lnTo>
                  <a:cubicBezTo>
                    <a:pt x="481" y="211"/>
                    <a:pt x="477" y="217"/>
                    <a:pt x="477" y="225"/>
                  </a:cubicBezTo>
                  <a:cubicBezTo>
                    <a:pt x="469" y="273"/>
                    <a:pt x="430" y="295"/>
                    <a:pt x="391" y="295"/>
                  </a:cubicBezTo>
                  <a:cubicBezTo>
                    <a:pt x="368" y="295"/>
                    <a:pt x="346" y="288"/>
                    <a:pt x="328" y="275"/>
                  </a:cubicBezTo>
                  <a:cubicBezTo>
                    <a:pt x="303" y="250"/>
                    <a:pt x="278" y="213"/>
                    <a:pt x="265" y="175"/>
                  </a:cubicBezTo>
                  <a:cubicBezTo>
                    <a:pt x="254" y="129"/>
                    <a:pt x="253" y="37"/>
                    <a:pt x="336" y="37"/>
                  </a:cubicBezTo>
                  <a:close/>
                  <a:moveTo>
                    <a:pt x="276" y="25"/>
                  </a:moveTo>
                  <a:cubicBezTo>
                    <a:pt x="240" y="47"/>
                    <a:pt x="218" y="93"/>
                    <a:pt x="228" y="163"/>
                  </a:cubicBezTo>
                  <a:cubicBezTo>
                    <a:pt x="228" y="238"/>
                    <a:pt x="290" y="312"/>
                    <a:pt x="377" y="337"/>
                  </a:cubicBezTo>
                  <a:cubicBezTo>
                    <a:pt x="383" y="338"/>
                    <a:pt x="388" y="339"/>
                    <a:pt x="394" y="339"/>
                  </a:cubicBezTo>
                  <a:cubicBezTo>
                    <a:pt x="416" y="339"/>
                    <a:pt x="438" y="331"/>
                    <a:pt x="457" y="318"/>
                  </a:cubicBezTo>
                  <a:lnTo>
                    <a:pt x="457" y="318"/>
                  </a:lnTo>
                  <a:cubicBezTo>
                    <a:pt x="422" y="378"/>
                    <a:pt x="357" y="422"/>
                    <a:pt x="283" y="422"/>
                  </a:cubicBezTo>
                  <a:cubicBezTo>
                    <a:pt x="254" y="422"/>
                    <a:pt x="222" y="415"/>
                    <a:pt x="191" y="399"/>
                  </a:cubicBezTo>
                  <a:cubicBezTo>
                    <a:pt x="0" y="292"/>
                    <a:pt x="83" y="26"/>
                    <a:pt x="276" y="25"/>
                  </a:cubicBezTo>
                  <a:close/>
                  <a:moveTo>
                    <a:pt x="284" y="0"/>
                  </a:moveTo>
                  <a:cubicBezTo>
                    <a:pt x="132" y="0"/>
                    <a:pt x="30" y="144"/>
                    <a:pt x="66" y="300"/>
                  </a:cubicBezTo>
                  <a:cubicBezTo>
                    <a:pt x="104" y="395"/>
                    <a:pt x="201" y="454"/>
                    <a:pt x="300" y="454"/>
                  </a:cubicBezTo>
                  <a:cubicBezTo>
                    <a:pt x="330" y="454"/>
                    <a:pt x="361" y="448"/>
                    <a:pt x="390" y="437"/>
                  </a:cubicBezTo>
                  <a:cubicBezTo>
                    <a:pt x="460" y="395"/>
                    <a:pt x="503" y="325"/>
                    <a:pt x="511" y="250"/>
                  </a:cubicBezTo>
                  <a:lnTo>
                    <a:pt x="511" y="250"/>
                  </a:lnTo>
                  <a:cubicBezTo>
                    <a:pt x="513" y="242"/>
                    <a:pt x="514" y="233"/>
                    <a:pt x="514" y="225"/>
                  </a:cubicBezTo>
                  <a:cubicBezTo>
                    <a:pt x="514" y="221"/>
                    <a:pt x="513" y="218"/>
                    <a:pt x="512" y="215"/>
                  </a:cubicBezTo>
                  <a:lnTo>
                    <a:pt x="512" y="215"/>
                  </a:lnTo>
                  <a:cubicBezTo>
                    <a:pt x="510" y="168"/>
                    <a:pt x="495" y="120"/>
                    <a:pt x="465" y="76"/>
                  </a:cubicBezTo>
                  <a:cubicBezTo>
                    <a:pt x="430" y="31"/>
                    <a:pt x="381" y="8"/>
                    <a:pt x="336" y="8"/>
                  </a:cubicBezTo>
                  <a:cubicBezTo>
                    <a:pt x="331" y="8"/>
                    <a:pt x="326" y="8"/>
                    <a:pt x="321" y="9"/>
                  </a:cubicBezTo>
                  <a:lnTo>
                    <a:pt x="321" y="9"/>
                  </a:lnTo>
                  <a:cubicBezTo>
                    <a:pt x="321" y="4"/>
                    <a:pt x="315" y="1"/>
                    <a:pt x="303" y="1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772975" y="3609625"/>
              <a:ext cx="21800" cy="51425"/>
            </a:xfrm>
            <a:custGeom>
              <a:avLst/>
              <a:gdLst/>
              <a:ahLst/>
              <a:cxnLst/>
              <a:rect l="l" t="t" r="r" b="b"/>
              <a:pathLst>
                <a:path w="872" h="2057" extrusionOk="0">
                  <a:moveTo>
                    <a:pt x="780" y="1"/>
                  </a:moveTo>
                  <a:cubicBezTo>
                    <a:pt x="772" y="1"/>
                    <a:pt x="764" y="5"/>
                    <a:pt x="759" y="14"/>
                  </a:cubicBezTo>
                  <a:cubicBezTo>
                    <a:pt x="510" y="363"/>
                    <a:pt x="311" y="749"/>
                    <a:pt x="174" y="1172"/>
                  </a:cubicBezTo>
                  <a:cubicBezTo>
                    <a:pt x="112" y="1421"/>
                    <a:pt x="75" y="1856"/>
                    <a:pt x="336" y="2031"/>
                  </a:cubicBezTo>
                  <a:cubicBezTo>
                    <a:pt x="361" y="2048"/>
                    <a:pt x="385" y="2056"/>
                    <a:pt x="408" y="2056"/>
                  </a:cubicBezTo>
                  <a:cubicBezTo>
                    <a:pt x="730" y="2056"/>
                    <a:pt x="871" y="459"/>
                    <a:pt x="871" y="238"/>
                  </a:cubicBezTo>
                  <a:cubicBezTo>
                    <a:pt x="871" y="226"/>
                    <a:pt x="865" y="220"/>
                    <a:pt x="859" y="220"/>
                  </a:cubicBezTo>
                  <a:cubicBezTo>
                    <a:pt x="853" y="220"/>
                    <a:pt x="846" y="226"/>
                    <a:pt x="846" y="238"/>
                  </a:cubicBezTo>
                  <a:cubicBezTo>
                    <a:pt x="821" y="562"/>
                    <a:pt x="784" y="886"/>
                    <a:pt x="722" y="1209"/>
                  </a:cubicBezTo>
                  <a:cubicBezTo>
                    <a:pt x="697" y="1359"/>
                    <a:pt x="660" y="1508"/>
                    <a:pt x="622" y="1645"/>
                  </a:cubicBezTo>
                  <a:cubicBezTo>
                    <a:pt x="610" y="1695"/>
                    <a:pt x="560" y="1919"/>
                    <a:pt x="523" y="1931"/>
                  </a:cubicBezTo>
                  <a:lnTo>
                    <a:pt x="286" y="1906"/>
                  </a:lnTo>
                  <a:cubicBezTo>
                    <a:pt x="261" y="1869"/>
                    <a:pt x="236" y="1831"/>
                    <a:pt x="224" y="1794"/>
                  </a:cubicBezTo>
                  <a:cubicBezTo>
                    <a:pt x="0" y="1222"/>
                    <a:pt x="485" y="487"/>
                    <a:pt x="797" y="27"/>
                  </a:cubicBezTo>
                  <a:cubicBezTo>
                    <a:pt x="804" y="11"/>
                    <a:pt x="793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800025" y="3606100"/>
              <a:ext cx="28025" cy="45450"/>
            </a:xfrm>
            <a:custGeom>
              <a:avLst/>
              <a:gdLst/>
              <a:ahLst/>
              <a:cxnLst/>
              <a:rect l="l" t="t" r="r" b="b"/>
              <a:pathLst>
                <a:path w="1121" h="1818" extrusionOk="0">
                  <a:moveTo>
                    <a:pt x="63" y="1"/>
                  </a:moveTo>
                  <a:cubicBezTo>
                    <a:pt x="52" y="1"/>
                    <a:pt x="42" y="10"/>
                    <a:pt x="51" y="19"/>
                  </a:cubicBezTo>
                  <a:cubicBezTo>
                    <a:pt x="175" y="255"/>
                    <a:pt x="299" y="491"/>
                    <a:pt x="424" y="728"/>
                  </a:cubicBezTo>
                  <a:cubicBezTo>
                    <a:pt x="499" y="877"/>
                    <a:pt x="573" y="1014"/>
                    <a:pt x="636" y="1176"/>
                  </a:cubicBezTo>
                  <a:cubicBezTo>
                    <a:pt x="648" y="1226"/>
                    <a:pt x="673" y="1275"/>
                    <a:pt x="685" y="1338"/>
                  </a:cubicBezTo>
                  <a:lnTo>
                    <a:pt x="710" y="1412"/>
                  </a:lnTo>
                  <a:cubicBezTo>
                    <a:pt x="767" y="1549"/>
                    <a:pt x="751" y="1613"/>
                    <a:pt x="633" y="1613"/>
                  </a:cubicBezTo>
                  <a:cubicBezTo>
                    <a:pt x="622" y="1613"/>
                    <a:pt x="611" y="1613"/>
                    <a:pt x="598" y="1612"/>
                  </a:cubicBezTo>
                  <a:cubicBezTo>
                    <a:pt x="541" y="1626"/>
                    <a:pt x="510" y="1635"/>
                    <a:pt x="489" y="1635"/>
                  </a:cubicBezTo>
                  <a:cubicBezTo>
                    <a:pt x="455" y="1635"/>
                    <a:pt x="450" y="1611"/>
                    <a:pt x="411" y="1549"/>
                  </a:cubicBezTo>
                  <a:cubicBezTo>
                    <a:pt x="387" y="1500"/>
                    <a:pt x="362" y="1450"/>
                    <a:pt x="337" y="1412"/>
                  </a:cubicBezTo>
                  <a:cubicBezTo>
                    <a:pt x="275" y="1275"/>
                    <a:pt x="225" y="1139"/>
                    <a:pt x="187" y="1002"/>
                  </a:cubicBezTo>
                  <a:cubicBezTo>
                    <a:pt x="125" y="778"/>
                    <a:pt x="75" y="541"/>
                    <a:pt x="26" y="305"/>
                  </a:cubicBezTo>
                  <a:cubicBezTo>
                    <a:pt x="26" y="300"/>
                    <a:pt x="21" y="297"/>
                    <a:pt x="16" y="297"/>
                  </a:cubicBezTo>
                  <a:cubicBezTo>
                    <a:pt x="9" y="297"/>
                    <a:pt x="1" y="303"/>
                    <a:pt x="1" y="317"/>
                  </a:cubicBezTo>
                  <a:cubicBezTo>
                    <a:pt x="38" y="678"/>
                    <a:pt x="138" y="1051"/>
                    <a:pt x="287" y="1400"/>
                  </a:cubicBezTo>
                  <a:cubicBezTo>
                    <a:pt x="333" y="1503"/>
                    <a:pt x="453" y="1818"/>
                    <a:pt x="617" y="1818"/>
                  </a:cubicBezTo>
                  <a:cubicBezTo>
                    <a:pt x="631" y="1818"/>
                    <a:pt x="646" y="1816"/>
                    <a:pt x="660" y="1811"/>
                  </a:cubicBezTo>
                  <a:cubicBezTo>
                    <a:pt x="1121" y="1649"/>
                    <a:pt x="175" y="193"/>
                    <a:pt x="75" y="6"/>
                  </a:cubicBez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778300" y="3609750"/>
              <a:ext cx="32025" cy="117000"/>
            </a:xfrm>
            <a:custGeom>
              <a:avLst/>
              <a:gdLst/>
              <a:ahLst/>
              <a:cxnLst/>
              <a:rect l="l" t="t" r="r" b="b"/>
              <a:pathLst>
                <a:path w="1281" h="4680" extrusionOk="0">
                  <a:moveTo>
                    <a:pt x="646" y="0"/>
                  </a:moveTo>
                  <a:cubicBezTo>
                    <a:pt x="640" y="0"/>
                    <a:pt x="633" y="3"/>
                    <a:pt x="633" y="9"/>
                  </a:cubicBezTo>
                  <a:cubicBezTo>
                    <a:pt x="658" y="1553"/>
                    <a:pt x="1218" y="3395"/>
                    <a:pt x="11" y="4652"/>
                  </a:cubicBezTo>
                  <a:cubicBezTo>
                    <a:pt x="1" y="4662"/>
                    <a:pt x="7" y="4680"/>
                    <a:pt x="17" y="4680"/>
                  </a:cubicBezTo>
                  <a:cubicBezTo>
                    <a:pt x="19" y="4680"/>
                    <a:pt x="21" y="4679"/>
                    <a:pt x="23" y="4676"/>
                  </a:cubicBezTo>
                  <a:cubicBezTo>
                    <a:pt x="1280" y="3469"/>
                    <a:pt x="696" y="1528"/>
                    <a:pt x="658" y="9"/>
                  </a:cubicBezTo>
                  <a:cubicBezTo>
                    <a:pt x="658" y="3"/>
                    <a:pt x="6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00025" y="3607975"/>
              <a:ext cx="23050" cy="77125"/>
            </a:xfrm>
            <a:custGeom>
              <a:avLst/>
              <a:gdLst/>
              <a:ahLst/>
              <a:cxnLst/>
              <a:rect l="l" t="t" r="r" b="b"/>
              <a:pathLst>
                <a:path w="922" h="3085" extrusionOk="0">
                  <a:moveTo>
                    <a:pt x="25" y="1"/>
                  </a:moveTo>
                  <a:cubicBezTo>
                    <a:pt x="13" y="1"/>
                    <a:pt x="1" y="9"/>
                    <a:pt x="1" y="18"/>
                  </a:cubicBezTo>
                  <a:cubicBezTo>
                    <a:pt x="100" y="516"/>
                    <a:pt x="436" y="939"/>
                    <a:pt x="611" y="1412"/>
                  </a:cubicBezTo>
                  <a:cubicBezTo>
                    <a:pt x="822" y="1947"/>
                    <a:pt x="884" y="2520"/>
                    <a:pt x="785" y="3067"/>
                  </a:cubicBezTo>
                  <a:cubicBezTo>
                    <a:pt x="785" y="3076"/>
                    <a:pt x="791" y="3085"/>
                    <a:pt x="799" y="3085"/>
                  </a:cubicBezTo>
                  <a:cubicBezTo>
                    <a:pt x="802" y="3085"/>
                    <a:pt x="806" y="3083"/>
                    <a:pt x="810" y="3080"/>
                  </a:cubicBezTo>
                  <a:cubicBezTo>
                    <a:pt x="922" y="2570"/>
                    <a:pt x="884" y="2047"/>
                    <a:pt x="710" y="1561"/>
                  </a:cubicBezTo>
                  <a:cubicBezTo>
                    <a:pt x="636" y="1325"/>
                    <a:pt x="536" y="1088"/>
                    <a:pt x="411" y="864"/>
                  </a:cubicBezTo>
                  <a:cubicBezTo>
                    <a:pt x="250" y="591"/>
                    <a:pt x="125" y="304"/>
                    <a:pt x="38" y="6"/>
                  </a:cubicBezTo>
                  <a:cubicBezTo>
                    <a:pt x="34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670700" y="3588675"/>
              <a:ext cx="113800" cy="20800"/>
            </a:xfrm>
            <a:custGeom>
              <a:avLst/>
              <a:gdLst/>
              <a:ahLst/>
              <a:cxnLst/>
              <a:rect l="l" t="t" r="r" b="b"/>
              <a:pathLst>
                <a:path w="4552" h="832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10"/>
                    <a:pt x="9" y="19"/>
                  </a:cubicBezTo>
                  <a:cubicBezTo>
                    <a:pt x="1380" y="464"/>
                    <a:pt x="2817" y="832"/>
                    <a:pt x="4268" y="832"/>
                  </a:cubicBezTo>
                  <a:cubicBezTo>
                    <a:pt x="4359" y="832"/>
                    <a:pt x="4449" y="830"/>
                    <a:pt x="4539" y="828"/>
                  </a:cubicBezTo>
                  <a:cubicBezTo>
                    <a:pt x="4552" y="828"/>
                    <a:pt x="4552" y="803"/>
                    <a:pt x="4539" y="790"/>
                  </a:cubicBezTo>
                  <a:cubicBezTo>
                    <a:pt x="3755" y="778"/>
                    <a:pt x="2971" y="703"/>
                    <a:pt x="2212" y="566"/>
                  </a:cubicBezTo>
                  <a:cubicBezTo>
                    <a:pt x="1465" y="417"/>
                    <a:pt x="731" y="230"/>
                    <a:pt x="9" y="6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800650" y="3588825"/>
              <a:ext cx="54800" cy="17450"/>
            </a:xfrm>
            <a:custGeom>
              <a:avLst/>
              <a:gdLst/>
              <a:ahLst/>
              <a:cxnLst/>
              <a:rect l="l" t="t" r="r" b="b"/>
              <a:pathLst>
                <a:path w="2192" h="698" extrusionOk="0">
                  <a:moveTo>
                    <a:pt x="2179" y="0"/>
                  </a:moveTo>
                  <a:cubicBezTo>
                    <a:pt x="1444" y="149"/>
                    <a:pt x="710" y="373"/>
                    <a:pt x="13" y="660"/>
                  </a:cubicBezTo>
                  <a:cubicBezTo>
                    <a:pt x="1" y="672"/>
                    <a:pt x="1" y="697"/>
                    <a:pt x="26" y="697"/>
                  </a:cubicBezTo>
                  <a:cubicBezTo>
                    <a:pt x="735" y="436"/>
                    <a:pt x="1457" y="237"/>
                    <a:pt x="2179" y="25"/>
                  </a:cubicBezTo>
                  <a:cubicBezTo>
                    <a:pt x="2191" y="13"/>
                    <a:pt x="2191" y="0"/>
                    <a:pt x="2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5780150" y="3174075"/>
              <a:ext cx="25825" cy="6875"/>
            </a:xfrm>
            <a:custGeom>
              <a:avLst/>
              <a:gdLst/>
              <a:ahLst/>
              <a:cxnLst/>
              <a:rect l="l" t="t" r="r" b="b"/>
              <a:pathLst>
                <a:path w="1033" h="275" extrusionOk="0">
                  <a:moveTo>
                    <a:pt x="995" y="0"/>
                  </a:moveTo>
                  <a:cubicBezTo>
                    <a:pt x="982" y="0"/>
                    <a:pt x="970" y="0"/>
                    <a:pt x="970" y="13"/>
                  </a:cubicBezTo>
                  <a:cubicBezTo>
                    <a:pt x="793" y="165"/>
                    <a:pt x="568" y="204"/>
                    <a:pt x="385" y="204"/>
                  </a:cubicBezTo>
                  <a:cubicBezTo>
                    <a:pt x="195" y="204"/>
                    <a:pt x="49" y="162"/>
                    <a:pt x="49" y="162"/>
                  </a:cubicBezTo>
                  <a:cubicBezTo>
                    <a:pt x="46" y="160"/>
                    <a:pt x="42" y="160"/>
                    <a:pt x="39" y="160"/>
                  </a:cubicBezTo>
                  <a:cubicBezTo>
                    <a:pt x="18" y="160"/>
                    <a:pt x="1" y="190"/>
                    <a:pt x="12" y="212"/>
                  </a:cubicBezTo>
                  <a:cubicBezTo>
                    <a:pt x="12" y="212"/>
                    <a:pt x="24" y="224"/>
                    <a:pt x="24" y="224"/>
                  </a:cubicBezTo>
                  <a:cubicBezTo>
                    <a:pt x="149" y="249"/>
                    <a:pt x="261" y="274"/>
                    <a:pt x="385" y="274"/>
                  </a:cubicBezTo>
                  <a:cubicBezTo>
                    <a:pt x="497" y="274"/>
                    <a:pt x="622" y="249"/>
                    <a:pt x="746" y="212"/>
                  </a:cubicBezTo>
                  <a:cubicBezTo>
                    <a:pt x="846" y="175"/>
                    <a:pt x="933" y="125"/>
                    <a:pt x="1007" y="63"/>
                  </a:cubicBezTo>
                  <a:cubicBezTo>
                    <a:pt x="1020" y="50"/>
                    <a:pt x="1032" y="25"/>
                    <a:pt x="1020" y="13"/>
                  </a:cubicBezTo>
                  <a:cubicBezTo>
                    <a:pt x="1007" y="0"/>
                    <a:pt x="995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733750" y="3096550"/>
              <a:ext cx="25550" cy="28825"/>
            </a:xfrm>
            <a:custGeom>
              <a:avLst/>
              <a:gdLst/>
              <a:ahLst/>
              <a:cxnLst/>
              <a:rect l="l" t="t" r="r" b="b"/>
              <a:pathLst>
                <a:path w="1022" h="1153" extrusionOk="0">
                  <a:moveTo>
                    <a:pt x="613" y="0"/>
                  </a:moveTo>
                  <a:cubicBezTo>
                    <a:pt x="595" y="0"/>
                    <a:pt x="578" y="1"/>
                    <a:pt x="561" y="2"/>
                  </a:cubicBezTo>
                  <a:cubicBezTo>
                    <a:pt x="424" y="27"/>
                    <a:pt x="300" y="89"/>
                    <a:pt x="212" y="189"/>
                  </a:cubicBezTo>
                  <a:cubicBezTo>
                    <a:pt x="125" y="301"/>
                    <a:pt x="63" y="438"/>
                    <a:pt x="38" y="575"/>
                  </a:cubicBezTo>
                  <a:cubicBezTo>
                    <a:pt x="1" y="737"/>
                    <a:pt x="1" y="898"/>
                    <a:pt x="38" y="1060"/>
                  </a:cubicBezTo>
                  <a:cubicBezTo>
                    <a:pt x="51" y="1085"/>
                    <a:pt x="63" y="1098"/>
                    <a:pt x="76" y="1122"/>
                  </a:cubicBezTo>
                  <a:cubicBezTo>
                    <a:pt x="96" y="1143"/>
                    <a:pt x="117" y="1152"/>
                    <a:pt x="135" y="1152"/>
                  </a:cubicBezTo>
                  <a:cubicBezTo>
                    <a:pt x="150" y="1152"/>
                    <a:pt x="164" y="1146"/>
                    <a:pt x="175" y="1135"/>
                  </a:cubicBezTo>
                  <a:lnTo>
                    <a:pt x="188" y="1122"/>
                  </a:lnTo>
                  <a:cubicBezTo>
                    <a:pt x="312" y="923"/>
                    <a:pt x="412" y="737"/>
                    <a:pt x="536" y="587"/>
                  </a:cubicBezTo>
                  <a:cubicBezTo>
                    <a:pt x="586" y="525"/>
                    <a:pt x="648" y="463"/>
                    <a:pt x="723" y="401"/>
                  </a:cubicBezTo>
                  <a:cubicBezTo>
                    <a:pt x="810" y="338"/>
                    <a:pt x="897" y="289"/>
                    <a:pt x="997" y="239"/>
                  </a:cubicBezTo>
                  <a:cubicBezTo>
                    <a:pt x="1009" y="239"/>
                    <a:pt x="1009" y="226"/>
                    <a:pt x="1021" y="214"/>
                  </a:cubicBezTo>
                  <a:cubicBezTo>
                    <a:pt x="1021" y="177"/>
                    <a:pt x="1009" y="139"/>
                    <a:pt x="972" y="114"/>
                  </a:cubicBezTo>
                  <a:cubicBezTo>
                    <a:pt x="863" y="38"/>
                    <a:pt x="73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919825" y="2795725"/>
              <a:ext cx="27100" cy="22125"/>
            </a:xfrm>
            <a:custGeom>
              <a:avLst/>
              <a:gdLst/>
              <a:ahLst/>
              <a:cxnLst/>
              <a:rect l="l" t="t" r="r" b="b"/>
              <a:pathLst>
                <a:path w="1084" h="885" extrusionOk="0">
                  <a:moveTo>
                    <a:pt x="274" y="1"/>
                  </a:moveTo>
                  <a:cubicBezTo>
                    <a:pt x="175" y="137"/>
                    <a:pt x="87" y="274"/>
                    <a:pt x="0" y="411"/>
                  </a:cubicBezTo>
                  <a:cubicBezTo>
                    <a:pt x="87" y="436"/>
                    <a:pt x="162" y="461"/>
                    <a:pt x="237" y="498"/>
                  </a:cubicBezTo>
                  <a:cubicBezTo>
                    <a:pt x="461" y="586"/>
                    <a:pt x="685" y="735"/>
                    <a:pt x="946" y="872"/>
                  </a:cubicBezTo>
                  <a:lnTo>
                    <a:pt x="959" y="872"/>
                  </a:lnTo>
                  <a:cubicBezTo>
                    <a:pt x="971" y="880"/>
                    <a:pt x="986" y="884"/>
                    <a:pt x="1001" y="884"/>
                  </a:cubicBezTo>
                  <a:cubicBezTo>
                    <a:pt x="1032" y="884"/>
                    <a:pt x="1062" y="868"/>
                    <a:pt x="1071" y="834"/>
                  </a:cubicBezTo>
                  <a:cubicBezTo>
                    <a:pt x="1083" y="822"/>
                    <a:pt x="1083" y="797"/>
                    <a:pt x="1083" y="772"/>
                  </a:cubicBezTo>
                  <a:cubicBezTo>
                    <a:pt x="1046" y="610"/>
                    <a:pt x="959" y="461"/>
                    <a:pt x="847" y="337"/>
                  </a:cubicBezTo>
                  <a:cubicBezTo>
                    <a:pt x="722" y="212"/>
                    <a:pt x="585" y="113"/>
                    <a:pt x="423" y="50"/>
                  </a:cubicBezTo>
                  <a:cubicBezTo>
                    <a:pt x="374" y="25"/>
                    <a:pt x="324" y="13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8"/>
          <p:cNvGrpSpPr/>
          <p:nvPr/>
        </p:nvGrpSpPr>
        <p:grpSpPr>
          <a:xfrm>
            <a:off x="6762221" y="678560"/>
            <a:ext cx="2237396" cy="882545"/>
            <a:chOff x="825225" y="1959400"/>
            <a:chExt cx="1891450" cy="792800"/>
          </a:xfrm>
        </p:grpSpPr>
        <p:sp>
          <p:nvSpPr>
            <p:cNvPr id="860" name="Google Shape;860;p28"/>
            <p:cNvSpPr/>
            <p:nvPr/>
          </p:nvSpPr>
          <p:spPr>
            <a:xfrm>
              <a:off x="980175" y="2166600"/>
              <a:ext cx="2525" cy="348200"/>
            </a:xfrm>
            <a:custGeom>
              <a:avLst/>
              <a:gdLst/>
              <a:ahLst/>
              <a:cxnLst/>
              <a:rect l="l" t="t" r="r" b="b"/>
              <a:pathLst>
                <a:path w="101" h="13928" extrusionOk="0">
                  <a:moveTo>
                    <a:pt x="1" y="1"/>
                  </a:moveTo>
                  <a:lnTo>
                    <a:pt x="1" y="13927"/>
                  </a:lnTo>
                  <a:lnTo>
                    <a:pt x="100" y="1392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948750" y="2164750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948750" y="2206425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948750" y="2248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948750" y="2295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948750" y="23374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948750" y="2379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948750" y="2426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50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948750" y="2468400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344825" y="2128350"/>
              <a:ext cx="2825" cy="415075"/>
            </a:xfrm>
            <a:custGeom>
              <a:avLst/>
              <a:gdLst/>
              <a:ahLst/>
              <a:cxnLst/>
              <a:rect l="l" t="t" r="r" b="b"/>
              <a:pathLst>
                <a:path w="113" h="16603" extrusionOk="0">
                  <a:moveTo>
                    <a:pt x="1" y="0"/>
                  </a:moveTo>
                  <a:lnTo>
                    <a:pt x="1" y="16602"/>
                  </a:lnTo>
                  <a:lnTo>
                    <a:pt x="113" y="1660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307500" y="212585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307500" y="21756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80"/>
                  </a:lnTo>
                  <a:lnTo>
                    <a:pt x="1593" y="187"/>
                  </a:lnTo>
                  <a:lnTo>
                    <a:pt x="3012" y="1980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2307500" y="2225425"/>
              <a:ext cx="77500" cy="49475"/>
            </a:xfrm>
            <a:custGeom>
              <a:avLst/>
              <a:gdLst/>
              <a:ahLst/>
              <a:cxnLst/>
              <a:rect l="l" t="t" r="r" b="b"/>
              <a:pathLst>
                <a:path w="3100" h="1979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4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07500" y="2282050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91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307500" y="23318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2307500" y="238160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307500" y="2438225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1"/>
                  </a:moveTo>
                  <a:lnTo>
                    <a:pt x="0" y="1917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7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2307500" y="2488000"/>
              <a:ext cx="77500" cy="49825"/>
            </a:xfrm>
            <a:custGeom>
              <a:avLst/>
              <a:gdLst/>
              <a:ahLst/>
              <a:cxnLst/>
              <a:rect l="l" t="t" r="r" b="b"/>
              <a:pathLst>
                <a:path w="3100" h="1993" extrusionOk="0">
                  <a:moveTo>
                    <a:pt x="1606" y="1"/>
                  </a:moveTo>
                  <a:lnTo>
                    <a:pt x="0" y="1918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8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2127975" y="2000450"/>
              <a:ext cx="257025" cy="674575"/>
            </a:xfrm>
            <a:custGeom>
              <a:avLst/>
              <a:gdLst/>
              <a:ahLst/>
              <a:cxnLst/>
              <a:rect l="l" t="t" r="r" b="b"/>
              <a:pathLst>
                <a:path w="10281" h="26983" extrusionOk="0">
                  <a:moveTo>
                    <a:pt x="5140" y="1"/>
                  </a:moveTo>
                  <a:lnTo>
                    <a:pt x="0" y="26983"/>
                  </a:lnTo>
                  <a:lnTo>
                    <a:pt x="10280" y="2698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2253050" y="2305925"/>
              <a:ext cx="3125" cy="370650"/>
            </a:xfrm>
            <a:custGeom>
              <a:avLst/>
              <a:gdLst/>
              <a:ahLst/>
              <a:cxnLst/>
              <a:rect l="l" t="t" r="r" b="b"/>
              <a:pathLst>
                <a:path w="125" h="14826" extrusionOk="0">
                  <a:moveTo>
                    <a:pt x="67" y="0"/>
                  </a:moveTo>
                  <a:cubicBezTo>
                    <a:pt x="38" y="0"/>
                    <a:pt x="7" y="22"/>
                    <a:pt x="0" y="66"/>
                  </a:cubicBezTo>
                  <a:lnTo>
                    <a:pt x="0" y="14764"/>
                  </a:lnTo>
                  <a:cubicBezTo>
                    <a:pt x="0" y="14801"/>
                    <a:pt x="38" y="14826"/>
                    <a:pt x="63" y="14826"/>
                  </a:cubicBezTo>
                  <a:cubicBezTo>
                    <a:pt x="100" y="14826"/>
                    <a:pt x="125" y="14801"/>
                    <a:pt x="125" y="14764"/>
                  </a:cubicBezTo>
                  <a:lnTo>
                    <a:pt x="125" y="66"/>
                  </a:lnTo>
                  <a:cubicBezTo>
                    <a:pt x="125" y="22"/>
                    <a:pt x="97" y="0"/>
                    <a:pt x="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2219225" y="2306000"/>
              <a:ext cx="70875" cy="43900"/>
            </a:xfrm>
            <a:custGeom>
              <a:avLst/>
              <a:gdLst/>
              <a:ahLst/>
              <a:cxnLst/>
              <a:rect l="l" t="t" r="r" b="b"/>
              <a:pathLst>
                <a:path w="2835" h="1756" extrusionOk="0">
                  <a:moveTo>
                    <a:pt x="1465" y="0"/>
                  </a:moveTo>
                  <a:cubicBezTo>
                    <a:pt x="1441" y="0"/>
                    <a:pt x="1428" y="0"/>
                    <a:pt x="1416" y="25"/>
                  </a:cubicBezTo>
                  <a:lnTo>
                    <a:pt x="47" y="1656"/>
                  </a:lnTo>
                  <a:cubicBezTo>
                    <a:pt x="1" y="1701"/>
                    <a:pt x="42" y="1754"/>
                    <a:pt x="87" y="1754"/>
                  </a:cubicBezTo>
                  <a:cubicBezTo>
                    <a:pt x="104" y="1754"/>
                    <a:pt x="121" y="1747"/>
                    <a:pt x="134" y="1730"/>
                  </a:cubicBezTo>
                  <a:lnTo>
                    <a:pt x="1465" y="150"/>
                  </a:lnTo>
                  <a:lnTo>
                    <a:pt x="2710" y="1730"/>
                  </a:lnTo>
                  <a:cubicBezTo>
                    <a:pt x="2722" y="1743"/>
                    <a:pt x="2735" y="1755"/>
                    <a:pt x="2747" y="1755"/>
                  </a:cubicBezTo>
                  <a:cubicBezTo>
                    <a:pt x="2797" y="1755"/>
                    <a:pt x="2834" y="1693"/>
                    <a:pt x="2797" y="1656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2219450" y="2349875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2" y="0"/>
                    <a:pt x="1419" y="13"/>
                    <a:pt x="1407" y="25"/>
                  </a:cubicBezTo>
                  <a:lnTo>
                    <a:pt x="38" y="1668"/>
                  </a:lnTo>
                  <a:cubicBezTo>
                    <a:pt x="1" y="1714"/>
                    <a:pt x="39" y="1761"/>
                    <a:pt x="82" y="1761"/>
                  </a:cubicBezTo>
                  <a:cubicBezTo>
                    <a:pt x="97" y="1761"/>
                    <a:pt x="112" y="1755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494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2219475" y="2394050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0"/>
                  </a:moveTo>
                  <a:cubicBezTo>
                    <a:pt x="1431" y="0"/>
                    <a:pt x="1418" y="0"/>
                    <a:pt x="1406" y="25"/>
                  </a:cubicBezTo>
                  <a:lnTo>
                    <a:pt x="37" y="1656"/>
                  </a:lnTo>
                  <a:cubicBezTo>
                    <a:pt x="0" y="1701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0"/>
                  </a:cubicBezTo>
                  <a:lnTo>
                    <a:pt x="1455" y="150"/>
                  </a:lnTo>
                  <a:lnTo>
                    <a:pt x="2700" y="1730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705"/>
                    <a:pt x="2787" y="1656"/>
                  </a:cubicBezTo>
                  <a:lnTo>
                    <a:pt x="1493" y="25"/>
                  </a:lnTo>
                  <a:cubicBezTo>
                    <a:pt x="1493" y="13"/>
                    <a:pt x="1468" y="0"/>
                    <a:pt x="14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2219450" y="2444325"/>
              <a:ext cx="70650" cy="44025"/>
            </a:xfrm>
            <a:custGeom>
              <a:avLst/>
              <a:gdLst/>
              <a:ahLst/>
              <a:cxnLst/>
              <a:rect l="l" t="t" r="r" b="b"/>
              <a:pathLst>
                <a:path w="2826" h="1761" extrusionOk="0">
                  <a:moveTo>
                    <a:pt x="1437" y="0"/>
                  </a:moveTo>
                  <a:cubicBezTo>
                    <a:pt x="1424" y="0"/>
                    <a:pt x="1415" y="9"/>
                    <a:pt x="1407" y="18"/>
                  </a:cubicBezTo>
                  <a:lnTo>
                    <a:pt x="38" y="1661"/>
                  </a:lnTo>
                  <a:cubicBezTo>
                    <a:pt x="1" y="1707"/>
                    <a:pt x="39" y="1754"/>
                    <a:pt x="82" y="1754"/>
                  </a:cubicBezTo>
                  <a:cubicBezTo>
                    <a:pt x="97" y="1754"/>
                    <a:pt x="112" y="1748"/>
                    <a:pt x="125" y="1736"/>
                  </a:cubicBezTo>
                  <a:lnTo>
                    <a:pt x="1456" y="155"/>
                  </a:lnTo>
                  <a:lnTo>
                    <a:pt x="2701" y="1736"/>
                  </a:lnTo>
                  <a:cubicBezTo>
                    <a:pt x="2713" y="1748"/>
                    <a:pt x="2726" y="1760"/>
                    <a:pt x="2738" y="1760"/>
                  </a:cubicBezTo>
                  <a:cubicBezTo>
                    <a:pt x="2788" y="1760"/>
                    <a:pt x="2825" y="1698"/>
                    <a:pt x="2788" y="1661"/>
                  </a:cubicBezTo>
                  <a:lnTo>
                    <a:pt x="1494" y="18"/>
                  </a:lnTo>
                  <a:cubicBezTo>
                    <a:pt x="1494" y="6"/>
                    <a:pt x="1469" y="6"/>
                    <a:pt x="1456" y="6"/>
                  </a:cubicBezTo>
                  <a:cubicBezTo>
                    <a:pt x="1449" y="2"/>
                    <a:pt x="1443" y="0"/>
                    <a:pt x="14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2219200" y="248832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1466" y="0"/>
                  </a:moveTo>
                  <a:cubicBezTo>
                    <a:pt x="1442" y="0"/>
                    <a:pt x="1429" y="13"/>
                    <a:pt x="1417" y="25"/>
                  </a:cubicBezTo>
                  <a:lnTo>
                    <a:pt x="48" y="1656"/>
                  </a:lnTo>
                  <a:cubicBezTo>
                    <a:pt x="1" y="1703"/>
                    <a:pt x="46" y="1764"/>
                    <a:pt x="93" y="1764"/>
                  </a:cubicBezTo>
                  <a:cubicBezTo>
                    <a:pt x="108" y="1764"/>
                    <a:pt x="123" y="1758"/>
                    <a:pt x="135" y="1743"/>
                  </a:cubicBezTo>
                  <a:lnTo>
                    <a:pt x="1466" y="150"/>
                  </a:lnTo>
                  <a:lnTo>
                    <a:pt x="2711" y="1730"/>
                  </a:lnTo>
                  <a:cubicBezTo>
                    <a:pt x="2723" y="1755"/>
                    <a:pt x="2736" y="1755"/>
                    <a:pt x="2748" y="1755"/>
                  </a:cubicBezTo>
                  <a:cubicBezTo>
                    <a:pt x="2798" y="1755"/>
                    <a:pt x="2835" y="1705"/>
                    <a:pt x="2798" y="1668"/>
                  </a:cubicBezTo>
                  <a:lnTo>
                    <a:pt x="1504" y="25"/>
                  </a:lnTo>
                  <a:cubicBezTo>
                    <a:pt x="1504" y="13"/>
                    <a:pt x="1479" y="0"/>
                    <a:pt x="14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2219250" y="2532375"/>
              <a:ext cx="70850" cy="44125"/>
            </a:xfrm>
            <a:custGeom>
              <a:avLst/>
              <a:gdLst/>
              <a:ahLst/>
              <a:cxnLst/>
              <a:rect l="l" t="t" r="r" b="b"/>
              <a:pathLst>
                <a:path w="2834" h="1765" extrusionOk="0">
                  <a:moveTo>
                    <a:pt x="1445" y="1"/>
                  </a:moveTo>
                  <a:cubicBezTo>
                    <a:pt x="1432" y="1"/>
                    <a:pt x="1423" y="9"/>
                    <a:pt x="1415" y="18"/>
                  </a:cubicBezTo>
                  <a:lnTo>
                    <a:pt x="46" y="1661"/>
                  </a:lnTo>
                  <a:cubicBezTo>
                    <a:pt x="0" y="1706"/>
                    <a:pt x="41" y="1764"/>
                    <a:pt x="85" y="1764"/>
                  </a:cubicBezTo>
                  <a:cubicBezTo>
                    <a:pt x="102" y="1764"/>
                    <a:pt x="119" y="1756"/>
                    <a:pt x="133" y="1736"/>
                  </a:cubicBezTo>
                  <a:lnTo>
                    <a:pt x="1464" y="155"/>
                  </a:lnTo>
                  <a:lnTo>
                    <a:pt x="2709" y="1736"/>
                  </a:lnTo>
                  <a:cubicBezTo>
                    <a:pt x="2721" y="1748"/>
                    <a:pt x="2734" y="1761"/>
                    <a:pt x="2746" y="1761"/>
                  </a:cubicBezTo>
                  <a:cubicBezTo>
                    <a:pt x="2796" y="1761"/>
                    <a:pt x="2833" y="1698"/>
                    <a:pt x="2796" y="1661"/>
                  </a:cubicBezTo>
                  <a:lnTo>
                    <a:pt x="1502" y="31"/>
                  </a:lnTo>
                  <a:cubicBezTo>
                    <a:pt x="1502" y="6"/>
                    <a:pt x="1477" y="6"/>
                    <a:pt x="1464" y="6"/>
                  </a:cubicBezTo>
                  <a:cubicBezTo>
                    <a:pt x="1457" y="2"/>
                    <a:pt x="1451" y="1"/>
                    <a:pt x="1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2219225" y="2582600"/>
              <a:ext cx="70875" cy="44200"/>
            </a:xfrm>
            <a:custGeom>
              <a:avLst/>
              <a:gdLst/>
              <a:ahLst/>
              <a:cxnLst/>
              <a:rect l="l" t="t" r="r" b="b"/>
              <a:pathLst>
                <a:path w="2835" h="1768" extrusionOk="0">
                  <a:moveTo>
                    <a:pt x="1465" y="0"/>
                  </a:moveTo>
                  <a:cubicBezTo>
                    <a:pt x="1441" y="0"/>
                    <a:pt x="1428" y="13"/>
                    <a:pt x="1416" y="25"/>
                  </a:cubicBezTo>
                  <a:lnTo>
                    <a:pt x="47" y="1668"/>
                  </a:lnTo>
                  <a:cubicBezTo>
                    <a:pt x="1" y="1714"/>
                    <a:pt x="42" y="1766"/>
                    <a:pt x="87" y="1766"/>
                  </a:cubicBezTo>
                  <a:cubicBezTo>
                    <a:pt x="104" y="1766"/>
                    <a:pt x="121" y="1759"/>
                    <a:pt x="134" y="1743"/>
                  </a:cubicBezTo>
                  <a:lnTo>
                    <a:pt x="1465" y="162"/>
                  </a:lnTo>
                  <a:lnTo>
                    <a:pt x="2710" y="1743"/>
                  </a:lnTo>
                  <a:cubicBezTo>
                    <a:pt x="2722" y="1755"/>
                    <a:pt x="2735" y="1768"/>
                    <a:pt x="2747" y="1768"/>
                  </a:cubicBezTo>
                  <a:cubicBezTo>
                    <a:pt x="2797" y="1768"/>
                    <a:pt x="2834" y="1705"/>
                    <a:pt x="2797" y="1668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2219475" y="2626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1"/>
                  </a:moveTo>
                  <a:cubicBezTo>
                    <a:pt x="1431" y="1"/>
                    <a:pt x="1418" y="1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5" y="150"/>
                  </a:lnTo>
                  <a:lnTo>
                    <a:pt x="2700" y="1731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693"/>
                    <a:pt x="2787" y="1656"/>
                  </a:cubicBezTo>
                  <a:lnTo>
                    <a:pt x="1493" y="26"/>
                  </a:lnTo>
                  <a:cubicBezTo>
                    <a:pt x="1493" y="13"/>
                    <a:pt x="1468" y="1"/>
                    <a:pt x="145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960275" y="1959400"/>
              <a:ext cx="257025" cy="674550"/>
            </a:xfrm>
            <a:custGeom>
              <a:avLst/>
              <a:gdLst/>
              <a:ahLst/>
              <a:cxnLst/>
              <a:rect l="l" t="t" r="r" b="b"/>
              <a:pathLst>
                <a:path w="10281" h="26982" extrusionOk="0">
                  <a:moveTo>
                    <a:pt x="5140" y="0"/>
                  </a:moveTo>
                  <a:lnTo>
                    <a:pt x="0" y="26982"/>
                  </a:lnTo>
                  <a:lnTo>
                    <a:pt x="10280" y="2698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085650" y="2264550"/>
              <a:ext cx="2825" cy="370650"/>
            </a:xfrm>
            <a:custGeom>
              <a:avLst/>
              <a:gdLst/>
              <a:ahLst/>
              <a:cxnLst/>
              <a:rect l="l" t="t" r="r" b="b"/>
              <a:pathLst>
                <a:path w="113" h="14826" extrusionOk="0">
                  <a:moveTo>
                    <a:pt x="57" y="0"/>
                  </a:moveTo>
                  <a:cubicBezTo>
                    <a:pt x="29" y="0"/>
                    <a:pt x="1" y="22"/>
                    <a:pt x="1" y="65"/>
                  </a:cubicBezTo>
                  <a:lnTo>
                    <a:pt x="1" y="14776"/>
                  </a:lnTo>
                  <a:cubicBezTo>
                    <a:pt x="1" y="14801"/>
                    <a:pt x="26" y="14826"/>
                    <a:pt x="50" y="14826"/>
                  </a:cubicBezTo>
                  <a:cubicBezTo>
                    <a:pt x="88" y="14826"/>
                    <a:pt x="113" y="14801"/>
                    <a:pt x="113" y="14776"/>
                  </a:cubicBezTo>
                  <a:lnTo>
                    <a:pt x="113" y="65"/>
                  </a:lnTo>
                  <a:cubicBezTo>
                    <a:pt x="113" y="22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051725" y="226462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5"/>
                  </a:lnTo>
                  <a:cubicBezTo>
                    <a:pt x="0" y="1703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49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55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1051750" y="2308800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1051725" y="2352675"/>
              <a:ext cx="70675" cy="44125"/>
            </a:xfrm>
            <a:custGeom>
              <a:avLst/>
              <a:gdLst/>
              <a:ahLst/>
              <a:cxnLst/>
              <a:rect l="l" t="t" r="r" b="b"/>
              <a:pathLst>
                <a:path w="2827" h="1765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68"/>
                  </a:lnTo>
                  <a:cubicBezTo>
                    <a:pt x="1" y="1705"/>
                    <a:pt x="41" y="1764"/>
                    <a:pt x="85" y="1764"/>
                  </a:cubicBezTo>
                  <a:cubicBezTo>
                    <a:pt x="99" y="1764"/>
                    <a:pt x="113" y="1758"/>
                    <a:pt x="126" y="1743"/>
                  </a:cubicBezTo>
                  <a:lnTo>
                    <a:pt x="1457" y="162"/>
                  </a:lnTo>
                  <a:lnTo>
                    <a:pt x="2702" y="1743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051750" y="240307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25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1051750" y="2446950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68"/>
                  </a:lnTo>
                  <a:cubicBezTo>
                    <a:pt x="1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1051750" y="24911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705"/>
                    <a:pt x="2788" y="1656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1051750" y="25415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1"/>
                  </a:moveTo>
                  <a:cubicBezTo>
                    <a:pt x="1431" y="1"/>
                    <a:pt x="1419" y="1"/>
                    <a:pt x="1406" y="13"/>
                  </a:cubicBezTo>
                  <a:lnTo>
                    <a:pt x="37" y="1656"/>
                  </a:lnTo>
                  <a:cubicBezTo>
                    <a:pt x="1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1"/>
                  </a:cubicBezTo>
                  <a:lnTo>
                    <a:pt x="1456" y="150"/>
                  </a:lnTo>
                  <a:lnTo>
                    <a:pt x="2701" y="1731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1"/>
                    <a:pt x="1469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1051725" y="2585400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6"/>
                  </a:lnTo>
                  <a:cubicBezTo>
                    <a:pt x="0" y="1704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50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825225" y="2223550"/>
              <a:ext cx="200400" cy="526775"/>
            </a:xfrm>
            <a:custGeom>
              <a:avLst/>
              <a:gdLst/>
              <a:ahLst/>
              <a:cxnLst/>
              <a:rect l="l" t="t" r="r" b="b"/>
              <a:pathLst>
                <a:path w="8016" h="21071" extrusionOk="0">
                  <a:moveTo>
                    <a:pt x="4008" y="0"/>
                  </a:moveTo>
                  <a:lnTo>
                    <a:pt x="1" y="21071"/>
                  </a:lnTo>
                  <a:lnTo>
                    <a:pt x="8016" y="21071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922925" y="2461950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1"/>
                  </a:moveTo>
                  <a:cubicBezTo>
                    <a:pt x="22" y="1"/>
                    <a:pt x="1" y="16"/>
                    <a:pt x="1" y="47"/>
                  </a:cubicBezTo>
                  <a:lnTo>
                    <a:pt x="1" y="11535"/>
                  </a:lnTo>
                  <a:cubicBezTo>
                    <a:pt x="1" y="11559"/>
                    <a:pt x="26" y="11572"/>
                    <a:pt x="50" y="11572"/>
                  </a:cubicBezTo>
                  <a:cubicBezTo>
                    <a:pt x="75" y="11572"/>
                    <a:pt x="88" y="11559"/>
                    <a:pt x="88" y="11535"/>
                  </a:cubicBezTo>
                  <a:lnTo>
                    <a:pt x="88" y="47"/>
                  </a:lnTo>
                  <a:cubicBezTo>
                    <a:pt x="88" y="16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896625" y="2461875"/>
              <a:ext cx="54650" cy="34575"/>
            </a:xfrm>
            <a:custGeom>
              <a:avLst/>
              <a:gdLst/>
              <a:ahLst/>
              <a:cxnLst/>
              <a:rect l="l" t="t" r="r" b="b"/>
              <a:pathLst>
                <a:path w="2186" h="1383" extrusionOk="0">
                  <a:moveTo>
                    <a:pt x="1127" y="1"/>
                  </a:moveTo>
                  <a:cubicBezTo>
                    <a:pt x="1115" y="1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82"/>
                    <a:pt x="2135" y="1382"/>
                  </a:cubicBezTo>
                  <a:cubicBezTo>
                    <a:pt x="2148" y="1382"/>
                    <a:pt x="2160" y="1370"/>
                    <a:pt x="2173" y="1370"/>
                  </a:cubicBezTo>
                  <a:cubicBezTo>
                    <a:pt x="2185" y="1345"/>
                    <a:pt x="2185" y="1320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896625" y="24964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73" y="1369"/>
                    <a:pt x="2198" y="1332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896650" y="2530650"/>
              <a:ext cx="54925" cy="34550"/>
            </a:xfrm>
            <a:custGeom>
              <a:avLst/>
              <a:gdLst/>
              <a:ahLst/>
              <a:cxnLst/>
              <a:rect l="l" t="t" r="r" b="b"/>
              <a:pathLst>
                <a:path w="2197" h="1382" extrusionOk="0">
                  <a:moveTo>
                    <a:pt x="1126" y="0"/>
                  </a:moveTo>
                  <a:cubicBezTo>
                    <a:pt x="1114" y="0"/>
                    <a:pt x="1101" y="12"/>
                    <a:pt x="1089" y="25"/>
                  </a:cubicBezTo>
                  <a:lnTo>
                    <a:pt x="19" y="1307"/>
                  </a:lnTo>
                  <a:cubicBezTo>
                    <a:pt x="0" y="1335"/>
                    <a:pt x="30" y="1370"/>
                    <a:pt x="62" y="1370"/>
                  </a:cubicBezTo>
                  <a:cubicBezTo>
                    <a:pt x="73" y="1370"/>
                    <a:pt x="84" y="1366"/>
                    <a:pt x="93" y="1357"/>
                  </a:cubicBezTo>
                  <a:lnTo>
                    <a:pt x="1126" y="124"/>
                  </a:lnTo>
                  <a:lnTo>
                    <a:pt x="2097" y="1357"/>
                  </a:lnTo>
                  <a:cubicBezTo>
                    <a:pt x="2110" y="1369"/>
                    <a:pt x="2122" y="1381"/>
                    <a:pt x="2134" y="1381"/>
                  </a:cubicBezTo>
                  <a:cubicBezTo>
                    <a:pt x="2172" y="1381"/>
                    <a:pt x="2197" y="1332"/>
                    <a:pt x="2172" y="1307"/>
                  </a:cubicBezTo>
                  <a:lnTo>
                    <a:pt x="1164" y="25"/>
                  </a:lnTo>
                  <a:cubicBezTo>
                    <a:pt x="1164" y="12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896650" y="2570150"/>
              <a:ext cx="54925" cy="34250"/>
            </a:xfrm>
            <a:custGeom>
              <a:avLst/>
              <a:gdLst/>
              <a:ahLst/>
              <a:cxnLst/>
              <a:rect l="l" t="t" r="r" b="b"/>
              <a:pathLst>
                <a:path w="2197" h="1370" extrusionOk="0">
                  <a:moveTo>
                    <a:pt x="1126" y="1"/>
                  </a:moveTo>
                  <a:cubicBezTo>
                    <a:pt x="1114" y="1"/>
                    <a:pt x="1101" y="1"/>
                    <a:pt x="1089" y="13"/>
                  </a:cubicBezTo>
                  <a:lnTo>
                    <a:pt x="19" y="1295"/>
                  </a:lnTo>
                  <a:cubicBezTo>
                    <a:pt x="0" y="1323"/>
                    <a:pt x="30" y="1358"/>
                    <a:pt x="62" y="1358"/>
                  </a:cubicBezTo>
                  <a:cubicBezTo>
                    <a:pt x="73" y="1358"/>
                    <a:pt x="84" y="1354"/>
                    <a:pt x="93" y="1345"/>
                  </a:cubicBezTo>
                  <a:lnTo>
                    <a:pt x="1126" y="113"/>
                  </a:lnTo>
                  <a:lnTo>
                    <a:pt x="2097" y="1345"/>
                  </a:lnTo>
                  <a:cubicBezTo>
                    <a:pt x="2110" y="1357"/>
                    <a:pt x="2122" y="1370"/>
                    <a:pt x="2134" y="1370"/>
                  </a:cubicBezTo>
                  <a:cubicBezTo>
                    <a:pt x="2172" y="1370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64" y="1"/>
                    <a:pt x="1139" y="1"/>
                    <a:pt x="11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896625" y="2604375"/>
              <a:ext cx="54950" cy="34275"/>
            </a:xfrm>
            <a:custGeom>
              <a:avLst/>
              <a:gdLst/>
              <a:ahLst/>
              <a:cxnLst/>
              <a:rect l="l" t="t" r="r" b="b"/>
              <a:pathLst>
                <a:path w="2198" h="1371" extrusionOk="0">
                  <a:moveTo>
                    <a:pt x="1127" y="1"/>
                  </a:moveTo>
                  <a:cubicBezTo>
                    <a:pt x="1115" y="1"/>
                    <a:pt x="1102" y="13"/>
                    <a:pt x="1090" y="13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70"/>
                    <a:pt x="2135" y="1370"/>
                  </a:cubicBezTo>
                  <a:cubicBezTo>
                    <a:pt x="2173" y="1370"/>
                    <a:pt x="2198" y="1332"/>
                    <a:pt x="2173" y="1295"/>
                  </a:cubicBezTo>
                  <a:lnTo>
                    <a:pt x="1165" y="13"/>
                  </a:lnTo>
                  <a:cubicBezTo>
                    <a:pt x="1165" y="13"/>
                    <a:pt x="1140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896625" y="26389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0" y="1324"/>
                    <a:pt x="34" y="1368"/>
                    <a:pt x="68" y="1368"/>
                  </a:cubicBezTo>
                  <a:cubicBezTo>
                    <a:pt x="77" y="1368"/>
                    <a:pt x="86" y="1365"/>
                    <a:pt x="94" y="1357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1" y="1357"/>
                    <a:pt x="2123" y="1369"/>
                    <a:pt x="2135" y="1369"/>
                  </a:cubicBezTo>
                  <a:cubicBezTo>
                    <a:pt x="2173" y="1369"/>
                    <a:pt x="2198" y="1319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40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896625" y="2678125"/>
              <a:ext cx="54650" cy="34250"/>
            </a:xfrm>
            <a:custGeom>
              <a:avLst/>
              <a:gdLst/>
              <a:ahLst/>
              <a:cxnLst/>
              <a:rect l="l" t="t" r="r" b="b"/>
              <a:pathLst>
                <a:path w="2186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48" y="1369"/>
                    <a:pt x="2160" y="1369"/>
                    <a:pt x="2173" y="1357"/>
                  </a:cubicBezTo>
                  <a:cubicBezTo>
                    <a:pt x="2185" y="1344"/>
                    <a:pt x="2185" y="1319"/>
                    <a:pt x="2173" y="1295"/>
                  </a:cubicBezTo>
                  <a:lnTo>
                    <a:pt x="1165" y="13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896625" y="2712350"/>
              <a:ext cx="54950" cy="34550"/>
            </a:xfrm>
            <a:custGeom>
              <a:avLst/>
              <a:gdLst/>
              <a:ahLst/>
              <a:cxnLst/>
              <a:rect l="l" t="t" r="r" b="b"/>
              <a:pathLst>
                <a:path w="2198" h="1382" extrusionOk="0">
                  <a:moveTo>
                    <a:pt x="1127" y="0"/>
                  </a:moveTo>
                  <a:cubicBezTo>
                    <a:pt x="1115" y="0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69"/>
                    <a:pt x="2123" y="1382"/>
                    <a:pt x="2135" y="1382"/>
                  </a:cubicBezTo>
                  <a:cubicBezTo>
                    <a:pt x="2148" y="1382"/>
                    <a:pt x="2160" y="1369"/>
                    <a:pt x="2173" y="1369"/>
                  </a:cubicBezTo>
                  <a:cubicBezTo>
                    <a:pt x="2185" y="1357"/>
                    <a:pt x="2198" y="1319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2516275" y="2110925"/>
              <a:ext cx="200400" cy="526450"/>
            </a:xfrm>
            <a:custGeom>
              <a:avLst/>
              <a:gdLst/>
              <a:ahLst/>
              <a:cxnLst/>
              <a:rect l="l" t="t" r="r" b="b"/>
              <a:pathLst>
                <a:path w="8016" h="21058" extrusionOk="0">
                  <a:moveTo>
                    <a:pt x="4008" y="0"/>
                  </a:moveTo>
                  <a:lnTo>
                    <a:pt x="0" y="21058"/>
                  </a:lnTo>
                  <a:lnTo>
                    <a:pt x="8015" y="21058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2613975" y="2349325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0"/>
                  </a:moveTo>
                  <a:cubicBezTo>
                    <a:pt x="22" y="0"/>
                    <a:pt x="0" y="16"/>
                    <a:pt x="0" y="47"/>
                  </a:cubicBezTo>
                  <a:lnTo>
                    <a:pt x="0" y="11522"/>
                  </a:lnTo>
                  <a:cubicBezTo>
                    <a:pt x="0" y="11547"/>
                    <a:pt x="13" y="11572"/>
                    <a:pt x="50" y="11572"/>
                  </a:cubicBezTo>
                  <a:cubicBezTo>
                    <a:pt x="75" y="11572"/>
                    <a:pt x="87" y="11547"/>
                    <a:pt x="87" y="11522"/>
                  </a:cubicBezTo>
                  <a:lnTo>
                    <a:pt x="87" y="47"/>
                  </a:lnTo>
                  <a:cubicBezTo>
                    <a:pt x="87" y="16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2587675" y="2349250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cubicBezTo>
                    <a:pt x="2172" y="1369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2587425" y="23834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3"/>
                    <a:pt x="78" y="1373"/>
                  </a:cubicBezTo>
                  <a:cubicBezTo>
                    <a:pt x="89" y="1373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82"/>
                    <a:pt x="2207" y="1332"/>
                    <a:pt x="2182" y="1307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2587675" y="2418000"/>
              <a:ext cx="54625" cy="34275"/>
            </a:xfrm>
            <a:custGeom>
              <a:avLst/>
              <a:gdLst/>
              <a:ahLst/>
              <a:cxnLst/>
              <a:rect l="l" t="t" r="r" b="b"/>
              <a:pathLst>
                <a:path w="2185" h="1371" extrusionOk="0">
                  <a:moveTo>
                    <a:pt x="1127" y="1"/>
                  </a:moveTo>
                  <a:cubicBezTo>
                    <a:pt x="1115" y="1"/>
                    <a:pt x="1102" y="1"/>
                    <a:pt x="1090" y="13"/>
                  </a:cubicBezTo>
                  <a:lnTo>
                    <a:pt x="19" y="1295"/>
                  </a:lnTo>
                  <a:cubicBezTo>
                    <a:pt x="0" y="1333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70"/>
                    <a:pt x="2123" y="1370"/>
                    <a:pt x="2135" y="1370"/>
                  </a:cubicBezTo>
                  <a:cubicBezTo>
                    <a:pt x="2147" y="1370"/>
                    <a:pt x="2160" y="1370"/>
                    <a:pt x="2160" y="1357"/>
                  </a:cubicBezTo>
                  <a:cubicBezTo>
                    <a:pt x="2185" y="1345"/>
                    <a:pt x="2185" y="1320"/>
                    <a:pt x="2172" y="1295"/>
                  </a:cubicBezTo>
                  <a:lnTo>
                    <a:pt x="1164" y="13"/>
                  </a:lnTo>
                  <a:cubicBezTo>
                    <a:pt x="1152" y="1"/>
                    <a:pt x="1139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2587425" y="24572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3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3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2587675" y="2491750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1" y="1323"/>
                    <a:pt x="31" y="1358"/>
                    <a:pt x="63" y="1358"/>
                  </a:cubicBezTo>
                  <a:cubicBezTo>
                    <a:pt x="74" y="1358"/>
                    <a:pt x="85" y="1354"/>
                    <a:pt x="94" y="1344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0" y="1357"/>
                    <a:pt x="2123" y="1369"/>
                    <a:pt x="2135" y="1369"/>
                  </a:cubicBezTo>
                  <a:cubicBezTo>
                    <a:pt x="2147" y="1369"/>
                    <a:pt x="2160" y="1369"/>
                    <a:pt x="2160" y="1357"/>
                  </a:cubicBezTo>
                  <a:cubicBezTo>
                    <a:pt x="2185" y="1344"/>
                    <a:pt x="2185" y="1307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2587675" y="2525975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13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lnTo>
                    <a:pt x="2160" y="1369"/>
                  </a:lnTo>
                  <a:cubicBezTo>
                    <a:pt x="2185" y="1344"/>
                    <a:pt x="2185" y="1320"/>
                    <a:pt x="2172" y="1295"/>
                  </a:cubicBezTo>
                  <a:lnTo>
                    <a:pt x="1164" y="25"/>
                  </a:lnTo>
                  <a:cubicBezTo>
                    <a:pt x="1152" y="13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2587425" y="25651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4"/>
                    <a:pt x="78" y="1374"/>
                  </a:cubicBezTo>
                  <a:cubicBezTo>
                    <a:pt x="89" y="1374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69"/>
                    <a:pt x="2207" y="1332"/>
                    <a:pt x="2182" y="1295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2587425" y="25997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13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2312175" y="2064250"/>
              <a:ext cx="256700" cy="674875"/>
            </a:xfrm>
            <a:custGeom>
              <a:avLst/>
              <a:gdLst/>
              <a:ahLst/>
              <a:cxnLst/>
              <a:rect l="l" t="t" r="r" b="b"/>
              <a:pathLst>
                <a:path w="10268" h="26995" extrusionOk="0">
                  <a:moveTo>
                    <a:pt x="5128" y="0"/>
                  </a:moveTo>
                  <a:lnTo>
                    <a:pt x="0" y="26994"/>
                  </a:lnTo>
                  <a:lnTo>
                    <a:pt x="10268" y="26994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2437075" y="2369700"/>
              <a:ext cx="3150" cy="370675"/>
            </a:xfrm>
            <a:custGeom>
              <a:avLst/>
              <a:gdLst/>
              <a:ahLst/>
              <a:cxnLst/>
              <a:rect l="l" t="t" r="r" b="b"/>
              <a:pathLst>
                <a:path w="126" h="14827" extrusionOk="0">
                  <a:moveTo>
                    <a:pt x="63" y="1"/>
                  </a:moveTo>
                  <a:cubicBezTo>
                    <a:pt x="32" y="1"/>
                    <a:pt x="1" y="22"/>
                    <a:pt x="7" y="66"/>
                  </a:cubicBezTo>
                  <a:lnTo>
                    <a:pt x="7" y="14776"/>
                  </a:lnTo>
                  <a:cubicBezTo>
                    <a:pt x="7" y="14801"/>
                    <a:pt x="32" y="14826"/>
                    <a:pt x="57" y="14826"/>
                  </a:cubicBezTo>
                  <a:cubicBezTo>
                    <a:pt x="94" y="14826"/>
                    <a:pt x="119" y="14801"/>
                    <a:pt x="119" y="14776"/>
                  </a:cubicBezTo>
                  <a:lnTo>
                    <a:pt x="119" y="66"/>
                  </a:lnTo>
                  <a:cubicBezTo>
                    <a:pt x="125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2403350" y="2369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706"/>
                    <a:pt x="2787" y="1656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2403350" y="2413650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5"/>
                  </a:cubicBezTo>
                  <a:lnTo>
                    <a:pt x="37" y="1668"/>
                  </a:lnTo>
                  <a:cubicBezTo>
                    <a:pt x="0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4" y="1743"/>
                  </a:cubicBezTo>
                  <a:lnTo>
                    <a:pt x="1456" y="162"/>
                  </a:lnTo>
                  <a:lnTo>
                    <a:pt x="2700" y="1743"/>
                  </a:lnTo>
                  <a:cubicBezTo>
                    <a:pt x="2713" y="1755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5"/>
                  </a:lnTo>
                  <a:cubicBezTo>
                    <a:pt x="1493" y="13"/>
                    <a:pt x="1481" y="13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2403300" y="2457825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8" y="1"/>
                  </a:moveTo>
                  <a:cubicBezTo>
                    <a:pt x="1445" y="1"/>
                    <a:pt x="1420" y="13"/>
                    <a:pt x="1408" y="26"/>
                  </a:cubicBezTo>
                  <a:lnTo>
                    <a:pt x="39" y="1656"/>
                  </a:lnTo>
                  <a:cubicBezTo>
                    <a:pt x="1" y="1704"/>
                    <a:pt x="44" y="1759"/>
                    <a:pt x="88" y="1759"/>
                  </a:cubicBezTo>
                  <a:cubicBezTo>
                    <a:pt x="101" y="1759"/>
                    <a:pt x="115" y="1755"/>
                    <a:pt x="126" y="1743"/>
                  </a:cubicBezTo>
                  <a:lnTo>
                    <a:pt x="1458" y="150"/>
                  </a:lnTo>
                  <a:lnTo>
                    <a:pt x="2702" y="1731"/>
                  </a:lnTo>
                  <a:cubicBezTo>
                    <a:pt x="2715" y="1756"/>
                    <a:pt x="2727" y="1756"/>
                    <a:pt x="2752" y="1756"/>
                  </a:cubicBezTo>
                  <a:cubicBezTo>
                    <a:pt x="2802" y="1756"/>
                    <a:pt x="2827" y="1706"/>
                    <a:pt x="2789" y="1668"/>
                  </a:cubicBezTo>
                  <a:lnTo>
                    <a:pt x="1508" y="26"/>
                  </a:lnTo>
                  <a:cubicBezTo>
                    <a:pt x="1495" y="13"/>
                    <a:pt x="1483" y="1"/>
                    <a:pt x="1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2403350" y="250822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"/>
                    <a:pt x="1406" y="13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694"/>
                    <a:pt x="2787" y="1656"/>
                  </a:cubicBezTo>
                  <a:lnTo>
                    <a:pt x="1506" y="13"/>
                  </a:lnTo>
                  <a:cubicBezTo>
                    <a:pt x="1493" y="1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403325" y="2552100"/>
              <a:ext cx="70650" cy="44125"/>
            </a:xfrm>
            <a:custGeom>
              <a:avLst/>
              <a:gdLst/>
              <a:ahLst/>
              <a:cxnLst/>
              <a:rect l="l" t="t" r="r" b="b"/>
              <a:pathLst>
                <a:path w="2826" h="1765" extrusionOk="0">
                  <a:moveTo>
                    <a:pt x="1457" y="1"/>
                  </a:moveTo>
                  <a:cubicBezTo>
                    <a:pt x="1444" y="1"/>
                    <a:pt x="1419" y="13"/>
                    <a:pt x="1407" y="26"/>
                  </a:cubicBezTo>
                  <a:lnTo>
                    <a:pt x="38" y="1668"/>
                  </a:lnTo>
                  <a:cubicBezTo>
                    <a:pt x="0" y="1706"/>
                    <a:pt x="41" y="1765"/>
                    <a:pt x="84" y="1765"/>
                  </a:cubicBezTo>
                  <a:cubicBezTo>
                    <a:pt x="98" y="1765"/>
                    <a:pt x="113" y="1758"/>
                    <a:pt x="125" y="1743"/>
                  </a:cubicBezTo>
                  <a:lnTo>
                    <a:pt x="1457" y="163"/>
                  </a:lnTo>
                  <a:lnTo>
                    <a:pt x="2701" y="1743"/>
                  </a:lnTo>
                  <a:cubicBezTo>
                    <a:pt x="2714" y="1756"/>
                    <a:pt x="2726" y="1756"/>
                    <a:pt x="2751" y="1756"/>
                  </a:cubicBezTo>
                  <a:cubicBezTo>
                    <a:pt x="2801" y="1756"/>
                    <a:pt x="2826" y="1706"/>
                    <a:pt x="2788" y="1668"/>
                  </a:cubicBezTo>
                  <a:lnTo>
                    <a:pt x="1507" y="26"/>
                  </a:lnTo>
                  <a:cubicBezTo>
                    <a:pt x="1494" y="13"/>
                    <a:pt x="1482" y="1"/>
                    <a:pt x="145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403350" y="2596300"/>
              <a:ext cx="70625" cy="43875"/>
            </a:xfrm>
            <a:custGeom>
              <a:avLst/>
              <a:gdLst/>
              <a:ahLst/>
              <a:cxnLst/>
              <a:rect l="l" t="t" r="r" b="b"/>
              <a:pathLst>
                <a:path w="2825" h="1755" extrusionOk="0">
                  <a:moveTo>
                    <a:pt x="1456" y="0"/>
                  </a:moveTo>
                  <a:cubicBezTo>
                    <a:pt x="1443" y="0"/>
                    <a:pt x="1418" y="0"/>
                    <a:pt x="1406" y="25"/>
                  </a:cubicBezTo>
                  <a:lnTo>
                    <a:pt x="37" y="1655"/>
                  </a:lnTo>
                  <a:cubicBezTo>
                    <a:pt x="0" y="1701"/>
                    <a:pt x="38" y="1753"/>
                    <a:pt x="80" y="1753"/>
                  </a:cubicBezTo>
                  <a:cubicBezTo>
                    <a:pt x="95" y="1753"/>
                    <a:pt x="111" y="1746"/>
                    <a:pt x="124" y="1730"/>
                  </a:cubicBezTo>
                  <a:lnTo>
                    <a:pt x="1456" y="149"/>
                  </a:lnTo>
                  <a:lnTo>
                    <a:pt x="2700" y="1730"/>
                  </a:lnTo>
                  <a:cubicBezTo>
                    <a:pt x="2713" y="1742"/>
                    <a:pt x="2725" y="1755"/>
                    <a:pt x="2750" y="1755"/>
                  </a:cubicBezTo>
                  <a:cubicBezTo>
                    <a:pt x="2800" y="1755"/>
                    <a:pt x="2825" y="1693"/>
                    <a:pt x="2787" y="1655"/>
                  </a:cubicBezTo>
                  <a:lnTo>
                    <a:pt x="1506" y="25"/>
                  </a:lnTo>
                  <a:cubicBezTo>
                    <a:pt x="1493" y="12"/>
                    <a:pt x="1481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2403350" y="2646375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68"/>
                  </a:lnTo>
                  <a:cubicBezTo>
                    <a:pt x="0" y="1714"/>
                    <a:pt x="38" y="1767"/>
                    <a:pt x="80" y="1767"/>
                  </a:cubicBezTo>
                  <a:cubicBezTo>
                    <a:pt x="95" y="1767"/>
                    <a:pt x="111" y="1760"/>
                    <a:pt x="124" y="1743"/>
                  </a:cubicBezTo>
                  <a:lnTo>
                    <a:pt x="1456" y="163"/>
                  </a:lnTo>
                  <a:lnTo>
                    <a:pt x="2700" y="1743"/>
                  </a:lnTo>
                  <a:cubicBezTo>
                    <a:pt x="2713" y="1756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2403300" y="269057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8" y="0"/>
                  </a:moveTo>
                  <a:cubicBezTo>
                    <a:pt x="1445" y="0"/>
                    <a:pt x="1420" y="12"/>
                    <a:pt x="1408" y="25"/>
                  </a:cubicBezTo>
                  <a:lnTo>
                    <a:pt x="39" y="1655"/>
                  </a:lnTo>
                  <a:cubicBezTo>
                    <a:pt x="1" y="1703"/>
                    <a:pt x="44" y="1759"/>
                    <a:pt x="88" y="1759"/>
                  </a:cubicBezTo>
                  <a:cubicBezTo>
                    <a:pt x="101" y="1759"/>
                    <a:pt x="115" y="1754"/>
                    <a:pt x="126" y="1742"/>
                  </a:cubicBezTo>
                  <a:lnTo>
                    <a:pt x="1458" y="149"/>
                  </a:lnTo>
                  <a:lnTo>
                    <a:pt x="2702" y="1730"/>
                  </a:lnTo>
                  <a:cubicBezTo>
                    <a:pt x="2715" y="1755"/>
                    <a:pt x="2727" y="1755"/>
                    <a:pt x="2752" y="1755"/>
                  </a:cubicBezTo>
                  <a:cubicBezTo>
                    <a:pt x="2802" y="1755"/>
                    <a:pt x="2827" y="1705"/>
                    <a:pt x="2789" y="1668"/>
                  </a:cubicBezTo>
                  <a:lnTo>
                    <a:pt x="1508" y="25"/>
                  </a:lnTo>
                  <a:cubicBezTo>
                    <a:pt x="1495" y="12"/>
                    <a:pt x="1483" y="0"/>
                    <a:pt x="1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238125" y="2076700"/>
              <a:ext cx="853150" cy="675500"/>
            </a:xfrm>
            <a:custGeom>
              <a:avLst/>
              <a:gdLst/>
              <a:ahLst/>
              <a:cxnLst/>
              <a:rect l="l" t="t" r="r" b="b"/>
              <a:pathLst>
                <a:path w="34126" h="27020" extrusionOk="0">
                  <a:moveTo>
                    <a:pt x="0" y="0"/>
                  </a:moveTo>
                  <a:lnTo>
                    <a:pt x="0" y="27019"/>
                  </a:lnTo>
                  <a:lnTo>
                    <a:pt x="34126" y="27019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38125" y="2076700"/>
              <a:ext cx="853150" cy="346300"/>
            </a:xfrm>
            <a:custGeom>
              <a:avLst/>
              <a:gdLst/>
              <a:ahLst/>
              <a:cxnLst/>
              <a:rect l="l" t="t" r="r" b="b"/>
              <a:pathLst>
                <a:path w="34126" h="13852" extrusionOk="0">
                  <a:moveTo>
                    <a:pt x="0" y="0"/>
                  </a:moveTo>
                  <a:lnTo>
                    <a:pt x="0" y="13852"/>
                  </a:lnTo>
                  <a:lnTo>
                    <a:pt x="34126" y="13852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600600" y="2137975"/>
              <a:ext cx="145325" cy="209750"/>
            </a:xfrm>
            <a:custGeom>
              <a:avLst/>
              <a:gdLst/>
              <a:ahLst/>
              <a:cxnLst/>
              <a:rect l="l" t="t" r="r" b="b"/>
              <a:pathLst>
                <a:path w="5813" h="8390" extrusionOk="0">
                  <a:moveTo>
                    <a:pt x="3087" y="1"/>
                  </a:moveTo>
                  <a:lnTo>
                    <a:pt x="0" y="2577"/>
                  </a:lnTo>
                  <a:lnTo>
                    <a:pt x="0" y="8389"/>
                  </a:lnTo>
                  <a:lnTo>
                    <a:pt x="5812" y="8389"/>
                  </a:lnTo>
                  <a:lnTo>
                    <a:pt x="5812" y="2577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677750" y="2137975"/>
              <a:ext cx="25" cy="209750"/>
            </a:xfrm>
            <a:custGeom>
              <a:avLst/>
              <a:gdLst/>
              <a:ahLst/>
              <a:cxnLst/>
              <a:rect l="l" t="t" r="r" b="b"/>
              <a:pathLst>
                <a:path w="1" h="8390" extrusionOk="0">
                  <a:moveTo>
                    <a:pt x="1" y="1"/>
                  </a:moveTo>
                  <a:lnTo>
                    <a:pt x="1" y="83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1592200" y="2257775"/>
              <a:ext cx="178300" cy="25"/>
            </a:xfrm>
            <a:custGeom>
              <a:avLst/>
              <a:gdLst/>
              <a:ahLst/>
              <a:cxnLst/>
              <a:rect l="l" t="t" r="r" b="b"/>
              <a:pathLst>
                <a:path w="7132" h="1" extrusionOk="0">
                  <a:moveTo>
                    <a:pt x="0" y="0"/>
                  </a:moveTo>
                  <a:lnTo>
                    <a:pt x="713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370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77500" y="2507000"/>
              <a:ext cx="124475" cy="167100"/>
            </a:xfrm>
            <a:custGeom>
              <a:avLst/>
              <a:gdLst/>
              <a:ahLst/>
              <a:cxnLst/>
              <a:rect l="l" t="t" r="r" b="b"/>
              <a:pathLst>
                <a:path w="4979" h="6684" extrusionOk="0">
                  <a:moveTo>
                    <a:pt x="1" y="0"/>
                  </a:moveTo>
                  <a:lnTo>
                    <a:pt x="1" y="6683"/>
                  </a:lnTo>
                  <a:lnTo>
                    <a:pt x="4979" y="6683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370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1355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613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20200" y="2507000"/>
              <a:ext cx="124775" cy="167100"/>
            </a:xfrm>
            <a:custGeom>
              <a:avLst/>
              <a:gdLst/>
              <a:ahLst/>
              <a:cxnLst/>
              <a:rect l="l" t="t" r="r" b="b"/>
              <a:pathLst>
                <a:path w="4991" h="6684" extrusionOk="0">
                  <a:moveTo>
                    <a:pt x="0" y="0"/>
                  </a:moveTo>
                  <a:lnTo>
                    <a:pt x="0" y="6683"/>
                  </a:lnTo>
                  <a:lnTo>
                    <a:pt x="4991" y="6683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613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598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504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6" y="746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857900" y="2507300"/>
              <a:ext cx="124800" cy="167100"/>
            </a:xfrm>
            <a:custGeom>
              <a:avLst/>
              <a:gdLst/>
              <a:ahLst/>
              <a:cxnLst/>
              <a:rect l="l" t="t" r="r" b="b"/>
              <a:pathLst>
                <a:path w="4992" h="6684" extrusionOk="0">
                  <a:moveTo>
                    <a:pt x="1" y="1"/>
                  </a:moveTo>
                  <a:lnTo>
                    <a:pt x="1" y="6684"/>
                  </a:lnTo>
                  <a:lnTo>
                    <a:pt x="4991" y="6684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18504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6" y="49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1836125" y="2678125"/>
              <a:ext cx="165225" cy="18075"/>
            </a:xfrm>
            <a:custGeom>
              <a:avLst/>
              <a:gdLst/>
              <a:ahLst/>
              <a:cxnLst/>
              <a:rect l="l" t="t" r="r" b="b"/>
              <a:pathLst>
                <a:path w="6609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143817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16827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19201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664;p28">
            <a:extLst>
              <a:ext uri="{FF2B5EF4-FFF2-40B4-BE49-F238E27FC236}">
                <a16:creationId xmlns:a16="http://schemas.microsoft.com/office/drawing/2014/main" id="{DCF2AC46-9D01-47CF-81E7-15386022CF13}"/>
              </a:ext>
            </a:extLst>
          </p:cNvPr>
          <p:cNvSpPr txBox="1">
            <a:spLocks/>
          </p:cNvSpPr>
          <p:nvPr/>
        </p:nvSpPr>
        <p:spPr>
          <a:xfrm>
            <a:off x="471012" y="795279"/>
            <a:ext cx="24639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</a:t>
            </a:r>
          </a:p>
          <a:p>
            <a:pPr marL="0" indent="0"/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nhánh</a:t>
            </a:r>
            <a:r>
              <a:rPr lang="vi-VN" dirty="0"/>
              <a:t> </a:t>
            </a:r>
            <a:r>
              <a:rPr lang="vi-VN" dirty="0" err="1"/>
              <a:t>cận</a:t>
            </a:r>
            <a:endParaRPr lang="vi-VN" dirty="0"/>
          </a:p>
        </p:txBody>
      </p:sp>
      <p:sp>
        <p:nvSpPr>
          <p:cNvPr id="292" name="Google Shape;664;p28">
            <a:extLst>
              <a:ext uri="{FF2B5EF4-FFF2-40B4-BE49-F238E27FC236}">
                <a16:creationId xmlns:a16="http://schemas.microsoft.com/office/drawing/2014/main" id="{BDB8264C-9A3C-41C2-9D0E-2328625C18EF}"/>
              </a:ext>
            </a:extLst>
          </p:cNvPr>
          <p:cNvSpPr txBox="1">
            <a:spLocks/>
          </p:cNvSpPr>
          <p:nvPr/>
        </p:nvSpPr>
        <p:spPr>
          <a:xfrm>
            <a:off x="2098709" y="4080838"/>
            <a:ext cx="1927149" cy="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Font typeface="Nunito Sans"/>
              <a:buNone/>
            </a:pP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 </a:t>
            </a:r>
            <a:endParaRPr lang="vi-VN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9F16CA-E85E-4870-9A8C-D239E104A14F}"/>
              </a:ext>
            </a:extLst>
          </p:cNvPr>
          <p:cNvCxnSpPr/>
          <p:nvPr/>
        </p:nvCxnSpPr>
        <p:spPr>
          <a:xfrm>
            <a:off x="3062283" y="4506578"/>
            <a:ext cx="0" cy="43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8"/>
          <p:cNvSpPr txBox="1">
            <a:spLocks noGrp="1"/>
          </p:cNvSpPr>
          <p:nvPr>
            <p:ph type="subTitle" idx="1"/>
          </p:nvPr>
        </p:nvSpPr>
        <p:spPr>
          <a:xfrm>
            <a:off x="1756350" y="3619316"/>
            <a:ext cx="5631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𝑓(𝑋) </a:t>
            </a:r>
            <a:r>
              <a:rPr lang="vi-VN" dirty="0" err="1"/>
              <a:t>với</a:t>
            </a:r>
            <a:r>
              <a:rPr lang="vi-VN" dirty="0"/>
              <a:t> 𝑋 ∈ 𝐷. Trong </a:t>
            </a:r>
            <a:r>
              <a:rPr lang="vi-VN" dirty="0" err="1"/>
              <a:t>đó</a:t>
            </a:r>
            <a:r>
              <a:rPr lang="vi-VN" dirty="0"/>
              <a:t>, 𝑓(𝑋)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như </a:t>
            </a:r>
            <a:r>
              <a:rPr lang="vi-VN" dirty="0" err="1"/>
              <a:t>dưới</a:t>
            </a:r>
            <a:r>
              <a:rPr lang="vi-VN" dirty="0"/>
              <a:t> đây:</a:t>
            </a:r>
          </a:p>
        </p:txBody>
      </p:sp>
      <p:sp>
        <p:nvSpPr>
          <p:cNvPr id="1815" name="Google Shape;1815;p38"/>
          <p:cNvSpPr txBox="1">
            <a:spLocks noGrp="1"/>
          </p:cNvSpPr>
          <p:nvPr>
            <p:ph type="title"/>
          </p:nvPr>
        </p:nvSpPr>
        <p:spPr>
          <a:xfrm>
            <a:off x="1756350" y="3204790"/>
            <a:ext cx="563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PHÁT BIỂU TỔNG QUÁT</a:t>
            </a:r>
            <a:endParaRPr dirty="0"/>
          </a:p>
        </p:txBody>
      </p:sp>
      <p:grpSp>
        <p:nvGrpSpPr>
          <p:cNvPr id="1816" name="Google Shape;1816;p38"/>
          <p:cNvGrpSpPr/>
          <p:nvPr/>
        </p:nvGrpSpPr>
        <p:grpSpPr>
          <a:xfrm>
            <a:off x="6623293" y="938236"/>
            <a:ext cx="838522" cy="1937532"/>
            <a:chOff x="2936583" y="3029488"/>
            <a:chExt cx="518598" cy="1198227"/>
          </a:xfrm>
        </p:grpSpPr>
        <p:sp>
          <p:nvSpPr>
            <p:cNvPr id="1817" name="Google Shape;1817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38"/>
          <p:cNvGrpSpPr/>
          <p:nvPr/>
        </p:nvGrpSpPr>
        <p:grpSpPr>
          <a:xfrm>
            <a:off x="1700510" y="938236"/>
            <a:ext cx="838522" cy="1937532"/>
            <a:chOff x="2936583" y="3029488"/>
            <a:chExt cx="518598" cy="1198227"/>
          </a:xfrm>
        </p:grpSpPr>
        <p:sp>
          <p:nvSpPr>
            <p:cNvPr id="1820" name="Google Shape;1820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2" name="Google Shape;1822;p38"/>
          <p:cNvSpPr/>
          <p:nvPr/>
        </p:nvSpPr>
        <p:spPr>
          <a:xfrm>
            <a:off x="3665094" y="401524"/>
            <a:ext cx="465828" cy="190115"/>
          </a:xfrm>
          <a:custGeom>
            <a:avLst/>
            <a:gdLst/>
            <a:ahLst/>
            <a:cxnLst/>
            <a:rect l="l" t="t" r="r" b="b"/>
            <a:pathLst>
              <a:path w="9875" h="4030" extrusionOk="0">
                <a:moveTo>
                  <a:pt x="5267" y="1"/>
                </a:moveTo>
                <a:cubicBezTo>
                  <a:pt x="4388" y="1"/>
                  <a:pt x="3514" y="561"/>
                  <a:pt x="3439" y="1720"/>
                </a:cubicBezTo>
                <a:cubicBezTo>
                  <a:pt x="3439" y="1772"/>
                  <a:pt x="3439" y="1798"/>
                  <a:pt x="3439" y="1851"/>
                </a:cubicBezTo>
                <a:cubicBezTo>
                  <a:pt x="3100" y="1690"/>
                  <a:pt x="2750" y="1616"/>
                  <a:pt x="2410" y="1616"/>
                </a:cubicBezTo>
                <a:cubicBezTo>
                  <a:pt x="1142" y="1616"/>
                  <a:pt x="0" y="2643"/>
                  <a:pt x="0" y="4030"/>
                </a:cubicBezTo>
                <a:lnTo>
                  <a:pt x="9634" y="4030"/>
                </a:lnTo>
                <a:cubicBezTo>
                  <a:pt x="9875" y="2825"/>
                  <a:pt x="8927" y="1803"/>
                  <a:pt x="7814" y="1803"/>
                </a:cubicBezTo>
                <a:cubicBezTo>
                  <a:pt x="7593" y="1803"/>
                  <a:pt x="7366" y="1843"/>
                  <a:pt x="7140" y="1930"/>
                </a:cubicBezTo>
                <a:cubicBezTo>
                  <a:pt x="7181" y="660"/>
                  <a:pt x="6220" y="1"/>
                  <a:pt x="52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8"/>
          <p:cNvSpPr/>
          <p:nvPr/>
        </p:nvSpPr>
        <p:spPr>
          <a:xfrm>
            <a:off x="3489703" y="627961"/>
            <a:ext cx="427241" cy="160584"/>
          </a:xfrm>
          <a:custGeom>
            <a:avLst/>
            <a:gdLst/>
            <a:ahLst/>
            <a:cxnLst/>
            <a:rect l="l" t="t" r="r" b="b"/>
            <a:pathLst>
              <a:path w="9057" h="3404" extrusionOk="0">
                <a:moveTo>
                  <a:pt x="5368" y="0"/>
                </a:moveTo>
                <a:cubicBezTo>
                  <a:pt x="4488" y="0"/>
                  <a:pt x="3611" y="538"/>
                  <a:pt x="3439" y="1671"/>
                </a:cubicBezTo>
                <a:cubicBezTo>
                  <a:pt x="3150" y="1120"/>
                  <a:pt x="2599" y="778"/>
                  <a:pt x="1969" y="778"/>
                </a:cubicBezTo>
                <a:cubicBezTo>
                  <a:pt x="525" y="778"/>
                  <a:pt x="0" y="2222"/>
                  <a:pt x="420" y="3272"/>
                </a:cubicBezTo>
                <a:cubicBezTo>
                  <a:pt x="394" y="3298"/>
                  <a:pt x="368" y="3351"/>
                  <a:pt x="341" y="3403"/>
                </a:cubicBezTo>
                <a:lnTo>
                  <a:pt x="9056" y="3403"/>
                </a:lnTo>
                <a:cubicBezTo>
                  <a:pt x="9030" y="2632"/>
                  <a:pt x="8425" y="2011"/>
                  <a:pt x="7660" y="2011"/>
                </a:cubicBezTo>
                <a:cubicBezTo>
                  <a:pt x="7644" y="2011"/>
                  <a:pt x="7628" y="2012"/>
                  <a:pt x="7612" y="2012"/>
                </a:cubicBezTo>
                <a:cubicBezTo>
                  <a:pt x="7534" y="2012"/>
                  <a:pt x="7429" y="2038"/>
                  <a:pt x="7350" y="2038"/>
                </a:cubicBezTo>
                <a:cubicBezTo>
                  <a:pt x="7350" y="2038"/>
                  <a:pt x="7350" y="2012"/>
                  <a:pt x="7350" y="1986"/>
                </a:cubicBezTo>
                <a:cubicBezTo>
                  <a:pt x="7364" y="690"/>
                  <a:pt x="6364" y="0"/>
                  <a:pt x="53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8"/>
          <p:cNvSpPr/>
          <p:nvPr/>
        </p:nvSpPr>
        <p:spPr>
          <a:xfrm>
            <a:off x="5266630" y="719432"/>
            <a:ext cx="387616" cy="150818"/>
          </a:xfrm>
          <a:custGeom>
            <a:avLst/>
            <a:gdLst/>
            <a:ahLst/>
            <a:cxnLst/>
            <a:rect l="l" t="t" r="r" b="b"/>
            <a:pathLst>
              <a:path w="8217" h="3197" extrusionOk="0">
                <a:moveTo>
                  <a:pt x="3602" y="1"/>
                </a:moveTo>
                <a:cubicBezTo>
                  <a:pt x="2917" y="1"/>
                  <a:pt x="2232" y="447"/>
                  <a:pt x="2153" y="1333"/>
                </a:cubicBezTo>
                <a:lnTo>
                  <a:pt x="2100" y="1333"/>
                </a:lnTo>
                <a:cubicBezTo>
                  <a:pt x="1024" y="1333"/>
                  <a:pt x="131" y="2121"/>
                  <a:pt x="0" y="3197"/>
                </a:cubicBezTo>
                <a:lnTo>
                  <a:pt x="8164" y="3197"/>
                </a:lnTo>
                <a:cubicBezTo>
                  <a:pt x="8190" y="3066"/>
                  <a:pt x="8216" y="2934"/>
                  <a:pt x="8216" y="2803"/>
                </a:cubicBezTo>
                <a:cubicBezTo>
                  <a:pt x="8190" y="1753"/>
                  <a:pt x="7324" y="887"/>
                  <a:pt x="6274" y="861"/>
                </a:cubicBezTo>
                <a:cubicBezTo>
                  <a:pt x="5827" y="861"/>
                  <a:pt x="5381" y="1018"/>
                  <a:pt x="5040" y="1307"/>
                </a:cubicBezTo>
                <a:cubicBezTo>
                  <a:pt x="4949" y="434"/>
                  <a:pt x="4276" y="1"/>
                  <a:pt x="36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8"/>
          <p:cNvSpPr/>
          <p:nvPr/>
        </p:nvSpPr>
        <p:spPr>
          <a:xfrm>
            <a:off x="1869331" y="2808379"/>
            <a:ext cx="5405576" cy="407669"/>
          </a:xfrm>
          <a:custGeom>
            <a:avLst/>
            <a:gdLst/>
            <a:ahLst/>
            <a:cxnLst/>
            <a:rect l="l" t="t" r="r" b="b"/>
            <a:pathLst>
              <a:path w="285707" h="21547" extrusionOk="0">
                <a:moveTo>
                  <a:pt x="3589" y="1"/>
                </a:moveTo>
                <a:lnTo>
                  <a:pt x="282104" y="1"/>
                </a:lnTo>
                <a:cubicBezTo>
                  <a:pt x="284086" y="1"/>
                  <a:pt x="285692" y="1607"/>
                  <a:pt x="285707" y="3589"/>
                </a:cubicBezTo>
                <a:lnTo>
                  <a:pt x="285707" y="3589"/>
                </a:lnTo>
                <a:cubicBezTo>
                  <a:pt x="285692" y="5572"/>
                  <a:pt x="284086" y="7178"/>
                  <a:pt x="282104" y="7178"/>
                </a:cubicBezTo>
                <a:lnTo>
                  <a:pt x="265753" y="7178"/>
                </a:lnTo>
                <a:cubicBezTo>
                  <a:pt x="263770" y="7192"/>
                  <a:pt x="262164" y="8798"/>
                  <a:pt x="262164" y="10781"/>
                </a:cubicBezTo>
                <a:lnTo>
                  <a:pt x="262164" y="10781"/>
                </a:lnTo>
                <a:cubicBezTo>
                  <a:pt x="262164" y="12749"/>
                  <a:pt x="263770" y="14355"/>
                  <a:pt x="265753" y="14369"/>
                </a:cubicBezTo>
                <a:lnTo>
                  <a:pt x="277314" y="14369"/>
                </a:lnTo>
                <a:cubicBezTo>
                  <a:pt x="279296" y="14369"/>
                  <a:pt x="280903" y="15975"/>
                  <a:pt x="280917" y="17958"/>
                </a:cubicBezTo>
                <a:lnTo>
                  <a:pt x="280917" y="17958"/>
                </a:lnTo>
                <a:cubicBezTo>
                  <a:pt x="280903" y="19940"/>
                  <a:pt x="279296" y="21546"/>
                  <a:pt x="277329" y="21546"/>
                </a:cubicBezTo>
                <a:lnTo>
                  <a:pt x="21994" y="21546"/>
                </a:lnTo>
                <a:cubicBezTo>
                  <a:pt x="20012" y="21546"/>
                  <a:pt x="18406" y="19940"/>
                  <a:pt x="18406" y="17958"/>
                </a:cubicBezTo>
                <a:lnTo>
                  <a:pt x="18406" y="17958"/>
                </a:lnTo>
                <a:cubicBezTo>
                  <a:pt x="18406" y="15975"/>
                  <a:pt x="20012" y="14369"/>
                  <a:pt x="21994" y="14369"/>
                </a:cubicBezTo>
                <a:lnTo>
                  <a:pt x="24396" y="14369"/>
                </a:lnTo>
                <a:cubicBezTo>
                  <a:pt x="26364" y="14355"/>
                  <a:pt x="27970" y="12749"/>
                  <a:pt x="27985" y="10781"/>
                </a:cubicBezTo>
                <a:lnTo>
                  <a:pt x="27985" y="10781"/>
                </a:lnTo>
                <a:cubicBezTo>
                  <a:pt x="27970" y="8798"/>
                  <a:pt x="26364" y="7192"/>
                  <a:pt x="24396" y="7178"/>
                </a:cubicBezTo>
                <a:lnTo>
                  <a:pt x="3589" y="7178"/>
                </a:lnTo>
                <a:cubicBezTo>
                  <a:pt x="1606" y="7178"/>
                  <a:pt x="0" y="5572"/>
                  <a:pt x="0" y="3589"/>
                </a:cubicBezTo>
                <a:lnTo>
                  <a:pt x="0" y="3589"/>
                </a:lnTo>
                <a:cubicBezTo>
                  <a:pt x="0" y="1607"/>
                  <a:pt x="1606" y="1"/>
                  <a:pt x="3589" y="1"/>
                </a:cubicBezTo>
                <a:close/>
                <a:moveTo>
                  <a:pt x="11894" y="14369"/>
                </a:moveTo>
                <a:lnTo>
                  <a:pt x="11894" y="14369"/>
                </a:lnTo>
                <a:cubicBezTo>
                  <a:pt x="9984" y="14369"/>
                  <a:pt x="8450" y="15918"/>
                  <a:pt x="8436" y="17813"/>
                </a:cubicBezTo>
                <a:lnTo>
                  <a:pt x="8436" y="18102"/>
                </a:lnTo>
                <a:cubicBezTo>
                  <a:pt x="8450" y="19998"/>
                  <a:pt x="9984" y="21546"/>
                  <a:pt x="11894" y="21546"/>
                </a:cubicBezTo>
                <a:lnTo>
                  <a:pt x="11894" y="21546"/>
                </a:lnTo>
                <a:cubicBezTo>
                  <a:pt x="13790" y="21546"/>
                  <a:pt x="15338" y="19998"/>
                  <a:pt x="15338" y="18102"/>
                </a:cubicBezTo>
                <a:lnTo>
                  <a:pt x="15338" y="17813"/>
                </a:lnTo>
                <a:cubicBezTo>
                  <a:pt x="15338" y="15918"/>
                  <a:pt x="13790" y="14369"/>
                  <a:pt x="11894" y="143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6" name="Google Shape;1826;p38"/>
          <p:cNvGrpSpPr/>
          <p:nvPr/>
        </p:nvGrpSpPr>
        <p:grpSpPr>
          <a:xfrm>
            <a:off x="1229637" y="1266132"/>
            <a:ext cx="838522" cy="1937532"/>
            <a:chOff x="2936583" y="3029488"/>
            <a:chExt cx="518598" cy="1198227"/>
          </a:xfrm>
        </p:grpSpPr>
        <p:sp>
          <p:nvSpPr>
            <p:cNvPr id="1827" name="Google Shape;1827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8"/>
          <p:cNvGrpSpPr/>
          <p:nvPr/>
        </p:nvGrpSpPr>
        <p:grpSpPr>
          <a:xfrm>
            <a:off x="4600573" y="1135295"/>
            <a:ext cx="1989815" cy="1947044"/>
            <a:chOff x="6050625" y="2266175"/>
            <a:chExt cx="1322400" cy="1293975"/>
          </a:xfrm>
        </p:grpSpPr>
        <p:sp>
          <p:nvSpPr>
            <p:cNvPr id="1830" name="Google Shape;1830;p38"/>
            <p:cNvSpPr/>
            <p:nvPr/>
          </p:nvSpPr>
          <p:spPr>
            <a:xfrm>
              <a:off x="6676325" y="3212050"/>
              <a:ext cx="133500" cy="75750"/>
            </a:xfrm>
            <a:custGeom>
              <a:avLst/>
              <a:gdLst/>
              <a:ahLst/>
              <a:cxnLst/>
              <a:rect l="l" t="t" r="r" b="b"/>
              <a:pathLst>
                <a:path w="5340" h="3030" extrusionOk="0">
                  <a:moveTo>
                    <a:pt x="4717" y="0"/>
                  </a:moveTo>
                  <a:cubicBezTo>
                    <a:pt x="4662" y="0"/>
                    <a:pt x="4605" y="12"/>
                    <a:pt x="4552" y="36"/>
                  </a:cubicBezTo>
                  <a:lnTo>
                    <a:pt x="571" y="1780"/>
                  </a:lnTo>
                  <a:cubicBezTo>
                    <a:pt x="186" y="1950"/>
                    <a:pt x="0" y="2397"/>
                    <a:pt x="170" y="2783"/>
                  </a:cubicBezTo>
                  <a:lnTo>
                    <a:pt x="278" y="3030"/>
                  </a:lnTo>
                  <a:lnTo>
                    <a:pt x="5339" y="808"/>
                  </a:lnTo>
                  <a:lnTo>
                    <a:pt x="5077" y="237"/>
                  </a:lnTo>
                  <a:cubicBezTo>
                    <a:pt x="5020" y="89"/>
                    <a:pt x="4872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745650" y="3251175"/>
              <a:ext cx="16725" cy="32000"/>
            </a:xfrm>
            <a:custGeom>
              <a:avLst/>
              <a:gdLst/>
              <a:ahLst/>
              <a:cxnLst/>
              <a:rect l="l" t="t" r="r" b="b"/>
              <a:pathLst>
                <a:path w="669" h="1280" extrusionOk="0">
                  <a:moveTo>
                    <a:pt x="66" y="0"/>
                  </a:moveTo>
                  <a:cubicBezTo>
                    <a:pt x="33" y="0"/>
                    <a:pt x="0" y="30"/>
                    <a:pt x="20" y="61"/>
                  </a:cubicBezTo>
                  <a:lnTo>
                    <a:pt x="576" y="1249"/>
                  </a:lnTo>
                  <a:cubicBezTo>
                    <a:pt x="576" y="1264"/>
                    <a:pt x="591" y="1280"/>
                    <a:pt x="622" y="1280"/>
                  </a:cubicBezTo>
                  <a:cubicBezTo>
                    <a:pt x="622" y="1280"/>
                    <a:pt x="622" y="1280"/>
                    <a:pt x="637" y="1264"/>
                  </a:cubicBezTo>
                  <a:cubicBezTo>
                    <a:pt x="653" y="1264"/>
                    <a:pt x="668" y="1233"/>
                    <a:pt x="653" y="1202"/>
                  </a:cubicBezTo>
                  <a:lnTo>
                    <a:pt x="113" y="30"/>
                  </a:lnTo>
                  <a:cubicBezTo>
                    <a:pt x="102" y="8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6604950" y="3130775"/>
              <a:ext cx="192900" cy="130850"/>
            </a:xfrm>
            <a:custGeom>
              <a:avLst/>
              <a:gdLst/>
              <a:ahLst/>
              <a:cxnLst/>
              <a:rect l="l" t="t" r="r" b="b"/>
              <a:pathLst>
                <a:path w="7716" h="5234" extrusionOk="0">
                  <a:moveTo>
                    <a:pt x="6667" y="1"/>
                  </a:moveTo>
                  <a:lnTo>
                    <a:pt x="4476" y="325"/>
                  </a:lnTo>
                  <a:cubicBezTo>
                    <a:pt x="4476" y="325"/>
                    <a:pt x="4105" y="803"/>
                    <a:pt x="3689" y="1312"/>
                  </a:cubicBezTo>
                  <a:cubicBezTo>
                    <a:pt x="3673" y="1328"/>
                    <a:pt x="3658" y="1343"/>
                    <a:pt x="3658" y="1359"/>
                  </a:cubicBezTo>
                  <a:cubicBezTo>
                    <a:pt x="3565" y="1451"/>
                    <a:pt x="3488" y="1559"/>
                    <a:pt x="3411" y="1652"/>
                  </a:cubicBezTo>
                  <a:lnTo>
                    <a:pt x="3380" y="1698"/>
                  </a:lnTo>
                  <a:cubicBezTo>
                    <a:pt x="3272" y="1821"/>
                    <a:pt x="3164" y="1929"/>
                    <a:pt x="3071" y="2038"/>
                  </a:cubicBezTo>
                  <a:cubicBezTo>
                    <a:pt x="3056" y="2053"/>
                    <a:pt x="3041" y="2068"/>
                    <a:pt x="3041" y="2084"/>
                  </a:cubicBezTo>
                  <a:cubicBezTo>
                    <a:pt x="2933" y="2192"/>
                    <a:pt x="2825" y="2300"/>
                    <a:pt x="2747" y="2377"/>
                  </a:cubicBezTo>
                  <a:cubicBezTo>
                    <a:pt x="2439" y="2624"/>
                    <a:pt x="2130" y="2840"/>
                    <a:pt x="1791" y="3040"/>
                  </a:cubicBezTo>
                  <a:cubicBezTo>
                    <a:pt x="1775" y="3040"/>
                    <a:pt x="1760" y="3056"/>
                    <a:pt x="1744" y="3056"/>
                  </a:cubicBezTo>
                  <a:cubicBezTo>
                    <a:pt x="942" y="3565"/>
                    <a:pt x="1" y="4182"/>
                    <a:pt x="16" y="4722"/>
                  </a:cubicBezTo>
                  <a:cubicBezTo>
                    <a:pt x="16" y="4846"/>
                    <a:pt x="78" y="4954"/>
                    <a:pt x="171" y="5016"/>
                  </a:cubicBezTo>
                  <a:cubicBezTo>
                    <a:pt x="186" y="5046"/>
                    <a:pt x="217" y="5062"/>
                    <a:pt x="232" y="5062"/>
                  </a:cubicBezTo>
                  <a:lnTo>
                    <a:pt x="248" y="5077"/>
                  </a:lnTo>
                  <a:cubicBezTo>
                    <a:pt x="450" y="5188"/>
                    <a:pt x="779" y="5233"/>
                    <a:pt x="1182" y="5233"/>
                  </a:cubicBezTo>
                  <a:cubicBezTo>
                    <a:pt x="2010" y="5233"/>
                    <a:pt x="3150" y="5043"/>
                    <a:pt x="4136" y="4846"/>
                  </a:cubicBezTo>
                  <a:cubicBezTo>
                    <a:pt x="5911" y="4491"/>
                    <a:pt x="7361" y="3704"/>
                    <a:pt x="7700" y="3395"/>
                  </a:cubicBezTo>
                  <a:cubicBezTo>
                    <a:pt x="7716" y="3364"/>
                    <a:pt x="7700" y="3256"/>
                    <a:pt x="7670" y="3087"/>
                  </a:cubicBezTo>
                  <a:cubicBezTo>
                    <a:pt x="7670" y="3071"/>
                    <a:pt x="7670" y="3056"/>
                    <a:pt x="7654" y="3040"/>
                  </a:cubicBezTo>
                  <a:cubicBezTo>
                    <a:pt x="7531" y="2485"/>
                    <a:pt x="7160" y="1420"/>
                    <a:pt x="6913" y="711"/>
                  </a:cubicBezTo>
                  <a:cubicBezTo>
                    <a:pt x="6913" y="680"/>
                    <a:pt x="6898" y="664"/>
                    <a:pt x="6898" y="649"/>
                  </a:cubicBezTo>
                  <a:cubicBezTo>
                    <a:pt x="6759" y="263"/>
                    <a:pt x="6667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6716825" y="3130400"/>
              <a:ext cx="54800" cy="17950"/>
            </a:xfrm>
            <a:custGeom>
              <a:avLst/>
              <a:gdLst/>
              <a:ahLst/>
              <a:cxnLst/>
              <a:rect l="l" t="t" r="r" b="b"/>
              <a:pathLst>
                <a:path w="2192" h="718" extrusionOk="0">
                  <a:moveTo>
                    <a:pt x="2192" y="0"/>
                  </a:moveTo>
                  <a:lnTo>
                    <a:pt x="1" y="324"/>
                  </a:lnTo>
                  <a:cubicBezTo>
                    <a:pt x="1" y="324"/>
                    <a:pt x="47" y="633"/>
                    <a:pt x="556" y="695"/>
                  </a:cubicBezTo>
                  <a:cubicBezTo>
                    <a:pt x="647" y="710"/>
                    <a:pt x="738" y="718"/>
                    <a:pt x="828" y="718"/>
                  </a:cubicBezTo>
                  <a:cubicBezTo>
                    <a:pt x="1365" y="718"/>
                    <a:pt x="1874" y="450"/>
                    <a:pt x="21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6608825" y="3206600"/>
              <a:ext cx="188650" cy="50975"/>
            </a:xfrm>
            <a:custGeom>
              <a:avLst/>
              <a:gdLst/>
              <a:ahLst/>
              <a:cxnLst/>
              <a:rect l="l" t="t" r="r" b="b"/>
              <a:pathLst>
                <a:path w="7546" h="2039" extrusionOk="0">
                  <a:moveTo>
                    <a:pt x="7514" y="1"/>
                  </a:moveTo>
                  <a:cubicBezTo>
                    <a:pt x="7509" y="1"/>
                    <a:pt x="7504" y="2"/>
                    <a:pt x="7499" y="7"/>
                  </a:cubicBezTo>
                  <a:cubicBezTo>
                    <a:pt x="6265" y="702"/>
                    <a:pt x="4938" y="1211"/>
                    <a:pt x="3549" y="1520"/>
                  </a:cubicBezTo>
                  <a:cubicBezTo>
                    <a:pt x="1767" y="1936"/>
                    <a:pt x="679" y="1988"/>
                    <a:pt x="246" y="1988"/>
                  </a:cubicBezTo>
                  <a:cubicBezTo>
                    <a:pt x="102" y="1988"/>
                    <a:pt x="31" y="1983"/>
                    <a:pt x="31" y="1983"/>
                  </a:cubicBezTo>
                  <a:cubicBezTo>
                    <a:pt x="16" y="1983"/>
                    <a:pt x="0" y="1998"/>
                    <a:pt x="0" y="2013"/>
                  </a:cubicBezTo>
                  <a:cubicBezTo>
                    <a:pt x="0" y="2013"/>
                    <a:pt x="16" y="2029"/>
                    <a:pt x="16" y="2029"/>
                  </a:cubicBezTo>
                  <a:cubicBezTo>
                    <a:pt x="142" y="2035"/>
                    <a:pt x="268" y="2038"/>
                    <a:pt x="394" y="2038"/>
                  </a:cubicBezTo>
                  <a:cubicBezTo>
                    <a:pt x="885" y="2038"/>
                    <a:pt x="1376" y="1991"/>
                    <a:pt x="1867" y="1905"/>
                  </a:cubicBezTo>
                  <a:cubicBezTo>
                    <a:pt x="2330" y="1828"/>
                    <a:pt x="2901" y="1720"/>
                    <a:pt x="3564" y="1566"/>
                  </a:cubicBezTo>
                  <a:cubicBezTo>
                    <a:pt x="4953" y="1257"/>
                    <a:pt x="6280" y="748"/>
                    <a:pt x="7530" y="38"/>
                  </a:cubicBezTo>
                  <a:cubicBezTo>
                    <a:pt x="7530" y="38"/>
                    <a:pt x="7545" y="23"/>
                    <a:pt x="7530" y="7"/>
                  </a:cubicBezTo>
                  <a:cubicBezTo>
                    <a:pt x="7530" y="7"/>
                    <a:pt x="7523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6760800" y="3146975"/>
              <a:ext cx="17000" cy="72550"/>
            </a:xfrm>
            <a:custGeom>
              <a:avLst/>
              <a:gdLst/>
              <a:ahLst/>
              <a:cxnLst/>
              <a:rect l="l" t="t" r="r" b="b"/>
              <a:pathLst>
                <a:path w="680" h="2902" extrusionOk="0">
                  <a:moveTo>
                    <a:pt x="664" y="1"/>
                  </a:moveTo>
                  <a:cubicBezTo>
                    <a:pt x="664" y="1"/>
                    <a:pt x="649" y="1"/>
                    <a:pt x="649" y="16"/>
                  </a:cubicBezTo>
                  <a:cubicBezTo>
                    <a:pt x="649" y="32"/>
                    <a:pt x="1" y="1590"/>
                    <a:pt x="479" y="2871"/>
                  </a:cubicBezTo>
                  <a:cubicBezTo>
                    <a:pt x="479" y="2886"/>
                    <a:pt x="494" y="2886"/>
                    <a:pt x="494" y="2886"/>
                  </a:cubicBezTo>
                  <a:cubicBezTo>
                    <a:pt x="494" y="2902"/>
                    <a:pt x="510" y="2902"/>
                    <a:pt x="510" y="2902"/>
                  </a:cubicBezTo>
                  <a:lnTo>
                    <a:pt x="525" y="2902"/>
                  </a:lnTo>
                  <a:cubicBezTo>
                    <a:pt x="525" y="2902"/>
                    <a:pt x="541" y="2886"/>
                    <a:pt x="525" y="2871"/>
                  </a:cubicBezTo>
                  <a:cubicBezTo>
                    <a:pt x="525" y="2871"/>
                    <a:pt x="525" y="2855"/>
                    <a:pt x="525" y="2855"/>
                  </a:cubicBezTo>
                  <a:cubicBezTo>
                    <a:pt x="93" y="1683"/>
                    <a:pt x="602" y="263"/>
                    <a:pt x="679" y="63"/>
                  </a:cubicBezTo>
                  <a:cubicBezTo>
                    <a:pt x="679" y="32"/>
                    <a:pt x="664" y="16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6648250" y="3206125"/>
              <a:ext cx="27700" cy="44275"/>
            </a:xfrm>
            <a:custGeom>
              <a:avLst/>
              <a:gdLst/>
              <a:ahLst/>
              <a:cxnLst/>
              <a:rect l="l" t="t" r="r" b="b"/>
              <a:pathLst>
                <a:path w="1108" h="1771" extrusionOk="0">
                  <a:moveTo>
                    <a:pt x="30" y="1"/>
                  </a:moveTo>
                  <a:cubicBezTo>
                    <a:pt x="16" y="1"/>
                    <a:pt x="1" y="30"/>
                    <a:pt x="12" y="42"/>
                  </a:cubicBezTo>
                  <a:cubicBezTo>
                    <a:pt x="491" y="536"/>
                    <a:pt x="846" y="1107"/>
                    <a:pt x="1062" y="1755"/>
                  </a:cubicBezTo>
                  <a:cubicBezTo>
                    <a:pt x="1062" y="1770"/>
                    <a:pt x="1077" y="1770"/>
                    <a:pt x="1093" y="1770"/>
                  </a:cubicBezTo>
                  <a:cubicBezTo>
                    <a:pt x="1108" y="1770"/>
                    <a:pt x="1108" y="1755"/>
                    <a:pt x="1108" y="1739"/>
                  </a:cubicBezTo>
                  <a:cubicBezTo>
                    <a:pt x="892" y="1091"/>
                    <a:pt x="522" y="505"/>
                    <a:pt x="43" y="11"/>
                  </a:cubicBezTo>
                  <a:cubicBezTo>
                    <a:pt x="40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6680950" y="3181700"/>
              <a:ext cx="18550" cy="15075"/>
            </a:xfrm>
            <a:custGeom>
              <a:avLst/>
              <a:gdLst/>
              <a:ahLst/>
              <a:cxnLst/>
              <a:rect l="l" t="t" r="r" b="b"/>
              <a:pathLst>
                <a:path w="742" h="603" extrusionOk="0">
                  <a:moveTo>
                    <a:pt x="31" y="1"/>
                  </a:moveTo>
                  <a:cubicBezTo>
                    <a:pt x="16" y="16"/>
                    <a:pt x="1" y="31"/>
                    <a:pt x="1" y="47"/>
                  </a:cubicBezTo>
                  <a:cubicBezTo>
                    <a:pt x="139" y="78"/>
                    <a:pt x="386" y="186"/>
                    <a:pt x="695" y="587"/>
                  </a:cubicBezTo>
                  <a:cubicBezTo>
                    <a:pt x="710" y="602"/>
                    <a:pt x="710" y="602"/>
                    <a:pt x="726" y="602"/>
                  </a:cubicBezTo>
                  <a:cubicBezTo>
                    <a:pt x="726" y="602"/>
                    <a:pt x="726" y="602"/>
                    <a:pt x="726" y="587"/>
                  </a:cubicBezTo>
                  <a:cubicBezTo>
                    <a:pt x="741" y="587"/>
                    <a:pt x="741" y="571"/>
                    <a:pt x="741" y="556"/>
                  </a:cubicBezTo>
                  <a:cubicBezTo>
                    <a:pt x="433" y="170"/>
                    <a:pt x="186" y="47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6689425" y="3172050"/>
              <a:ext cx="17400" cy="14700"/>
            </a:xfrm>
            <a:custGeom>
              <a:avLst/>
              <a:gdLst/>
              <a:ahLst/>
              <a:cxnLst/>
              <a:rect l="l" t="t" r="r" b="b"/>
              <a:pathLst>
                <a:path w="696" h="588" extrusionOk="0">
                  <a:moveTo>
                    <a:pt x="32" y="1"/>
                  </a:moveTo>
                  <a:lnTo>
                    <a:pt x="1" y="47"/>
                  </a:lnTo>
                  <a:cubicBezTo>
                    <a:pt x="263" y="155"/>
                    <a:pt x="495" y="340"/>
                    <a:pt x="649" y="572"/>
                  </a:cubicBezTo>
                  <a:cubicBezTo>
                    <a:pt x="664" y="587"/>
                    <a:pt x="664" y="587"/>
                    <a:pt x="680" y="587"/>
                  </a:cubicBezTo>
                  <a:cubicBezTo>
                    <a:pt x="695" y="572"/>
                    <a:pt x="695" y="556"/>
                    <a:pt x="695" y="556"/>
                  </a:cubicBezTo>
                  <a:cubicBezTo>
                    <a:pt x="526" y="309"/>
                    <a:pt x="294" y="12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696375" y="3163575"/>
              <a:ext cx="17000" cy="14675"/>
            </a:xfrm>
            <a:custGeom>
              <a:avLst/>
              <a:gdLst/>
              <a:ahLst/>
              <a:cxnLst/>
              <a:rect l="l" t="t" r="r" b="b"/>
              <a:pathLst>
                <a:path w="680" h="587" extrusionOk="0">
                  <a:moveTo>
                    <a:pt x="32" y="0"/>
                  </a:moveTo>
                  <a:cubicBezTo>
                    <a:pt x="16" y="16"/>
                    <a:pt x="1" y="31"/>
                    <a:pt x="1" y="47"/>
                  </a:cubicBezTo>
                  <a:cubicBezTo>
                    <a:pt x="248" y="155"/>
                    <a:pt x="479" y="340"/>
                    <a:pt x="633" y="571"/>
                  </a:cubicBezTo>
                  <a:cubicBezTo>
                    <a:pt x="633" y="587"/>
                    <a:pt x="649" y="587"/>
                    <a:pt x="649" y="587"/>
                  </a:cubicBezTo>
                  <a:cubicBezTo>
                    <a:pt x="664" y="587"/>
                    <a:pt x="664" y="587"/>
                    <a:pt x="664" y="571"/>
                  </a:cubicBezTo>
                  <a:cubicBezTo>
                    <a:pt x="680" y="571"/>
                    <a:pt x="680" y="556"/>
                    <a:pt x="664" y="540"/>
                  </a:cubicBezTo>
                  <a:cubicBezTo>
                    <a:pt x="510" y="309"/>
                    <a:pt x="278" y="124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6561375" y="2739625"/>
              <a:ext cx="287400" cy="400825"/>
            </a:xfrm>
            <a:custGeom>
              <a:avLst/>
              <a:gdLst/>
              <a:ahLst/>
              <a:cxnLst/>
              <a:rect l="l" t="t" r="r" b="b"/>
              <a:pathLst>
                <a:path w="11496" h="16033" extrusionOk="0">
                  <a:moveTo>
                    <a:pt x="9305" y="1"/>
                  </a:moveTo>
                  <a:cubicBezTo>
                    <a:pt x="9305" y="1"/>
                    <a:pt x="756" y="3395"/>
                    <a:pt x="371" y="5093"/>
                  </a:cubicBezTo>
                  <a:cubicBezTo>
                    <a:pt x="0" y="6790"/>
                    <a:pt x="3642" y="11280"/>
                    <a:pt x="4182" y="12360"/>
                  </a:cubicBezTo>
                  <a:cubicBezTo>
                    <a:pt x="4706" y="13425"/>
                    <a:pt x="6095" y="16032"/>
                    <a:pt x="6095" y="16032"/>
                  </a:cubicBezTo>
                  <a:lnTo>
                    <a:pt x="8487" y="15786"/>
                  </a:lnTo>
                  <a:cubicBezTo>
                    <a:pt x="8487" y="15786"/>
                    <a:pt x="8610" y="13579"/>
                    <a:pt x="7160" y="10632"/>
                  </a:cubicBezTo>
                  <a:cubicBezTo>
                    <a:pt x="5709" y="7669"/>
                    <a:pt x="5000" y="6481"/>
                    <a:pt x="5000" y="6481"/>
                  </a:cubicBezTo>
                  <a:lnTo>
                    <a:pt x="11496" y="4784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6561375" y="2739625"/>
              <a:ext cx="287400" cy="400825"/>
            </a:xfrm>
            <a:custGeom>
              <a:avLst/>
              <a:gdLst/>
              <a:ahLst/>
              <a:cxnLst/>
              <a:rect l="l" t="t" r="r" b="b"/>
              <a:pathLst>
                <a:path w="11496" h="16033" extrusionOk="0">
                  <a:moveTo>
                    <a:pt x="9305" y="1"/>
                  </a:moveTo>
                  <a:cubicBezTo>
                    <a:pt x="9305" y="1"/>
                    <a:pt x="756" y="3395"/>
                    <a:pt x="371" y="5093"/>
                  </a:cubicBezTo>
                  <a:cubicBezTo>
                    <a:pt x="0" y="6790"/>
                    <a:pt x="3642" y="11280"/>
                    <a:pt x="4182" y="12360"/>
                  </a:cubicBezTo>
                  <a:cubicBezTo>
                    <a:pt x="4706" y="13425"/>
                    <a:pt x="6095" y="16032"/>
                    <a:pt x="6095" y="16032"/>
                  </a:cubicBezTo>
                  <a:lnTo>
                    <a:pt x="8487" y="15786"/>
                  </a:lnTo>
                  <a:cubicBezTo>
                    <a:pt x="8487" y="15786"/>
                    <a:pt x="8610" y="13579"/>
                    <a:pt x="7160" y="10632"/>
                  </a:cubicBezTo>
                  <a:cubicBezTo>
                    <a:pt x="5709" y="7669"/>
                    <a:pt x="5000" y="6481"/>
                    <a:pt x="5000" y="6481"/>
                  </a:cubicBezTo>
                  <a:lnTo>
                    <a:pt x="11496" y="4784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656250" y="2819325"/>
              <a:ext cx="177475" cy="313800"/>
            </a:xfrm>
            <a:custGeom>
              <a:avLst/>
              <a:gdLst/>
              <a:ahLst/>
              <a:cxnLst/>
              <a:rect l="l" t="t" r="r" b="b"/>
              <a:pathLst>
                <a:path w="7099" h="12552" extrusionOk="0">
                  <a:moveTo>
                    <a:pt x="7081" y="0"/>
                  </a:moveTo>
                  <a:cubicBezTo>
                    <a:pt x="7077" y="0"/>
                    <a:pt x="7073" y="2"/>
                    <a:pt x="7068" y="7"/>
                  </a:cubicBezTo>
                  <a:cubicBezTo>
                    <a:pt x="5047" y="670"/>
                    <a:pt x="3072" y="1488"/>
                    <a:pt x="1189" y="2491"/>
                  </a:cubicBezTo>
                  <a:cubicBezTo>
                    <a:pt x="695" y="2753"/>
                    <a:pt x="171" y="3093"/>
                    <a:pt x="78" y="3633"/>
                  </a:cubicBezTo>
                  <a:cubicBezTo>
                    <a:pt x="1" y="4142"/>
                    <a:pt x="340" y="4620"/>
                    <a:pt x="634" y="5006"/>
                  </a:cubicBezTo>
                  <a:cubicBezTo>
                    <a:pt x="2269" y="7259"/>
                    <a:pt x="3442" y="9820"/>
                    <a:pt x="4059" y="12536"/>
                  </a:cubicBezTo>
                  <a:cubicBezTo>
                    <a:pt x="4059" y="12536"/>
                    <a:pt x="4059" y="12551"/>
                    <a:pt x="4075" y="12551"/>
                  </a:cubicBezTo>
                  <a:cubicBezTo>
                    <a:pt x="4090" y="12551"/>
                    <a:pt x="4105" y="12536"/>
                    <a:pt x="4090" y="12520"/>
                  </a:cubicBezTo>
                  <a:cubicBezTo>
                    <a:pt x="3488" y="9805"/>
                    <a:pt x="2316" y="7228"/>
                    <a:pt x="664" y="4991"/>
                  </a:cubicBezTo>
                  <a:cubicBezTo>
                    <a:pt x="387" y="4605"/>
                    <a:pt x="47" y="4126"/>
                    <a:pt x="124" y="3633"/>
                  </a:cubicBezTo>
                  <a:cubicBezTo>
                    <a:pt x="202" y="3124"/>
                    <a:pt x="726" y="2784"/>
                    <a:pt x="1220" y="2522"/>
                  </a:cubicBezTo>
                  <a:cubicBezTo>
                    <a:pt x="3102" y="1534"/>
                    <a:pt x="5062" y="701"/>
                    <a:pt x="7083" y="37"/>
                  </a:cubicBezTo>
                  <a:cubicBezTo>
                    <a:pt x="7099" y="37"/>
                    <a:pt x="7099" y="22"/>
                    <a:pt x="7099" y="22"/>
                  </a:cubicBezTo>
                  <a:cubicBezTo>
                    <a:pt x="7099" y="11"/>
                    <a:pt x="7091" y="0"/>
                    <a:pt x="7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866100" y="2962975"/>
              <a:ext cx="262350" cy="325975"/>
            </a:xfrm>
            <a:custGeom>
              <a:avLst/>
              <a:gdLst/>
              <a:ahLst/>
              <a:cxnLst/>
              <a:rect l="l" t="t" r="r" b="b"/>
              <a:pathLst>
                <a:path w="10494" h="13039" extrusionOk="0">
                  <a:moveTo>
                    <a:pt x="618" y="1"/>
                  </a:moveTo>
                  <a:lnTo>
                    <a:pt x="1" y="479"/>
                  </a:lnTo>
                  <a:lnTo>
                    <a:pt x="9753" y="12900"/>
                  </a:lnTo>
                  <a:cubicBezTo>
                    <a:pt x="9825" y="12990"/>
                    <a:pt x="9933" y="13038"/>
                    <a:pt x="10042" y="13038"/>
                  </a:cubicBezTo>
                  <a:cubicBezTo>
                    <a:pt x="10120" y="13038"/>
                    <a:pt x="10198" y="13013"/>
                    <a:pt x="10262" y="12962"/>
                  </a:cubicBezTo>
                  <a:lnTo>
                    <a:pt x="10308" y="12931"/>
                  </a:lnTo>
                  <a:cubicBezTo>
                    <a:pt x="10463" y="12808"/>
                    <a:pt x="10493" y="12576"/>
                    <a:pt x="10370" y="12406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6874225" y="2963600"/>
              <a:ext cx="9150" cy="23325"/>
            </a:xfrm>
            <a:custGeom>
              <a:avLst/>
              <a:gdLst/>
              <a:ahLst/>
              <a:cxnLst/>
              <a:rect l="l" t="t" r="r" b="b"/>
              <a:pathLst>
                <a:path w="366" h="933" extrusionOk="0">
                  <a:moveTo>
                    <a:pt x="345" y="0"/>
                  </a:moveTo>
                  <a:cubicBezTo>
                    <a:pt x="342" y="0"/>
                    <a:pt x="339" y="2"/>
                    <a:pt x="339" y="6"/>
                  </a:cubicBezTo>
                  <a:lnTo>
                    <a:pt x="0" y="917"/>
                  </a:lnTo>
                  <a:cubicBezTo>
                    <a:pt x="0" y="932"/>
                    <a:pt x="0" y="932"/>
                    <a:pt x="0" y="932"/>
                  </a:cubicBezTo>
                  <a:lnTo>
                    <a:pt x="15" y="932"/>
                  </a:lnTo>
                  <a:lnTo>
                    <a:pt x="355" y="22"/>
                  </a:lnTo>
                  <a:cubicBezTo>
                    <a:pt x="366" y="11"/>
                    <a:pt x="354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6814800" y="3277375"/>
              <a:ext cx="314425" cy="26250"/>
            </a:xfrm>
            <a:custGeom>
              <a:avLst/>
              <a:gdLst/>
              <a:ahLst/>
              <a:cxnLst/>
              <a:rect l="l" t="t" r="r" b="b"/>
              <a:pathLst>
                <a:path w="12577" h="1050" extrusionOk="0">
                  <a:moveTo>
                    <a:pt x="16" y="0"/>
                  </a:moveTo>
                  <a:lnTo>
                    <a:pt x="1" y="803"/>
                  </a:lnTo>
                  <a:lnTo>
                    <a:pt x="12561" y="1049"/>
                  </a:lnTo>
                  <a:lnTo>
                    <a:pt x="12576" y="24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6769675" y="2866550"/>
              <a:ext cx="145450" cy="360700"/>
            </a:xfrm>
            <a:custGeom>
              <a:avLst/>
              <a:gdLst/>
              <a:ahLst/>
              <a:cxnLst/>
              <a:rect l="l" t="t" r="r" b="b"/>
              <a:pathLst>
                <a:path w="5818" h="14428" extrusionOk="0">
                  <a:moveTo>
                    <a:pt x="5062" y="0"/>
                  </a:moveTo>
                  <a:lnTo>
                    <a:pt x="0" y="14165"/>
                  </a:lnTo>
                  <a:lnTo>
                    <a:pt x="757" y="14427"/>
                  </a:lnTo>
                  <a:lnTo>
                    <a:pt x="5818" y="324"/>
                  </a:lnTo>
                  <a:lnTo>
                    <a:pt x="5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436775" y="2848800"/>
              <a:ext cx="80650" cy="173600"/>
            </a:xfrm>
            <a:custGeom>
              <a:avLst/>
              <a:gdLst/>
              <a:ahLst/>
              <a:cxnLst/>
              <a:rect l="l" t="t" r="r" b="b"/>
              <a:pathLst>
                <a:path w="3226" h="6944" extrusionOk="0">
                  <a:moveTo>
                    <a:pt x="2068" y="0"/>
                  </a:moveTo>
                  <a:lnTo>
                    <a:pt x="0" y="6527"/>
                  </a:lnTo>
                  <a:lnTo>
                    <a:pt x="1296" y="6944"/>
                  </a:lnTo>
                  <a:lnTo>
                    <a:pt x="3055" y="1389"/>
                  </a:lnTo>
                  <a:cubicBezTo>
                    <a:pt x="3225" y="849"/>
                    <a:pt x="2932" y="278"/>
                    <a:pt x="2407" y="108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6331450" y="3010800"/>
              <a:ext cx="137750" cy="315775"/>
            </a:xfrm>
            <a:custGeom>
              <a:avLst/>
              <a:gdLst/>
              <a:ahLst/>
              <a:cxnLst/>
              <a:rect l="l" t="t" r="r" b="b"/>
              <a:pathLst>
                <a:path w="5510" h="12631" extrusionOk="0">
                  <a:moveTo>
                    <a:pt x="4229" y="1"/>
                  </a:moveTo>
                  <a:lnTo>
                    <a:pt x="124" y="11728"/>
                  </a:lnTo>
                  <a:cubicBezTo>
                    <a:pt x="1" y="12083"/>
                    <a:pt x="186" y="12468"/>
                    <a:pt x="541" y="12592"/>
                  </a:cubicBezTo>
                  <a:cubicBezTo>
                    <a:pt x="615" y="12618"/>
                    <a:pt x="691" y="12630"/>
                    <a:pt x="766" y="12630"/>
                  </a:cubicBezTo>
                  <a:cubicBezTo>
                    <a:pt x="1046" y="12630"/>
                    <a:pt x="1307" y="12456"/>
                    <a:pt x="1405" y="12175"/>
                  </a:cubicBezTo>
                  <a:lnTo>
                    <a:pt x="5509" y="448"/>
                  </a:lnTo>
                  <a:lnTo>
                    <a:pt x="4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6166750" y="3003175"/>
              <a:ext cx="423575" cy="192050"/>
            </a:xfrm>
            <a:custGeom>
              <a:avLst/>
              <a:gdLst/>
              <a:ahLst/>
              <a:cxnLst/>
              <a:rect l="l" t="t" r="r" b="b"/>
              <a:pathLst>
                <a:path w="16943" h="7682" extrusionOk="0">
                  <a:moveTo>
                    <a:pt x="5952" y="0"/>
                  </a:moveTo>
                  <a:cubicBezTo>
                    <a:pt x="4562" y="0"/>
                    <a:pt x="3349" y="212"/>
                    <a:pt x="2454" y="460"/>
                  </a:cubicBezTo>
                  <a:cubicBezTo>
                    <a:pt x="1543" y="723"/>
                    <a:pt x="0" y="1340"/>
                    <a:pt x="170" y="2512"/>
                  </a:cubicBezTo>
                  <a:lnTo>
                    <a:pt x="494" y="3608"/>
                  </a:lnTo>
                  <a:cubicBezTo>
                    <a:pt x="494" y="3608"/>
                    <a:pt x="3451" y="2042"/>
                    <a:pt x="6789" y="2042"/>
                  </a:cubicBezTo>
                  <a:cubicBezTo>
                    <a:pt x="7536" y="2042"/>
                    <a:pt x="8302" y="2120"/>
                    <a:pt x="9058" y="2312"/>
                  </a:cubicBezTo>
                  <a:cubicBezTo>
                    <a:pt x="12761" y="3269"/>
                    <a:pt x="15492" y="7682"/>
                    <a:pt x="15492" y="7682"/>
                  </a:cubicBezTo>
                  <a:cubicBezTo>
                    <a:pt x="16634" y="7435"/>
                    <a:pt x="16942" y="6694"/>
                    <a:pt x="16433" y="5784"/>
                  </a:cubicBezTo>
                  <a:cubicBezTo>
                    <a:pt x="15199" y="3546"/>
                    <a:pt x="13748" y="2590"/>
                    <a:pt x="13748" y="2590"/>
                  </a:cubicBezTo>
                  <a:cubicBezTo>
                    <a:pt x="11094" y="591"/>
                    <a:pt x="8276" y="0"/>
                    <a:pt x="5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6327975" y="3051325"/>
              <a:ext cx="3125" cy="491850"/>
            </a:xfrm>
            <a:custGeom>
              <a:avLst/>
              <a:gdLst/>
              <a:ahLst/>
              <a:cxnLst/>
              <a:rect l="l" t="t" r="r" b="b"/>
              <a:pathLst>
                <a:path w="125" h="19674" extrusionOk="0">
                  <a:moveTo>
                    <a:pt x="1" y="0"/>
                  </a:moveTo>
                  <a:lnTo>
                    <a:pt x="1" y="19674"/>
                  </a:lnTo>
                  <a:lnTo>
                    <a:pt x="124" y="196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6081875" y="3293950"/>
              <a:ext cx="495325" cy="3125"/>
            </a:xfrm>
            <a:custGeom>
              <a:avLst/>
              <a:gdLst/>
              <a:ahLst/>
              <a:cxnLst/>
              <a:rect l="l" t="t" r="r" b="b"/>
              <a:pathLst>
                <a:path w="1981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19813" y="124"/>
                  </a:lnTo>
                  <a:lnTo>
                    <a:pt x="19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6171375" y="3100700"/>
              <a:ext cx="313250" cy="387300"/>
            </a:xfrm>
            <a:custGeom>
              <a:avLst/>
              <a:gdLst/>
              <a:ahLst/>
              <a:cxnLst/>
              <a:rect l="l" t="t" r="r" b="b"/>
              <a:pathLst>
                <a:path w="12530" h="15492" extrusionOk="0">
                  <a:moveTo>
                    <a:pt x="12422" y="0"/>
                  </a:moveTo>
                  <a:lnTo>
                    <a:pt x="0" y="15415"/>
                  </a:lnTo>
                  <a:lnTo>
                    <a:pt x="93" y="15492"/>
                  </a:lnTo>
                  <a:lnTo>
                    <a:pt x="12530" y="77"/>
                  </a:lnTo>
                  <a:lnTo>
                    <a:pt x="12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6171375" y="3103400"/>
              <a:ext cx="316350" cy="384600"/>
            </a:xfrm>
            <a:custGeom>
              <a:avLst/>
              <a:gdLst/>
              <a:ahLst/>
              <a:cxnLst/>
              <a:rect l="l" t="t" r="r" b="b"/>
              <a:pathLst>
                <a:path w="12654" h="15384" extrusionOk="0">
                  <a:moveTo>
                    <a:pt x="93" y="0"/>
                  </a:moveTo>
                  <a:lnTo>
                    <a:pt x="0" y="77"/>
                  </a:lnTo>
                  <a:lnTo>
                    <a:pt x="12560" y="15384"/>
                  </a:lnTo>
                  <a:lnTo>
                    <a:pt x="12653" y="1530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6240600" y="3219950"/>
              <a:ext cx="174975" cy="151100"/>
            </a:xfrm>
            <a:custGeom>
              <a:avLst/>
              <a:gdLst/>
              <a:ahLst/>
              <a:cxnLst/>
              <a:rect l="l" t="t" r="r" b="b"/>
              <a:pathLst>
                <a:path w="6999" h="6044" extrusionOk="0">
                  <a:moveTo>
                    <a:pt x="3553" y="0"/>
                  </a:moveTo>
                  <a:cubicBezTo>
                    <a:pt x="1626" y="0"/>
                    <a:pt x="0" y="1911"/>
                    <a:pt x="703" y="3994"/>
                  </a:cubicBezTo>
                  <a:cubicBezTo>
                    <a:pt x="1153" y="5345"/>
                    <a:pt x="2350" y="6044"/>
                    <a:pt x="3554" y="6044"/>
                  </a:cubicBezTo>
                  <a:cubicBezTo>
                    <a:pt x="4620" y="6044"/>
                    <a:pt x="5693" y="5495"/>
                    <a:pt x="6258" y="4365"/>
                  </a:cubicBezTo>
                  <a:cubicBezTo>
                    <a:pt x="6999" y="2884"/>
                    <a:pt x="6397" y="1063"/>
                    <a:pt x="4900" y="322"/>
                  </a:cubicBezTo>
                  <a:cubicBezTo>
                    <a:pt x="4451" y="101"/>
                    <a:pt x="3994" y="0"/>
                    <a:pt x="3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6281950" y="3255175"/>
              <a:ext cx="93500" cy="80800"/>
            </a:xfrm>
            <a:custGeom>
              <a:avLst/>
              <a:gdLst/>
              <a:ahLst/>
              <a:cxnLst/>
              <a:rect l="l" t="t" r="r" b="b"/>
              <a:pathLst>
                <a:path w="3740" h="3232" extrusionOk="0">
                  <a:moveTo>
                    <a:pt x="1896" y="1"/>
                  </a:moveTo>
                  <a:cubicBezTo>
                    <a:pt x="864" y="1"/>
                    <a:pt x="1" y="1024"/>
                    <a:pt x="376" y="2138"/>
                  </a:cubicBezTo>
                  <a:cubicBezTo>
                    <a:pt x="614" y="2859"/>
                    <a:pt x="1255" y="3231"/>
                    <a:pt x="1902" y="3231"/>
                  </a:cubicBezTo>
                  <a:cubicBezTo>
                    <a:pt x="2474" y="3231"/>
                    <a:pt x="3050" y="2940"/>
                    <a:pt x="3354" y="2339"/>
                  </a:cubicBezTo>
                  <a:cubicBezTo>
                    <a:pt x="3740" y="1536"/>
                    <a:pt x="3416" y="564"/>
                    <a:pt x="2629" y="178"/>
                  </a:cubicBezTo>
                  <a:cubicBezTo>
                    <a:pt x="2384" y="56"/>
                    <a:pt x="2136" y="1"/>
                    <a:pt x="1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6050625" y="3044525"/>
              <a:ext cx="535850" cy="515625"/>
            </a:xfrm>
            <a:custGeom>
              <a:avLst/>
              <a:gdLst/>
              <a:ahLst/>
              <a:cxnLst/>
              <a:rect l="l" t="t" r="r" b="b"/>
              <a:pathLst>
                <a:path w="21434" h="20625" extrusionOk="0">
                  <a:moveTo>
                    <a:pt x="11126" y="473"/>
                  </a:moveTo>
                  <a:cubicBezTo>
                    <a:pt x="16557" y="473"/>
                    <a:pt x="20955" y="4886"/>
                    <a:pt x="20970" y="10302"/>
                  </a:cubicBezTo>
                  <a:cubicBezTo>
                    <a:pt x="20970" y="14283"/>
                    <a:pt x="18563" y="17862"/>
                    <a:pt x="14891" y="19390"/>
                  </a:cubicBezTo>
                  <a:cubicBezTo>
                    <a:pt x="13675" y="19896"/>
                    <a:pt x="12399" y="20141"/>
                    <a:pt x="11133" y="20141"/>
                  </a:cubicBezTo>
                  <a:cubicBezTo>
                    <a:pt x="8575" y="20141"/>
                    <a:pt x="6061" y="19139"/>
                    <a:pt x="4182" y="17261"/>
                  </a:cubicBezTo>
                  <a:cubicBezTo>
                    <a:pt x="1359" y="14452"/>
                    <a:pt x="525" y="10225"/>
                    <a:pt x="2038" y="6537"/>
                  </a:cubicBezTo>
                  <a:cubicBezTo>
                    <a:pt x="3565" y="2864"/>
                    <a:pt x="7145" y="473"/>
                    <a:pt x="11126" y="473"/>
                  </a:cubicBezTo>
                  <a:close/>
                  <a:moveTo>
                    <a:pt x="11135" y="0"/>
                  </a:moveTo>
                  <a:cubicBezTo>
                    <a:pt x="8451" y="0"/>
                    <a:pt x="5815" y="1046"/>
                    <a:pt x="3843" y="3019"/>
                  </a:cubicBezTo>
                  <a:cubicBezTo>
                    <a:pt x="896" y="5966"/>
                    <a:pt x="1" y="10394"/>
                    <a:pt x="1605" y="14252"/>
                  </a:cubicBezTo>
                  <a:cubicBezTo>
                    <a:pt x="3195" y="18109"/>
                    <a:pt x="6960" y="20624"/>
                    <a:pt x="11126" y="20624"/>
                  </a:cubicBezTo>
                  <a:cubicBezTo>
                    <a:pt x="16820" y="20609"/>
                    <a:pt x="21433" y="15995"/>
                    <a:pt x="21433" y="10302"/>
                  </a:cubicBezTo>
                  <a:cubicBezTo>
                    <a:pt x="21433" y="6136"/>
                    <a:pt x="18933" y="2371"/>
                    <a:pt x="15076" y="781"/>
                  </a:cubicBezTo>
                  <a:cubicBezTo>
                    <a:pt x="13800" y="256"/>
                    <a:pt x="12462" y="0"/>
                    <a:pt x="1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6954825" y="3005325"/>
              <a:ext cx="418200" cy="189900"/>
            </a:xfrm>
            <a:custGeom>
              <a:avLst/>
              <a:gdLst/>
              <a:ahLst/>
              <a:cxnLst/>
              <a:rect l="l" t="t" r="r" b="b"/>
              <a:pathLst>
                <a:path w="16728" h="7596" extrusionOk="0">
                  <a:moveTo>
                    <a:pt x="6305" y="1"/>
                  </a:moveTo>
                  <a:cubicBezTo>
                    <a:pt x="4913" y="1"/>
                    <a:pt x="3693" y="245"/>
                    <a:pt x="2747" y="513"/>
                  </a:cubicBezTo>
                  <a:cubicBezTo>
                    <a:pt x="2115" y="683"/>
                    <a:pt x="1081" y="1300"/>
                    <a:pt x="464" y="1825"/>
                  </a:cubicBezTo>
                  <a:cubicBezTo>
                    <a:pt x="140" y="2118"/>
                    <a:pt x="1" y="2565"/>
                    <a:pt x="124" y="2997"/>
                  </a:cubicBezTo>
                  <a:lnTo>
                    <a:pt x="279" y="3522"/>
                  </a:lnTo>
                  <a:cubicBezTo>
                    <a:pt x="279" y="3522"/>
                    <a:pt x="3246" y="1956"/>
                    <a:pt x="6580" y="1956"/>
                  </a:cubicBezTo>
                  <a:cubicBezTo>
                    <a:pt x="7325" y="1956"/>
                    <a:pt x="8089" y="2034"/>
                    <a:pt x="8842" y="2226"/>
                  </a:cubicBezTo>
                  <a:cubicBezTo>
                    <a:pt x="12546" y="3183"/>
                    <a:pt x="15277" y="7596"/>
                    <a:pt x="15277" y="7596"/>
                  </a:cubicBezTo>
                  <a:cubicBezTo>
                    <a:pt x="16419" y="7349"/>
                    <a:pt x="16727" y="6608"/>
                    <a:pt x="16233" y="5698"/>
                  </a:cubicBezTo>
                  <a:cubicBezTo>
                    <a:pt x="14999" y="3460"/>
                    <a:pt x="13533" y="2504"/>
                    <a:pt x="13533" y="2504"/>
                  </a:cubicBezTo>
                  <a:cubicBezTo>
                    <a:pt x="10967" y="572"/>
                    <a:pt x="8435" y="1"/>
                    <a:pt x="6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7110675" y="3051325"/>
              <a:ext cx="3125" cy="491850"/>
            </a:xfrm>
            <a:custGeom>
              <a:avLst/>
              <a:gdLst/>
              <a:ahLst/>
              <a:cxnLst/>
              <a:rect l="l" t="t" r="r" b="b"/>
              <a:pathLst>
                <a:path w="125" h="19674" extrusionOk="0">
                  <a:moveTo>
                    <a:pt x="1" y="0"/>
                  </a:moveTo>
                  <a:lnTo>
                    <a:pt x="1" y="19674"/>
                  </a:lnTo>
                  <a:lnTo>
                    <a:pt x="124" y="196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6864575" y="3293950"/>
              <a:ext cx="495325" cy="3125"/>
            </a:xfrm>
            <a:custGeom>
              <a:avLst/>
              <a:gdLst/>
              <a:ahLst/>
              <a:cxnLst/>
              <a:rect l="l" t="t" r="r" b="b"/>
              <a:pathLst>
                <a:path w="19813" h="125" extrusionOk="0">
                  <a:moveTo>
                    <a:pt x="0" y="1"/>
                  </a:moveTo>
                  <a:lnTo>
                    <a:pt x="0" y="124"/>
                  </a:lnTo>
                  <a:lnTo>
                    <a:pt x="19812" y="124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6954075" y="3100700"/>
              <a:ext cx="313250" cy="387300"/>
            </a:xfrm>
            <a:custGeom>
              <a:avLst/>
              <a:gdLst/>
              <a:ahLst/>
              <a:cxnLst/>
              <a:rect l="l" t="t" r="r" b="b"/>
              <a:pathLst>
                <a:path w="12530" h="15492" extrusionOk="0">
                  <a:moveTo>
                    <a:pt x="12437" y="0"/>
                  </a:moveTo>
                  <a:lnTo>
                    <a:pt x="0" y="15415"/>
                  </a:lnTo>
                  <a:lnTo>
                    <a:pt x="93" y="15492"/>
                  </a:lnTo>
                  <a:lnTo>
                    <a:pt x="12529" y="77"/>
                  </a:lnTo>
                  <a:lnTo>
                    <a:pt x="12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6954075" y="3103400"/>
              <a:ext cx="316325" cy="384600"/>
            </a:xfrm>
            <a:custGeom>
              <a:avLst/>
              <a:gdLst/>
              <a:ahLst/>
              <a:cxnLst/>
              <a:rect l="l" t="t" r="r" b="b"/>
              <a:pathLst>
                <a:path w="12653" h="15384" extrusionOk="0">
                  <a:moveTo>
                    <a:pt x="93" y="0"/>
                  </a:moveTo>
                  <a:lnTo>
                    <a:pt x="0" y="77"/>
                  </a:lnTo>
                  <a:lnTo>
                    <a:pt x="12560" y="15384"/>
                  </a:lnTo>
                  <a:lnTo>
                    <a:pt x="12653" y="1530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7023250" y="3219900"/>
              <a:ext cx="171550" cy="151325"/>
            </a:xfrm>
            <a:custGeom>
              <a:avLst/>
              <a:gdLst/>
              <a:ahLst/>
              <a:cxnLst/>
              <a:rect l="l" t="t" r="r" b="b"/>
              <a:pathLst>
                <a:path w="6862" h="6053" extrusionOk="0">
                  <a:moveTo>
                    <a:pt x="3570" y="1"/>
                  </a:moveTo>
                  <a:cubicBezTo>
                    <a:pt x="1670" y="1"/>
                    <a:pt x="0" y="1883"/>
                    <a:pt x="705" y="3996"/>
                  </a:cubicBezTo>
                  <a:cubicBezTo>
                    <a:pt x="1161" y="5366"/>
                    <a:pt x="2359" y="6053"/>
                    <a:pt x="3558" y="6053"/>
                  </a:cubicBezTo>
                  <a:cubicBezTo>
                    <a:pt x="4750" y="6053"/>
                    <a:pt x="5945" y="5374"/>
                    <a:pt x="6414" y="4012"/>
                  </a:cubicBezTo>
                  <a:cubicBezTo>
                    <a:pt x="6861" y="2716"/>
                    <a:pt x="6383" y="1296"/>
                    <a:pt x="5241" y="525"/>
                  </a:cubicBezTo>
                  <a:cubicBezTo>
                    <a:pt x="4700" y="162"/>
                    <a:pt x="4125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7063900" y="3255200"/>
              <a:ext cx="92325" cy="80850"/>
            </a:xfrm>
            <a:custGeom>
              <a:avLst/>
              <a:gdLst/>
              <a:ahLst/>
              <a:cxnLst/>
              <a:rect l="l" t="t" r="r" b="b"/>
              <a:pathLst>
                <a:path w="3693" h="3234" extrusionOk="0">
                  <a:moveTo>
                    <a:pt x="1933" y="0"/>
                  </a:moveTo>
                  <a:cubicBezTo>
                    <a:pt x="902" y="0"/>
                    <a:pt x="0" y="1037"/>
                    <a:pt x="421" y="2168"/>
                  </a:cubicBezTo>
                  <a:cubicBezTo>
                    <a:pt x="684" y="2882"/>
                    <a:pt x="1313" y="3233"/>
                    <a:pt x="1939" y="3233"/>
                  </a:cubicBezTo>
                  <a:cubicBezTo>
                    <a:pt x="2599" y="3233"/>
                    <a:pt x="3255" y="2843"/>
                    <a:pt x="3476" y="2075"/>
                  </a:cubicBezTo>
                  <a:cubicBezTo>
                    <a:pt x="3692" y="1396"/>
                    <a:pt x="3415" y="656"/>
                    <a:pt x="2813" y="270"/>
                  </a:cubicBezTo>
                  <a:cubicBezTo>
                    <a:pt x="2527" y="83"/>
                    <a:pt x="2225" y="0"/>
                    <a:pt x="1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6833700" y="3044525"/>
              <a:ext cx="535850" cy="515625"/>
            </a:xfrm>
            <a:custGeom>
              <a:avLst/>
              <a:gdLst/>
              <a:ahLst/>
              <a:cxnLst/>
              <a:rect l="l" t="t" r="r" b="b"/>
              <a:pathLst>
                <a:path w="21434" h="20625" extrusionOk="0">
                  <a:moveTo>
                    <a:pt x="11126" y="473"/>
                  </a:moveTo>
                  <a:cubicBezTo>
                    <a:pt x="16542" y="473"/>
                    <a:pt x="20939" y="4886"/>
                    <a:pt x="20955" y="10302"/>
                  </a:cubicBezTo>
                  <a:cubicBezTo>
                    <a:pt x="20955" y="14283"/>
                    <a:pt x="18563" y="17862"/>
                    <a:pt x="14875" y="19390"/>
                  </a:cubicBezTo>
                  <a:cubicBezTo>
                    <a:pt x="13660" y="19896"/>
                    <a:pt x="12383" y="20141"/>
                    <a:pt x="11117" y="20141"/>
                  </a:cubicBezTo>
                  <a:cubicBezTo>
                    <a:pt x="8560" y="20141"/>
                    <a:pt x="6046" y="19139"/>
                    <a:pt x="4167" y="17261"/>
                  </a:cubicBezTo>
                  <a:cubicBezTo>
                    <a:pt x="1359" y="14452"/>
                    <a:pt x="510" y="10225"/>
                    <a:pt x="2038" y="6537"/>
                  </a:cubicBezTo>
                  <a:cubicBezTo>
                    <a:pt x="3550" y="2864"/>
                    <a:pt x="7145" y="473"/>
                    <a:pt x="11126" y="473"/>
                  </a:cubicBezTo>
                  <a:close/>
                  <a:moveTo>
                    <a:pt x="11127" y="0"/>
                  </a:moveTo>
                  <a:cubicBezTo>
                    <a:pt x="8443" y="0"/>
                    <a:pt x="5800" y="1046"/>
                    <a:pt x="3828" y="3019"/>
                  </a:cubicBezTo>
                  <a:cubicBezTo>
                    <a:pt x="880" y="5966"/>
                    <a:pt x="1" y="10394"/>
                    <a:pt x="1590" y="14252"/>
                  </a:cubicBezTo>
                  <a:cubicBezTo>
                    <a:pt x="3195" y="18109"/>
                    <a:pt x="6944" y="20624"/>
                    <a:pt x="11126" y="20624"/>
                  </a:cubicBezTo>
                  <a:cubicBezTo>
                    <a:pt x="16804" y="20609"/>
                    <a:pt x="21418" y="15995"/>
                    <a:pt x="21433" y="10302"/>
                  </a:cubicBezTo>
                  <a:cubicBezTo>
                    <a:pt x="21433" y="6136"/>
                    <a:pt x="18918" y="2371"/>
                    <a:pt x="15061" y="781"/>
                  </a:cubicBezTo>
                  <a:cubicBezTo>
                    <a:pt x="13790" y="256"/>
                    <a:pt x="12453" y="0"/>
                    <a:pt x="1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6741125" y="3261550"/>
              <a:ext cx="32825" cy="27750"/>
            </a:xfrm>
            <a:custGeom>
              <a:avLst/>
              <a:gdLst/>
              <a:ahLst/>
              <a:cxnLst/>
              <a:rect l="l" t="t" r="r" b="b"/>
              <a:pathLst>
                <a:path w="1313" h="1110" extrusionOk="0">
                  <a:moveTo>
                    <a:pt x="757" y="1"/>
                  </a:moveTo>
                  <a:cubicBezTo>
                    <a:pt x="263" y="1"/>
                    <a:pt x="1" y="602"/>
                    <a:pt x="356" y="942"/>
                  </a:cubicBezTo>
                  <a:cubicBezTo>
                    <a:pt x="471" y="1058"/>
                    <a:pt x="613" y="1109"/>
                    <a:pt x="752" y="1109"/>
                  </a:cubicBezTo>
                  <a:cubicBezTo>
                    <a:pt x="1039" y="1109"/>
                    <a:pt x="1312" y="889"/>
                    <a:pt x="1312" y="556"/>
                  </a:cubicBezTo>
                  <a:cubicBezTo>
                    <a:pt x="1312" y="247"/>
                    <a:pt x="1065" y="1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6659350" y="3201750"/>
              <a:ext cx="171300" cy="146775"/>
            </a:xfrm>
            <a:custGeom>
              <a:avLst/>
              <a:gdLst/>
              <a:ahLst/>
              <a:cxnLst/>
              <a:rect l="l" t="t" r="r" b="b"/>
              <a:pathLst>
                <a:path w="6852" h="5871" extrusionOk="0">
                  <a:moveTo>
                    <a:pt x="3907" y="725"/>
                  </a:moveTo>
                  <a:cubicBezTo>
                    <a:pt x="5046" y="725"/>
                    <a:pt x="6142" y="1606"/>
                    <a:pt x="6142" y="2933"/>
                  </a:cubicBezTo>
                  <a:cubicBezTo>
                    <a:pt x="6142" y="4152"/>
                    <a:pt x="5154" y="5139"/>
                    <a:pt x="3935" y="5155"/>
                  </a:cubicBezTo>
                  <a:cubicBezTo>
                    <a:pt x="1960" y="5155"/>
                    <a:pt x="973" y="2763"/>
                    <a:pt x="2361" y="1374"/>
                  </a:cubicBezTo>
                  <a:cubicBezTo>
                    <a:pt x="2810" y="926"/>
                    <a:pt x="3363" y="725"/>
                    <a:pt x="3907" y="725"/>
                  </a:cubicBezTo>
                  <a:close/>
                  <a:moveTo>
                    <a:pt x="3935" y="1"/>
                  </a:moveTo>
                  <a:cubicBezTo>
                    <a:pt x="1312" y="1"/>
                    <a:pt x="0" y="3164"/>
                    <a:pt x="1852" y="5000"/>
                  </a:cubicBezTo>
                  <a:cubicBezTo>
                    <a:pt x="2453" y="5601"/>
                    <a:pt x="3191" y="5871"/>
                    <a:pt x="3913" y="5871"/>
                  </a:cubicBezTo>
                  <a:cubicBezTo>
                    <a:pt x="5415" y="5871"/>
                    <a:pt x="6851" y="4704"/>
                    <a:pt x="6851" y="2933"/>
                  </a:cubicBezTo>
                  <a:cubicBezTo>
                    <a:pt x="6851" y="1312"/>
                    <a:pt x="5540" y="1"/>
                    <a:pt x="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6724550" y="3217950"/>
              <a:ext cx="72925" cy="114600"/>
            </a:xfrm>
            <a:custGeom>
              <a:avLst/>
              <a:gdLst/>
              <a:ahLst/>
              <a:cxnLst/>
              <a:rect l="l" t="t" r="r" b="b"/>
              <a:pathLst>
                <a:path w="2917" h="4584" extrusionOk="0">
                  <a:moveTo>
                    <a:pt x="278" y="1"/>
                  </a:moveTo>
                  <a:lnTo>
                    <a:pt x="0" y="171"/>
                  </a:lnTo>
                  <a:lnTo>
                    <a:pt x="2639" y="4584"/>
                  </a:lnTo>
                  <a:lnTo>
                    <a:pt x="2916" y="4414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6709875" y="3228375"/>
              <a:ext cx="95300" cy="100700"/>
            </a:xfrm>
            <a:custGeom>
              <a:avLst/>
              <a:gdLst/>
              <a:ahLst/>
              <a:cxnLst/>
              <a:rect l="l" t="t" r="r" b="b"/>
              <a:pathLst>
                <a:path w="3812" h="4028" extrusionOk="0">
                  <a:moveTo>
                    <a:pt x="3581" y="1"/>
                  </a:moveTo>
                  <a:lnTo>
                    <a:pt x="1" y="3796"/>
                  </a:lnTo>
                  <a:lnTo>
                    <a:pt x="232" y="4028"/>
                  </a:lnTo>
                  <a:lnTo>
                    <a:pt x="3812" y="217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6694075" y="3271200"/>
              <a:ext cx="131175" cy="8125"/>
            </a:xfrm>
            <a:custGeom>
              <a:avLst/>
              <a:gdLst/>
              <a:ahLst/>
              <a:cxnLst/>
              <a:rect l="l" t="t" r="r" b="b"/>
              <a:pathLst>
                <a:path w="5247" h="325" extrusionOk="0">
                  <a:moveTo>
                    <a:pt x="0" y="0"/>
                  </a:moveTo>
                  <a:lnTo>
                    <a:pt x="0" y="324"/>
                  </a:lnTo>
                  <a:lnTo>
                    <a:pt x="5246" y="324"/>
                  </a:lnTo>
                  <a:lnTo>
                    <a:pt x="5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6697150" y="3325775"/>
              <a:ext cx="143900" cy="53075"/>
            </a:xfrm>
            <a:custGeom>
              <a:avLst/>
              <a:gdLst/>
              <a:ahLst/>
              <a:cxnLst/>
              <a:rect l="l" t="t" r="r" b="b"/>
              <a:pathLst>
                <a:path w="5756" h="2123" extrusionOk="0">
                  <a:moveTo>
                    <a:pt x="5206" y="0"/>
                  </a:moveTo>
                  <a:cubicBezTo>
                    <a:pt x="5179" y="0"/>
                    <a:pt x="5151" y="3"/>
                    <a:pt x="5123" y="8"/>
                  </a:cubicBezTo>
                  <a:lnTo>
                    <a:pt x="710" y="919"/>
                  </a:lnTo>
                  <a:cubicBezTo>
                    <a:pt x="278" y="1011"/>
                    <a:pt x="1" y="1428"/>
                    <a:pt x="93" y="1860"/>
                  </a:cubicBezTo>
                  <a:lnTo>
                    <a:pt x="139" y="2122"/>
                  </a:lnTo>
                  <a:lnTo>
                    <a:pt x="5756" y="980"/>
                  </a:lnTo>
                  <a:lnTo>
                    <a:pt x="5633" y="348"/>
                  </a:lnTo>
                  <a:cubicBezTo>
                    <a:pt x="5592" y="144"/>
                    <a:pt x="5408" y="0"/>
                    <a:pt x="5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6761750" y="3279475"/>
              <a:ext cx="13725" cy="68125"/>
            </a:xfrm>
            <a:custGeom>
              <a:avLst/>
              <a:gdLst/>
              <a:ahLst/>
              <a:cxnLst/>
              <a:rect l="l" t="t" r="r" b="b"/>
              <a:pathLst>
                <a:path w="549" h="2725" extrusionOk="0">
                  <a:moveTo>
                    <a:pt x="59" y="0"/>
                  </a:moveTo>
                  <a:cubicBezTo>
                    <a:pt x="30" y="0"/>
                    <a:pt x="0" y="20"/>
                    <a:pt x="9" y="55"/>
                  </a:cubicBezTo>
                  <a:lnTo>
                    <a:pt x="441" y="2678"/>
                  </a:lnTo>
                  <a:cubicBezTo>
                    <a:pt x="441" y="2709"/>
                    <a:pt x="472" y="2724"/>
                    <a:pt x="487" y="2724"/>
                  </a:cubicBezTo>
                  <a:lnTo>
                    <a:pt x="503" y="2724"/>
                  </a:lnTo>
                  <a:cubicBezTo>
                    <a:pt x="518" y="2709"/>
                    <a:pt x="549" y="2694"/>
                    <a:pt x="533" y="2663"/>
                  </a:cubicBezTo>
                  <a:lnTo>
                    <a:pt x="101" y="40"/>
                  </a:lnTo>
                  <a:cubicBezTo>
                    <a:pt x="101" y="13"/>
                    <a:pt x="81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6476875" y="2947925"/>
              <a:ext cx="242675" cy="277775"/>
            </a:xfrm>
            <a:custGeom>
              <a:avLst/>
              <a:gdLst/>
              <a:ahLst/>
              <a:cxnLst/>
              <a:rect l="l" t="t" r="r" b="b"/>
              <a:pathLst>
                <a:path w="9707" h="11111" extrusionOk="0">
                  <a:moveTo>
                    <a:pt x="603" y="1"/>
                  </a:moveTo>
                  <a:lnTo>
                    <a:pt x="1" y="525"/>
                  </a:lnTo>
                  <a:lnTo>
                    <a:pt x="9105" y="11111"/>
                  </a:lnTo>
                  <a:lnTo>
                    <a:pt x="9707" y="1060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6485375" y="2948925"/>
              <a:ext cx="7350" cy="22575"/>
            </a:xfrm>
            <a:custGeom>
              <a:avLst/>
              <a:gdLst/>
              <a:ahLst/>
              <a:cxnLst/>
              <a:rect l="l" t="t" r="r" b="b"/>
              <a:pathLst>
                <a:path w="294" h="903" extrusionOk="0">
                  <a:moveTo>
                    <a:pt x="283" y="0"/>
                  </a:moveTo>
                  <a:cubicBezTo>
                    <a:pt x="278" y="0"/>
                    <a:pt x="278" y="7"/>
                    <a:pt x="278" y="7"/>
                  </a:cubicBezTo>
                  <a:lnTo>
                    <a:pt x="0" y="887"/>
                  </a:lnTo>
                  <a:cubicBezTo>
                    <a:pt x="0" y="887"/>
                    <a:pt x="0" y="887"/>
                    <a:pt x="16" y="902"/>
                  </a:cubicBezTo>
                  <a:cubicBezTo>
                    <a:pt x="16" y="902"/>
                    <a:pt x="16" y="887"/>
                    <a:pt x="31" y="887"/>
                  </a:cubicBezTo>
                  <a:lnTo>
                    <a:pt x="294" y="23"/>
                  </a:lnTo>
                  <a:cubicBezTo>
                    <a:pt x="294" y="7"/>
                    <a:pt x="294" y="7"/>
                    <a:pt x="294" y="7"/>
                  </a:cubicBezTo>
                  <a:cubicBezTo>
                    <a:pt x="288" y="2"/>
                    <a:pt x="285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6490775" y="2919000"/>
              <a:ext cx="388475" cy="20075"/>
            </a:xfrm>
            <a:custGeom>
              <a:avLst/>
              <a:gdLst/>
              <a:ahLst/>
              <a:cxnLst/>
              <a:rect l="l" t="t" r="r" b="b"/>
              <a:pathLst>
                <a:path w="15539" h="803" extrusionOk="0">
                  <a:moveTo>
                    <a:pt x="0" y="1"/>
                  </a:moveTo>
                  <a:lnTo>
                    <a:pt x="0" y="803"/>
                  </a:lnTo>
                  <a:lnTo>
                    <a:pt x="15539" y="803"/>
                  </a:lnTo>
                  <a:lnTo>
                    <a:pt x="155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6496550" y="2919225"/>
              <a:ext cx="7375" cy="19850"/>
            </a:xfrm>
            <a:custGeom>
              <a:avLst/>
              <a:gdLst/>
              <a:ahLst/>
              <a:cxnLst/>
              <a:rect l="l" t="t" r="r" b="b"/>
              <a:pathLst>
                <a:path w="295" h="794" extrusionOk="0">
                  <a:moveTo>
                    <a:pt x="276" y="1"/>
                  </a:moveTo>
                  <a:cubicBezTo>
                    <a:pt x="272" y="1"/>
                    <a:pt x="268" y="3"/>
                    <a:pt x="263" y="7"/>
                  </a:cubicBezTo>
                  <a:lnTo>
                    <a:pt x="1" y="779"/>
                  </a:lnTo>
                  <a:cubicBezTo>
                    <a:pt x="1" y="779"/>
                    <a:pt x="1" y="794"/>
                    <a:pt x="1" y="794"/>
                  </a:cubicBezTo>
                  <a:lnTo>
                    <a:pt x="16" y="794"/>
                  </a:lnTo>
                  <a:lnTo>
                    <a:pt x="294" y="22"/>
                  </a:lnTo>
                  <a:cubicBezTo>
                    <a:pt x="294" y="12"/>
                    <a:pt x="286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6869200" y="2918625"/>
              <a:ext cx="7725" cy="21225"/>
            </a:xfrm>
            <a:custGeom>
              <a:avLst/>
              <a:gdLst/>
              <a:ahLst/>
              <a:cxnLst/>
              <a:rect l="l" t="t" r="r" b="b"/>
              <a:pathLst>
                <a:path w="309" h="849" extrusionOk="0">
                  <a:moveTo>
                    <a:pt x="309" y="0"/>
                  </a:moveTo>
                  <a:cubicBezTo>
                    <a:pt x="294" y="0"/>
                    <a:pt x="294" y="0"/>
                    <a:pt x="294" y="16"/>
                  </a:cubicBezTo>
                  <a:lnTo>
                    <a:pt x="0" y="833"/>
                  </a:lnTo>
                  <a:cubicBezTo>
                    <a:pt x="0" y="833"/>
                    <a:pt x="0" y="849"/>
                    <a:pt x="16" y="849"/>
                  </a:cubicBezTo>
                  <a:cubicBezTo>
                    <a:pt x="16" y="849"/>
                    <a:pt x="16" y="833"/>
                    <a:pt x="31" y="833"/>
                  </a:cubicBezTo>
                  <a:lnTo>
                    <a:pt x="309" y="16"/>
                  </a:lnTo>
                  <a:cubicBezTo>
                    <a:pt x="309" y="16"/>
                    <a:pt x="309" y="16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6849525" y="2831825"/>
              <a:ext cx="193275" cy="55100"/>
            </a:xfrm>
            <a:custGeom>
              <a:avLst/>
              <a:gdLst/>
              <a:ahLst/>
              <a:cxnLst/>
              <a:rect l="l" t="t" r="r" b="b"/>
              <a:pathLst>
                <a:path w="7731" h="2204" extrusionOk="0">
                  <a:moveTo>
                    <a:pt x="6379" y="0"/>
                  </a:moveTo>
                  <a:cubicBezTo>
                    <a:pt x="5752" y="0"/>
                    <a:pt x="5071" y="184"/>
                    <a:pt x="4506" y="278"/>
                  </a:cubicBezTo>
                  <a:cubicBezTo>
                    <a:pt x="3395" y="479"/>
                    <a:pt x="2300" y="772"/>
                    <a:pt x="1204" y="1019"/>
                  </a:cubicBezTo>
                  <a:cubicBezTo>
                    <a:pt x="1003" y="1050"/>
                    <a:pt x="818" y="1111"/>
                    <a:pt x="664" y="1235"/>
                  </a:cubicBezTo>
                  <a:cubicBezTo>
                    <a:pt x="0" y="1852"/>
                    <a:pt x="1358" y="2176"/>
                    <a:pt x="1713" y="2191"/>
                  </a:cubicBezTo>
                  <a:cubicBezTo>
                    <a:pt x="1868" y="2199"/>
                    <a:pt x="2014" y="2203"/>
                    <a:pt x="2143" y="2203"/>
                  </a:cubicBezTo>
                  <a:cubicBezTo>
                    <a:pt x="2273" y="2203"/>
                    <a:pt x="2384" y="2199"/>
                    <a:pt x="2469" y="2191"/>
                  </a:cubicBezTo>
                  <a:cubicBezTo>
                    <a:pt x="3133" y="2176"/>
                    <a:pt x="3796" y="2099"/>
                    <a:pt x="4460" y="2068"/>
                  </a:cubicBezTo>
                  <a:cubicBezTo>
                    <a:pt x="5185" y="2022"/>
                    <a:pt x="7731" y="1975"/>
                    <a:pt x="7669" y="849"/>
                  </a:cubicBezTo>
                  <a:cubicBezTo>
                    <a:pt x="7654" y="463"/>
                    <a:pt x="7283" y="155"/>
                    <a:pt x="6944" y="62"/>
                  </a:cubicBezTo>
                  <a:cubicBezTo>
                    <a:pt x="6764" y="18"/>
                    <a:pt x="6574" y="0"/>
                    <a:pt x="6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6820600" y="2768175"/>
              <a:ext cx="195200" cy="645775"/>
            </a:xfrm>
            <a:custGeom>
              <a:avLst/>
              <a:gdLst/>
              <a:ahLst/>
              <a:cxnLst/>
              <a:rect l="l" t="t" r="r" b="b"/>
              <a:pathLst>
                <a:path w="7808" h="25831" extrusionOk="0">
                  <a:moveTo>
                    <a:pt x="7762" y="0"/>
                  </a:moveTo>
                  <a:lnTo>
                    <a:pt x="0" y="3333"/>
                  </a:lnTo>
                  <a:cubicBezTo>
                    <a:pt x="0" y="3333"/>
                    <a:pt x="293" y="8672"/>
                    <a:pt x="139" y="10508"/>
                  </a:cubicBezTo>
                  <a:cubicBezTo>
                    <a:pt x="16" y="12036"/>
                    <a:pt x="185" y="13563"/>
                    <a:pt x="617" y="15029"/>
                  </a:cubicBezTo>
                  <a:cubicBezTo>
                    <a:pt x="988" y="16449"/>
                    <a:pt x="2222" y="19705"/>
                    <a:pt x="2361" y="22667"/>
                  </a:cubicBezTo>
                  <a:cubicBezTo>
                    <a:pt x="2500" y="25645"/>
                    <a:pt x="2592" y="25830"/>
                    <a:pt x="2592" y="25830"/>
                  </a:cubicBezTo>
                  <a:lnTo>
                    <a:pt x="5000" y="25830"/>
                  </a:lnTo>
                  <a:cubicBezTo>
                    <a:pt x="5000" y="25830"/>
                    <a:pt x="5570" y="22050"/>
                    <a:pt x="5478" y="18563"/>
                  </a:cubicBezTo>
                  <a:cubicBezTo>
                    <a:pt x="5385" y="15076"/>
                    <a:pt x="4537" y="12730"/>
                    <a:pt x="4537" y="12730"/>
                  </a:cubicBezTo>
                  <a:cubicBezTo>
                    <a:pt x="4537" y="12730"/>
                    <a:pt x="5941" y="6450"/>
                    <a:pt x="6604" y="5046"/>
                  </a:cubicBezTo>
                  <a:cubicBezTo>
                    <a:pt x="7268" y="3627"/>
                    <a:pt x="7808" y="2300"/>
                    <a:pt x="7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6886175" y="2800375"/>
              <a:ext cx="51700" cy="612800"/>
            </a:xfrm>
            <a:custGeom>
              <a:avLst/>
              <a:gdLst/>
              <a:ahLst/>
              <a:cxnLst/>
              <a:rect l="l" t="t" r="r" b="b"/>
              <a:pathLst>
                <a:path w="2068" h="24512" extrusionOk="0">
                  <a:moveTo>
                    <a:pt x="2045" y="1"/>
                  </a:moveTo>
                  <a:cubicBezTo>
                    <a:pt x="2033" y="1"/>
                    <a:pt x="2022" y="9"/>
                    <a:pt x="2022" y="24"/>
                  </a:cubicBezTo>
                  <a:lnTo>
                    <a:pt x="402" y="8449"/>
                  </a:lnTo>
                  <a:cubicBezTo>
                    <a:pt x="216" y="9483"/>
                    <a:pt x="0" y="10547"/>
                    <a:pt x="16" y="11612"/>
                  </a:cubicBezTo>
                  <a:cubicBezTo>
                    <a:pt x="62" y="12507"/>
                    <a:pt x="170" y="13402"/>
                    <a:pt x="355" y="14297"/>
                  </a:cubicBezTo>
                  <a:lnTo>
                    <a:pt x="386" y="14436"/>
                  </a:lnTo>
                  <a:cubicBezTo>
                    <a:pt x="834" y="16920"/>
                    <a:pt x="1235" y="19450"/>
                    <a:pt x="1559" y="21950"/>
                  </a:cubicBezTo>
                  <a:cubicBezTo>
                    <a:pt x="1682" y="22799"/>
                    <a:pt x="1729" y="23647"/>
                    <a:pt x="1698" y="24496"/>
                  </a:cubicBezTo>
                  <a:cubicBezTo>
                    <a:pt x="1698" y="24512"/>
                    <a:pt x="1713" y="24512"/>
                    <a:pt x="1713" y="24512"/>
                  </a:cubicBezTo>
                  <a:cubicBezTo>
                    <a:pt x="1729" y="24512"/>
                    <a:pt x="1744" y="24512"/>
                    <a:pt x="1744" y="24496"/>
                  </a:cubicBezTo>
                  <a:cubicBezTo>
                    <a:pt x="1775" y="23647"/>
                    <a:pt x="1729" y="22799"/>
                    <a:pt x="1605" y="21950"/>
                  </a:cubicBezTo>
                  <a:cubicBezTo>
                    <a:pt x="1281" y="19450"/>
                    <a:pt x="880" y="16920"/>
                    <a:pt x="432" y="14420"/>
                  </a:cubicBezTo>
                  <a:lnTo>
                    <a:pt x="402" y="14281"/>
                  </a:lnTo>
                  <a:cubicBezTo>
                    <a:pt x="216" y="13402"/>
                    <a:pt x="93" y="12507"/>
                    <a:pt x="62" y="11612"/>
                  </a:cubicBezTo>
                  <a:cubicBezTo>
                    <a:pt x="47" y="10547"/>
                    <a:pt x="247" y="9483"/>
                    <a:pt x="448" y="8464"/>
                  </a:cubicBezTo>
                  <a:lnTo>
                    <a:pt x="2068" y="24"/>
                  </a:lnTo>
                  <a:cubicBezTo>
                    <a:pt x="2068" y="9"/>
                    <a:pt x="2056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6881925" y="2820625"/>
              <a:ext cx="33575" cy="98400"/>
            </a:xfrm>
            <a:custGeom>
              <a:avLst/>
              <a:gdLst/>
              <a:ahLst/>
              <a:cxnLst/>
              <a:rect l="l" t="t" r="r" b="b"/>
              <a:pathLst>
                <a:path w="1343" h="3936" extrusionOk="0">
                  <a:moveTo>
                    <a:pt x="16" y="1"/>
                  </a:moveTo>
                  <a:cubicBezTo>
                    <a:pt x="1" y="1"/>
                    <a:pt x="1" y="16"/>
                    <a:pt x="1" y="32"/>
                  </a:cubicBezTo>
                  <a:cubicBezTo>
                    <a:pt x="186" y="1050"/>
                    <a:pt x="479" y="2069"/>
                    <a:pt x="849" y="3041"/>
                  </a:cubicBezTo>
                  <a:cubicBezTo>
                    <a:pt x="880" y="3102"/>
                    <a:pt x="896" y="3164"/>
                    <a:pt x="926" y="3226"/>
                  </a:cubicBezTo>
                  <a:cubicBezTo>
                    <a:pt x="988" y="3488"/>
                    <a:pt x="1127" y="3735"/>
                    <a:pt x="1297" y="3936"/>
                  </a:cubicBezTo>
                  <a:lnTo>
                    <a:pt x="1312" y="3936"/>
                  </a:lnTo>
                  <a:cubicBezTo>
                    <a:pt x="1343" y="3936"/>
                    <a:pt x="1343" y="3905"/>
                    <a:pt x="1328" y="3905"/>
                  </a:cubicBezTo>
                  <a:cubicBezTo>
                    <a:pt x="1158" y="3704"/>
                    <a:pt x="1034" y="3473"/>
                    <a:pt x="957" y="3210"/>
                  </a:cubicBezTo>
                  <a:cubicBezTo>
                    <a:pt x="942" y="3149"/>
                    <a:pt x="926" y="3087"/>
                    <a:pt x="896" y="3025"/>
                  </a:cubicBezTo>
                  <a:cubicBezTo>
                    <a:pt x="525" y="2053"/>
                    <a:pt x="232" y="1050"/>
                    <a:pt x="47" y="16"/>
                  </a:cubicBezTo>
                  <a:cubicBezTo>
                    <a:pt x="31" y="1"/>
                    <a:pt x="31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6882700" y="3396175"/>
              <a:ext cx="65600" cy="1950"/>
            </a:xfrm>
            <a:custGeom>
              <a:avLst/>
              <a:gdLst/>
              <a:ahLst/>
              <a:cxnLst/>
              <a:rect l="l" t="t" r="r" b="b"/>
              <a:pathLst>
                <a:path w="2624" h="78" extrusionOk="0">
                  <a:moveTo>
                    <a:pt x="2593" y="1"/>
                  </a:moveTo>
                  <a:lnTo>
                    <a:pt x="31" y="32"/>
                  </a:lnTo>
                  <a:cubicBezTo>
                    <a:pt x="0" y="32"/>
                    <a:pt x="0" y="62"/>
                    <a:pt x="31" y="78"/>
                  </a:cubicBezTo>
                  <a:lnTo>
                    <a:pt x="2593" y="47"/>
                  </a:lnTo>
                  <a:cubicBezTo>
                    <a:pt x="2624" y="47"/>
                    <a:pt x="2624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6763500" y="3413150"/>
              <a:ext cx="195600" cy="113450"/>
            </a:xfrm>
            <a:custGeom>
              <a:avLst/>
              <a:gdLst/>
              <a:ahLst/>
              <a:cxnLst/>
              <a:rect l="l" t="t" r="r" b="b"/>
              <a:pathLst>
                <a:path w="7824" h="4538" extrusionOk="0">
                  <a:moveTo>
                    <a:pt x="7222" y="1"/>
                  </a:moveTo>
                  <a:lnTo>
                    <a:pt x="5015" y="31"/>
                  </a:lnTo>
                  <a:cubicBezTo>
                    <a:pt x="5015" y="31"/>
                    <a:pt x="4846" y="201"/>
                    <a:pt x="4599" y="448"/>
                  </a:cubicBezTo>
                  <a:cubicBezTo>
                    <a:pt x="4599" y="448"/>
                    <a:pt x="4583" y="463"/>
                    <a:pt x="4568" y="479"/>
                  </a:cubicBezTo>
                  <a:cubicBezTo>
                    <a:pt x="4475" y="556"/>
                    <a:pt x="4383" y="649"/>
                    <a:pt x="4290" y="741"/>
                  </a:cubicBezTo>
                  <a:cubicBezTo>
                    <a:pt x="4275" y="757"/>
                    <a:pt x="4259" y="772"/>
                    <a:pt x="4244" y="787"/>
                  </a:cubicBezTo>
                  <a:cubicBezTo>
                    <a:pt x="4198" y="834"/>
                    <a:pt x="4151" y="880"/>
                    <a:pt x="4090" y="926"/>
                  </a:cubicBezTo>
                  <a:cubicBezTo>
                    <a:pt x="4090" y="926"/>
                    <a:pt x="4074" y="942"/>
                    <a:pt x="4059" y="957"/>
                  </a:cubicBezTo>
                  <a:cubicBezTo>
                    <a:pt x="4012" y="1004"/>
                    <a:pt x="3966" y="1050"/>
                    <a:pt x="3920" y="1096"/>
                  </a:cubicBezTo>
                  <a:cubicBezTo>
                    <a:pt x="3904" y="1096"/>
                    <a:pt x="3889" y="1112"/>
                    <a:pt x="3889" y="1127"/>
                  </a:cubicBezTo>
                  <a:cubicBezTo>
                    <a:pt x="3843" y="1158"/>
                    <a:pt x="3812" y="1189"/>
                    <a:pt x="3781" y="1220"/>
                  </a:cubicBezTo>
                  <a:cubicBezTo>
                    <a:pt x="3766" y="1235"/>
                    <a:pt x="3750" y="1235"/>
                    <a:pt x="3735" y="1250"/>
                  </a:cubicBezTo>
                  <a:cubicBezTo>
                    <a:pt x="3627" y="1358"/>
                    <a:pt x="3503" y="1466"/>
                    <a:pt x="3395" y="1559"/>
                  </a:cubicBezTo>
                  <a:cubicBezTo>
                    <a:pt x="3380" y="1559"/>
                    <a:pt x="3364" y="1574"/>
                    <a:pt x="3349" y="1590"/>
                  </a:cubicBezTo>
                  <a:cubicBezTo>
                    <a:pt x="3241" y="1698"/>
                    <a:pt x="3117" y="1775"/>
                    <a:pt x="3025" y="1852"/>
                  </a:cubicBezTo>
                  <a:cubicBezTo>
                    <a:pt x="2871" y="1960"/>
                    <a:pt x="2716" y="2037"/>
                    <a:pt x="2547" y="2114"/>
                  </a:cubicBezTo>
                  <a:cubicBezTo>
                    <a:pt x="2531" y="2130"/>
                    <a:pt x="2516" y="2130"/>
                    <a:pt x="2500" y="2145"/>
                  </a:cubicBezTo>
                  <a:cubicBezTo>
                    <a:pt x="2346" y="2222"/>
                    <a:pt x="2176" y="2300"/>
                    <a:pt x="1991" y="2377"/>
                  </a:cubicBezTo>
                  <a:cubicBezTo>
                    <a:pt x="1976" y="2377"/>
                    <a:pt x="1960" y="2392"/>
                    <a:pt x="1945" y="2392"/>
                  </a:cubicBezTo>
                  <a:cubicBezTo>
                    <a:pt x="1081" y="2793"/>
                    <a:pt x="62" y="3272"/>
                    <a:pt x="1" y="3812"/>
                  </a:cubicBezTo>
                  <a:cubicBezTo>
                    <a:pt x="1" y="3843"/>
                    <a:pt x="1" y="3858"/>
                    <a:pt x="1" y="3889"/>
                  </a:cubicBezTo>
                  <a:cubicBezTo>
                    <a:pt x="1" y="3904"/>
                    <a:pt x="16" y="3920"/>
                    <a:pt x="16" y="3951"/>
                  </a:cubicBezTo>
                  <a:cubicBezTo>
                    <a:pt x="31" y="4012"/>
                    <a:pt x="78" y="4074"/>
                    <a:pt x="124" y="4120"/>
                  </a:cubicBezTo>
                  <a:cubicBezTo>
                    <a:pt x="139" y="4151"/>
                    <a:pt x="170" y="4167"/>
                    <a:pt x="186" y="4182"/>
                  </a:cubicBezTo>
                  <a:cubicBezTo>
                    <a:pt x="547" y="4455"/>
                    <a:pt x="1407" y="4537"/>
                    <a:pt x="2369" y="4537"/>
                  </a:cubicBezTo>
                  <a:cubicBezTo>
                    <a:pt x="2929" y="4537"/>
                    <a:pt x="3523" y="4509"/>
                    <a:pt x="4074" y="4475"/>
                  </a:cubicBezTo>
                  <a:cubicBezTo>
                    <a:pt x="5895" y="4352"/>
                    <a:pt x="7438" y="3766"/>
                    <a:pt x="7793" y="3503"/>
                  </a:cubicBezTo>
                  <a:cubicBezTo>
                    <a:pt x="7824" y="3488"/>
                    <a:pt x="7824" y="3426"/>
                    <a:pt x="7824" y="3333"/>
                  </a:cubicBezTo>
                  <a:cubicBezTo>
                    <a:pt x="7824" y="3318"/>
                    <a:pt x="7824" y="3303"/>
                    <a:pt x="7824" y="3287"/>
                  </a:cubicBezTo>
                  <a:cubicBezTo>
                    <a:pt x="7824" y="3256"/>
                    <a:pt x="7824" y="3225"/>
                    <a:pt x="7824" y="3195"/>
                  </a:cubicBezTo>
                  <a:cubicBezTo>
                    <a:pt x="7808" y="3179"/>
                    <a:pt x="7808" y="3164"/>
                    <a:pt x="7808" y="3148"/>
                  </a:cubicBezTo>
                  <a:cubicBezTo>
                    <a:pt x="7762" y="2670"/>
                    <a:pt x="7608" y="1837"/>
                    <a:pt x="7469" y="1142"/>
                  </a:cubicBezTo>
                  <a:cubicBezTo>
                    <a:pt x="7469" y="1127"/>
                    <a:pt x="7469" y="1112"/>
                    <a:pt x="7453" y="1096"/>
                  </a:cubicBezTo>
                  <a:cubicBezTo>
                    <a:pt x="7438" y="973"/>
                    <a:pt x="7407" y="849"/>
                    <a:pt x="7376" y="741"/>
                  </a:cubicBezTo>
                  <a:cubicBezTo>
                    <a:pt x="7376" y="726"/>
                    <a:pt x="7376" y="695"/>
                    <a:pt x="7376" y="679"/>
                  </a:cubicBezTo>
                  <a:cubicBezTo>
                    <a:pt x="7284" y="278"/>
                    <a:pt x="7222" y="1"/>
                    <a:pt x="7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6888875" y="3413150"/>
              <a:ext cx="55575" cy="13375"/>
            </a:xfrm>
            <a:custGeom>
              <a:avLst/>
              <a:gdLst/>
              <a:ahLst/>
              <a:cxnLst/>
              <a:rect l="l" t="t" r="r" b="b"/>
              <a:pathLst>
                <a:path w="2223" h="535" extrusionOk="0">
                  <a:moveTo>
                    <a:pt x="2222" y="1"/>
                  </a:moveTo>
                  <a:lnTo>
                    <a:pt x="0" y="31"/>
                  </a:lnTo>
                  <a:cubicBezTo>
                    <a:pt x="0" y="31"/>
                    <a:pt x="16" y="340"/>
                    <a:pt x="510" y="463"/>
                  </a:cubicBezTo>
                  <a:cubicBezTo>
                    <a:pt x="669" y="511"/>
                    <a:pt x="832" y="534"/>
                    <a:pt x="992" y="534"/>
                  </a:cubicBezTo>
                  <a:cubicBezTo>
                    <a:pt x="1454" y="534"/>
                    <a:pt x="1902" y="344"/>
                    <a:pt x="222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6762725" y="3495250"/>
              <a:ext cx="197050" cy="25175"/>
            </a:xfrm>
            <a:custGeom>
              <a:avLst/>
              <a:gdLst/>
              <a:ahLst/>
              <a:cxnLst/>
              <a:rect l="l" t="t" r="r" b="b"/>
              <a:pathLst>
                <a:path w="7882" h="1007" extrusionOk="0">
                  <a:moveTo>
                    <a:pt x="7851" y="0"/>
                  </a:moveTo>
                  <a:cubicBezTo>
                    <a:pt x="7848" y="0"/>
                    <a:pt x="7844" y="1"/>
                    <a:pt x="7839" y="3"/>
                  </a:cubicBezTo>
                  <a:cubicBezTo>
                    <a:pt x="7453" y="204"/>
                    <a:pt x="7052" y="373"/>
                    <a:pt x="6651" y="497"/>
                  </a:cubicBezTo>
                  <a:cubicBezTo>
                    <a:pt x="5988" y="651"/>
                    <a:pt x="5309" y="759"/>
                    <a:pt x="4645" y="806"/>
                  </a:cubicBezTo>
                  <a:lnTo>
                    <a:pt x="3658" y="914"/>
                  </a:lnTo>
                  <a:cubicBezTo>
                    <a:pt x="3457" y="929"/>
                    <a:pt x="3241" y="944"/>
                    <a:pt x="3040" y="960"/>
                  </a:cubicBezTo>
                  <a:cubicBezTo>
                    <a:pt x="2716" y="960"/>
                    <a:pt x="2408" y="960"/>
                    <a:pt x="2099" y="929"/>
                  </a:cubicBezTo>
                  <a:cubicBezTo>
                    <a:pt x="1405" y="914"/>
                    <a:pt x="710" y="806"/>
                    <a:pt x="32" y="605"/>
                  </a:cubicBezTo>
                  <a:cubicBezTo>
                    <a:pt x="32" y="605"/>
                    <a:pt x="16" y="605"/>
                    <a:pt x="1" y="620"/>
                  </a:cubicBezTo>
                  <a:cubicBezTo>
                    <a:pt x="1" y="636"/>
                    <a:pt x="16" y="651"/>
                    <a:pt x="16" y="651"/>
                  </a:cubicBezTo>
                  <a:cubicBezTo>
                    <a:pt x="340" y="759"/>
                    <a:pt x="680" y="836"/>
                    <a:pt x="1019" y="883"/>
                  </a:cubicBezTo>
                  <a:cubicBezTo>
                    <a:pt x="1389" y="929"/>
                    <a:pt x="1760" y="960"/>
                    <a:pt x="2099" y="975"/>
                  </a:cubicBezTo>
                  <a:cubicBezTo>
                    <a:pt x="2408" y="1006"/>
                    <a:pt x="2716" y="1006"/>
                    <a:pt x="3040" y="1006"/>
                  </a:cubicBezTo>
                  <a:cubicBezTo>
                    <a:pt x="3241" y="991"/>
                    <a:pt x="3457" y="975"/>
                    <a:pt x="3658" y="960"/>
                  </a:cubicBezTo>
                  <a:lnTo>
                    <a:pt x="4645" y="852"/>
                  </a:lnTo>
                  <a:cubicBezTo>
                    <a:pt x="5324" y="806"/>
                    <a:pt x="6003" y="698"/>
                    <a:pt x="6651" y="528"/>
                  </a:cubicBezTo>
                  <a:cubicBezTo>
                    <a:pt x="7068" y="420"/>
                    <a:pt x="7484" y="250"/>
                    <a:pt x="7855" y="49"/>
                  </a:cubicBezTo>
                  <a:cubicBezTo>
                    <a:pt x="7881" y="36"/>
                    <a:pt x="7873" y="0"/>
                    <a:pt x="7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6826000" y="3466000"/>
              <a:ext cx="28175" cy="52875"/>
            </a:xfrm>
            <a:custGeom>
              <a:avLst/>
              <a:gdLst/>
              <a:ahLst/>
              <a:cxnLst/>
              <a:rect l="l" t="t" r="r" b="b"/>
              <a:pathLst>
                <a:path w="1127" h="2115" extrusionOk="0">
                  <a:moveTo>
                    <a:pt x="47" y="0"/>
                  </a:moveTo>
                  <a:cubicBezTo>
                    <a:pt x="31" y="16"/>
                    <a:pt x="16" y="16"/>
                    <a:pt x="0" y="31"/>
                  </a:cubicBezTo>
                  <a:cubicBezTo>
                    <a:pt x="371" y="247"/>
                    <a:pt x="664" y="571"/>
                    <a:pt x="818" y="973"/>
                  </a:cubicBezTo>
                  <a:cubicBezTo>
                    <a:pt x="880" y="1158"/>
                    <a:pt x="941" y="1358"/>
                    <a:pt x="972" y="1543"/>
                  </a:cubicBezTo>
                  <a:lnTo>
                    <a:pt x="1080" y="2084"/>
                  </a:lnTo>
                  <a:lnTo>
                    <a:pt x="1080" y="2099"/>
                  </a:lnTo>
                  <a:cubicBezTo>
                    <a:pt x="1096" y="2099"/>
                    <a:pt x="1096" y="2114"/>
                    <a:pt x="1111" y="2114"/>
                  </a:cubicBezTo>
                  <a:cubicBezTo>
                    <a:pt x="1127" y="2114"/>
                    <a:pt x="1127" y="2099"/>
                    <a:pt x="1127" y="2084"/>
                  </a:cubicBezTo>
                  <a:lnTo>
                    <a:pt x="1019" y="1543"/>
                  </a:lnTo>
                  <a:cubicBezTo>
                    <a:pt x="988" y="1343"/>
                    <a:pt x="926" y="1158"/>
                    <a:pt x="864" y="957"/>
                  </a:cubicBezTo>
                  <a:cubicBezTo>
                    <a:pt x="710" y="556"/>
                    <a:pt x="417" y="217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6934000" y="3440550"/>
              <a:ext cx="16625" cy="65375"/>
            </a:xfrm>
            <a:custGeom>
              <a:avLst/>
              <a:gdLst/>
              <a:ahLst/>
              <a:cxnLst/>
              <a:rect l="l" t="t" r="r" b="b"/>
              <a:pathLst>
                <a:path w="665" h="2615" extrusionOk="0">
                  <a:moveTo>
                    <a:pt x="649" y="0"/>
                  </a:moveTo>
                  <a:cubicBezTo>
                    <a:pt x="633" y="0"/>
                    <a:pt x="618" y="0"/>
                    <a:pt x="618" y="16"/>
                  </a:cubicBezTo>
                  <a:cubicBezTo>
                    <a:pt x="232" y="648"/>
                    <a:pt x="16" y="1373"/>
                    <a:pt x="16" y="2099"/>
                  </a:cubicBezTo>
                  <a:cubicBezTo>
                    <a:pt x="16" y="2129"/>
                    <a:pt x="16" y="2160"/>
                    <a:pt x="16" y="2191"/>
                  </a:cubicBezTo>
                  <a:cubicBezTo>
                    <a:pt x="1" y="2330"/>
                    <a:pt x="32" y="2469"/>
                    <a:pt x="93" y="2608"/>
                  </a:cubicBezTo>
                  <a:lnTo>
                    <a:pt x="109" y="2608"/>
                  </a:lnTo>
                  <a:cubicBezTo>
                    <a:pt x="109" y="2613"/>
                    <a:pt x="110" y="2615"/>
                    <a:pt x="113" y="2615"/>
                  </a:cubicBezTo>
                  <a:cubicBezTo>
                    <a:pt x="117" y="2615"/>
                    <a:pt x="124" y="2608"/>
                    <a:pt x="124" y="2608"/>
                  </a:cubicBezTo>
                  <a:cubicBezTo>
                    <a:pt x="140" y="2608"/>
                    <a:pt x="140" y="2592"/>
                    <a:pt x="140" y="2577"/>
                  </a:cubicBezTo>
                  <a:cubicBezTo>
                    <a:pt x="78" y="2453"/>
                    <a:pt x="47" y="2330"/>
                    <a:pt x="62" y="2191"/>
                  </a:cubicBezTo>
                  <a:cubicBezTo>
                    <a:pt x="62" y="2160"/>
                    <a:pt x="62" y="2129"/>
                    <a:pt x="62" y="2114"/>
                  </a:cubicBezTo>
                  <a:cubicBezTo>
                    <a:pt x="62" y="1373"/>
                    <a:pt x="278" y="664"/>
                    <a:pt x="649" y="46"/>
                  </a:cubicBezTo>
                  <a:cubicBezTo>
                    <a:pt x="664" y="31"/>
                    <a:pt x="649" y="16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6860700" y="3440550"/>
              <a:ext cx="21650" cy="23150"/>
            </a:xfrm>
            <a:custGeom>
              <a:avLst/>
              <a:gdLst/>
              <a:ahLst/>
              <a:cxnLst/>
              <a:rect l="l" t="t" r="r" b="b"/>
              <a:pathLst>
                <a:path w="866" h="926" extrusionOk="0">
                  <a:moveTo>
                    <a:pt x="32" y="0"/>
                  </a:moveTo>
                  <a:cubicBezTo>
                    <a:pt x="16" y="0"/>
                    <a:pt x="1" y="16"/>
                    <a:pt x="1" y="31"/>
                  </a:cubicBezTo>
                  <a:cubicBezTo>
                    <a:pt x="356" y="232"/>
                    <a:pt x="649" y="540"/>
                    <a:pt x="819" y="910"/>
                  </a:cubicBezTo>
                  <a:cubicBezTo>
                    <a:pt x="834" y="926"/>
                    <a:pt x="850" y="926"/>
                    <a:pt x="850" y="926"/>
                  </a:cubicBezTo>
                  <a:cubicBezTo>
                    <a:pt x="865" y="926"/>
                    <a:pt x="865" y="910"/>
                    <a:pt x="865" y="895"/>
                  </a:cubicBezTo>
                  <a:cubicBezTo>
                    <a:pt x="680" y="509"/>
                    <a:pt x="402" y="201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6869575" y="3431675"/>
              <a:ext cx="23175" cy="24325"/>
            </a:xfrm>
            <a:custGeom>
              <a:avLst/>
              <a:gdLst/>
              <a:ahLst/>
              <a:cxnLst/>
              <a:rect l="l" t="t" r="r" b="b"/>
              <a:pathLst>
                <a:path w="927" h="973" extrusionOk="0">
                  <a:moveTo>
                    <a:pt x="32" y="0"/>
                  </a:moveTo>
                  <a:cubicBezTo>
                    <a:pt x="32" y="16"/>
                    <a:pt x="16" y="31"/>
                    <a:pt x="1" y="31"/>
                  </a:cubicBezTo>
                  <a:cubicBezTo>
                    <a:pt x="387" y="232"/>
                    <a:pt x="695" y="556"/>
                    <a:pt x="880" y="957"/>
                  </a:cubicBezTo>
                  <a:cubicBezTo>
                    <a:pt x="896" y="957"/>
                    <a:pt x="896" y="972"/>
                    <a:pt x="911" y="972"/>
                  </a:cubicBezTo>
                  <a:cubicBezTo>
                    <a:pt x="927" y="957"/>
                    <a:pt x="927" y="941"/>
                    <a:pt x="927" y="941"/>
                  </a:cubicBezTo>
                  <a:cubicBezTo>
                    <a:pt x="741" y="540"/>
                    <a:pt x="433" y="216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6876925" y="3423575"/>
              <a:ext cx="25400" cy="25200"/>
            </a:xfrm>
            <a:custGeom>
              <a:avLst/>
              <a:gdLst/>
              <a:ahLst/>
              <a:cxnLst/>
              <a:rect l="l" t="t" r="r" b="b"/>
              <a:pathLst>
                <a:path w="1016" h="1008" extrusionOk="0">
                  <a:moveTo>
                    <a:pt x="31" y="0"/>
                  </a:moveTo>
                  <a:cubicBezTo>
                    <a:pt x="15" y="0"/>
                    <a:pt x="15" y="0"/>
                    <a:pt x="0" y="16"/>
                  </a:cubicBezTo>
                  <a:cubicBezTo>
                    <a:pt x="0" y="31"/>
                    <a:pt x="0" y="46"/>
                    <a:pt x="15" y="46"/>
                  </a:cubicBezTo>
                  <a:cubicBezTo>
                    <a:pt x="432" y="247"/>
                    <a:pt x="772" y="587"/>
                    <a:pt x="957" y="1003"/>
                  </a:cubicBezTo>
                  <a:lnTo>
                    <a:pt x="988" y="1003"/>
                  </a:lnTo>
                  <a:cubicBezTo>
                    <a:pt x="990" y="1006"/>
                    <a:pt x="993" y="1007"/>
                    <a:pt x="996" y="1007"/>
                  </a:cubicBezTo>
                  <a:cubicBezTo>
                    <a:pt x="1008" y="1007"/>
                    <a:pt x="1015" y="985"/>
                    <a:pt x="1003" y="972"/>
                  </a:cubicBezTo>
                  <a:cubicBezTo>
                    <a:pt x="802" y="556"/>
                    <a:pt x="463" y="21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6611525" y="2266175"/>
              <a:ext cx="140825" cy="108950"/>
            </a:xfrm>
            <a:custGeom>
              <a:avLst/>
              <a:gdLst/>
              <a:ahLst/>
              <a:cxnLst/>
              <a:rect l="l" t="t" r="r" b="b"/>
              <a:pathLst>
                <a:path w="5633" h="4358" extrusionOk="0">
                  <a:moveTo>
                    <a:pt x="2091" y="1"/>
                  </a:moveTo>
                  <a:cubicBezTo>
                    <a:pt x="925" y="1"/>
                    <a:pt x="21" y="719"/>
                    <a:pt x="0" y="762"/>
                  </a:cubicBezTo>
                  <a:lnTo>
                    <a:pt x="4552" y="4357"/>
                  </a:lnTo>
                  <a:cubicBezTo>
                    <a:pt x="4876" y="3709"/>
                    <a:pt x="5632" y="1904"/>
                    <a:pt x="3765" y="561"/>
                  </a:cubicBezTo>
                  <a:cubicBezTo>
                    <a:pt x="3191" y="145"/>
                    <a:pt x="2615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6611525" y="2266175"/>
              <a:ext cx="140825" cy="108950"/>
            </a:xfrm>
            <a:custGeom>
              <a:avLst/>
              <a:gdLst/>
              <a:ahLst/>
              <a:cxnLst/>
              <a:rect l="l" t="t" r="r" b="b"/>
              <a:pathLst>
                <a:path w="5633" h="4358" extrusionOk="0">
                  <a:moveTo>
                    <a:pt x="2091" y="1"/>
                  </a:moveTo>
                  <a:cubicBezTo>
                    <a:pt x="925" y="1"/>
                    <a:pt x="21" y="719"/>
                    <a:pt x="0" y="762"/>
                  </a:cubicBezTo>
                  <a:lnTo>
                    <a:pt x="4552" y="4357"/>
                  </a:lnTo>
                  <a:cubicBezTo>
                    <a:pt x="4876" y="3709"/>
                    <a:pt x="5632" y="1904"/>
                    <a:pt x="3765" y="561"/>
                  </a:cubicBezTo>
                  <a:cubicBezTo>
                    <a:pt x="3191" y="145"/>
                    <a:pt x="2615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6531675" y="2269000"/>
              <a:ext cx="240725" cy="161325"/>
            </a:xfrm>
            <a:custGeom>
              <a:avLst/>
              <a:gdLst/>
              <a:ahLst/>
              <a:cxnLst/>
              <a:rect l="l" t="t" r="r" b="b"/>
              <a:pathLst>
                <a:path w="9629" h="6453" extrusionOk="0">
                  <a:moveTo>
                    <a:pt x="1957" y="0"/>
                  </a:moveTo>
                  <a:cubicBezTo>
                    <a:pt x="1367" y="0"/>
                    <a:pt x="908" y="170"/>
                    <a:pt x="664" y="526"/>
                  </a:cubicBezTo>
                  <a:cubicBezTo>
                    <a:pt x="0" y="1498"/>
                    <a:pt x="540" y="4352"/>
                    <a:pt x="3117" y="5324"/>
                  </a:cubicBezTo>
                  <a:cubicBezTo>
                    <a:pt x="4655" y="5900"/>
                    <a:pt x="6159" y="6452"/>
                    <a:pt x="7310" y="6452"/>
                  </a:cubicBezTo>
                  <a:cubicBezTo>
                    <a:pt x="8041" y="6452"/>
                    <a:pt x="8630" y="6230"/>
                    <a:pt x="8996" y="5648"/>
                  </a:cubicBezTo>
                  <a:cubicBezTo>
                    <a:pt x="9628" y="4645"/>
                    <a:pt x="8085" y="3025"/>
                    <a:pt x="5879" y="1513"/>
                  </a:cubicBezTo>
                  <a:cubicBezTo>
                    <a:pt x="4467" y="536"/>
                    <a:pt x="3005" y="0"/>
                    <a:pt x="19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6668225" y="2349500"/>
              <a:ext cx="54400" cy="84625"/>
            </a:xfrm>
            <a:custGeom>
              <a:avLst/>
              <a:gdLst/>
              <a:ahLst/>
              <a:cxnLst/>
              <a:rect l="l" t="t" r="r" b="b"/>
              <a:pathLst>
                <a:path w="2176" h="3385" extrusionOk="0">
                  <a:moveTo>
                    <a:pt x="1202" y="0"/>
                  </a:moveTo>
                  <a:cubicBezTo>
                    <a:pt x="1163" y="0"/>
                    <a:pt x="1122" y="7"/>
                    <a:pt x="1080" y="21"/>
                  </a:cubicBezTo>
                  <a:cubicBezTo>
                    <a:pt x="772" y="145"/>
                    <a:pt x="741" y="592"/>
                    <a:pt x="479" y="777"/>
                  </a:cubicBezTo>
                  <a:cubicBezTo>
                    <a:pt x="355" y="854"/>
                    <a:pt x="247" y="962"/>
                    <a:pt x="185" y="1086"/>
                  </a:cubicBezTo>
                  <a:cubicBezTo>
                    <a:pt x="139" y="1225"/>
                    <a:pt x="124" y="1364"/>
                    <a:pt x="139" y="1502"/>
                  </a:cubicBezTo>
                  <a:cubicBezTo>
                    <a:pt x="124" y="1672"/>
                    <a:pt x="77" y="1811"/>
                    <a:pt x="47" y="1981"/>
                  </a:cubicBezTo>
                  <a:cubicBezTo>
                    <a:pt x="0" y="2289"/>
                    <a:pt x="62" y="2629"/>
                    <a:pt x="216" y="2907"/>
                  </a:cubicBezTo>
                  <a:cubicBezTo>
                    <a:pt x="340" y="3184"/>
                    <a:pt x="602" y="3370"/>
                    <a:pt x="911" y="3385"/>
                  </a:cubicBezTo>
                  <a:cubicBezTo>
                    <a:pt x="1096" y="3354"/>
                    <a:pt x="1281" y="3292"/>
                    <a:pt x="1435" y="3169"/>
                  </a:cubicBezTo>
                  <a:cubicBezTo>
                    <a:pt x="1636" y="3092"/>
                    <a:pt x="1790" y="2937"/>
                    <a:pt x="1898" y="2752"/>
                  </a:cubicBezTo>
                  <a:cubicBezTo>
                    <a:pt x="1960" y="2583"/>
                    <a:pt x="1914" y="2397"/>
                    <a:pt x="1960" y="2228"/>
                  </a:cubicBezTo>
                  <a:cubicBezTo>
                    <a:pt x="1991" y="2135"/>
                    <a:pt x="2037" y="2043"/>
                    <a:pt x="2083" y="1950"/>
                  </a:cubicBezTo>
                  <a:cubicBezTo>
                    <a:pt x="2176" y="1703"/>
                    <a:pt x="2176" y="1425"/>
                    <a:pt x="2068" y="1178"/>
                  </a:cubicBezTo>
                  <a:cubicBezTo>
                    <a:pt x="1945" y="978"/>
                    <a:pt x="1837" y="762"/>
                    <a:pt x="1759" y="561"/>
                  </a:cubicBezTo>
                  <a:cubicBezTo>
                    <a:pt x="1705" y="371"/>
                    <a:pt x="1494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6570250" y="2305475"/>
              <a:ext cx="123850" cy="175025"/>
            </a:xfrm>
            <a:custGeom>
              <a:avLst/>
              <a:gdLst/>
              <a:ahLst/>
              <a:cxnLst/>
              <a:rect l="l" t="t" r="r" b="b"/>
              <a:pathLst>
                <a:path w="4954" h="7001" extrusionOk="0">
                  <a:moveTo>
                    <a:pt x="2426" y="1"/>
                  </a:moveTo>
                  <a:cubicBezTo>
                    <a:pt x="2239" y="1"/>
                    <a:pt x="2052" y="23"/>
                    <a:pt x="1867" y="69"/>
                  </a:cubicBezTo>
                  <a:cubicBezTo>
                    <a:pt x="1250" y="239"/>
                    <a:pt x="725" y="625"/>
                    <a:pt x="401" y="1165"/>
                  </a:cubicBezTo>
                  <a:cubicBezTo>
                    <a:pt x="386" y="1196"/>
                    <a:pt x="386" y="1227"/>
                    <a:pt x="370" y="1242"/>
                  </a:cubicBezTo>
                  <a:cubicBezTo>
                    <a:pt x="124" y="1705"/>
                    <a:pt x="0" y="2214"/>
                    <a:pt x="16" y="2739"/>
                  </a:cubicBezTo>
                  <a:cubicBezTo>
                    <a:pt x="0" y="3341"/>
                    <a:pt x="93" y="3942"/>
                    <a:pt x="262" y="4529"/>
                  </a:cubicBezTo>
                  <a:cubicBezTo>
                    <a:pt x="417" y="5100"/>
                    <a:pt x="664" y="5640"/>
                    <a:pt x="957" y="6149"/>
                  </a:cubicBezTo>
                  <a:cubicBezTo>
                    <a:pt x="1219" y="6550"/>
                    <a:pt x="1574" y="6905"/>
                    <a:pt x="2052" y="6982"/>
                  </a:cubicBezTo>
                  <a:cubicBezTo>
                    <a:pt x="2129" y="6994"/>
                    <a:pt x="2206" y="7000"/>
                    <a:pt x="2282" y="7000"/>
                  </a:cubicBezTo>
                  <a:cubicBezTo>
                    <a:pt x="2497" y="7000"/>
                    <a:pt x="2707" y="6954"/>
                    <a:pt x="2901" y="6874"/>
                  </a:cubicBezTo>
                  <a:cubicBezTo>
                    <a:pt x="3734" y="6535"/>
                    <a:pt x="4382" y="5887"/>
                    <a:pt x="4706" y="5053"/>
                  </a:cubicBezTo>
                  <a:cubicBezTo>
                    <a:pt x="4783" y="4853"/>
                    <a:pt x="4830" y="4637"/>
                    <a:pt x="4861" y="4421"/>
                  </a:cubicBezTo>
                  <a:cubicBezTo>
                    <a:pt x="4938" y="4004"/>
                    <a:pt x="4953" y="3557"/>
                    <a:pt x="4953" y="3140"/>
                  </a:cubicBezTo>
                  <a:cubicBezTo>
                    <a:pt x="4938" y="2739"/>
                    <a:pt x="4876" y="2369"/>
                    <a:pt x="4783" y="1983"/>
                  </a:cubicBezTo>
                  <a:cubicBezTo>
                    <a:pt x="4614" y="1335"/>
                    <a:pt x="4213" y="748"/>
                    <a:pt x="3657" y="363"/>
                  </a:cubicBezTo>
                  <a:cubicBezTo>
                    <a:pt x="3289" y="125"/>
                    <a:pt x="2861" y="1"/>
                    <a:pt x="242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6630800" y="2388025"/>
              <a:ext cx="62725" cy="53450"/>
            </a:xfrm>
            <a:custGeom>
              <a:avLst/>
              <a:gdLst/>
              <a:ahLst/>
              <a:cxnLst/>
              <a:rect l="l" t="t" r="r" b="b"/>
              <a:pathLst>
                <a:path w="2509" h="2138" extrusionOk="0">
                  <a:moveTo>
                    <a:pt x="1217" y="1"/>
                  </a:moveTo>
                  <a:cubicBezTo>
                    <a:pt x="1093" y="1"/>
                    <a:pt x="964" y="22"/>
                    <a:pt x="834" y="70"/>
                  </a:cubicBezTo>
                  <a:cubicBezTo>
                    <a:pt x="278" y="286"/>
                    <a:pt x="1" y="934"/>
                    <a:pt x="232" y="1489"/>
                  </a:cubicBezTo>
                  <a:cubicBezTo>
                    <a:pt x="417" y="1921"/>
                    <a:pt x="815" y="2137"/>
                    <a:pt x="1212" y="2137"/>
                  </a:cubicBezTo>
                  <a:cubicBezTo>
                    <a:pt x="1609" y="2137"/>
                    <a:pt x="2007" y="1921"/>
                    <a:pt x="2192" y="1489"/>
                  </a:cubicBezTo>
                  <a:cubicBezTo>
                    <a:pt x="2508" y="751"/>
                    <a:pt x="1946" y="1"/>
                    <a:pt x="1217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6573325" y="2403625"/>
              <a:ext cx="30875" cy="44775"/>
            </a:xfrm>
            <a:custGeom>
              <a:avLst/>
              <a:gdLst/>
              <a:ahLst/>
              <a:cxnLst/>
              <a:rect l="l" t="t" r="r" b="b"/>
              <a:pathLst>
                <a:path w="1235" h="1791" extrusionOk="0">
                  <a:moveTo>
                    <a:pt x="1" y="1"/>
                  </a:moveTo>
                  <a:cubicBezTo>
                    <a:pt x="109" y="541"/>
                    <a:pt x="263" y="1066"/>
                    <a:pt x="479" y="1575"/>
                  </a:cubicBezTo>
                  <a:cubicBezTo>
                    <a:pt x="510" y="1637"/>
                    <a:pt x="541" y="1714"/>
                    <a:pt x="571" y="1791"/>
                  </a:cubicBezTo>
                  <a:cubicBezTo>
                    <a:pt x="1235" y="1189"/>
                    <a:pt x="895" y="94"/>
                    <a:pt x="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6606500" y="2431800"/>
              <a:ext cx="31650" cy="11600"/>
            </a:xfrm>
            <a:custGeom>
              <a:avLst/>
              <a:gdLst/>
              <a:ahLst/>
              <a:cxnLst/>
              <a:rect l="l" t="t" r="r" b="b"/>
              <a:pathLst>
                <a:path w="1266" h="464" extrusionOk="0">
                  <a:moveTo>
                    <a:pt x="1250" y="0"/>
                  </a:moveTo>
                  <a:cubicBezTo>
                    <a:pt x="1237" y="0"/>
                    <a:pt x="807" y="429"/>
                    <a:pt x="253" y="429"/>
                  </a:cubicBezTo>
                  <a:cubicBezTo>
                    <a:pt x="176" y="429"/>
                    <a:pt x="97" y="420"/>
                    <a:pt x="16" y="402"/>
                  </a:cubicBezTo>
                  <a:cubicBezTo>
                    <a:pt x="1" y="402"/>
                    <a:pt x="1" y="417"/>
                    <a:pt x="1" y="417"/>
                  </a:cubicBezTo>
                  <a:cubicBezTo>
                    <a:pt x="1" y="417"/>
                    <a:pt x="1" y="432"/>
                    <a:pt x="1" y="432"/>
                  </a:cubicBezTo>
                  <a:cubicBezTo>
                    <a:pt x="78" y="448"/>
                    <a:pt x="170" y="463"/>
                    <a:pt x="247" y="463"/>
                  </a:cubicBezTo>
                  <a:cubicBezTo>
                    <a:pt x="633" y="432"/>
                    <a:pt x="988" y="278"/>
                    <a:pt x="1266" y="16"/>
                  </a:cubicBezTo>
                  <a:cubicBezTo>
                    <a:pt x="1266" y="16"/>
                    <a:pt x="1266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6614600" y="2443750"/>
              <a:ext cx="16225" cy="6200"/>
            </a:xfrm>
            <a:custGeom>
              <a:avLst/>
              <a:gdLst/>
              <a:ahLst/>
              <a:cxnLst/>
              <a:rect l="l" t="t" r="r" b="b"/>
              <a:pathLst>
                <a:path w="649" h="248" extrusionOk="0">
                  <a:moveTo>
                    <a:pt x="649" y="1"/>
                  </a:moveTo>
                  <a:cubicBezTo>
                    <a:pt x="503" y="146"/>
                    <a:pt x="302" y="223"/>
                    <a:pt x="101" y="223"/>
                  </a:cubicBezTo>
                  <a:cubicBezTo>
                    <a:pt x="68" y="223"/>
                    <a:pt x="34" y="221"/>
                    <a:pt x="1" y="217"/>
                  </a:cubicBezTo>
                  <a:cubicBezTo>
                    <a:pt x="1" y="217"/>
                    <a:pt x="1" y="217"/>
                    <a:pt x="1" y="232"/>
                  </a:cubicBezTo>
                  <a:cubicBezTo>
                    <a:pt x="47" y="248"/>
                    <a:pt x="78" y="248"/>
                    <a:pt x="124" y="248"/>
                  </a:cubicBezTo>
                  <a:cubicBezTo>
                    <a:pt x="325" y="232"/>
                    <a:pt x="510" y="155"/>
                    <a:pt x="649" y="16"/>
                  </a:cubicBezTo>
                  <a:cubicBezTo>
                    <a:pt x="649" y="1"/>
                    <a:pt x="649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6581050" y="2396650"/>
              <a:ext cx="10050" cy="8400"/>
            </a:xfrm>
            <a:custGeom>
              <a:avLst/>
              <a:gdLst/>
              <a:ahLst/>
              <a:cxnLst/>
              <a:rect l="l" t="t" r="r" b="b"/>
              <a:pathLst>
                <a:path w="402" h="336" extrusionOk="0">
                  <a:moveTo>
                    <a:pt x="240" y="0"/>
                  </a:moveTo>
                  <a:cubicBezTo>
                    <a:pt x="232" y="0"/>
                    <a:pt x="224" y="1"/>
                    <a:pt x="216" y="2"/>
                  </a:cubicBezTo>
                  <a:cubicBezTo>
                    <a:pt x="62" y="2"/>
                    <a:pt x="0" y="187"/>
                    <a:pt x="108" y="295"/>
                  </a:cubicBezTo>
                  <a:cubicBezTo>
                    <a:pt x="140" y="323"/>
                    <a:pt x="179" y="335"/>
                    <a:pt x="218" y="335"/>
                  </a:cubicBezTo>
                  <a:cubicBezTo>
                    <a:pt x="310" y="335"/>
                    <a:pt x="401" y="265"/>
                    <a:pt x="401" y="157"/>
                  </a:cubicBezTo>
                  <a:cubicBezTo>
                    <a:pt x="387" y="72"/>
                    <a:pt x="32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6627325" y="2388950"/>
              <a:ext cx="10350" cy="8725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188" y="1"/>
                  </a:moveTo>
                  <a:cubicBezTo>
                    <a:pt x="183" y="1"/>
                    <a:pt x="177" y="1"/>
                    <a:pt x="170" y="2"/>
                  </a:cubicBezTo>
                  <a:cubicBezTo>
                    <a:pt x="78" y="2"/>
                    <a:pt x="1" y="79"/>
                    <a:pt x="1" y="171"/>
                  </a:cubicBezTo>
                  <a:cubicBezTo>
                    <a:pt x="11" y="284"/>
                    <a:pt x="95" y="349"/>
                    <a:pt x="182" y="349"/>
                  </a:cubicBezTo>
                  <a:cubicBezTo>
                    <a:pt x="227" y="349"/>
                    <a:pt x="273" y="331"/>
                    <a:pt x="309" y="295"/>
                  </a:cubicBezTo>
                  <a:cubicBezTo>
                    <a:pt x="413" y="176"/>
                    <a:pt x="332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6682875" y="2363500"/>
              <a:ext cx="39975" cy="50775"/>
            </a:xfrm>
            <a:custGeom>
              <a:avLst/>
              <a:gdLst/>
              <a:ahLst/>
              <a:cxnLst/>
              <a:rect l="l" t="t" r="r" b="b"/>
              <a:pathLst>
                <a:path w="1599" h="2031" extrusionOk="0">
                  <a:moveTo>
                    <a:pt x="684" y="1"/>
                  </a:moveTo>
                  <a:cubicBezTo>
                    <a:pt x="677" y="1"/>
                    <a:pt x="671" y="1"/>
                    <a:pt x="664" y="1"/>
                  </a:cubicBezTo>
                  <a:cubicBezTo>
                    <a:pt x="109" y="32"/>
                    <a:pt x="47" y="804"/>
                    <a:pt x="1" y="912"/>
                  </a:cubicBezTo>
                  <a:lnTo>
                    <a:pt x="140" y="1976"/>
                  </a:lnTo>
                  <a:cubicBezTo>
                    <a:pt x="140" y="1976"/>
                    <a:pt x="226" y="2031"/>
                    <a:pt x="377" y="2031"/>
                  </a:cubicBezTo>
                  <a:cubicBezTo>
                    <a:pt x="538" y="2031"/>
                    <a:pt x="771" y="1969"/>
                    <a:pt x="1050" y="1714"/>
                  </a:cubicBezTo>
                  <a:cubicBezTo>
                    <a:pt x="1599" y="1226"/>
                    <a:pt x="1214" y="1"/>
                    <a:pt x="68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6690200" y="2370550"/>
              <a:ext cx="22400" cy="34275"/>
            </a:xfrm>
            <a:custGeom>
              <a:avLst/>
              <a:gdLst/>
              <a:ahLst/>
              <a:cxnLst/>
              <a:rect l="l" t="t" r="r" b="b"/>
              <a:pathLst>
                <a:path w="896" h="1371" extrusionOk="0">
                  <a:moveTo>
                    <a:pt x="303" y="1"/>
                  </a:moveTo>
                  <a:cubicBezTo>
                    <a:pt x="258" y="1"/>
                    <a:pt x="213" y="10"/>
                    <a:pt x="171" y="28"/>
                  </a:cubicBezTo>
                  <a:cubicBezTo>
                    <a:pt x="32" y="90"/>
                    <a:pt x="16" y="275"/>
                    <a:pt x="1" y="414"/>
                  </a:cubicBezTo>
                  <a:cubicBezTo>
                    <a:pt x="1" y="429"/>
                    <a:pt x="1" y="429"/>
                    <a:pt x="16" y="429"/>
                  </a:cubicBezTo>
                  <a:cubicBezTo>
                    <a:pt x="16" y="429"/>
                    <a:pt x="16" y="429"/>
                    <a:pt x="16" y="414"/>
                  </a:cubicBezTo>
                  <a:cubicBezTo>
                    <a:pt x="32" y="275"/>
                    <a:pt x="63" y="105"/>
                    <a:pt x="186" y="43"/>
                  </a:cubicBezTo>
                  <a:cubicBezTo>
                    <a:pt x="219" y="32"/>
                    <a:pt x="254" y="27"/>
                    <a:pt x="289" y="27"/>
                  </a:cubicBezTo>
                  <a:cubicBezTo>
                    <a:pt x="353" y="27"/>
                    <a:pt x="419" y="44"/>
                    <a:pt x="479" y="74"/>
                  </a:cubicBezTo>
                  <a:cubicBezTo>
                    <a:pt x="741" y="259"/>
                    <a:pt x="865" y="568"/>
                    <a:pt x="819" y="877"/>
                  </a:cubicBezTo>
                  <a:cubicBezTo>
                    <a:pt x="819" y="1015"/>
                    <a:pt x="757" y="1139"/>
                    <a:pt x="680" y="1231"/>
                  </a:cubicBezTo>
                  <a:cubicBezTo>
                    <a:pt x="610" y="1313"/>
                    <a:pt x="522" y="1351"/>
                    <a:pt x="423" y="1351"/>
                  </a:cubicBezTo>
                  <a:cubicBezTo>
                    <a:pt x="391" y="1351"/>
                    <a:pt x="359" y="1347"/>
                    <a:pt x="325" y="1339"/>
                  </a:cubicBezTo>
                  <a:cubicBezTo>
                    <a:pt x="248" y="1309"/>
                    <a:pt x="186" y="1231"/>
                    <a:pt x="140" y="1154"/>
                  </a:cubicBezTo>
                  <a:cubicBezTo>
                    <a:pt x="140" y="1154"/>
                    <a:pt x="109" y="1154"/>
                    <a:pt x="124" y="1170"/>
                  </a:cubicBezTo>
                  <a:cubicBezTo>
                    <a:pt x="171" y="1247"/>
                    <a:pt x="232" y="1324"/>
                    <a:pt x="325" y="1355"/>
                  </a:cubicBezTo>
                  <a:cubicBezTo>
                    <a:pt x="356" y="1370"/>
                    <a:pt x="387" y="1370"/>
                    <a:pt x="417" y="1370"/>
                  </a:cubicBezTo>
                  <a:cubicBezTo>
                    <a:pt x="525" y="1370"/>
                    <a:pt x="633" y="1324"/>
                    <a:pt x="695" y="1247"/>
                  </a:cubicBezTo>
                  <a:cubicBezTo>
                    <a:pt x="788" y="1154"/>
                    <a:pt x="834" y="1015"/>
                    <a:pt x="850" y="877"/>
                  </a:cubicBezTo>
                  <a:cubicBezTo>
                    <a:pt x="896" y="568"/>
                    <a:pt x="757" y="244"/>
                    <a:pt x="495" y="59"/>
                  </a:cubicBezTo>
                  <a:cubicBezTo>
                    <a:pt x="439" y="21"/>
                    <a:pt x="371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6694450" y="2370700"/>
              <a:ext cx="5050" cy="32575"/>
            </a:xfrm>
            <a:custGeom>
              <a:avLst/>
              <a:gdLst/>
              <a:ahLst/>
              <a:cxnLst/>
              <a:rect l="l" t="t" r="r" b="b"/>
              <a:pathLst>
                <a:path w="202" h="1303" extrusionOk="0">
                  <a:moveTo>
                    <a:pt x="183" y="0"/>
                  </a:moveTo>
                  <a:cubicBezTo>
                    <a:pt x="179" y="0"/>
                    <a:pt x="175" y="2"/>
                    <a:pt x="170" y="6"/>
                  </a:cubicBezTo>
                  <a:cubicBezTo>
                    <a:pt x="124" y="114"/>
                    <a:pt x="78" y="222"/>
                    <a:pt x="62" y="330"/>
                  </a:cubicBezTo>
                  <a:cubicBezTo>
                    <a:pt x="1" y="654"/>
                    <a:pt x="1" y="979"/>
                    <a:pt x="62" y="1287"/>
                  </a:cubicBezTo>
                  <a:cubicBezTo>
                    <a:pt x="62" y="1303"/>
                    <a:pt x="62" y="1303"/>
                    <a:pt x="78" y="1303"/>
                  </a:cubicBezTo>
                  <a:cubicBezTo>
                    <a:pt x="78" y="1303"/>
                    <a:pt x="93" y="1303"/>
                    <a:pt x="78" y="1287"/>
                  </a:cubicBezTo>
                  <a:cubicBezTo>
                    <a:pt x="16" y="979"/>
                    <a:pt x="16" y="654"/>
                    <a:pt x="78" y="346"/>
                  </a:cubicBezTo>
                  <a:cubicBezTo>
                    <a:pt x="109" y="222"/>
                    <a:pt x="139" y="114"/>
                    <a:pt x="201" y="22"/>
                  </a:cubicBezTo>
                  <a:cubicBezTo>
                    <a:pt x="201" y="11"/>
                    <a:pt x="193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6594150" y="2387050"/>
              <a:ext cx="17775" cy="44375"/>
            </a:xfrm>
            <a:custGeom>
              <a:avLst/>
              <a:gdLst/>
              <a:ahLst/>
              <a:cxnLst/>
              <a:rect l="l" t="t" r="r" b="b"/>
              <a:pathLst>
                <a:path w="711" h="1775" extrusionOk="0">
                  <a:moveTo>
                    <a:pt x="1" y="0"/>
                  </a:moveTo>
                  <a:cubicBezTo>
                    <a:pt x="1" y="0"/>
                    <a:pt x="1" y="16"/>
                    <a:pt x="1" y="16"/>
                  </a:cubicBezTo>
                  <a:cubicBezTo>
                    <a:pt x="201" y="217"/>
                    <a:pt x="325" y="463"/>
                    <a:pt x="356" y="741"/>
                  </a:cubicBezTo>
                  <a:cubicBezTo>
                    <a:pt x="371" y="849"/>
                    <a:pt x="387" y="973"/>
                    <a:pt x="356" y="1096"/>
                  </a:cubicBezTo>
                  <a:cubicBezTo>
                    <a:pt x="356" y="1111"/>
                    <a:pt x="340" y="1142"/>
                    <a:pt x="325" y="1173"/>
                  </a:cubicBezTo>
                  <a:cubicBezTo>
                    <a:pt x="309" y="1235"/>
                    <a:pt x="294" y="1297"/>
                    <a:pt x="294" y="1343"/>
                  </a:cubicBezTo>
                  <a:cubicBezTo>
                    <a:pt x="309" y="1451"/>
                    <a:pt x="356" y="1544"/>
                    <a:pt x="448" y="1605"/>
                  </a:cubicBezTo>
                  <a:cubicBezTo>
                    <a:pt x="479" y="1636"/>
                    <a:pt x="525" y="1667"/>
                    <a:pt x="572" y="1682"/>
                  </a:cubicBezTo>
                  <a:cubicBezTo>
                    <a:pt x="618" y="1713"/>
                    <a:pt x="649" y="1744"/>
                    <a:pt x="695" y="1775"/>
                  </a:cubicBezTo>
                  <a:lnTo>
                    <a:pt x="711" y="1775"/>
                  </a:lnTo>
                  <a:cubicBezTo>
                    <a:pt x="711" y="1775"/>
                    <a:pt x="711" y="1760"/>
                    <a:pt x="711" y="1760"/>
                  </a:cubicBezTo>
                  <a:cubicBezTo>
                    <a:pt x="664" y="1729"/>
                    <a:pt x="618" y="1698"/>
                    <a:pt x="587" y="1667"/>
                  </a:cubicBezTo>
                  <a:cubicBezTo>
                    <a:pt x="541" y="1652"/>
                    <a:pt x="495" y="1621"/>
                    <a:pt x="464" y="1590"/>
                  </a:cubicBezTo>
                  <a:cubicBezTo>
                    <a:pt x="371" y="1528"/>
                    <a:pt x="325" y="1451"/>
                    <a:pt x="309" y="1343"/>
                  </a:cubicBezTo>
                  <a:cubicBezTo>
                    <a:pt x="309" y="1297"/>
                    <a:pt x="325" y="1235"/>
                    <a:pt x="356" y="1189"/>
                  </a:cubicBezTo>
                  <a:cubicBezTo>
                    <a:pt x="356" y="1158"/>
                    <a:pt x="371" y="1127"/>
                    <a:pt x="371" y="1096"/>
                  </a:cubicBezTo>
                  <a:cubicBezTo>
                    <a:pt x="402" y="973"/>
                    <a:pt x="402" y="849"/>
                    <a:pt x="371" y="741"/>
                  </a:cubicBezTo>
                  <a:cubicBezTo>
                    <a:pt x="340" y="463"/>
                    <a:pt x="217" y="20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6614175" y="2367225"/>
              <a:ext cx="33625" cy="13675"/>
            </a:xfrm>
            <a:custGeom>
              <a:avLst/>
              <a:gdLst/>
              <a:ahLst/>
              <a:cxnLst/>
              <a:rect l="l" t="t" r="r" b="b"/>
              <a:pathLst>
                <a:path w="1345" h="547" extrusionOk="0">
                  <a:moveTo>
                    <a:pt x="483" y="0"/>
                  </a:moveTo>
                  <a:cubicBezTo>
                    <a:pt x="227" y="0"/>
                    <a:pt x="1" y="86"/>
                    <a:pt x="18" y="392"/>
                  </a:cubicBezTo>
                  <a:cubicBezTo>
                    <a:pt x="18" y="439"/>
                    <a:pt x="48" y="485"/>
                    <a:pt x="79" y="516"/>
                  </a:cubicBezTo>
                  <a:cubicBezTo>
                    <a:pt x="126" y="547"/>
                    <a:pt x="156" y="547"/>
                    <a:pt x="203" y="547"/>
                  </a:cubicBezTo>
                  <a:lnTo>
                    <a:pt x="1144" y="500"/>
                  </a:lnTo>
                  <a:cubicBezTo>
                    <a:pt x="1158" y="505"/>
                    <a:pt x="1171" y="507"/>
                    <a:pt x="1184" y="507"/>
                  </a:cubicBezTo>
                  <a:cubicBezTo>
                    <a:pt x="1216" y="507"/>
                    <a:pt x="1246" y="496"/>
                    <a:pt x="1267" y="485"/>
                  </a:cubicBezTo>
                  <a:cubicBezTo>
                    <a:pt x="1345" y="423"/>
                    <a:pt x="1345" y="315"/>
                    <a:pt x="1283" y="238"/>
                  </a:cubicBezTo>
                  <a:cubicBezTo>
                    <a:pt x="1221" y="161"/>
                    <a:pt x="1144" y="115"/>
                    <a:pt x="1051" y="99"/>
                  </a:cubicBezTo>
                  <a:cubicBezTo>
                    <a:pt x="920" y="58"/>
                    <a:pt x="691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6570625" y="2374125"/>
              <a:ext cx="20475" cy="16425"/>
            </a:xfrm>
            <a:custGeom>
              <a:avLst/>
              <a:gdLst/>
              <a:ahLst/>
              <a:cxnLst/>
              <a:rect l="l" t="t" r="r" b="b"/>
              <a:pathLst>
                <a:path w="819" h="657" extrusionOk="0">
                  <a:moveTo>
                    <a:pt x="469" y="1"/>
                  </a:moveTo>
                  <a:cubicBezTo>
                    <a:pt x="321" y="1"/>
                    <a:pt x="147" y="70"/>
                    <a:pt x="1" y="147"/>
                  </a:cubicBezTo>
                  <a:cubicBezTo>
                    <a:pt x="1" y="193"/>
                    <a:pt x="1" y="240"/>
                    <a:pt x="1" y="271"/>
                  </a:cubicBezTo>
                  <a:lnTo>
                    <a:pt x="1" y="332"/>
                  </a:lnTo>
                  <a:cubicBezTo>
                    <a:pt x="16" y="394"/>
                    <a:pt x="16" y="440"/>
                    <a:pt x="16" y="502"/>
                  </a:cubicBezTo>
                  <a:cubicBezTo>
                    <a:pt x="31" y="564"/>
                    <a:pt x="31" y="610"/>
                    <a:pt x="31" y="656"/>
                  </a:cubicBezTo>
                  <a:cubicBezTo>
                    <a:pt x="247" y="595"/>
                    <a:pt x="463" y="533"/>
                    <a:pt x="664" y="471"/>
                  </a:cubicBezTo>
                  <a:cubicBezTo>
                    <a:pt x="710" y="456"/>
                    <a:pt x="741" y="440"/>
                    <a:pt x="772" y="409"/>
                  </a:cubicBezTo>
                  <a:cubicBezTo>
                    <a:pt x="803" y="363"/>
                    <a:pt x="818" y="317"/>
                    <a:pt x="787" y="271"/>
                  </a:cubicBezTo>
                  <a:cubicBezTo>
                    <a:pt x="741" y="70"/>
                    <a:pt x="618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6641600" y="2304275"/>
              <a:ext cx="67925" cy="81250"/>
            </a:xfrm>
            <a:custGeom>
              <a:avLst/>
              <a:gdLst/>
              <a:ahLst/>
              <a:cxnLst/>
              <a:rect l="l" t="t" r="r" b="b"/>
              <a:pathLst>
                <a:path w="2717" h="3250" extrusionOk="0">
                  <a:moveTo>
                    <a:pt x="688" y="1"/>
                  </a:moveTo>
                  <a:cubicBezTo>
                    <a:pt x="484" y="1"/>
                    <a:pt x="313" y="112"/>
                    <a:pt x="155" y="349"/>
                  </a:cubicBezTo>
                  <a:cubicBezTo>
                    <a:pt x="32" y="519"/>
                    <a:pt x="1" y="750"/>
                    <a:pt x="47" y="966"/>
                  </a:cubicBezTo>
                  <a:cubicBezTo>
                    <a:pt x="124" y="1167"/>
                    <a:pt x="294" y="1367"/>
                    <a:pt x="248" y="1583"/>
                  </a:cubicBezTo>
                  <a:cubicBezTo>
                    <a:pt x="201" y="1768"/>
                    <a:pt x="1" y="1923"/>
                    <a:pt x="16" y="2108"/>
                  </a:cubicBezTo>
                  <a:cubicBezTo>
                    <a:pt x="32" y="2231"/>
                    <a:pt x="109" y="2324"/>
                    <a:pt x="217" y="2370"/>
                  </a:cubicBezTo>
                  <a:cubicBezTo>
                    <a:pt x="325" y="2432"/>
                    <a:pt x="433" y="2478"/>
                    <a:pt x="525" y="2540"/>
                  </a:cubicBezTo>
                  <a:cubicBezTo>
                    <a:pt x="741" y="2694"/>
                    <a:pt x="818" y="2957"/>
                    <a:pt x="1004" y="3142"/>
                  </a:cubicBezTo>
                  <a:cubicBezTo>
                    <a:pt x="1050" y="3203"/>
                    <a:pt x="1127" y="3250"/>
                    <a:pt x="1204" y="3250"/>
                  </a:cubicBezTo>
                  <a:cubicBezTo>
                    <a:pt x="1405" y="3234"/>
                    <a:pt x="1405" y="2926"/>
                    <a:pt x="1575" y="2833"/>
                  </a:cubicBezTo>
                  <a:cubicBezTo>
                    <a:pt x="1608" y="2817"/>
                    <a:pt x="1643" y="2811"/>
                    <a:pt x="1679" y="2811"/>
                  </a:cubicBezTo>
                  <a:cubicBezTo>
                    <a:pt x="1771" y="2811"/>
                    <a:pt x="1870" y="2848"/>
                    <a:pt x="1963" y="2848"/>
                  </a:cubicBezTo>
                  <a:cubicBezTo>
                    <a:pt x="2005" y="2848"/>
                    <a:pt x="2046" y="2841"/>
                    <a:pt x="2084" y="2818"/>
                  </a:cubicBezTo>
                  <a:cubicBezTo>
                    <a:pt x="2207" y="2741"/>
                    <a:pt x="2192" y="2571"/>
                    <a:pt x="2238" y="2432"/>
                  </a:cubicBezTo>
                  <a:cubicBezTo>
                    <a:pt x="2284" y="2309"/>
                    <a:pt x="2716" y="2185"/>
                    <a:pt x="2655" y="2062"/>
                  </a:cubicBezTo>
                  <a:cubicBezTo>
                    <a:pt x="2547" y="1861"/>
                    <a:pt x="2300" y="1630"/>
                    <a:pt x="2161" y="1414"/>
                  </a:cubicBezTo>
                  <a:cubicBezTo>
                    <a:pt x="2037" y="1228"/>
                    <a:pt x="1960" y="1028"/>
                    <a:pt x="1852" y="843"/>
                  </a:cubicBezTo>
                  <a:cubicBezTo>
                    <a:pt x="1667" y="519"/>
                    <a:pt x="1389" y="256"/>
                    <a:pt x="1065" y="102"/>
                  </a:cubicBezTo>
                  <a:cubicBezTo>
                    <a:pt x="927" y="36"/>
                    <a:pt x="802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545175" y="2287875"/>
              <a:ext cx="119975" cy="76775"/>
            </a:xfrm>
            <a:custGeom>
              <a:avLst/>
              <a:gdLst/>
              <a:ahLst/>
              <a:cxnLst/>
              <a:rect l="l" t="t" r="r" b="b"/>
              <a:pathLst>
                <a:path w="4799" h="3071" extrusionOk="0">
                  <a:moveTo>
                    <a:pt x="2812" y="0"/>
                  </a:moveTo>
                  <a:cubicBezTo>
                    <a:pt x="2365" y="0"/>
                    <a:pt x="1924" y="105"/>
                    <a:pt x="1589" y="388"/>
                  </a:cubicBezTo>
                  <a:cubicBezTo>
                    <a:pt x="1343" y="588"/>
                    <a:pt x="1173" y="866"/>
                    <a:pt x="911" y="1051"/>
                  </a:cubicBezTo>
                  <a:cubicBezTo>
                    <a:pt x="648" y="1236"/>
                    <a:pt x="247" y="1206"/>
                    <a:pt x="108" y="1560"/>
                  </a:cubicBezTo>
                  <a:cubicBezTo>
                    <a:pt x="16" y="1776"/>
                    <a:pt x="0" y="2147"/>
                    <a:pt x="185" y="2316"/>
                  </a:cubicBezTo>
                  <a:cubicBezTo>
                    <a:pt x="278" y="2424"/>
                    <a:pt x="401" y="2471"/>
                    <a:pt x="463" y="2610"/>
                  </a:cubicBezTo>
                  <a:cubicBezTo>
                    <a:pt x="525" y="2749"/>
                    <a:pt x="509" y="2903"/>
                    <a:pt x="648" y="3011"/>
                  </a:cubicBezTo>
                  <a:cubicBezTo>
                    <a:pt x="713" y="3052"/>
                    <a:pt x="787" y="3071"/>
                    <a:pt x="860" y="3071"/>
                  </a:cubicBezTo>
                  <a:cubicBezTo>
                    <a:pt x="926" y="3071"/>
                    <a:pt x="991" y="3055"/>
                    <a:pt x="1049" y="3026"/>
                  </a:cubicBezTo>
                  <a:cubicBezTo>
                    <a:pt x="1265" y="2903"/>
                    <a:pt x="1420" y="2702"/>
                    <a:pt x="1528" y="2486"/>
                  </a:cubicBezTo>
                  <a:cubicBezTo>
                    <a:pt x="1589" y="2316"/>
                    <a:pt x="1697" y="2178"/>
                    <a:pt x="1821" y="2039"/>
                  </a:cubicBezTo>
                  <a:cubicBezTo>
                    <a:pt x="1949" y="1910"/>
                    <a:pt x="2084" y="1871"/>
                    <a:pt x="2229" y="1871"/>
                  </a:cubicBezTo>
                  <a:cubicBezTo>
                    <a:pt x="2310" y="1871"/>
                    <a:pt x="2395" y="1883"/>
                    <a:pt x="2484" y="1900"/>
                  </a:cubicBezTo>
                  <a:cubicBezTo>
                    <a:pt x="2546" y="1915"/>
                    <a:pt x="2608" y="1915"/>
                    <a:pt x="2670" y="1931"/>
                  </a:cubicBezTo>
                  <a:cubicBezTo>
                    <a:pt x="2760" y="1943"/>
                    <a:pt x="2851" y="1949"/>
                    <a:pt x="2942" y="1949"/>
                  </a:cubicBezTo>
                  <a:cubicBezTo>
                    <a:pt x="3301" y="1949"/>
                    <a:pt x="3658" y="1853"/>
                    <a:pt x="3966" y="1668"/>
                  </a:cubicBezTo>
                  <a:cubicBezTo>
                    <a:pt x="4351" y="1422"/>
                    <a:pt x="4799" y="897"/>
                    <a:pt x="4367" y="496"/>
                  </a:cubicBezTo>
                  <a:cubicBezTo>
                    <a:pt x="4105" y="264"/>
                    <a:pt x="3781" y="110"/>
                    <a:pt x="3441" y="64"/>
                  </a:cubicBezTo>
                  <a:cubicBezTo>
                    <a:pt x="3237" y="24"/>
                    <a:pt x="3024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6643525" y="2412125"/>
              <a:ext cx="60975" cy="90675"/>
            </a:xfrm>
            <a:custGeom>
              <a:avLst/>
              <a:gdLst/>
              <a:ahLst/>
              <a:cxnLst/>
              <a:rect l="l" t="t" r="r" b="b"/>
              <a:pathLst>
                <a:path w="2439" h="3627" extrusionOk="0">
                  <a:moveTo>
                    <a:pt x="1852" y="0"/>
                  </a:moveTo>
                  <a:lnTo>
                    <a:pt x="1" y="2500"/>
                  </a:lnTo>
                  <a:cubicBezTo>
                    <a:pt x="1" y="2500"/>
                    <a:pt x="32" y="2531"/>
                    <a:pt x="93" y="2577"/>
                  </a:cubicBezTo>
                  <a:cubicBezTo>
                    <a:pt x="248" y="2732"/>
                    <a:pt x="387" y="2901"/>
                    <a:pt x="525" y="3071"/>
                  </a:cubicBezTo>
                  <a:cubicBezTo>
                    <a:pt x="649" y="3241"/>
                    <a:pt x="772" y="3426"/>
                    <a:pt x="880" y="3627"/>
                  </a:cubicBezTo>
                  <a:cubicBezTo>
                    <a:pt x="1606" y="3025"/>
                    <a:pt x="2130" y="2253"/>
                    <a:pt x="2439" y="1358"/>
                  </a:cubicBezTo>
                  <a:lnTo>
                    <a:pt x="1852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6645850" y="2442975"/>
              <a:ext cx="37050" cy="45950"/>
            </a:xfrm>
            <a:custGeom>
              <a:avLst/>
              <a:gdLst/>
              <a:ahLst/>
              <a:cxnLst/>
              <a:rect l="l" t="t" r="r" b="b"/>
              <a:pathLst>
                <a:path w="1482" h="1838" extrusionOk="0">
                  <a:moveTo>
                    <a:pt x="1482" y="1"/>
                  </a:moveTo>
                  <a:cubicBezTo>
                    <a:pt x="1096" y="556"/>
                    <a:pt x="587" y="1019"/>
                    <a:pt x="0" y="1343"/>
                  </a:cubicBezTo>
                  <a:cubicBezTo>
                    <a:pt x="155" y="1498"/>
                    <a:pt x="294" y="1667"/>
                    <a:pt x="432" y="1837"/>
                  </a:cubicBezTo>
                  <a:cubicBezTo>
                    <a:pt x="849" y="1405"/>
                    <a:pt x="1435" y="78"/>
                    <a:pt x="148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6644700" y="2485800"/>
              <a:ext cx="24700" cy="35900"/>
            </a:xfrm>
            <a:custGeom>
              <a:avLst/>
              <a:gdLst/>
              <a:ahLst/>
              <a:cxnLst/>
              <a:rect l="l" t="t" r="r" b="b"/>
              <a:pathLst>
                <a:path w="988" h="1436" extrusionOk="0">
                  <a:moveTo>
                    <a:pt x="417" y="1"/>
                  </a:moveTo>
                  <a:lnTo>
                    <a:pt x="0" y="664"/>
                  </a:lnTo>
                  <a:lnTo>
                    <a:pt x="633" y="1436"/>
                  </a:lnTo>
                  <a:lnTo>
                    <a:pt x="988" y="726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472650" y="2599225"/>
              <a:ext cx="208700" cy="258075"/>
            </a:xfrm>
            <a:custGeom>
              <a:avLst/>
              <a:gdLst/>
              <a:ahLst/>
              <a:cxnLst/>
              <a:rect l="l" t="t" r="r" b="b"/>
              <a:pathLst>
                <a:path w="8348" h="10323" extrusionOk="0">
                  <a:moveTo>
                    <a:pt x="6080" y="0"/>
                  </a:moveTo>
                  <a:cubicBezTo>
                    <a:pt x="6080" y="0"/>
                    <a:pt x="4382" y="2839"/>
                    <a:pt x="4182" y="3086"/>
                  </a:cubicBezTo>
                  <a:cubicBezTo>
                    <a:pt x="3981" y="3333"/>
                    <a:pt x="2207" y="5910"/>
                    <a:pt x="1374" y="7345"/>
                  </a:cubicBezTo>
                  <a:cubicBezTo>
                    <a:pt x="525" y="8764"/>
                    <a:pt x="0" y="9196"/>
                    <a:pt x="0" y="9196"/>
                  </a:cubicBezTo>
                  <a:lnTo>
                    <a:pt x="926" y="10323"/>
                  </a:lnTo>
                  <a:cubicBezTo>
                    <a:pt x="926" y="10323"/>
                    <a:pt x="3349" y="8502"/>
                    <a:pt x="4444" y="7067"/>
                  </a:cubicBezTo>
                  <a:cubicBezTo>
                    <a:pt x="5555" y="5632"/>
                    <a:pt x="6450" y="4120"/>
                    <a:pt x="7083" y="3287"/>
                  </a:cubicBezTo>
                  <a:cubicBezTo>
                    <a:pt x="7731" y="2453"/>
                    <a:pt x="8348" y="1667"/>
                    <a:pt x="8348" y="1667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402425" y="2829125"/>
              <a:ext cx="94925" cy="86150"/>
            </a:xfrm>
            <a:custGeom>
              <a:avLst/>
              <a:gdLst/>
              <a:ahLst/>
              <a:cxnLst/>
              <a:rect l="l" t="t" r="r" b="b"/>
              <a:pathLst>
                <a:path w="3797" h="3446" extrusionOk="0">
                  <a:moveTo>
                    <a:pt x="2840" y="0"/>
                  </a:moveTo>
                  <a:lnTo>
                    <a:pt x="2439" y="386"/>
                  </a:lnTo>
                  <a:cubicBezTo>
                    <a:pt x="2439" y="386"/>
                    <a:pt x="2358" y="383"/>
                    <a:pt x="2228" y="383"/>
                  </a:cubicBezTo>
                  <a:cubicBezTo>
                    <a:pt x="1793" y="383"/>
                    <a:pt x="813" y="420"/>
                    <a:pt x="587" y="741"/>
                  </a:cubicBezTo>
                  <a:cubicBezTo>
                    <a:pt x="279" y="1142"/>
                    <a:pt x="1" y="2824"/>
                    <a:pt x="124" y="3179"/>
                  </a:cubicBezTo>
                  <a:cubicBezTo>
                    <a:pt x="185" y="3360"/>
                    <a:pt x="592" y="3445"/>
                    <a:pt x="1038" y="3445"/>
                  </a:cubicBezTo>
                  <a:cubicBezTo>
                    <a:pt x="1503" y="3445"/>
                    <a:pt x="2010" y="3352"/>
                    <a:pt x="2207" y="3179"/>
                  </a:cubicBezTo>
                  <a:cubicBezTo>
                    <a:pt x="2207" y="3179"/>
                    <a:pt x="3149" y="3102"/>
                    <a:pt x="3226" y="2423"/>
                  </a:cubicBezTo>
                  <a:cubicBezTo>
                    <a:pt x="3241" y="2130"/>
                    <a:pt x="3288" y="1837"/>
                    <a:pt x="3349" y="1543"/>
                  </a:cubicBezTo>
                  <a:lnTo>
                    <a:pt x="3797" y="1050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6472650" y="2599225"/>
              <a:ext cx="208700" cy="258075"/>
            </a:xfrm>
            <a:custGeom>
              <a:avLst/>
              <a:gdLst/>
              <a:ahLst/>
              <a:cxnLst/>
              <a:rect l="l" t="t" r="r" b="b"/>
              <a:pathLst>
                <a:path w="8348" h="10323" extrusionOk="0">
                  <a:moveTo>
                    <a:pt x="6080" y="0"/>
                  </a:moveTo>
                  <a:cubicBezTo>
                    <a:pt x="6080" y="0"/>
                    <a:pt x="4382" y="2839"/>
                    <a:pt x="4182" y="3086"/>
                  </a:cubicBezTo>
                  <a:cubicBezTo>
                    <a:pt x="3981" y="3333"/>
                    <a:pt x="2207" y="5910"/>
                    <a:pt x="1374" y="7345"/>
                  </a:cubicBezTo>
                  <a:cubicBezTo>
                    <a:pt x="525" y="8764"/>
                    <a:pt x="0" y="9196"/>
                    <a:pt x="0" y="9196"/>
                  </a:cubicBezTo>
                  <a:lnTo>
                    <a:pt x="926" y="10323"/>
                  </a:lnTo>
                  <a:cubicBezTo>
                    <a:pt x="926" y="10323"/>
                    <a:pt x="3349" y="8502"/>
                    <a:pt x="4444" y="7067"/>
                  </a:cubicBezTo>
                  <a:cubicBezTo>
                    <a:pt x="5555" y="5632"/>
                    <a:pt x="6450" y="4120"/>
                    <a:pt x="7083" y="3287"/>
                  </a:cubicBezTo>
                  <a:cubicBezTo>
                    <a:pt x="7731" y="2453"/>
                    <a:pt x="8348" y="1667"/>
                    <a:pt x="8348" y="1667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402425" y="2829125"/>
              <a:ext cx="94925" cy="86150"/>
            </a:xfrm>
            <a:custGeom>
              <a:avLst/>
              <a:gdLst/>
              <a:ahLst/>
              <a:cxnLst/>
              <a:rect l="l" t="t" r="r" b="b"/>
              <a:pathLst>
                <a:path w="3797" h="3446" extrusionOk="0">
                  <a:moveTo>
                    <a:pt x="2840" y="0"/>
                  </a:moveTo>
                  <a:lnTo>
                    <a:pt x="2439" y="386"/>
                  </a:lnTo>
                  <a:cubicBezTo>
                    <a:pt x="2439" y="386"/>
                    <a:pt x="2358" y="383"/>
                    <a:pt x="2228" y="383"/>
                  </a:cubicBezTo>
                  <a:cubicBezTo>
                    <a:pt x="1793" y="383"/>
                    <a:pt x="813" y="420"/>
                    <a:pt x="587" y="741"/>
                  </a:cubicBezTo>
                  <a:cubicBezTo>
                    <a:pt x="279" y="1142"/>
                    <a:pt x="1" y="2824"/>
                    <a:pt x="124" y="3179"/>
                  </a:cubicBezTo>
                  <a:cubicBezTo>
                    <a:pt x="185" y="3360"/>
                    <a:pt x="592" y="3445"/>
                    <a:pt x="1038" y="3445"/>
                  </a:cubicBezTo>
                  <a:cubicBezTo>
                    <a:pt x="1503" y="3445"/>
                    <a:pt x="2010" y="3352"/>
                    <a:pt x="2207" y="3179"/>
                  </a:cubicBezTo>
                  <a:cubicBezTo>
                    <a:pt x="2207" y="3179"/>
                    <a:pt x="3149" y="3102"/>
                    <a:pt x="3226" y="2423"/>
                  </a:cubicBezTo>
                  <a:cubicBezTo>
                    <a:pt x="3241" y="2130"/>
                    <a:pt x="3288" y="1837"/>
                    <a:pt x="3349" y="1543"/>
                  </a:cubicBezTo>
                  <a:lnTo>
                    <a:pt x="3797" y="1050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472650" y="2599225"/>
              <a:ext cx="208700" cy="258075"/>
            </a:xfrm>
            <a:custGeom>
              <a:avLst/>
              <a:gdLst/>
              <a:ahLst/>
              <a:cxnLst/>
              <a:rect l="l" t="t" r="r" b="b"/>
              <a:pathLst>
                <a:path w="8348" h="10323" extrusionOk="0">
                  <a:moveTo>
                    <a:pt x="6080" y="0"/>
                  </a:moveTo>
                  <a:cubicBezTo>
                    <a:pt x="6080" y="0"/>
                    <a:pt x="4382" y="2839"/>
                    <a:pt x="4182" y="3086"/>
                  </a:cubicBezTo>
                  <a:cubicBezTo>
                    <a:pt x="3981" y="3333"/>
                    <a:pt x="2207" y="5910"/>
                    <a:pt x="1374" y="7345"/>
                  </a:cubicBezTo>
                  <a:cubicBezTo>
                    <a:pt x="525" y="8764"/>
                    <a:pt x="0" y="9196"/>
                    <a:pt x="0" y="9196"/>
                  </a:cubicBezTo>
                  <a:lnTo>
                    <a:pt x="926" y="10323"/>
                  </a:lnTo>
                  <a:cubicBezTo>
                    <a:pt x="926" y="10323"/>
                    <a:pt x="3349" y="8502"/>
                    <a:pt x="4444" y="7067"/>
                  </a:cubicBezTo>
                  <a:cubicBezTo>
                    <a:pt x="5555" y="5632"/>
                    <a:pt x="6450" y="4120"/>
                    <a:pt x="7083" y="3287"/>
                  </a:cubicBezTo>
                  <a:cubicBezTo>
                    <a:pt x="7731" y="2453"/>
                    <a:pt x="8348" y="1667"/>
                    <a:pt x="8348" y="1667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02425" y="2829125"/>
              <a:ext cx="94925" cy="86150"/>
            </a:xfrm>
            <a:custGeom>
              <a:avLst/>
              <a:gdLst/>
              <a:ahLst/>
              <a:cxnLst/>
              <a:rect l="l" t="t" r="r" b="b"/>
              <a:pathLst>
                <a:path w="3797" h="3446" extrusionOk="0">
                  <a:moveTo>
                    <a:pt x="2840" y="0"/>
                  </a:moveTo>
                  <a:lnTo>
                    <a:pt x="2439" y="386"/>
                  </a:lnTo>
                  <a:cubicBezTo>
                    <a:pt x="2439" y="386"/>
                    <a:pt x="2358" y="383"/>
                    <a:pt x="2228" y="383"/>
                  </a:cubicBezTo>
                  <a:cubicBezTo>
                    <a:pt x="1793" y="383"/>
                    <a:pt x="813" y="420"/>
                    <a:pt x="587" y="741"/>
                  </a:cubicBezTo>
                  <a:cubicBezTo>
                    <a:pt x="279" y="1142"/>
                    <a:pt x="1" y="2824"/>
                    <a:pt x="124" y="3179"/>
                  </a:cubicBezTo>
                  <a:cubicBezTo>
                    <a:pt x="185" y="3360"/>
                    <a:pt x="592" y="3445"/>
                    <a:pt x="1038" y="3445"/>
                  </a:cubicBezTo>
                  <a:cubicBezTo>
                    <a:pt x="1503" y="3445"/>
                    <a:pt x="2010" y="3352"/>
                    <a:pt x="2207" y="3179"/>
                  </a:cubicBezTo>
                  <a:cubicBezTo>
                    <a:pt x="2207" y="3179"/>
                    <a:pt x="3149" y="3102"/>
                    <a:pt x="3226" y="2423"/>
                  </a:cubicBezTo>
                  <a:cubicBezTo>
                    <a:pt x="3241" y="2130"/>
                    <a:pt x="3288" y="1837"/>
                    <a:pt x="3349" y="1543"/>
                  </a:cubicBezTo>
                  <a:lnTo>
                    <a:pt x="3797" y="1050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6425975" y="2860750"/>
              <a:ext cx="47850" cy="47850"/>
            </a:xfrm>
            <a:custGeom>
              <a:avLst/>
              <a:gdLst/>
              <a:ahLst/>
              <a:cxnLst/>
              <a:rect l="l" t="t" r="r" b="b"/>
              <a:pathLst>
                <a:path w="1914" h="1914" extrusionOk="0">
                  <a:moveTo>
                    <a:pt x="957" y="1"/>
                  </a:moveTo>
                  <a:cubicBezTo>
                    <a:pt x="432" y="1"/>
                    <a:pt x="0" y="433"/>
                    <a:pt x="0" y="957"/>
                  </a:cubicBezTo>
                  <a:cubicBezTo>
                    <a:pt x="0" y="1497"/>
                    <a:pt x="432" y="1914"/>
                    <a:pt x="957" y="1914"/>
                  </a:cubicBezTo>
                  <a:cubicBezTo>
                    <a:pt x="1497" y="1914"/>
                    <a:pt x="1914" y="1497"/>
                    <a:pt x="1914" y="957"/>
                  </a:cubicBezTo>
                  <a:cubicBezTo>
                    <a:pt x="1914" y="433"/>
                    <a:pt x="1497" y="1"/>
                    <a:pt x="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6619625" y="2510100"/>
              <a:ext cx="90675" cy="116525"/>
            </a:xfrm>
            <a:custGeom>
              <a:avLst/>
              <a:gdLst/>
              <a:ahLst/>
              <a:cxnLst/>
              <a:rect l="l" t="t" r="r" b="b"/>
              <a:pathLst>
                <a:path w="3627" h="4661" extrusionOk="0">
                  <a:moveTo>
                    <a:pt x="1250" y="1"/>
                  </a:moveTo>
                  <a:lnTo>
                    <a:pt x="0" y="3519"/>
                  </a:lnTo>
                  <a:lnTo>
                    <a:pt x="2145" y="4661"/>
                  </a:lnTo>
                  <a:lnTo>
                    <a:pt x="3626" y="163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6644300" y="2485625"/>
              <a:ext cx="13925" cy="33775"/>
            </a:xfrm>
            <a:custGeom>
              <a:avLst/>
              <a:gdLst/>
              <a:ahLst/>
              <a:cxnLst/>
              <a:rect l="l" t="t" r="r" b="b"/>
              <a:pathLst>
                <a:path w="557" h="1351" extrusionOk="0">
                  <a:moveTo>
                    <a:pt x="429" y="1"/>
                  </a:moveTo>
                  <a:cubicBezTo>
                    <a:pt x="424" y="1"/>
                    <a:pt x="417" y="8"/>
                    <a:pt x="417" y="8"/>
                  </a:cubicBezTo>
                  <a:lnTo>
                    <a:pt x="1" y="671"/>
                  </a:lnTo>
                  <a:cubicBezTo>
                    <a:pt x="1" y="671"/>
                    <a:pt x="1" y="671"/>
                    <a:pt x="16" y="687"/>
                  </a:cubicBezTo>
                  <a:lnTo>
                    <a:pt x="541" y="1335"/>
                  </a:lnTo>
                  <a:cubicBezTo>
                    <a:pt x="541" y="1350"/>
                    <a:pt x="541" y="1350"/>
                    <a:pt x="556" y="1350"/>
                  </a:cubicBezTo>
                  <a:cubicBezTo>
                    <a:pt x="556" y="1335"/>
                    <a:pt x="556" y="1335"/>
                    <a:pt x="556" y="1335"/>
                  </a:cubicBezTo>
                  <a:lnTo>
                    <a:pt x="525" y="933"/>
                  </a:lnTo>
                  <a:lnTo>
                    <a:pt x="510" y="933"/>
                  </a:lnTo>
                  <a:lnTo>
                    <a:pt x="541" y="1304"/>
                  </a:lnTo>
                  <a:lnTo>
                    <a:pt x="32" y="671"/>
                  </a:lnTo>
                  <a:lnTo>
                    <a:pt x="433" y="23"/>
                  </a:lnTo>
                  <a:cubicBezTo>
                    <a:pt x="433" y="8"/>
                    <a:pt x="433" y="8"/>
                    <a:pt x="433" y="8"/>
                  </a:cubicBezTo>
                  <a:cubicBezTo>
                    <a:pt x="433" y="2"/>
                    <a:pt x="431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6478825" y="2604225"/>
              <a:ext cx="208700" cy="258100"/>
            </a:xfrm>
            <a:custGeom>
              <a:avLst/>
              <a:gdLst/>
              <a:ahLst/>
              <a:cxnLst/>
              <a:rect l="l" t="t" r="r" b="b"/>
              <a:pathLst>
                <a:path w="8348" h="10324" extrusionOk="0">
                  <a:moveTo>
                    <a:pt x="6080" y="1"/>
                  </a:moveTo>
                  <a:cubicBezTo>
                    <a:pt x="6080" y="1"/>
                    <a:pt x="4382" y="2840"/>
                    <a:pt x="4182" y="3087"/>
                  </a:cubicBezTo>
                  <a:cubicBezTo>
                    <a:pt x="3981" y="3334"/>
                    <a:pt x="2207" y="5910"/>
                    <a:pt x="1373" y="7345"/>
                  </a:cubicBezTo>
                  <a:cubicBezTo>
                    <a:pt x="525" y="8765"/>
                    <a:pt x="0" y="9197"/>
                    <a:pt x="0" y="9197"/>
                  </a:cubicBezTo>
                  <a:lnTo>
                    <a:pt x="926" y="10323"/>
                  </a:lnTo>
                  <a:cubicBezTo>
                    <a:pt x="926" y="10323"/>
                    <a:pt x="3348" y="8503"/>
                    <a:pt x="4444" y="7068"/>
                  </a:cubicBezTo>
                  <a:cubicBezTo>
                    <a:pt x="5555" y="5633"/>
                    <a:pt x="6450" y="4120"/>
                    <a:pt x="7083" y="3287"/>
                  </a:cubicBezTo>
                  <a:cubicBezTo>
                    <a:pt x="7731" y="2454"/>
                    <a:pt x="8348" y="1652"/>
                    <a:pt x="8348" y="1652"/>
                  </a:cubicBezTo>
                  <a:lnTo>
                    <a:pt x="608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6408600" y="2834125"/>
              <a:ext cx="95325" cy="89050"/>
            </a:xfrm>
            <a:custGeom>
              <a:avLst/>
              <a:gdLst/>
              <a:ahLst/>
              <a:cxnLst/>
              <a:rect l="l" t="t" r="r" b="b"/>
              <a:pathLst>
                <a:path w="3813" h="3562" extrusionOk="0">
                  <a:moveTo>
                    <a:pt x="2840" y="1"/>
                  </a:moveTo>
                  <a:lnTo>
                    <a:pt x="2439" y="387"/>
                  </a:lnTo>
                  <a:cubicBezTo>
                    <a:pt x="2439" y="387"/>
                    <a:pt x="2357" y="384"/>
                    <a:pt x="2228" y="384"/>
                  </a:cubicBezTo>
                  <a:cubicBezTo>
                    <a:pt x="1792" y="384"/>
                    <a:pt x="813" y="420"/>
                    <a:pt x="587" y="742"/>
                  </a:cubicBezTo>
                  <a:cubicBezTo>
                    <a:pt x="279" y="1143"/>
                    <a:pt x="1" y="2825"/>
                    <a:pt x="124" y="3180"/>
                  </a:cubicBezTo>
                  <a:cubicBezTo>
                    <a:pt x="194" y="3388"/>
                    <a:pt x="585" y="3562"/>
                    <a:pt x="1022" y="3562"/>
                  </a:cubicBezTo>
                  <a:cubicBezTo>
                    <a:pt x="1361" y="3562"/>
                    <a:pt x="1728" y="3456"/>
                    <a:pt x="1991" y="3180"/>
                  </a:cubicBezTo>
                  <a:cubicBezTo>
                    <a:pt x="1991" y="3180"/>
                    <a:pt x="3149" y="3102"/>
                    <a:pt x="3226" y="2408"/>
                  </a:cubicBezTo>
                  <a:cubicBezTo>
                    <a:pt x="3241" y="2130"/>
                    <a:pt x="3287" y="1837"/>
                    <a:pt x="3349" y="1544"/>
                  </a:cubicBezTo>
                  <a:lnTo>
                    <a:pt x="3812" y="1050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6425200" y="2871175"/>
              <a:ext cx="28175" cy="44375"/>
            </a:xfrm>
            <a:custGeom>
              <a:avLst/>
              <a:gdLst/>
              <a:ahLst/>
              <a:cxnLst/>
              <a:rect l="l" t="t" r="r" b="b"/>
              <a:pathLst>
                <a:path w="1127" h="1775" extrusionOk="0">
                  <a:moveTo>
                    <a:pt x="139" y="0"/>
                  </a:moveTo>
                  <a:cubicBezTo>
                    <a:pt x="78" y="340"/>
                    <a:pt x="31" y="664"/>
                    <a:pt x="31" y="1003"/>
                  </a:cubicBezTo>
                  <a:cubicBezTo>
                    <a:pt x="0" y="1219"/>
                    <a:pt x="62" y="1420"/>
                    <a:pt x="201" y="1590"/>
                  </a:cubicBezTo>
                  <a:cubicBezTo>
                    <a:pt x="309" y="1667"/>
                    <a:pt x="448" y="1728"/>
                    <a:pt x="587" y="1744"/>
                  </a:cubicBezTo>
                  <a:lnTo>
                    <a:pt x="633" y="1759"/>
                  </a:lnTo>
                  <a:cubicBezTo>
                    <a:pt x="695" y="1775"/>
                    <a:pt x="741" y="1775"/>
                    <a:pt x="803" y="1775"/>
                  </a:cubicBezTo>
                  <a:cubicBezTo>
                    <a:pt x="926" y="1775"/>
                    <a:pt x="1080" y="1759"/>
                    <a:pt x="1111" y="1698"/>
                  </a:cubicBezTo>
                  <a:cubicBezTo>
                    <a:pt x="1127" y="1698"/>
                    <a:pt x="1111" y="1682"/>
                    <a:pt x="1111" y="1682"/>
                  </a:cubicBezTo>
                  <a:lnTo>
                    <a:pt x="1096" y="1682"/>
                  </a:lnTo>
                  <a:cubicBezTo>
                    <a:pt x="1075" y="1735"/>
                    <a:pt x="924" y="1759"/>
                    <a:pt x="791" y="1759"/>
                  </a:cubicBezTo>
                  <a:cubicBezTo>
                    <a:pt x="730" y="1759"/>
                    <a:pt x="672" y="1754"/>
                    <a:pt x="633" y="1744"/>
                  </a:cubicBezTo>
                  <a:lnTo>
                    <a:pt x="587" y="1728"/>
                  </a:lnTo>
                  <a:cubicBezTo>
                    <a:pt x="463" y="1713"/>
                    <a:pt x="324" y="1651"/>
                    <a:pt x="216" y="1574"/>
                  </a:cubicBezTo>
                  <a:cubicBezTo>
                    <a:pt x="78" y="1420"/>
                    <a:pt x="16" y="1204"/>
                    <a:pt x="47" y="1003"/>
                  </a:cubicBezTo>
                  <a:cubicBezTo>
                    <a:pt x="47" y="679"/>
                    <a:pt x="93" y="340"/>
                    <a:pt x="155" y="16"/>
                  </a:cubicBezTo>
                  <a:cubicBezTo>
                    <a:pt x="170" y="0"/>
                    <a:pt x="155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6417100" y="2878500"/>
              <a:ext cx="20475" cy="44775"/>
            </a:xfrm>
            <a:custGeom>
              <a:avLst/>
              <a:gdLst/>
              <a:ahLst/>
              <a:cxnLst/>
              <a:rect l="l" t="t" r="r" b="b"/>
              <a:pathLst>
                <a:path w="819" h="1791" extrusionOk="0">
                  <a:moveTo>
                    <a:pt x="62" y="0"/>
                  </a:moveTo>
                  <a:cubicBezTo>
                    <a:pt x="62" y="0"/>
                    <a:pt x="47" y="16"/>
                    <a:pt x="47" y="16"/>
                  </a:cubicBezTo>
                  <a:lnTo>
                    <a:pt x="16" y="710"/>
                  </a:lnTo>
                  <a:cubicBezTo>
                    <a:pt x="0" y="942"/>
                    <a:pt x="16" y="1173"/>
                    <a:pt x="93" y="1389"/>
                  </a:cubicBezTo>
                  <a:cubicBezTo>
                    <a:pt x="170" y="1605"/>
                    <a:pt x="556" y="1790"/>
                    <a:pt x="787" y="1790"/>
                  </a:cubicBezTo>
                  <a:lnTo>
                    <a:pt x="803" y="1790"/>
                  </a:lnTo>
                  <a:cubicBezTo>
                    <a:pt x="818" y="1790"/>
                    <a:pt x="818" y="1790"/>
                    <a:pt x="818" y="1775"/>
                  </a:cubicBezTo>
                  <a:lnTo>
                    <a:pt x="787" y="1775"/>
                  </a:lnTo>
                  <a:cubicBezTo>
                    <a:pt x="556" y="1775"/>
                    <a:pt x="185" y="1574"/>
                    <a:pt x="108" y="1374"/>
                  </a:cubicBezTo>
                  <a:cubicBezTo>
                    <a:pt x="47" y="1158"/>
                    <a:pt x="16" y="942"/>
                    <a:pt x="47" y="710"/>
                  </a:cubicBezTo>
                  <a:lnTo>
                    <a:pt x="77" y="16"/>
                  </a:lnTo>
                  <a:cubicBezTo>
                    <a:pt x="77" y="16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6432150" y="2865775"/>
              <a:ext cx="47850" cy="47850"/>
            </a:xfrm>
            <a:custGeom>
              <a:avLst/>
              <a:gdLst/>
              <a:ahLst/>
              <a:cxnLst/>
              <a:rect l="l" t="t" r="r" b="b"/>
              <a:pathLst>
                <a:path w="1914" h="1914" extrusionOk="0">
                  <a:moveTo>
                    <a:pt x="957" y="0"/>
                  </a:moveTo>
                  <a:cubicBezTo>
                    <a:pt x="432" y="0"/>
                    <a:pt x="0" y="432"/>
                    <a:pt x="0" y="957"/>
                  </a:cubicBezTo>
                  <a:cubicBezTo>
                    <a:pt x="0" y="1497"/>
                    <a:pt x="432" y="1914"/>
                    <a:pt x="957" y="1914"/>
                  </a:cubicBezTo>
                  <a:cubicBezTo>
                    <a:pt x="1497" y="1914"/>
                    <a:pt x="1913" y="1497"/>
                    <a:pt x="1913" y="957"/>
                  </a:cubicBezTo>
                  <a:cubicBezTo>
                    <a:pt x="1913" y="432"/>
                    <a:pt x="1497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652800" y="2446075"/>
              <a:ext cx="386150" cy="408300"/>
            </a:xfrm>
            <a:custGeom>
              <a:avLst/>
              <a:gdLst/>
              <a:ahLst/>
              <a:cxnLst/>
              <a:rect l="l" t="t" r="r" b="b"/>
              <a:pathLst>
                <a:path w="15446" h="16332" extrusionOk="0">
                  <a:moveTo>
                    <a:pt x="2068" y="0"/>
                  </a:moveTo>
                  <a:lnTo>
                    <a:pt x="509" y="2269"/>
                  </a:lnTo>
                  <a:cubicBezTo>
                    <a:pt x="509" y="2269"/>
                    <a:pt x="0" y="4614"/>
                    <a:pt x="957" y="6342"/>
                  </a:cubicBezTo>
                  <a:cubicBezTo>
                    <a:pt x="1898" y="8070"/>
                    <a:pt x="3148" y="9104"/>
                    <a:pt x="4089" y="10925"/>
                  </a:cubicBezTo>
                  <a:cubicBezTo>
                    <a:pt x="5030" y="12746"/>
                    <a:pt x="5941" y="16048"/>
                    <a:pt x="5941" y="16048"/>
                  </a:cubicBezTo>
                  <a:cubicBezTo>
                    <a:pt x="5941" y="16048"/>
                    <a:pt x="6755" y="16331"/>
                    <a:pt x="7942" y="16331"/>
                  </a:cubicBezTo>
                  <a:cubicBezTo>
                    <a:pt x="9168" y="16331"/>
                    <a:pt x="10792" y="16029"/>
                    <a:pt x="12329" y="14798"/>
                  </a:cubicBezTo>
                  <a:cubicBezTo>
                    <a:pt x="15353" y="12375"/>
                    <a:pt x="15446" y="12098"/>
                    <a:pt x="15446" y="12098"/>
                  </a:cubicBezTo>
                  <a:cubicBezTo>
                    <a:pt x="15446" y="12098"/>
                    <a:pt x="11727" y="6882"/>
                    <a:pt x="9783" y="4676"/>
                  </a:cubicBezTo>
                  <a:cubicBezTo>
                    <a:pt x="7839" y="2469"/>
                    <a:pt x="5817" y="741"/>
                    <a:pt x="4783" y="401"/>
                  </a:cubicBezTo>
                  <a:cubicBezTo>
                    <a:pt x="3750" y="62"/>
                    <a:pt x="2068" y="0"/>
                    <a:pt x="2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654325" y="2431800"/>
              <a:ext cx="58275" cy="83350"/>
            </a:xfrm>
            <a:custGeom>
              <a:avLst/>
              <a:gdLst/>
              <a:ahLst/>
              <a:cxnLst/>
              <a:rect l="l" t="t" r="r" b="b"/>
              <a:pathLst>
                <a:path w="2331" h="3334" extrusionOk="0">
                  <a:moveTo>
                    <a:pt x="1806" y="0"/>
                  </a:moveTo>
                  <a:cubicBezTo>
                    <a:pt x="1498" y="556"/>
                    <a:pt x="1" y="2531"/>
                    <a:pt x="1" y="2531"/>
                  </a:cubicBezTo>
                  <a:lnTo>
                    <a:pt x="464" y="3333"/>
                  </a:lnTo>
                  <a:lnTo>
                    <a:pt x="2331" y="571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49700" y="2431400"/>
              <a:ext cx="50175" cy="82200"/>
            </a:xfrm>
            <a:custGeom>
              <a:avLst/>
              <a:gdLst/>
              <a:ahLst/>
              <a:cxnLst/>
              <a:rect l="l" t="t" r="r" b="b"/>
              <a:pathLst>
                <a:path w="2007" h="3288" extrusionOk="0">
                  <a:moveTo>
                    <a:pt x="1976" y="1"/>
                  </a:moveTo>
                  <a:lnTo>
                    <a:pt x="1" y="2794"/>
                  </a:lnTo>
                  <a:cubicBezTo>
                    <a:pt x="1" y="2794"/>
                    <a:pt x="1" y="2794"/>
                    <a:pt x="1" y="2809"/>
                  </a:cubicBezTo>
                  <a:lnTo>
                    <a:pt x="479" y="3288"/>
                  </a:lnTo>
                  <a:lnTo>
                    <a:pt x="494" y="3288"/>
                  </a:lnTo>
                  <a:cubicBezTo>
                    <a:pt x="510" y="3288"/>
                    <a:pt x="510" y="3272"/>
                    <a:pt x="494" y="3272"/>
                  </a:cubicBezTo>
                  <a:lnTo>
                    <a:pt x="16" y="2794"/>
                  </a:lnTo>
                  <a:lnTo>
                    <a:pt x="1991" y="16"/>
                  </a:lnTo>
                  <a:cubicBezTo>
                    <a:pt x="2007" y="1"/>
                    <a:pt x="1991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705650" y="2446075"/>
              <a:ext cx="7350" cy="20075"/>
            </a:xfrm>
            <a:custGeom>
              <a:avLst/>
              <a:gdLst/>
              <a:ahLst/>
              <a:cxnLst/>
              <a:rect l="l" t="t" r="r" b="b"/>
              <a:pathLst>
                <a:path w="294" h="803" extrusionOk="0">
                  <a:moveTo>
                    <a:pt x="278" y="0"/>
                  </a:moveTo>
                  <a:cubicBezTo>
                    <a:pt x="201" y="278"/>
                    <a:pt x="123" y="540"/>
                    <a:pt x="0" y="787"/>
                  </a:cubicBezTo>
                  <a:cubicBezTo>
                    <a:pt x="0" y="787"/>
                    <a:pt x="0" y="803"/>
                    <a:pt x="15" y="803"/>
                  </a:cubicBezTo>
                  <a:lnTo>
                    <a:pt x="31" y="803"/>
                  </a:lnTo>
                  <a:cubicBezTo>
                    <a:pt x="139" y="540"/>
                    <a:pt x="232" y="278"/>
                    <a:pt x="293" y="16"/>
                  </a:cubicBezTo>
                  <a:cubicBezTo>
                    <a:pt x="293" y="0"/>
                    <a:pt x="29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633500" y="2469575"/>
              <a:ext cx="156250" cy="206050"/>
            </a:xfrm>
            <a:custGeom>
              <a:avLst/>
              <a:gdLst/>
              <a:ahLst/>
              <a:cxnLst/>
              <a:rect l="l" t="t" r="r" b="b"/>
              <a:pathLst>
                <a:path w="6250" h="8242" extrusionOk="0">
                  <a:moveTo>
                    <a:pt x="3305" y="0"/>
                  </a:moveTo>
                  <a:cubicBezTo>
                    <a:pt x="2132" y="0"/>
                    <a:pt x="1281" y="1329"/>
                    <a:pt x="1281" y="1329"/>
                  </a:cubicBezTo>
                  <a:lnTo>
                    <a:pt x="1" y="5433"/>
                  </a:lnTo>
                  <a:lnTo>
                    <a:pt x="3534" y="8241"/>
                  </a:lnTo>
                  <a:cubicBezTo>
                    <a:pt x="3534" y="8241"/>
                    <a:pt x="5972" y="4044"/>
                    <a:pt x="6080" y="2964"/>
                  </a:cubicBezTo>
                  <a:cubicBezTo>
                    <a:pt x="6250" y="1313"/>
                    <a:pt x="4553" y="32"/>
                    <a:pt x="3364" y="2"/>
                  </a:cubicBezTo>
                  <a:cubicBezTo>
                    <a:pt x="3344" y="1"/>
                    <a:pt x="3325" y="0"/>
                    <a:pt x="3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627725" y="2469725"/>
              <a:ext cx="158550" cy="133750"/>
            </a:xfrm>
            <a:custGeom>
              <a:avLst/>
              <a:gdLst/>
              <a:ahLst/>
              <a:cxnLst/>
              <a:rect l="l" t="t" r="r" b="b"/>
              <a:pathLst>
                <a:path w="6342" h="5350" extrusionOk="0">
                  <a:moveTo>
                    <a:pt x="3327" y="1"/>
                  </a:moveTo>
                  <a:cubicBezTo>
                    <a:pt x="3031" y="1"/>
                    <a:pt x="2754" y="60"/>
                    <a:pt x="2500" y="181"/>
                  </a:cubicBezTo>
                  <a:cubicBezTo>
                    <a:pt x="1991" y="428"/>
                    <a:pt x="1620" y="875"/>
                    <a:pt x="1466" y="1431"/>
                  </a:cubicBezTo>
                  <a:cubicBezTo>
                    <a:pt x="1127" y="2572"/>
                    <a:pt x="16" y="5303"/>
                    <a:pt x="0" y="5334"/>
                  </a:cubicBezTo>
                  <a:cubicBezTo>
                    <a:pt x="0" y="5334"/>
                    <a:pt x="0" y="5334"/>
                    <a:pt x="16" y="5350"/>
                  </a:cubicBezTo>
                  <a:cubicBezTo>
                    <a:pt x="16" y="5350"/>
                    <a:pt x="16" y="5334"/>
                    <a:pt x="31" y="5334"/>
                  </a:cubicBezTo>
                  <a:cubicBezTo>
                    <a:pt x="31" y="5303"/>
                    <a:pt x="1157" y="2572"/>
                    <a:pt x="1497" y="1446"/>
                  </a:cubicBezTo>
                  <a:cubicBezTo>
                    <a:pt x="1636" y="890"/>
                    <a:pt x="2006" y="443"/>
                    <a:pt x="2515" y="196"/>
                  </a:cubicBezTo>
                  <a:cubicBezTo>
                    <a:pt x="2761" y="83"/>
                    <a:pt x="3031" y="28"/>
                    <a:pt x="3323" y="28"/>
                  </a:cubicBezTo>
                  <a:cubicBezTo>
                    <a:pt x="3710" y="28"/>
                    <a:pt x="4134" y="126"/>
                    <a:pt x="4583" y="320"/>
                  </a:cubicBezTo>
                  <a:cubicBezTo>
                    <a:pt x="5246" y="613"/>
                    <a:pt x="5786" y="1168"/>
                    <a:pt x="6064" y="1832"/>
                  </a:cubicBezTo>
                  <a:cubicBezTo>
                    <a:pt x="6203" y="2140"/>
                    <a:pt x="6280" y="2480"/>
                    <a:pt x="6311" y="2804"/>
                  </a:cubicBezTo>
                  <a:cubicBezTo>
                    <a:pt x="6311" y="2819"/>
                    <a:pt x="6327" y="2819"/>
                    <a:pt x="6327" y="2819"/>
                  </a:cubicBezTo>
                  <a:cubicBezTo>
                    <a:pt x="6342" y="2819"/>
                    <a:pt x="6342" y="2819"/>
                    <a:pt x="6342" y="2804"/>
                  </a:cubicBezTo>
                  <a:cubicBezTo>
                    <a:pt x="6311" y="2464"/>
                    <a:pt x="6219" y="2140"/>
                    <a:pt x="6080" y="1832"/>
                  </a:cubicBezTo>
                  <a:cubicBezTo>
                    <a:pt x="5802" y="1153"/>
                    <a:pt x="5262" y="597"/>
                    <a:pt x="4583" y="304"/>
                  </a:cubicBezTo>
                  <a:cubicBezTo>
                    <a:pt x="4137" y="103"/>
                    <a:pt x="3715" y="1"/>
                    <a:pt x="3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720675" y="2566050"/>
              <a:ext cx="57900" cy="108400"/>
            </a:xfrm>
            <a:custGeom>
              <a:avLst/>
              <a:gdLst/>
              <a:ahLst/>
              <a:cxnLst/>
              <a:rect l="l" t="t" r="r" b="b"/>
              <a:pathLst>
                <a:path w="2316" h="4336" extrusionOk="0">
                  <a:moveTo>
                    <a:pt x="2315" y="0"/>
                  </a:moveTo>
                  <a:cubicBezTo>
                    <a:pt x="2300" y="0"/>
                    <a:pt x="2300" y="0"/>
                    <a:pt x="2300" y="15"/>
                  </a:cubicBezTo>
                  <a:cubicBezTo>
                    <a:pt x="1729" y="1435"/>
                    <a:pt x="32" y="4290"/>
                    <a:pt x="16" y="4320"/>
                  </a:cubicBezTo>
                  <a:cubicBezTo>
                    <a:pt x="1" y="4336"/>
                    <a:pt x="1" y="4336"/>
                    <a:pt x="16" y="4336"/>
                  </a:cubicBezTo>
                  <a:lnTo>
                    <a:pt x="32" y="4336"/>
                  </a:lnTo>
                  <a:cubicBezTo>
                    <a:pt x="47" y="4305"/>
                    <a:pt x="1760" y="1450"/>
                    <a:pt x="2315" y="15"/>
                  </a:cubicBezTo>
                  <a:cubicBezTo>
                    <a:pt x="2315" y="15"/>
                    <a:pt x="2315" y="15"/>
                    <a:pt x="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760425" y="2579625"/>
              <a:ext cx="23925" cy="26175"/>
            </a:xfrm>
            <a:custGeom>
              <a:avLst/>
              <a:gdLst/>
              <a:ahLst/>
              <a:cxnLst/>
              <a:rect l="l" t="t" r="r" b="b"/>
              <a:pathLst>
                <a:path w="957" h="1047" extrusionOk="0">
                  <a:moveTo>
                    <a:pt x="949" y="1"/>
                  </a:moveTo>
                  <a:cubicBezTo>
                    <a:pt x="945" y="1"/>
                    <a:pt x="941" y="5"/>
                    <a:pt x="941" y="13"/>
                  </a:cubicBezTo>
                  <a:cubicBezTo>
                    <a:pt x="710" y="244"/>
                    <a:pt x="0" y="1016"/>
                    <a:pt x="0" y="1016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46"/>
                    <a:pt x="0" y="1046"/>
                    <a:pt x="16" y="1046"/>
                  </a:cubicBezTo>
                  <a:cubicBezTo>
                    <a:pt x="16" y="1046"/>
                    <a:pt x="16" y="1046"/>
                    <a:pt x="16" y="1031"/>
                  </a:cubicBezTo>
                  <a:cubicBezTo>
                    <a:pt x="31" y="1031"/>
                    <a:pt x="725" y="259"/>
                    <a:pt x="957" y="28"/>
                  </a:cubicBezTo>
                  <a:cubicBezTo>
                    <a:pt x="957" y="13"/>
                    <a:pt x="957" y="13"/>
                    <a:pt x="957" y="13"/>
                  </a:cubicBezTo>
                  <a:cubicBezTo>
                    <a:pt x="957" y="5"/>
                    <a:pt x="95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632450" y="2591725"/>
              <a:ext cx="97525" cy="68475"/>
            </a:xfrm>
            <a:custGeom>
              <a:avLst/>
              <a:gdLst/>
              <a:ahLst/>
              <a:cxnLst/>
              <a:rect l="l" t="t" r="r" b="b"/>
              <a:pathLst>
                <a:path w="3901" h="2739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lnTo>
                    <a:pt x="3885" y="2738"/>
                  </a:lnTo>
                  <a:lnTo>
                    <a:pt x="3900" y="2738"/>
                  </a:lnTo>
                  <a:cubicBezTo>
                    <a:pt x="3900" y="2738"/>
                    <a:pt x="3900" y="2723"/>
                    <a:pt x="3885" y="2723"/>
                  </a:cubicBezTo>
                  <a:lnTo>
                    <a:pt x="27" y="7"/>
                  </a:ln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771225" y="2594200"/>
              <a:ext cx="136575" cy="218750"/>
            </a:xfrm>
            <a:custGeom>
              <a:avLst/>
              <a:gdLst/>
              <a:ahLst/>
              <a:cxnLst/>
              <a:rect l="l" t="t" r="r" b="b"/>
              <a:pathLst>
                <a:path w="5463" h="8750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cubicBezTo>
                    <a:pt x="46" y="78"/>
                    <a:pt x="4197" y="5740"/>
                    <a:pt x="5447" y="8749"/>
                  </a:cubicBezTo>
                  <a:lnTo>
                    <a:pt x="5462" y="8749"/>
                  </a:lnTo>
                  <a:cubicBezTo>
                    <a:pt x="5462" y="8749"/>
                    <a:pt x="5462" y="8749"/>
                    <a:pt x="5462" y="8734"/>
                  </a:cubicBezTo>
                  <a:cubicBezTo>
                    <a:pt x="4213" y="5725"/>
                    <a:pt x="62" y="62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6680575" y="2461650"/>
              <a:ext cx="159725" cy="44225"/>
            </a:xfrm>
            <a:custGeom>
              <a:avLst/>
              <a:gdLst/>
              <a:ahLst/>
              <a:cxnLst/>
              <a:rect l="l" t="t" r="r" b="b"/>
              <a:pathLst>
                <a:path w="6389" h="1769" extrusionOk="0">
                  <a:moveTo>
                    <a:pt x="2230" y="1"/>
                  </a:moveTo>
                  <a:cubicBezTo>
                    <a:pt x="757" y="1"/>
                    <a:pt x="0" y="704"/>
                    <a:pt x="0" y="704"/>
                  </a:cubicBezTo>
                  <a:cubicBezTo>
                    <a:pt x="380" y="447"/>
                    <a:pt x="884" y="346"/>
                    <a:pt x="1442" y="346"/>
                  </a:cubicBezTo>
                  <a:cubicBezTo>
                    <a:pt x="3533" y="346"/>
                    <a:pt x="6388" y="1769"/>
                    <a:pt x="6388" y="1769"/>
                  </a:cubicBezTo>
                  <a:lnTo>
                    <a:pt x="6357" y="1105"/>
                  </a:lnTo>
                  <a:cubicBezTo>
                    <a:pt x="6357" y="1105"/>
                    <a:pt x="6357" y="1028"/>
                    <a:pt x="3842" y="257"/>
                  </a:cubicBezTo>
                  <a:cubicBezTo>
                    <a:pt x="3234" y="71"/>
                    <a:pt x="2696" y="1"/>
                    <a:pt x="2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6750375" y="2540575"/>
              <a:ext cx="132725" cy="87600"/>
            </a:xfrm>
            <a:custGeom>
              <a:avLst/>
              <a:gdLst/>
              <a:ahLst/>
              <a:cxnLst/>
              <a:rect l="l" t="t" r="r" b="b"/>
              <a:pathLst>
                <a:path w="5309" h="3504" extrusionOk="0">
                  <a:moveTo>
                    <a:pt x="5000" y="1"/>
                  </a:moveTo>
                  <a:cubicBezTo>
                    <a:pt x="5077" y="78"/>
                    <a:pt x="4198" y="973"/>
                    <a:pt x="4121" y="1065"/>
                  </a:cubicBezTo>
                  <a:cubicBezTo>
                    <a:pt x="3288" y="1911"/>
                    <a:pt x="2203" y="2834"/>
                    <a:pt x="967" y="2834"/>
                  </a:cubicBezTo>
                  <a:cubicBezTo>
                    <a:pt x="737" y="2834"/>
                    <a:pt x="503" y="2802"/>
                    <a:pt x="263" y="2732"/>
                  </a:cubicBezTo>
                  <a:lnTo>
                    <a:pt x="16" y="3256"/>
                  </a:lnTo>
                  <a:cubicBezTo>
                    <a:pt x="1" y="3256"/>
                    <a:pt x="418" y="3380"/>
                    <a:pt x="433" y="3380"/>
                  </a:cubicBezTo>
                  <a:cubicBezTo>
                    <a:pt x="772" y="3457"/>
                    <a:pt x="1127" y="3503"/>
                    <a:pt x="1467" y="3503"/>
                  </a:cubicBezTo>
                  <a:cubicBezTo>
                    <a:pt x="1914" y="3488"/>
                    <a:pt x="2362" y="3380"/>
                    <a:pt x="2763" y="3179"/>
                  </a:cubicBezTo>
                  <a:cubicBezTo>
                    <a:pt x="3133" y="2979"/>
                    <a:pt x="3457" y="2716"/>
                    <a:pt x="3735" y="2408"/>
                  </a:cubicBezTo>
                  <a:cubicBezTo>
                    <a:pt x="4136" y="2007"/>
                    <a:pt x="4507" y="1575"/>
                    <a:pt x="4831" y="1096"/>
                  </a:cubicBezTo>
                  <a:cubicBezTo>
                    <a:pt x="4954" y="926"/>
                    <a:pt x="5263" y="602"/>
                    <a:pt x="5293" y="371"/>
                  </a:cubicBezTo>
                  <a:cubicBezTo>
                    <a:pt x="5309" y="232"/>
                    <a:pt x="5108" y="109"/>
                    <a:pt x="5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799000" y="2421175"/>
              <a:ext cx="195600" cy="214325"/>
            </a:xfrm>
            <a:custGeom>
              <a:avLst/>
              <a:gdLst/>
              <a:ahLst/>
              <a:cxnLst/>
              <a:rect l="l" t="t" r="r" b="b"/>
              <a:pathLst>
                <a:path w="7824" h="8573" extrusionOk="0">
                  <a:moveTo>
                    <a:pt x="2649" y="1"/>
                  </a:moveTo>
                  <a:cubicBezTo>
                    <a:pt x="2301" y="1"/>
                    <a:pt x="1952" y="82"/>
                    <a:pt x="1636" y="240"/>
                  </a:cubicBezTo>
                  <a:cubicBezTo>
                    <a:pt x="1265" y="441"/>
                    <a:pt x="926" y="688"/>
                    <a:pt x="648" y="996"/>
                  </a:cubicBezTo>
                  <a:cubicBezTo>
                    <a:pt x="478" y="1197"/>
                    <a:pt x="0" y="1660"/>
                    <a:pt x="46" y="1953"/>
                  </a:cubicBezTo>
                  <a:cubicBezTo>
                    <a:pt x="93" y="2200"/>
                    <a:pt x="602" y="2416"/>
                    <a:pt x="787" y="2570"/>
                  </a:cubicBezTo>
                  <a:cubicBezTo>
                    <a:pt x="1049" y="2786"/>
                    <a:pt x="1312" y="3018"/>
                    <a:pt x="1559" y="3265"/>
                  </a:cubicBezTo>
                  <a:cubicBezTo>
                    <a:pt x="2068" y="3774"/>
                    <a:pt x="2546" y="4314"/>
                    <a:pt x="2994" y="4885"/>
                  </a:cubicBezTo>
                  <a:cubicBezTo>
                    <a:pt x="3889" y="5996"/>
                    <a:pt x="4722" y="7184"/>
                    <a:pt x="5756" y="8171"/>
                  </a:cubicBezTo>
                  <a:cubicBezTo>
                    <a:pt x="5910" y="8326"/>
                    <a:pt x="6080" y="8434"/>
                    <a:pt x="6265" y="8526"/>
                  </a:cubicBezTo>
                  <a:cubicBezTo>
                    <a:pt x="6354" y="8558"/>
                    <a:pt x="6445" y="8572"/>
                    <a:pt x="6535" y="8572"/>
                  </a:cubicBezTo>
                  <a:cubicBezTo>
                    <a:pt x="6974" y="8572"/>
                    <a:pt x="7402" y="8226"/>
                    <a:pt x="7607" y="7816"/>
                  </a:cubicBezTo>
                  <a:cubicBezTo>
                    <a:pt x="7746" y="7539"/>
                    <a:pt x="7823" y="7245"/>
                    <a:pt x="7823" y="6937"/>
                  </a:cubicBezTo>
                  <a:cubicBezTo>
                    <a:pt x="7823" y="5949"/>
                    <a:pt x="7129" y="5132"/>
                    <a:pt x="6527" y="4345"/>
                  </a:cubicBezTo>
                  <a:cubicBezTo>
                    <a:pt x="5972" y="3619"/>
                    <a:pt x="5462" y="2832"/>
                    <a:pt x="5030" y="2030"/>
                  </a:cubicBezTo>
                  <a:cubicBezTo>
                    <a:pt x="4660" y="1351"/>
                    <a:pt x="4305" y="595"/>
                    <a:pt x="3611" y="225"/>
                  </a:cubicBezTo>
                  <a:cubicBezTo>
                    <a:pt x="3310" y="74"/>
                    <a:pt x="2980" y="1"/>
                    <a:pt x="2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803225" y="2419175"/>
              <a:ext cx="27025" cy="33100"/>
            </a:xfrm>
            <a:custGeom>
              <a:avLst/>
              <a:gdLst/>
              <a:ahLst/>
              <a:cxnLst/>
              <a:rect l="l" t="t" r="r" b="b"/>
              <a:pathLst>
                <a:path w="1081" h="1324" extrusionOk="0">
                  <a:moveTo>
                    <a:pt x="375" y="0"/>
                  </a:moveTo>
                  <a:cubicBezTo>
                    <a:pt x="267" y="0"/>
                    <a:pt x="162" y="41"/>
                    <a:pt x="93" y="120"/>
                  </a:cubicBezTo>
                  <a:cubicBezTo>
                    <a:pt x="16" y="243"/>
                    <a:pt x="1" y="397"/>
                    <a:pt x="47" y="536"/>
                  </a:cubicBezTo>
                  <a:cubicBezTo>
                    <a:pt x="124" y="814"/>
                    <a:pt x="248" y="1076"/>
                    <a:pt x="402" y="1323"/>
                  </a:cubicBezTo>
                  <a:lnTo>
                    <a:pt x="479" y="1277"/>
                  </a:lnTo>
                  <a:cubicBezTo>
                    <a:pt x="325" y="1030"/>
                    <a:pt x="217" y="783"/>
                    <a:pt x="140" y="521"/>
                  </a:cubicBezTo>
                  <a:cubicBezTo>
                    <a:pt x="93" y="397"/>
                    <a:pt x="93" y="274"/>
                    <a:pt x="155" y="181"/>
                  </a:cubicBezTo>
                  <a:cubicBezTo>
                    <a:pt x="215" y="122"/>
                    <a:pt x="294" y="88"/>
                    <a:pt x="376" y="88"/>
                  </a:cubicBezTo>
                  <a:cubicBezTo>
                    <a:pt x="421" y="88"/>
                    <a:pt x="466" y="98"/>
                    <a:pt x="510" y="120"/>
                  </a:cubicBezTo>
                  <a:cubicBezTo>
                    <a:pt x="634" y="197"/>
                    <a:pt x="742" y="289"/>
                    <a:pt x="819" y="413"/>
                  </a:cubicBezTo>
                  <a:lnTo>
                    <a:pt x="1004" y="660"/>
                  </a:lnTo>
                  <a:lnTo>
                    <a:pt x="1081" y="598"/>
                  </a:lnTo>
                  <a:lnTo>
                    <a:pt x="896" y="367"/>
                  </a:lnTo>
                  <a:cubicBezTo>
                    <a:pt x="803" y="228"/>
                    <a:pt x="680" y="120"/>
                    <a:pt x="556" y="42"/>
                  </a:cubicBezTo>
                  <a:cubicBezTo>
                    <a:pt x="500" y="14"/>
                    <a:pt x="437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832550" y="2431325"/>
              <a:ext cx="117675" cy="88450"/>
            </a:xfrm>
            <a:custGeom>
              <a:avLst/>
              <a:gdLst/>
              <a:ahLst/>
              <a:cxnLst/>
              <a:rect l="l" t="t" r="r" b="b"/>
              <a:pathLst>
                <a:path w="4707" h="3538" extrusionOk="0">
                  <a:moveTo>
                    <a:pt x="127" y="1"/>
                  </a:moveTo>
                  <a:cubicBezTo>
                    <a:pt x="90" y="1"/>
                    <a:pt x="53" y="2"/>
                    <a:pt x="16" y="4"/>
                  </a:cubicBezTo>
                  <a:cubicBezTo>
                    <a:pt x="1" y="4"/>
                    <a:pt x="1" y="19"/>
                    <a:pt x="1" y="19"/>
                  </a:cubicBezTo>
                  <a:cubicBezTo>
                    <a:pt x="1" y="35"/>
                    <a:pt x="1" y="35"/>
                    <a:pt x="16" y="35"/>
                  </a:cubicBezTo>
                  <a:cubicBezTo>
                    <a:pt x="65" y="30"/>
                    <a:pt x="114" y="28"/>
                    <a:pt x="163" y="28"/>
                  </a:cubicBezTo>
                  <a:cubicBezTo>
                    <a:pt x="631" y="28"/>
                    <a:pt x="1067" y="230"/>
                    <a:pt x="1528" y="621"/>
                  </a:cubicBezTo>
                  <a:cubicBezTo>
                    <a:pt x="1960" y="1022"/>
                    <a:pt x="2330" y="1470"/>
                    <a:pt x="2639" y="1964"/>
                  </a:cubicBezTo>
                  <a:lnTo>
                    <a:pt x="2655" y="1979"/>
                  </a:lnTo>
                  <a:cubicBezTo>
                    <a:pt x="2979" y="2473"/>
                    <a:pt x="3364" y="2936"/>
                    <a:pt x="3796" y="3321"/>
                  </a:cubicBezTo>
                  <a:cubicBezTo>
                    <a:pt x="3920" y="3445"/>
                    <a:pt x="4090" y="3522"/>
                    <a:pt x="4259" y="3537"/>
                  </a:cubicBezTo>
                  <a:cubicBezTo>
                    <a:pt x="4398" y="3537"/>
                    <a:pt x="4537" y="3476"/>
                    <a:pt x="4630" y="3383"/>
                  </a:cubicBezTo>
                  <a:cubicBezTo>
                    <a:pt x="4676" y="3337"/>
                    <a:pt x="4707" y="3275"/>
                    <a:pt x="4707" y="3213"/>
                  </a:cubicBezTo>
                  <a:cubicBezTo>
                    <a:pt x="4707" y="3213"/>
                    <a:pt x="4691" y="3198"/>
                    <a:pt x="4691" y="3198"/>
                  </a:cubicBezTo>
                  <a:cubicBezTo>
                    <a:pt x="4676" y="3198"/>
                    <a:pt x="4676" y="3213"/>
                    <a:pt x="4676" y="3213"/>
                  </a:cubicBezTo>
                  <a:cubicBezTo>
                    <a:pt x="4676" y="3275"/>
                    <a:pt x="4660" y="3321"/>
                    <a:pt x="4614" y="3368"/>
                  </a:cubicBezTo>
                  <a:cubicBezTo>
                    <a:pt x="4522" y="3460"/>
                    <a:pt x="4398" y="3507"/>
                    <a:pt x="4259" y="3522"/>
                  </a:cubicBezTo>
                  <a:cubicBezTo>
                    <a:pt x="4090" y="3507"/>
                    <a:pt x="3935" y="3429"/>
                    <a:pt x="3812" y="3306"/>
                  </a:cubicBezTo>
                  <a:cubicBezTo>
                    <a:pt x="3380" y="2920"/>
                    <a:pt x="2994" y="2457"/>
                    <a:pt x="2670" y="1964"/>
                  </a:cubicBezTo>
                  <a:lnTo>
                    <a:pt x="2655" y="1948"/>
                  </a:lnTo>
                  <a:cubicBezTo>
                    <a:pt x="2346" y="1454"/>
                    <a:pt x="1976" y="1007"/>
                    <a:pt x="1544" y="606"/>
                  </a:cubicBezTo>
                  <a:cubicBezTo>
                    <a:pt x="1070" y="190"/>
                    <a:pt x="611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819825" y="2441050"/>
              <a:ext cx="115750" cy="116925"/>
            </a:xfrm>
            <a:custGeom>
              <a:avLst/>
              <a:gdLst/>
              <a:ahLst/>
              <a:cxnLst/>
              <a:rect l="l" t="t" r="r" b="b"/>
              <a:pathLst>
                <a:path w="4630" h="4677" extrusionOk="0">
                  <a:moveTo>
                    <a:pt x="0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525" y="278"/>
                    <a:pt x="1003" y="587"/>
                    <a:pt x="1435" y="973"/>
                  </a:cubicBezTo>
                  <a:cubicBezTo>
                    <a:pt x="1636" y="1158"/>
                    <a:pt x="1837" y="1359"/>
                    <a:pt x="2006" y="1528"/>
                  </a:cubicBezTo>
                  <a:cubicBezTo>
                    <a:pt x="2948" y="2500"/>
                    <a:pt x="3827" y="3550"/>
                    <a:pt x="4614" y="4661"/>
                  </a:cubicBezTo>
                  <a:cubicBezTo>
                    <a:pt x="4614" y="4676"/>
                    <a:pt x="4614" y="4676"/>
                    <a:pt x="4614" y="4676"/>
                  </a:cubicBezTo>
                  <a:cubicBezTo>
                    <a:pt x="4629" y="4676"/>
                    <a:pt x="4629" y="4661"/>
                    <a:pt x="4629" y="4661"/>
                  </a:cubicBezTo>
                  <a:cubicBezTo>
                    <a:pt x="3842" y="3534"/>
                    <a:pt x="2963" y="2485"/>
                    <a:pt x="2022" y="1513"/>
                  </a:cubicBezTo>
                  <a:cubicBezTo>
                    <a:pt x="1852" y="1343"/>
                    <a:pt x="1651" y="1143"/>
                    <a:pt x="1451" y="957"/>
                  </a:cubicBezTo>
                  <a:cubicBezTo>
                    <a:pt x="1019" y="572"/>
                    <a:pt x="525" y="2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902375" y="2532700"/>
              <a:ext cx="63550" cy="48400"/>
            </a:xfrm>
            <a:custGeom>
              <a:avLst/>
              <a:gdLst/>
              <a:ahLst/>
              <a:cxnLst/>
              <a:rect l="l" t="t" r="r" b="b"/>
              <a:pathLst>
                <a:path w="2542" h="1936" extrusionOk="0">
                  <a:moveTo>
                    <a:pt x="2528" y="1"/>
                  </a:moveTo>
                  <a:cubicBezTo>
                    <a:pt x="2525" y="1"/>
                    <a:pt x="2520" y="3"/>
                    <a:pt x="2516" y="7"/>
                  </a:cubicBezTo>
                  <a:cubicBezTo>
                    <a:pt x="1744" y="717"/>
                    <a:pt x="911" y="1365"/>
                    <a:pt x="16" y="1920"/>
                  </a:cubicBezTo>
                  <a:cubicBezTo>
                    <a:pt x="0" y="1920"/>
                    <a:pt x="0" y="1920"/>
                    <a:pt x="16" y="1936"/>
                  </a:cubicBezTo>
                  <a:cubicBezTo>
                    <a:pt x="911" y="1380"/>
                    <a:pt x="1759" y="732"/>
                    <a:pt x="2531" y="23"/>
                  </a:cubicBezTo>
                  <a:cubicBezTo>
                    <a:pt x="2542" y="12"/>
                    <a:pt x="2537" y="1"/>
                    <a:pt x="2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944425" y="2505350"/>
              <a:ext cx="12750" cy="15200"/>
            </a:xfrm>
            <a:custGeom>
              <a:avLst/>
              <a:gdLst/>
              <a:ahLst/>
              <a:cxnLst/>
              <a:rect l="l" t="t" r="r" b="b"/>
              <a:pathLst>
                <a:path w="510" h="608" extrusionOk="0">
                  <a:moveTo>
                    <a:pt x="122" y="0"/>
                  </a:moveTo>
                  <a:cubicBezTo>
                    <a:pt x="112" y="0"/>
                    <a:pt x="102" y="2"/>
                    <a:pt x="93" y="6"/>
                  </a:cubicBezTo>
                  <a:cubicBezTo>
                    <a:pt x="0" y="52"/>
                    <a:pt x="47" y="206"/>
                    <a:pt x="93" y="268"/>
                  </a:cubicBezTo>
                  <a:cubicBezTo>
                    <a:pt x="170" y="391"/>
                    <a:pt x="278" y="499"/>
                    <a:pt x="386" y="576"/>
                  </a:cubicBezTo>
                  <a:cubicBezTo>
                    <a:pt x="401" y="592"/>
                    <a:pt x="432" y="607"/>
                    <a:pt x="463" y="607"/>
                  </a:cubicBezTo>
                  <a:cubicBezTo>
                    <a:pt x="479" y="592"/>
                    <a:pt x="509" y="576"/>
                    <a:pt x="509" y="546"/>
                  </a:cubicBezTo>
                  <a:cubicBezTo>
                    <a:pt x="509" y="515"/>
                    <a:pt x="509" y="499"/>
                    <a:pt x="494" y="468"/>
                  </a:cubicBezTo>
                  <a:cubicBezTo>
                    <a:pt x="448" y="360"/>
                    <a:pt x="386" y="252"/>
                    <a:pt x="324" y="144"/>
                  </a:cubicBezTo>
                  <a:cubicBezTo>
                    <a:pt x="284" y="90"/>
                    <a:pt x="195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806700" y="2476925"/>
              <a:ext cx="34350" cy="27800"/>
            </a:xfrm>
            <a:custGeom>
              <a:avLst/>
              <a:gdLst/>
              <a:ahLst/>
              <a:cxnLst/>
              <a:rect l="l" t="t" r="r" b="b"/>
              <a:pathLst>
                <a:path w="1374" h="1112" extrusionOk="0">
                  <a:moveTo>
                    <a:pt x="1" y="1"/>
                  </a:moveTo>
                  <a:cubicBezTo>
                    <a:pt x="1" y="16"/>
                    <a:pt x="1" y="16"/>
                    <a:pt x="1" y="32"/>
                  </a:cubicBezTo>
                  <a:cubicBezTo>
                    <a:pt x="16" y="32"/>
                    <a:pt x="1173" y="896"/>
                    <a:pt x="1359" y="1112"/>
                  </a:cubicBezTo>
                  <a:lnTo>
                    <a:pt x="1374" y="1112"/>
                  </a:lnTo>
                  <a:cubicBezTo>
                    <a:pt x="1374" y="1096"/>
                    <a:pt x="1374" y="1096"/>
                    <a:pt x="1374" y="1096"/>
                  </a:cubicBezTo>
                  <a:cubicBezTo>
                    <a:pt x="1189" y="880"/>
                    <a:pt x="62" y="47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873450" y="2542900"/>
              <a:ext cx="8900" cy="10425"/>
            </a:xfrm>
            <a:custGeom>
              <a:avLst/>
              <a:gdLst/>
              <a:ahLst/>
              <a:cxnLst/>
              <a:rect l="l" t="t" r="r" b="b"/>
              <a:pathLst>
                <a:path w="356" h="417" extrusionOk="0">
                  <a:moveTo>
                    <a:pt x="0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340" y="417"/>
                  </a:lnTo>
                  <a:lnTo>
                    <a:pt x="355" y="417"/>
                  </a:lnTo>
                  <a:cubicBezTo>
                    <a:pt x="355" y="417"/>
                    <a:pt x="355" y="401"/>
                    <a:pt x="355" y="40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38"/>
          <p:cNvGrpSpPr/>
          <p:nvPr/>
        </p:nvGrpSpPr>
        <p:grpSpPr>
          <a:xfrm>
            <a:off x="2553463" y="1140127"/>
            <a:ext cx="1899834" cy="1937376"/>
            <a:chOff x="4711300" y="2264100"/>
            <a:chExt cx="1262600" cy="1287550"/>
          </a:xfrm>
        </p:grpSpPr>
        <p:sp>
          <p:nvSpPr>
            <p:cNvPr id="1947" name="Google Shape;1947;p38"/>
            <p:cNvSpPr/>
            <p:nvPr/>
          </p:nvSpPr>
          <p:spPr>
            <a:xfrm>
              <a:off x="5343550" y="2867700"/>
              <a:ext cx="181325" cy="435150"/>
            </a:xfrm>
            <a:custGeom>
              <a:avLst/>
              <a:gdLst/>
              <a:ahLst/>
              <a:cxnLst/>
              <a:rect l="l" t="t" r="r" b="b"/>
              <a:pathLst>
                <a:path w="7253" h="17406" extrusionOk="0">
                  <a:moveTo>
                    <a:pt x="1482" y="0"/>
                  </a:moveTo>
                  <a:cubicBezTo>
                    <a:pt x="1482" y="0"/>
                    <a:pt x="864" y="7283"/>
                    <a:pt x="818" y="8950"/>
                  </a:cubicBezTo>
                  <a:cubicBezTo>
                    <a:pt x="772" y="10616"/>
                    <a:pt x="0" y="16866"/>
                    <a:pt x="0" y="16866"/>
                  </a:cubicBezTo>
                  <a:lnTo>
                    <a:pt x="2207" y="17406"/>
                  </a:lnTo>
                  <a:lnTo>
                    <a:pt x="7253" y="47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343550" y="2867700"/>
              <a:ext cx="181325" cy="435150"/>
            </a:xfrm>
            <a:custGeom>
              <a:avLst/>
              <a:gdLst/>
              <a:ahLst/>
              <a:cxnLst/>
              <a:rect l="l" t="t" r="r" b="b"/>
              <a:pathLst>
                <a:path w="7253" h="17406" extrusionOk="0">
                  <a:moveTo>
                    <a:pt x="1482" y="0"/>
                  </a:moveTo>
                  <a:cubicBezTo>
                    <a:pt x="1482" y="0"/>
                    <a:pt x="864" y="7283"/>
                    <a:pt x="818" y="8950"/>
                  </a:cubicBezTo>
                  <a:cubicBezTo>
                    <a:pt x="772" y="10616"/>
                    <a:pt x="0" y="16866"/>
                    <a:pt x="0" y="16866"/>
                  </a:cubicBezTo>
                  <a:lnTo>
                    <a:pt x="2207" y="17406"/>
                  </a:lnTo>
                  <a:lnTo>
                    <a:pt x="7253" y="47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225900" y="3343725"/>
              <a:ext cx="172050" cy="96075"/>
            </a:xfrm>
            <a:custGeom>
              <a:avLst/>
              <a:gdLst/>
              <a:ahLst/>
              <a:cxnLst/>
              <a:rect l="l" t="t" r="r" b="b"/>
              <a:pathLst>
                <a:path w="6882" h="3843" extrusionOk="0">
                  <a:moveTo>
                    <a:pt x="6496" y="0"/>
                  </a:moveTo>
                  <a:cubicBezTo>
                    <a:pt x="6496" y="0"/>
                    <a:pt x="5115" y="339"/>
                    <a:pt x="4269" y="339"/>
                  </a:cubicBezTo>
                  <a:cubicBezTo>
                    <a:pt x="4002" y="339"/>
                    <a:pt x="3788" y="305"/>
                    <a:pt x="3688" y="216"/>
                  </a:cubicBezTo>
                  <a:cubicBezTo>
                    <a:pt x="3688" y="216"/>
                    <a:pt x="3518" y="340"/>
                    <a:pt x="3271" y="494"/>
                  </a:cubicBezTo>
                  <a:cubicBezTo>
                    <a:pt x="3256" y="509"/>
                    <a:pt x="3241" y="525"/>
                    <a:pt x="3225" y="525"/>
                  </a:cubicBezTo>
                  <a:cubicBezTo>
                    <a:pt x="3163" y="571"/>
                    <a:pt x="3086" y="617"/>
                    <a:pt x="3024" y="664"/>
                  </a:cubicBezTo>
                  <a:cubicBezTo>
                    <a:pt x="3009" y="679"/>
                    <a:pt x="2994" y="679"/>
                    <a:pt x="2978" y="695"/>
                  </a:cubicBezTo>
                  <a:cubicBezTo>
                    <a:pt x="2886" y="741"/>
                    <a:pt x="2808" y="803"/>
                    <a:pt x="2716" y="864"/>
                  </a:cubicBezTo>
                  <a:cubicBezTo>
                    <a:pt x="2700" y="864"/>
                    <a:pt x="2685" y="880"/>
                    <a:pt x="2670" y="880"/>
                  </a:cubicBezTo>
                  <a:cubicBezTo>
                    <a:pt x="2392" y="1065"/>
                    <a:pt x="2099" y="1250"/>
                    <a:pt x="1914" y="1358"/>
                  </a:cubicBezTo>
                  <a:cubicBezTo>
                    <a:pt x="1790" y="1420"/>
                    <a:pt x="1636" y="1481"/>
                    <a:pt x="1466" y="1559"/>
                  </a:cubicBezTo>
                  <a:cubicBezTo>
                    <a:pt x="1451" y="1574"/>
                    <a:pt x="1435" y="1574"/>
                    <a:pt x="1420" y="1589"/>
                  </a:cubicBezTo>
                  <a:cubicBezTo>
                    <a:pt x="818" y="1852"/>
                    <a:pt x="77" y="2191"/>
                    <a:pt x="31" y="2592"/>
                  </a:cubicBezTo>
                  <a:cubicBezTo>
                    <a:pt x="0" y="2994"/>
                    <a:pt x="309" y="3426"/>
                    <a:pt x="587" y="3673"/>
                  </a:cubicBezTo>
                  <a:cubicBezTo>
                    <a:pt x="602" y="3688"/>
                    <a:pt x="617" y="3703"/>
                    <a:pt x="633" y="3703"/>
                  </a:cubicBezTo>
                  <a:cubicBezTo>
                    <a:pt x="695" y="3750"/>
                    <a:pt x="756" y="3796"/>
                    <a:pt x="833" y="3827"/>
                  </a:cubicBezTo>
                  <a:cubicBezTo>
                    <a:pt x="859" y="3838"/>
                    <a:pt x="899" y="3843"/>
                    <a:pt x="949" y="3843"/>
                  </a:cubicBezTo>
                  <a:cubicBezTo>
                    <a:pt x="1469" y="3843"/>
                    <a:pt x="3180" y="3314"/>
                    <a:pt x="3827" y="3271"/>
                  </a:cubicBezTo>
                  <a:cubicBezTo>
                    <a:pt x="4537" y="3225"/>
                    <a:pt x="6357" y="2793"/>
                    <a:pt x="6728" y="2592"/>
                  </a:cubicBezTo>
                  <a:cubicBezTo>
                    <a:pt x="6820" y="2546"/>
                    <a:pt x="6867" y="2376"/>
                    <a:pt x="6867" y="2145"/>
                  </a:cubicBezTo>
                  <a:lnTo>
                    <a:pt x="6882" y="2083"/>
                  </a:lnTo>
                  <a:cubicBezTo>
                    <a:pt x="6851" y="1574"/>
                    <a:pt x="6774" y="1049"/>
                    <a:pt x="6651" y="556"/>
                  </a:cubicBezTo>
                  <a:cubicBezTo>
                    <a:pt x="6651" y="540"/>
                    <a:pt x="6651" y="540"/>
                    <a:pt x="6651" y="540"/>
                  </a:cubicBezTo>
                  <a:cubicBezTo>
                    <a:pt x="6604" y="355"/>
                    <a:pt x="6558" y="170"/>
                    <a:pt x="6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240550" y="3395800"/>
              <a:ext cx="157400" cy="40525"/>
            </a:xfrm>
            <a:custGeom>
              <a:avLst/>
              <a:gdLst/>
              <a:ahLst/>
              <a:cxnLst/>
              <a:rect l="l" t="t" r="r" b="b"/>
              <a:pathLst>
                <a:path w="6296" h="1621" extrusionOk="0">
                  <a:moveTo>
                    <a:pt x="6296" y="0"/>
                  </a:moveTo>
                  <a:cubicBezTo>
                    <a:pt x="6281" y="0"/>
                    <a:pt x="6203" y="108"/>
                    <a:pt x="5602" y="340"/>
                  </a:cubicBezTo>
                  <a:cubicBezTo>
                    <a:pt x="5586" y="340"/>
                    <a:pt x="5571" y="355"/>
                    <a:pt x="5555" y="355"/>
                  </a:cubicBezTo>
                  <a:cubicBezTo>
                    <a:pt x="5447" y="401"/>
                    <a:pt x="5308" y="448"/>
                    <a:pt x="5139" y="509"/>
                  </a:cubicBezTo>
                  <a:cubicBezTo>
                    <a:pt x="4614" y="679"/>
                    <a:pt x="3318" y="941"/>
                    <a:pt x="2145" y="1173"/>
                  </a:cubicBezTo>
                  <a:cubicBezTo>
                    <a:pt x="2130" y="1188"/>
                    <a:pt x="2114" y="1188"/>
                    <a:pt x="2099" y="1188"/>
                  </a:cubicBezTo>
                  <a:cubicBezTo>
                    <a:pt x="1111" y="1389"/>
                    <a:pt x="217" y="1543"/>
                    <a:pt x="1" y="1590"/>
                  </a:cubicBezTo>
                  <a:cubicBezTo>
                    <a:pt x="16" y="1605"/>
                    <a:pt x="31" y="1605"/>
                    <a:pt x="47" y="1620"/>
                  </a:cubicBezTo>
                  <a:cubicBezTo>
                    <a:pt x="649" y="1512"/>
                    <a:pt x="4198" y="864"/>
                    <a:pt x="5154" y="540"/>
                  </a:cubicBezTo>
                  <a:cubicBezTo>
                    <a:pt x="5941" y="278"/>
                    <a:pt x="6203" y="124"/>
                    <a:pt x="6281" y="62"/>
                  </a:cubicBezTo>
                  <a:lnTo>
                    <a:pt x="6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261000" y="3382300"/>
              <a:ext cx="33575" cy="44000"/>
            </a:xfrm>
            <a:custGeom>
              <a:avLst/>
              <a:gdLst/>
              <a:ahLst/>
              <a:cxnLst/>
              <a:rect l="l" t="t" r="r" b="b"/>
              <a:pathLst>
                <a:path w="1343" h="1760" extrusionOk="0">
                  <a:moveTo>
                    <a:pt x="31" y="0"/>
                  </a:moveTo>
                  <a:lnTo>
                    <a:pt x="0" y="46"/>
                  </a:lnTo>
                  <a:cubicBezTo>
                    <a:pt x="16" y="46"/>
                    <a:pt x="803" y="509"/>
                    <a:pt x="1296" y="1759"/>
                  </a:cubicBezTo>
                  <a:lnTo>
                    <a:pt x="1343" y="1744"/>
                  </a:lnTo>
                  <a:cubicBezTo>
                    <a:pt x="849" y="478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374025" y="3356450"/>
              <a:ext cx="18525" cy="48250"/>
            </a:xfrm>
            <a:custGeom>
              <a:avLst/>
              <a:gdLst/>
              <a:ahLst/>
              <a:cxnLst/>
              <a:rect l="l" t="t" r="r" b="b"/>
              <a:pathLst>
                <a:path w="741" h="1930" extrusionOk="0">
                  <a:moveTo>
                    <a:pt x="695" y="0"/>
                  </a:moveTo>
                  <a:cubicBezTo>
                    <a:pt x="695" y="16"/>
                    <a:pt x="0" y="1080"/>
                    <a:pt x="216" y="1929"/>
                  </a:cubicBezTo>
                  <a:lnTo>
                    <a:pt x="263" y="1914"/>
                  </a:lnTo>
                  <a:cubicBezTo>
                    <a:pt x="47" y="1096"/>
                    <a:pt x="726" y="47"/>
                    <a:pt x="741" y="31"/>
                  </a:cubicBezTo>
                  <a:lnTo>
                    <a:pt x="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292625" y="3364925"/>
              <a:ext cx="20850" cy="19700"/>
            </a:xfrm>
            <a:custGeom>
              <a:avLst/>
              <a:gdLst/>
              <a:ahLst/>
              <a:cxnLst/>
              <a:rect l="l" t="t" r="r" b="b"/>
              <a:pathLst>
                <a:path w="834" h="788" extrusionOk="0">
                  <a:moveTo>
                    <a:pt x="47" y="1"/>
                  </a:moveTo>
                  <a:cubicBezTo>
                    <a:pt x="31" y="16"/>
                    <a:pt x="16" y="32"/>
                    <a:pt x="1" y="32"/>
                  </a:cubicBezTo>
                  <a:cubicBezTo>
                    <a:pt x="340" y="186"/>
                    <a:pt x="618" y="448"/>
                    <a:pt x="788" y="772"/>
                  </a:cubicBezTo>
                  <a:cubicBezTo>
                    <a:pt x="788" y="772"/>
                    <a:pt x="803" y="788"/>
                    <a:pt x="818" y="788"/>
                  </a:cubicBezTo>
                  <a:cubicBezTo>
                    <a:pt x="818" y="788"/>
                    <a:pt x="818" y="772"/>
                    <a:pt x="818" y="772"/>
                  </a:cubicBezTo>
                  <a:cubicBezTo>
                    <a:pt x="834" y="772"/>
                    <a:pt x="834" y="757"/>
                    <a:pt x="834" y="741"/>
                  </a:cubicBezTo>
                  <a:cubicBezTo>
                    <a:pt x="664" y="417"/>
                    <a:pt x="386" y="17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5300350" y="3360300"/>
              <a:ext cx="18925" cy="18550"/>
            </a:xfrm>
            <a:custGeom>
              <a:avLst/>
              <a:gdLst/>
              <a:ahLst/>
              <a:cxnLst/>
              <a:rect l="l" t="t" r="r" b="b"/>
              <a:pathLst>
                <a:path w="757" h="742" extrusionOk="0">
                  <a:moveTo>
                    <a:pt x="46" y="1"/>
                  </a:moveTo>
                  <a:cubicBezTo>
                    <a:pt x="31" y="16"/>
                    <a:pt x="16" y="16"/>
                    <a:pt x="0" y="32"/>
                  </a:cubicBezTo>
                  <a:cubicBezTo>
                    <a:pt x="293" y="186"/>
                    <a:pt x="540" y="433"/>
                    <a:pt x="710" y="726"/>
                  </a:cubicBezTo>
                  <a:cubicBezTo>
                    <a:pt x="710" y="741"/>
                    <a:pt x="725" y="741"/>
                    <a:pt x="725" y="741"/>
                  </a:cubicBezTo>
                  <a:lnTo>
                    <a:pt x="741" y="741"/>
                  </a:lnTo>
                  <a:cubicBezTo>
                    <a:pt x="756" y="726"/>
                    <a:pt x="756" y="710"/>
                    <a:pt x="741" y="710"/>
                  </a:cubicBezTo>
                  <a:cubicBezTo>
                    <a:pt x="587" y="402"/>
                    <a:pt x="340" y="170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306525" y="335605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46" y="1"/>
                  </a:moveTo>
                  <a:cubicBezTo>
                    <a:pt x="31" y="16"/>
                    <a:pt x="16" y="32"/>
                    <a:pt x="0" y="32"/>
                  </a:cubicBezTo>
                  <a:cubicBezTo>
                    <a:pt x="278" y="186"/>
                    <a:pt x="509" y="418"/>
                    <a:pt x="664" y="695"/>
                  </a:cubicBezTo>
                  <a:cubicBezTo>
                    <a:pt x="664" y="711"/>
                    <a:pt x="664" y="711"/>
                    <a:pt x="679" y="711"/>
                  </a:cubicBezTo>
                  <a:lnTo>
                    <a:pt x="694" y="711"/>
                  </a:lnTo>
                  <a:cubicBezTo>
                    <a:pt x="694" y="711"/>
                    <a:pt x="710" y="695"/>
                    <a:pt x="694" y="680"/>
                  </a:cubicBezTo>
                  <a:cubicBezTo>
                    <a:pt x="540" y="402"/>
                    <a:pt x="324" y="17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5318075" y="3290475"/>
              <a:ext cx="77575" cy="69550"/>
            </a:xfrm>
            <a:custGeom>
              <a:avLst/>
              <a:gdLst/>
              <a:ahLst/>
              <a:cxnLst/>
              <a:rect l="l" t="t" r="r" b="b"/>
              <a:pathLst>
                <a:path w="3103" h="2782" extrusionOk="0">
                  <a:moveTo>
                    <a:pt x="1220" y="1"/>
                  </a:moveTo>
                  <a:cubicBezTo>
                    <a:pt x="1220" y="1"/>
                    <a:pt x="942" y="1281"/>
                    <a:pt x="526" y="1729"/>
                  </a:cubicBezTo>
                  <a:cubicBezTo>
                    <a:pt x="124" y="2176"/>
                    <a:pt x="1" y="2346"/>
                    <a:pt x="1" y="2346"/>
                  </a:cubicBezTo>
                  <a:cubicBezTo>
                    <a:pt x="1" y="2346"/>
                    <a:pt x="921" y="2781"/>
                    <a:pt x="1711" y="2781"/>
                  </a:cubicBezTo>
                  <a:cubicBezTo>
                    <a:pt x="1802" y="2781"/>
                    <a:pt x="1891" y="2775"/>
                    <a:pt x="1976" y="2763"/>
                  </a:cubicBezTo>
                  <a:cubicBezTo>
                    <a:pt x="2362" y="2716"/>
                    <a:pt x="2670" y="2470"/>
                    <a:pt x="2809" y="2130"/>
                  </a:cubicBezTo>
                  <a:lnTo>
                    <a:pt x="3102" y="464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458875" y="2943700"/>
              <a:ext cx="282025" cy="347950"/>
            </a:xfrm>
            <a:custGeom>
              <a:avLst/>
              <a:gdLst/>
              <a:ahLst/>
              <a:cxnLst/>
              <a:rect l="l" t="t" r="r" b="b"/>
              <a:pathLst>
                <a:path w="11281" h="13918" extrusionOk="0">
                  <a:moveTo>
                    <a:pt x="587" y="0"/>
                  </a:moveTo>
                  <a:lnTo>
                    <a:pt x="1" y="463"/>
                  </a:lnTo>
                  <a:lnTo>
                    <a:pt x="10571" y="13779"/>
                  </a:lnTo>
                  <a:cubicBezTo>
                    <a:pt x="10642" y="13869"/>
                    <a:pt x="10756" y="13917"/>
                    <a:pt x="10869" y="13917"/>
                  </a:cubicBezTo>
                  <a:cubicBezTo>
                    <a:pt x="10950" y="13917"/>
                    <a:pt x="11031" y="13892"/>
                    <a:pt x="11095" y="13841"/>
                  </a:cubicBezTo>
                  <a:cubicBezTo>
                    <a:pt x="11250" y="13702"/>
                    <a:pt x="11280" y="13471"/>
                    <a:pt x="11157" y="13316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475475" y="2953725"/>
              <a:ext cx="6200" cy="23550"/>
            </a:xfrm>
            <a:custGeom>
              <a:avLst/>
              <a:gdLst/>
              <a:ahLst/>
              <a:cxnLst/>
              <a:rect l="l" t="t" r="r" b="b"/>
              <a:pathLst>
                <a:path w="248" h="942" extrusionOk="0">
                  <a:moveTo>
                    <a:pt x="247" y="0"/>
                  </a:moveTo>
                  <a:cubicBezTo>
                    <a:pt x="232" y="0"/>
                    <a:pt x="232" y="16"/>
                    <a:pt x="232" y="16"/>
                  </a:cubicBezTo>
                  <a:lnTo>
                    <a:pt x="0" y="926"/>
                  </a:lnTo>
                  <a:cubicBezTo>
                    <a:pt x="0" y="926"/>
                    <a:pt x="16" y="926"/>
                    <a:pt x="16" y="942"/>
                  </a:cubicBezTo>
                  <a:cubicBezTo>
                    <a:pt x="31" y="942"/>
                    <a:pt x="31" y="926"/>
                    <a:pt x="31" y="926"/>
                  </a:cubicBezTo>
                  <a:lnTo>
                    <a:pt x="247" y="16"/>
                  </a:lnTo>
                  <a:cubicBezTo>
                    <a:pt x="247" y="16"/>
                    <a:pt x="247" y="16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5441925" y="3281225"/>
              <a:ext cx="300525" cy="24700"/>
            </a:xfrm>
            <a:custGeom>
              <a:avLst/>
              <a:gdLst/>
              <a:ahLst/>
              <a:cxnLst/>
              <a:rect l="l" t="t" r="r" b="b"/>
              <a:pathLst>
                <a:path w="12021" h="988" extrusionOk="0">
                  <a:moveTo>
                    <a:pt x="15" y="0"/>
                  </a:moveTo>
                  <a:lnTo>
                    <a:pt x="0" y="772"/>
                  </a:lnTo>
                  <a:lnTo>
                    <a:pt x="12005" y="988"/>
                  </a:lnTo>
                  <a:lnTo>
                    <a:pt x="12020" y="2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5327725" y="3334625"/>
              <a:ext cx="132350" cy="48850"/>
            </a:xfrm>
            <a:custGeom>
              <a:avLst/>
              <a:gdLst/>
              <a:ahLst/>
              <a:cxnLst/>
              <a:rect l="l" t="t" r="r" b="b"/>
              <a:pathLst>
                <a:path w="5294" h="1954" extrusionOk="0">
                  <a:moveTo>
                    <a:pt x="4801" y="0"/>
                  </a:moveTo>
                  <a:cubicBezTo>
                    <a:pt x="4775" y="0"/>
                    <a:pt x="4748" y="3"/>
                    <a:pt x="4722" y="9"/>
                  </a:cubicBezTo>
                  <a:lnTo>
                    <a:pt x="649" y="842"/>
                  </a:lnTo>
                  <a:cubicBezTo>
                    <a:pt x="263" y="920"/>
                    <a:pt x="1" y="1305"/>
                    <a:pt x="78" y="1707"/>
                  </a:cubicBezTo>
                  <a:lnTo>
                    <a:pt x="140" y="1953"/>
                  </a:lnTo>
                  <a:lnTo>
                    <a:pt x="5293" y="904"/>
                  </a:lnTo>
                  <a:lnTo>
                    <a:pt x="5170" y="318"/>
                  </a:lnTo>
                  <a:cubicBezTo>
                    <a:pt x="5143" y="130"/>
                    <a:pt x="4976" y="0"/>
                    <a:pt x="4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5387125" y="3291825"/>
              <a:ext cx="12375" cy="62725"/>
            </a:xfrm>
            <a:custGeom>
              <a:avLst/>
              <a:gdLst/>
              <a:ahLst/>
              <a:cxnLst/>
              <a:rect l="l" t="t" r="r" b="b"/>
              <a:pathLst>
                <a:path w="495" h="2509" extrusionOk="0">
                  <a:moveTo>
                    <a:pt x="56" y="0"/>
                  </a:moveTo>
                  <a:cubicBezTo>
                    <a:pt x="30" y="0"/>
                    <a:pt x="1" y="20"/>
                    <a:pt x="1" y="55"/>
                  </a:cubicBezTo>
                  <a:lnTo>
                    <a:pt x="402" y="2477"/>
                  </a:lnTo>
                  <a:cubicBezTo>
                    <a:pt x="402" y="2493"/>
                    <a:pt x="433" y="2508"/>
                    <a:pt x="448" y="2508"/>
                  </a:cubicBezTo>
                  <a:lnTo>
                    <a:pt x="464" y="2508"/>
                  </a:lnTo>
                  <a:cubicBezTo>
                    <a:pt x="479" y="2508"/>
                    <a:pt x="495" y="2493"/>
                    <a:pt x="495" y="2462"/>
                  </a:cubicBezTo>
                  <a:lnTo>
                    <a:pt x="94" y="39"/>
                  </a:lnTo>
                  <a:cubicBezTo>
                    <a:pt x="94" y="12"/>
                    <a:pt x="76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5395625" y="2890850"/>
              <a:ext cx="100325" cy="327525"/>
            </a:xfrm>
            <a:custGeom>
              <a:avLst/>
              <a:gdLst/>
              <a:ahLst/>
              <a:cxnLst/>
              <a:rect l="l" t="t" r="r" b="b"/>
              <a:pathLst>
                <a:path w="4013" h="13101" extrusionOk="0">
                  <a:moveTo>
                    <a:pt x="3272" y="0"/>
                  </a:moveTo>
                  <a:lnTo>
                    <a:pt x="0" y="12915"/>
                  </a:lnTo>
                  <a:lnTo>
                    <a:pt x="741" y="13100"/>
                  </a:lnTo>
                  <a:lnTo>
                    <a:pt x="4012" y="185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5079700" y="2872700"/>
              <a:ext cx="77175" cy="165525"/>
            </a:xfrm>
            <a:custGeom>
              <a:avLst/>
              <a:gdLst/>
              <a:ahLst/>
              <a:cxnLst/>
              <a:rect l="l" t="t" r="r" b="b"/>
              <a:pathLst>
                <a:path w="3087" h="6621" extrusionOk="0">
                  <a:moveTo>
                    <a:pt x="1991" y="1"/>
                  </a:moveTo>
                  <a:lnTo>
                    <a:pt x="0" y="6235"/>
                  </a:lnTo>
                  <a:lnTo>
                    <a:pt x="1250" y="6621"/>
                  </a:lnTo>
                  <a:lnTo>
                    <a:pt x="2932" y="1313"/>
                  </a:lnTo>
                  <a:cubicBezTo>
                    <a:pt x="3086" y="803"/>
                    <a:pt x="2808" y="263"/>
                    <a:pt x="2299" y="94"/>
                  </a:cubicBezTo>
                  <a:lnTo>
                    <a:pt x="1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4979400" y="3027025"/>
              <a:ext cx="131175" cy="301475"/>
            </a:xfrm>
            <a:custGeom>
              <a:avLst/>
              <a:gdLst/>
              <a:ahLst/>
              <a:cxnLst/>
              <a:rect l="l" t="t" r="r" b="b"/>
              <a:pathLst>
                <a:path w="5247" h="12059" extrusionOk="0">
                  <a:moveTo>
                    <a:pt x="4028" y="0"/>
                  </a:moveTo>
                  <a:lnTo>
                    <a:pt x="124" y="11187"/>
                  </a:lnTo>
                  <a:cubicBezTo>
                    <a:pt x="0" y="11526"/>
                    <a:pt x="170" y="11897"/>
                    <a:pt x="510" y="12020"/>
                  </a:cubicBezTo>
                  <a:cubicBezTo>
                    <a:pt x="581" y="12046"/>
                    <a:pt x="654" y="12058"/>
                    <a:pt x="726" y="12058"/>
                  </a:cubicBezTo>
                  <a:cubicBezTo>
                    <a:pt x="994" y="12058"/>
                    <a:pt x="1245" y="11887"/>
                    <a:pt x="1343" y="11619"/>
                  </a:cubicBezTo>
                  <a:lnTo>
                    <a:pt x="5247" y="432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4822000" y="3019700"/>
              <a:ext cx="404700" cy="183625"/>
            </a:xfrm>
            <a:custGeom>
              <a:avLst/>
              <a:gdLst/>
              <a:ahLst/>
              <a:cxnLst/>
              <a:rect l="l" t="t" r="r" b="b"/>
              <a:pathLst>
                <a:path w="16188" h="7345" extrusionOk="0">
                  <a:moveTo>
                    <a:pt x="5690" y="1"/>
                  </a:moveTo>
                  <a:cubicBezTo>
                    <a:pt x="4361" y="1"/>
                    <a:pt x="3202" y="204"/>
                    <a:pt x="2346" y="447"/>
                  </a:cubicBezTo>
                  <a:cubicBezTo>
                    <a:pt x="1482" y="694"/>
                    <a:pt x="1" y="1281"/>
                    <a:pt x="171" y="2407"/>
                  </a:cubicBezTo>
                  <a:lnTo>
                    <a:pt x="464" y="3441"/>
                  </a:lnTo>
                  <a:cubicBezTo>
                    <a:pt x="464" y="3441"/>
                    <a:pt x="3280" y="1956"/>
                    <a:pt x="6459" y="1956"/>
                  </a:cubicBezTo>
                  <a:cubicBezTo>
                    <a:pt x="7182" y="1956"/>
                    <a:pt x="7925" y="2033"/>
                    <a:pt x="8657" y="2222"/>
                  </a:cubicBezTo>
                  <a:cubicBezTo>
                    <a:pt x="12191" y="3132"/>
                    <a:pt x="14798" y="7345"/>
                    <a:pt x="14798" y="7345"/>
                  </a:cubicBezTo>
                  <a:cubicBezTo>
                    <a:pt x="15878" y="7113"/>
                    <a:pt x="16187" y="6388"/>
                    <a:pt x="15693" y="5524"/>
                  </a:cubicBezTo>
                  <a:cubicBezTo>
                    <a:pt x="14521" y="3394"/>
                    <a:pt x="13132" y="2469"/>
                    <a:pt x="13132" y="2469"/>
                  </a:cubicBezTo>
                  <a:cubicBezTo>
                    <a:pt x="10595" y="568"/>
                    <a:pt x="7906" y="1"/>
                    <a:pt x="5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4975925" y="3065975"/>
              <a:ext cx="3100" cy="469475"/>
            </a:xfrm>
            <a:custGeom>
              <a:avLst/>
              <a:gdLst/>
              <a:ahLst/>
              <a:cxnLst/>
              <a:rect l="l" t="t" r="r" b="b"/>
              <a:pathLst>
                <a:path w="124" h="18779" extrusionOk="0">
                  <a:moveTo>
                    <a:pt x="0" y="0"/>
                  </a:moveTo>
                  <a:lnTo>
                    <a:pt x="0" y="18779"/>
                  </a:lnTo>
                  <a:lnTo>
                    <a:pt x="124" y="1877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4741000" y="3297425"/>
              <a:ext cx="472950" cy="3100"/>
            </a:xfrm>
            <a:custGeom>
              <a:avLst/>
              <a:gdLst/>
              <a:ahLst/>
              <a:cxnLst/>
              <a:rect l="l" t="t" r="r" b="b"/>
              <a:pathLst>
                <a:path w="18918" h="124" extrusionOk="0">
                  <a:moveTo>
                    <a:pt x="1" y="1"/>
                  </a:moveTo>
                  <a:lnTo>
                    <a:pt x="1" y="124"/>
                  </a:lnTo>
                  <a:lnTo>
                    <a:pt x="18918" y="124"/>
                  </a:lnTo>
                  <a:lnTo>
                    <a:pt x="18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4826250" y="3113025"/>
              <a:ext cx="298975" cy="369575"/>
            </a:xfrm>
            <a:custGeom>
              <a:avLst/>
              <a:gdLst/>
              <a:ahLst/>
              <a:cxnLst/>
              <a:rect l="l" t="t" r="r" b="b"/>
              <a:pathLst>
                <a:path w="11959" h="14783" extrusionOk="0">
                  <a:moveTo>
                    <a:pt x="11882" y="1"/>
                  </a:moveTo>
                  <a:lnTo>
                    <a:pt x="1" y="14721"/>
                  </a:lnTo>
                  <a:lnTo>
                    <a:pt x="93" y="14783"/>
                  </a:lnTo>
                  <a:lnTo>
                    <a:pt x="11959" y="63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4826250" y="3115350"/>
              <a:ext cx="302450" cy="367250"/>
            </a:xfrm>
            <a:custGeom>
              <a:avLst/>
              <a:gdLst/>
              <a:ahLst/>
              <a:cxnLst/>
              <a:rect l="l" t="t" r="r" b="b"/>
              <a:pathLst>
                <a:path w="12098" h="14690" extrusionOk="0">
                  <a:moveTo>
                    <a:pt x="93" y="1"/>
                  </a:moveTo>
                  <a:lnTo>
                    <a:pt x="1" y="78"/>
                  </a:lnTo>
                  <a:lnTo>
                    <a:pt x="12005" y="14690"/>
                  </a:lnTo>
                  <a:lnTo>
                    <a:pt x="12098" y="1462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4892550" y="3226800"/>
              <a:ext cx="167100" cy="144200"/>
            </a:xfrm>
            <a:custGeom>
              <a:avLst/>
              <a:gdLst/>
              <a:ahLst/>
              <a:cxnLst/>
              <a:rect l="l" t="t" r="r" b="b"/>
              <a:pathLst>
                <a:path w="6684" h="5768" extrusionOk="0">
                  <a:moveTo>
                    <a:pt x="3389" y="1"/>
                  </a:moveTo>
                  <a:cubicBezTo>
                    <a:pt x="1550" y="1"/>
                    <a:pt x="1" y="1830"/>
                    <a:pt x="666" y="3813"/>
                  </a:cubicBezTo>
                  <a:cubicBezTo>
                    <a:pt x="1100" y="5099"/>
                    <a:pt x="2248" y="5768"/>
                    <a:pt x="3400" y="5768"/>
                  </a:cubicBezTo>
                  <a:cubicBezTo>
                    <a:pt x="4418" y="5768"/>
                    <a:pt x="5438" y="5246"/>
                    <a:pt x="5974" y="4168"/>
                  </a:cubicBezTo>
                  <a:cubicBezTo>
                    <a:pt x="6684" y="2748"/>
                    <a:pt x="6097" y="1020"/>
                    <a:pt x="4678" y="310"/>
                  </a:cubicBezTo>
                  <a:cubicBezTo>
                    <a:pt x="4249" y="97"/>
                    <a:pt x="3811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4932050" y="3260450"/>
              <a:ext cx="89425" cy="77075"/>
            </a:xfrm>
            <a:custGeom>
              <a:avLst/>
              <a:gdLst/>
              <a:ahLst/>
              <a:cxnLst/>
              <a:rect l="l" t="t" r="r" b="b"/>
              <a:pathLst>
                <a:path w="3577" h="3083" extrusionOk="0">
                  <a:moveTo>
                    <a:pt x="1809" y="0"/>
                  </a:moveTo>
                  <a:cubicBezTo>
                    <a:pt x="831" y="0"/>
                    <a:pt x="0" y="982"/>
                    <a:pt x="351" y="2035"/>
                  </a:cubicBezTo>
                  <a:cubicBezTo>
                    <a:pt x="589" y="2725"/>
                    <a:pt x="1208" y="3082"/>
                    <a:pt x="1825" y="3082"/>
                  </a:cubicBezTo>
                  <a:cubicBezTo>
                    <a:pt x="2367" y="3082"/>
                    <a:pt x="2909" y="2806"/>
                    <a:pt x="3190" y="2236"/>
                  </a:cubicBezTo>
                  <a:cubicBezTo>
                    <a:pt x="3576" y="1464"/>
                    <a:pt x="3268" y="538"/>
                    <a:pt x="2496" y="168"/>
                  </a:cubicBezTo>
                  <a:cubicBezTo>
                    <a:pt x="2268" y="52"/>
                    <a:pt x="2034" y="0"/>
                    <a:pt x="1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4711300" y="3059150"/>
              <a:ext cx="511925" cy="492500"/>
            </a:xfrm>
            <a:custGeom>
              <a:avLst/>
              <a:gdLst/>
              <a:ahLst/>
              <a:cxnLst/>
              <a:rect l="l" t="t" r="r" b="b"/>
              <a:pathLst>
                <a:path w="20477" h="19700" extrusionOk="0">
                  <a:moveTo>
                    <a:pt x="10616" y="459"/>
                  </a:moveTo>
                  <a:cubicBezTo>
                    <a:pt x="15801" y="459"/>
                    <a:pt x="19998" y="4671"/>
                    <a:pt x="20013" y="9840"/>
                  </a:cubicBezTo>
                  <a:cubicBezTo>
                    <a:pt x="20013" y="13636"/>
                    <a:pt x="17714" y="17061"/>
                    <a:pt x="14212" y="18512"/>
                  </a:cubicBezTo>
                  <a:cubicBezTo>
                    <a:pt x="13047" y="18999"/>
                    <a:pt x="11822" y="19236"/>
                    <a:pt x="10608" y="19236"/>
                  </a:cubicBezTo>
                  <a:cubicBezTo>
                    <a:pt x="8170" y="19236"/>
                    <a:pt x="5773" y="18283"/>
                    <a:pt x="3981" y="16491"/>
                  </a:cubicBezTo>
                  <a:cubicBezTo>
                    <a:pt x="1297" y="13806"/>
                    <a:pt x="494" y="9763"/>
                    <a:pt x="1945" y="6260"/>
                  </a:cubicBezTo>
                  <a:cubicBezTo>
                    <a:pt x="3410" y="2742"/>
                    <a:pt x="6821" y="459"/>
                    <a:pt x="10616" y="459"/>
                  </a:cubicBezTo>
                  <a:close/>
                  <a:moveTo>
                    <a:pt x="10627" y="1"/>
                  </a:moveTo>
                  <a:cubicBezTo>
                    <a:pt x="8064" y="1"/>
                    <a:pt x="5546" y="1003"/>
                    <a:pt x="3657" y="2881"/>
                  </a:cubicBezTo>
                  <a:cubicBezTo>
                    <a:pt x="849" y="5705"/>
                    <a:pt x="0" y="9933"/>
                    <a:pt x="1528" y="13621"/>
                  </a:cubicBezTo>
                  <a:cubicBezTo>
                    <a:pt x="3056" y="17293"/>
                    <a:pt x="6635" y="19700"/>
                    <a:pt x="10616" y="19700"/>
                  </a:cubicBezTo>
                  <a:cubicBezTo>
                    <a:pt x="16063" y="19685"/>
                    <a:pt x="20461" y="15287"/>
                    <a:pt x="20476" y="9840"/>
                  </a:cubicBezTo>
                  <a:cubicBezTo>
                    <a:pt x="20476" y="5859"/>
                    <a:pt x="18069" y="2279"/>
                    <a:pt x="14397" y="752"/>
                  </a:cubicBezTo>
                  <a:cubicBezTo>
                    <a:pt x="13176" y="246"/>
                    <a:pt x="11896" y="1"/>
                    <a:pt x="10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5574600" y="3021775"/>
              <a:ext cx="399300" cy="181550"/>
            </a:xfrm>
            <a:custGeom>
              <a:avLst/>
              <a:gdLst/>
              <a:ahLst/>
              <a:cxnLst/>
              <a:rect l="l" t="t" r="r" b="b"/>
              <a:pathLst>
                <a:path w="15972" h="7262" extrusionOk="0">
                  <a:moveTo>
                    <a:pt x="6015" y="0"/>
                  </a:moveTo>
                  <a:cubicBezTo>
                    <a:pt x="4688" y="0"/>
                    <a:pt x="3525" y="232"/>
                    <a:pt x="2624" y="488"/>
                  </a:cubicBezTo>
                  <a:cubicBezTo>
                    <a:pt x="2022" y="658"/>
                    <a:pt x="1035" y="1244"/>
                    <a:pt x="448" y="1753"/>
                  </a:cubicBezTo>
                  <a:cubicBezTo>
                    <a:pt x="124" y="2031"/>
                    <a:pt x="1" y="2463"/>
                    <a:pt x="124" y="2864"/>
                  </a:cubicBezTo>
                  <a:lnTo>
                    <a:pt x="263" y="3358"/>
                  </a:lnTo>
                  <a:cubicBezTo>
                    <a:pt x="263" y="3358"/>
                    <a:pt x="3079" y="1873"/>
                    <a:pt x="6250" y="1873"/>
                  </a:cubicBezTo>
                  <a:cubicBezTo>
                    <a:pt x="6972" y="1873"/>
                    <a:pt x="7712" y="1950"/>
                    <a:pt x="8441" y="2139"/>
                  </a:cubicBezTo>
                  <a:cubicBezTo>
                    <a:pt x="11990" y="3049"/>
                    <a:pt x="14582" y="7262"/>
                    <a:pt x="14582" y="7262"/>
                  </a:cubicBezTo>
                  <a:cubicBezTo>
                    <a:pt x="15678" y="7030"/>
                    <a:pt x="15971" y="6305"/>
                    <a:pt x="15493" y="5441"/>
                  </a:cubicBezTo>
                  <a:cubicBezTo>
                    <a:pt x="14320" y="3311"/>
                    <a:pt x="12916" y="2386"/>
                    <a:pt x="12916" y="2386"/>
                  </a:cubicBezTo>
                  <a:cubicBezTo>
                    <a:pt x="10469" y="546"/>
                    <a:pt x="8050" y="0"/>
                    <a:pt x="6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5723525" y="3065975"/>
              <a:ext cx="2725" cy="469475"/>
            </a:xfrm>
            <a:custGeom>
              <a:avLst/>
              <a:gdLst/>
              <a:ahLst/>
              <a:cxnLst/>
              <a:rect l="l" t="t" r="r" b="b"/>
              <a:pathLst>
                <a:path w="109" h="18779" extrusionOk="0">
                  <a:moveTo>
                    <a:pt x="0" y="0"/>
                  </a:moveTo>
                  <a:lnTo>
                    <a:pt x="0" y="18779"/>
                  </a:lnTo>
                  <a:lnTo>
                    <a:pt x="108" y="1877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5488600" y="3297425"/>
              <a:ext cx="472550" cy="3100"/>
            </a:xfrm>
            <a:custGeom>
              <a:avLst/>
              <a:gdLst/>
              <a:ahLst/>
              <a:cxnLst/>
              <a:rect l="l" t="t" r="r" b="b"/>
              <a:pathLst>
                <a:path w="18902" h="124" extrusionOk="0">
                  <a:moveTo>
                    <a:pt x="0" y="1"/>
                  </a:moveTo>
                  <a:lnTo>
                    <a:pt x="0" y="124"/>
                  </a:lnTo>
                  <a:lnTo>
                    <a:pt x="18902" y="124"/>
                  </a:lnTo>
                  <a:lnTo>
                    <a:pt x="1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5573850" y="3113025"/>
              <a:ext cx="298975" cy="369575"/>
            </a:xfrm>
            <a:custGeom>
              <a:avLst/>
              <a:gdLst/>
              <a:ahLst/>
              <a:cxnLst/>
              <a:rect l="l" t="t" r="r" b="b"/>
              <a:pathLst>
                <a:path w="11959" h="14783" extrusionOk="0">
                  <a:moveTo>
                    <a:pt x="11866" y="1"/>
                  </a:moveTo>
                  <a:lnTo>
                    <a:pt x="0" y="14721"/>
                  </a:lnTo>
                  <a:lnTo>
                    <a:pt x="93" y="14783"/>
                  </a:lnTo>
                  <a:lnTo>
                    <a:pt x="11958" y="63"/>
                  </a:lnTo>
                  <a:lnTo>
                    <a:pt x="11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5573850" y="3115350"/>
              <a:ext cx="302050" cy="367250"/>
            </a:xfrm>
            <a:custGeom>
              <a:avLst/>
              <a:gdLst/>
              <a:ahLst/>
              <a:cxnLst/>
              <a:rect l="l" t="t" r="r" b="b"/>
              <a:pathLst>
                <a:path w="12082" h="14690" extrusionOk="0">
                  <a:moveTo>
                    <a:pt x="93" y="1"/>
                  </a:moveTo>
                  <a:lnTo>
                    <a:pt x="0" y="78"/>
                  </a:lnTo>
                  <a:lnTo>
                    <a:pt x="12005" y="14690"/>
                  </a:lnTo>
                  <a:lnTo>
                    <a:pt x="12082" y="1462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5639750" y="3226725"/>
              <a:ext cx="164025" cy="144500"/>
            </a:xfrm>
            <a:custGeom>
              <a:avLst/>
              <a:gdLst/>
              <a:ahLst/>
              <a:cxnLst/>
              <a:rect l="l" t="t" r="r" b="b"/>
              <a:pathLst>
                <a:path w="6561" h="5780" extrusionOk="0">
                  <a:moveTo>
                    <a:pt x="3422" y="1"/>
                  </a:moveTo>
                  <a:cubicBezTo>
                    <a:pt x="1604" y="1"/>
                    <a:pt x="1" y="1797"/>
                    <a:pt x="682" y="3816"/>
                  </a:cubicBezTo>
                  <a:cubicBezTo>
                    <a:pt x="1115" y="5124"/>
                    <a:pt x="2258" y="5780"/>
                    <a:pt x="3404" y="5780"/>
                  </a:cubicBezTo>
                  <a:cubicBezTo>
                    <a:pt x="4542" y="5780"/>
                    <a:pt x="5682" y="5131"/>
                    <a:pt x="6128" y="3831"/>
                  </a:cubicBezTo>
                  <a:cubicBezTo>
                    <a:pt x="6560" y="2597"/>
                    <a:pt x="6098" y="1224"/>
                    <a:pt x="5017" y="499"/>
                  </a:cubicBezTo>
                  <a:cubicBezTo>
                    <a:pt x="4502" y="154"/>
                    <a:pt x="3953" y="1"/>
                    <a:pt x="3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5678900" y="3260400"/>
              <a:ext cx="87850" cy="77275"/>
            </a:xfrm>
            <a:custGeom>
              <a:avLst/>
              <a:gdLst/>
              <a:ahLst/>
              <a:cxnLst/>
              <a:rect l="l" t="t" r="r" b="b"/>
              <a:pathLst>
                <a:path w="3514" h="3091" extrusionOk="0">
                  <a:moveTo>
                    <a:pt x="1837" y="1"/>
                  </a:moveTo>
                  <a:cubicBezTo>
                    <a:pt x="856" y="1"/>
                    <a:pt x="0" y="991"/>
                    <a:pt x="396" y="2083"/>
                  </a:cubicBezTo>
                  <a:cubicBezTo>
                    <a:pt x="644" y="2759"/>
                    <a:pt x="1242" y="3091"/>
                    <a:pt x="1839" y="3091"/>
                  </a:cubicBezTo>
                  <a:cubicBezTo>
                    <a:pt x="2469" y="3091"/>
                    <a:pt x="3099" y="2720"/>
                    <a:pt x="3313" y="1991"/>
                  </a:cubicBezTo>
                  <a:cubicBezTo>
                    <a:pt x="3513" y="1327"/>
                    <a:pt x="3251" y="633"/>
                    <a:pt x="2680" y="263"/>
                  </a:cubicBezTo>
                  <a:cubicBezTo>
                    <a:pt x="2406" y="81"/>
                    <a:pt x="2116" y="1"/>
                    <a:pt x="1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5458875" y="3059150"/>
              <a:ext cx="511550" cy="492500"/>
            </a:xfrm>
            <a:custGeom>
              <a:avLst/>
              <a:gdLst/>
              <a:ahLst/>
              <a:cxnLst/>
              <a:rect l="l" t="t" r="r" b="b"/>
              <a:pathLst>
                <a:path w="20462" h="19700" extrusionOk="0">
                  <a:moveTo>
                    <a:pt x="10617" y="459"/>
                  </a:moveTo>
                  <a:cubicBezTo>
                    <a:pt x="15801" y="459"/>
                    <a:pt x="19998" y="4671"/>
                    <a:pt x="19998" y="9840"/>
                  </a:cubicBezTo>
                  <a:cubicBezTo>
                    <a:pt x="19998" y="13636"/>
                    <a:pt x="17715" y="17061"/>
                    <a:pt x="14212" y="18512"/>
                  </a:cubicBezTo>
                  <a:cubicBezTo>
                    <a:pt x="13047" y="18999"/>
                    <a:pt x="11823" y="19236"/>
                    <a:pt x="10609" y="19236"/>
                  </a:cubicBezTo>
                  <a:cubicBezTo>
                    <a:pt x="8171" y="19236"/>
                    <a:pt x="5774" y="18283"/>
                    <a:pt x="3982" y="16491"/>
                  </a:cubicBezTo>
                  <a:cubicBezTo>
                    <a:pt x="1297" y="13806"/>
                    <a:pt x="495" y="9763"/>
                    <a:pt x="1945" y="6260"/>
                  </a:cubicBezTo>
                  <a:cubicBezTo>
                    <a:pt x="3396" y="2742"/>
                    <a:pt x="6821" y="459"/>
                    <a:pt x="10617" y="459"/>
                  </a:cubicBezTo>
                  <a:close/>
                  <a:moveTo>
                    <a:pt x="10620" y="1"/>
                  </a:moveTo>
                  <a:cubicBezTo>
                    <a:pt x="8057" y="1"/>
                    <a:pt x="5537" y="1003"/>
                    <a:pt x="3658" y="2881"/>
                  </a:cubicBezTo>
                  <a:cubicBezTo>
                    <a:pt x="834" y="5705"/>
                    <a:pt x="1" y="9933"/>
                    <a:pt x="1513" y="13621"/>
                  </a:cubicBezTo>
                  <a:cubicBezTo>
                    <a:pt x="3041" y="17293"/>
                    <a:pt x="6636" y="19700"/>
                    <a:pt x="10617" y="19700"/>
                  </a:cubicBezTo>
                  <a:cubicBezTo>
                    <a:pt x="16048" y="19685"/>
                    <a:pt x="20461" y="15287"/>
                    <a:pt x="20461" y="9840"/>
                  </a:cubicBezTo>
                  <a:cubicBezTo>
                    <a:pt x="20461" y="5859"/>
                    <a:pt x="18070" y="2279"/>
                    <a:pt x="14382" y="752"/>
                  </a:cubicBezTo>
                  <a:cubicBezTo>
                    <a:pt x="13166" y="246"/>
                    <a:pt x="11888" y="1"/>
                    <a:pt x="10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5370550" y="3266575"/>
              <a:ext cx="31275" cy="26425"/>
            </a:xfrm>
            <a:custGeom>
              <a:avLst/>
              <a:gdLst/>
              <a:ahLst/>
              <a:cxnLst/>
              <a:rect l="l" t="t" r="r" b="b"/>
              <a:pathLst>
                <a:path w="1251" h="1057" extrusionOk="0">
                  <a:moveTo>
                    <a:pt x="710" y="0"/>
                  </a:moveTo>
                  <a:cubicBezTo>
                    <a:pt x="247" y="0"/>
                    <a:pt x="0" y="571"/>
                    <a:pt x="340" y="895"/>
                  </a:cubicBezTo>
                  <a:cubicBezTo>
                    <a:pt x="451" y="1006"/>
                    <a:pt x="587" y="1056"/>
                    <a:pt x="720" y="1056"/>
                  </a:cubicBezTo>
                  <a:cubicBezTo>
                    <a:pt x="992" y="1056"/>
                    <a:pt x="1250" y="846"/>
                    <a:pt x="1250" y="525"/>
                  </a:cubicBezTo>
                  <a:cubicBezTo>
                    <a:pt x="1250" y="232"/>
                    <a:pt x="1003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5292625" y="3209475"/>
              <a:ext cx="163575" cy="140175"/>
            </a:xfrm>
            <a:custGeom>
              <a:avLst/>
              <a:gdLst/>
              <a:ahLst/>
              <a:cxnLst/>
              <a:rect l="l" t="t" r="r" b="b"/>
              <a:pathLst>
                <a:path w="6543" h="5607" extrusionOk="0">
                  <a:moveTo>
                    <a:pt x="3721" y="691"/>
                  </a:moveTo>
                  <a:cubicBezTo>
                    <a:pt x="4809" y="691"/>
                    <a:pt x="5849" y="1534"/>
                    <a:pt x="5849" y="2809"/>
                  </a:cubicBezTo>
                  <a:cubicBezTo>
                    <a:pt x="5849" y="3966"/>
                    <a:pt x="4907" y="4907"/>
                    <a:pt x="3735" y="4907"/>
                  </a:cubicBezTo>
                  <a:cubicBezTo>
                    <a:pt x="3728" y="4907"/>
                    <a:pt x="3722" y="4907"/>
                    <a:pt x="3716" y="4907"/>
                  </a:cubicBezTo>
                  <a:cubicBezTo>
                    <a:pt x="1861" y="4907"/>
                    <a:pt x="915" y="2635"/>
                    <a:pt x="2238" y="1312"/>
                  </a:cubicBezTo>
                  <a:cubicBezTo>
                    <a:pt x="2672" y="883"/>
                    <a:pt x="3202" y="691"/>
                    <a:pt x="3721" y="691"/>
                  </a:cubicBezTo>
                  <a:close/>
                  <a:moveTo>
                    <a:pt x="3735" y="0"/>
                  </a:moveTo>
                  <a:cubicBezTo>
                    <a:pt x="1250" y="0"/>
                    <a:pt x="1" y="3009"/>
                    <a:pt x="1760" y="4784"/>
                  </a:cubicBezTo>
                  <a:cubicBezTo>
                    <a:pt x="2328" y="5352"/>
                    <a:pt x="3028" y="5606"/>
                    <a:pt x="3716" y="5606"/>
                  </a:cubicBezTo>
                  <a:cubicBezTo>
                    <a:pt x="5157" y="5606"/>
                    <a:pt x="6543" y="4490"/>
                    <a:pt x="6543" y="2809"/>
                  </a:cubicBezTo>
                  <a:cubicBezTo>
                    <a:pt x="6543" y="1250"/>
                    <a:pt x="5293" y="0"/>
                    <a:pt x="3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5354725" y="3224900"/>
              <a:ext cx="69475" cy="109575"/>
            </a:xfrm>
            <a:custGeom>
              <a:avLst/>
              <a:gdLst/>
              <a:ahLst/>
              <a:cxnLst/>
              <a:rect l="l" t="t" r="r" b="b"/>
              <a:pathLst>
                <a:path w="2779" h="4383" extrusionOk="0">
                  <a:moveTo>
                    <a:pt x="263" y="1"/>
                  </a:moveTo>
                  <a:lnTo>
                    <a:pt x="1" y="155"/>
                  </a:lnTo>
                  <a:lnTo>
                    <a:pt x="2516" y="4383"/>
                  </a:lnTo>
                  <a:lnTo>
                    <a:pt x="2778" y="421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5340850" y="3234550"/>
              <a:ext cx="91050" cy="96450"/>
            </a:xfrm>
            <a:custGeom>
              <a:avLst/>
              <a:gdLst/>
              <a:ahLst/>
              <a:cxnLst/>
              <a:rect l="l" t="t" r="r" b="b"/>
              <a:pathLst>
                <a:path w="3642" h="3858" extrusionOk="0">
                  <a:moveTo>
                    <a:pt x="3410" y="0"/>
                  </a:moveTo>
                  <a:lnTo>
                    <a:pt x="0" y="3642"/>
                  </a:lnTo>
                  <a:lnTo>
                    <a:pt x="216" y="3858"/>
                  </a:lnTo>
                  <a:lnTo>
                    <a:pt x="3642" y="216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5325425" y="3275450"/>
              <a:ext cx="125375" cy="8125"/>
            </a:xfrm>
            <a:custGeom>
              <a:avLst/>
              <a:gdLst/>
              <a:ahLst/>
              <a:cxnLst/>
              <a:rect l="l" t="t" r="r" b="b"/>
              <a:pathLst>
                <a:path w="5015" h="325" extrusionOk="0">
                  <a:moveTo>
                    <a:pt x="0" y="0"/>
                  </a:moveTo>
                  <a:lnTo>
                    <a:pt x="0" y="324"/>
                  </a:lnTo>
                  <a:lnTo>
                    <a:pt x="5015" y="324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5312300" y="3191450"/>
              <a:ext cx="104575" cy="106375"/>
            </a:xfrm>
            <a:custGeom>
              <a:avLst/>
              <a:gdLst/>
              <a:ahLst/>
              <a:cxnLst/>
              <a:rect l="l" t="t" r="r" b="b"/>
              <a:pathLst>
                <a:path w="4183" h="4255" extrusionOk="0">
                  <a:moveTo>
                    <a:pt x="3488" y="0"/>
                  </a:moveTo>
                  <a:cubicBezTo>
                    <a:pt x="3387" y="0"/>
                    <a:pt x="3287" y="35"/>
                    <a:pt x="3210" y="104"/>
                  </a:cubicBezTo>
                  <a:lnTo>
                    <a:pt x="278" y="3051"/>
                  </a:lnTo>
                  <a:cubicBezTo>
                    <a:pt x="1" y="3329"/>
                    <a:pt x="1" y="3792"/>
                    <a:pt x="278" y="4085"/>
                  </a:cubicBezTo>
                  <a:lnTo>
                    <a:pt x="463" y="4255"/>
                  </a:lnTo>
                  <a:lnTo>
                    <a:pt x="4182" y="536"/>
                  </a:lnTo>
                  <a:lnTo>
                    <a:pt x="3765" y="104"/>
                  </a:lnTo>
                  <a:cubicBezTo>
                    <a:pt x="3688" y="35"/>
                    <a:pt x="3588" y="0"/>
                    <a:pt x="3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5366900" y="3242950"/>
              <a:ext cx="24900" cy="39075"/>
            </a:xfrm>
            <a:custGeom>
              <a:avLst/>
              <a:gdLst/>
              <a:ahLst/>
              <a:cxnLst/>
              <a:rect l="l" t="t" r="r" b="b"/>
              <a:pathLst>
                <a:path w="996" h="1563" extrusionOk="0">
                  <a:moveTo>
                    <a:pt x="66" y="1"/>
                  </a:moveTo>
                  <a:cubicBezTo>
                    <a:pt x="34" y="1"/>
                    <a:pt x="1" y="37"/>
                    <a:pt x="23" y="81"/>
                  </a:cubicBezTo>
                  <a:lnTo>
                    <a:pt x="903" y="1531"/>
                  </a:lnTo>
                  <a:cubicBezTo>
                    <a:pt x="903" y="1547"/>
                    <a:pt x="918" y="1562"/>
                    <a:pt x="933" y="1562"/>
                  </a:cubicBezTo>
                  <a:cubicBezTo>
                    <a:pt x="964" y="1562"/>
                    <a:pt x="995" y="1516"/>
                    <a:pt x="980" y="1485"/>
                  </a:cubicBezTo>
                  <a:lnTo>
                    <a:pt x="100" y="19"/>
                  </a:lnTo>
                  <a:cubicBezTo>
                    <a:pt x="91" y="6"/>
                    <a:pt x="7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5118275" y="2967225"/>
              <a:ext cx="231475" cy="265025"/>
            </a:xfrm>
            <a:custGeom>
              <a:avLst/>
              <a:gdLst/>
              <a:ahLst/>
              <a:cxnLst/>
              <a:rect l="l" t="t" r="r" b="b"/>
              <a:pathLst>
                <a:path w="9259" h="10601" extrusionOk="0">
                  <a:moveTo>
                    <a:pt x="571" y="0"/>
                  </a:moveTo>
                  <a:lnTo>
                    <a:pt x="0" y="494"/>
                  </a:lnTo>
                  <a:lnTo>
                    <a:pt x="8687" y="10601"/>
                  </a:lnTo>
                  <a:lnTo>
                    <a:pt x="9258" y="10107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5126375" y="2968000"/>
              <a:ext cx="6950" cy="21625"/>
            </a:xfrm>
            <a:custGeom>
              <a:avLst/>
              <a:gdLst/>
              <a:ahLst/>
              <a:cxnLst/>
              <a:rect l="l" t="t" r="r" b="b"/>
              <a:pathLst>
                <a:path w="278" h="865" extrusionOk="0">
                  <a:moveTo>
                    <a:pt x="278" y="0"/>
                  </a:moveTo>
                  <a:cubicBezTo>
                    <a:pt x="263" y="0"/>
                    <a:pt x="263" y="0"/>
                    <a:pt x="263" y="16"/>
                  </a:cubicBezTo>
                  <a:lnTo>
                    <a:pt x="0" y="849"/>
                  </a:lnTo>
                  <a:cubicBezTo>
                    <a:pt x="0" y="849"/>
                    <a:pt x="0" y="849"/>
                    <a:pt x="0" y="864"/>
                  </a:cubicBezTo>
                  <a:lnTo>
                    <a:pt x="16" y="864"/>
                  </a:lnTo>
                  <a:cubicBezTo>
                    <a:pt x="16" y="864"/>
                    <a:pt x="16" y="849"/>
                    <a:pt x="16" y="849"/>
                  </a:cubicBezTo>
                  <a:lnTo>
                    <a:pt x="278" y="16"/>
                  </a:lnTo>
                  <a:cubicBezTo>
                    <a:pt x="278" y="16"/>
                    <a:pt x="278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5131375" y="2939450"/>
              <a:ext cx="333325" cy="19300"/>
            </a:xfrm>
            <a:custGeom>
              <a:avLst/>
              <a:gdLst/>
              <a:ahLst/>
              <a:cxnLst/>
              <a:rect l="l" t="t" r="r" b="b"/>
              <a:pathLst>
                <a:path w="13333" h="772" extrusionOk="0">
                  <a:moveTo>
                    <a:pt x="1" y="0"/>
                  </a:moveTo>
                  <a:lnTo>
                    <a:pt x="1" y="772"/>
                  </a:lnTo>
                  <a:lnTo>
                    <a:pt x="13332" y="772"/>
                  </a:lnTo>
                  <a:lnTo>
                    <a:pt x="13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5136400" y="2939450"/>
              <a:ext cx="6575" cy="19300"/>
            </a:xfrm>
            <a:custGeom>
              <a:avLst/>
              <a:gdLst/>
              <a:ahLst/>
              <a:cxnLst/>
              <a:rect l="l" t="t" r="r" b="b"/>
              <a:pathLst>
                <a:path w="263" h="772" extrusionOk="0">
                  <a:moveTo>
                    <a:pt x="247" y="0"/>
                  </a:moveTo>
                  <a:cubicBezTo>
                    <a:pt x="247" y="0"/>
                    <a:pt x="232" y="16"/>
                    <a:pt x="232" y="16"/>
                  </a:cubicBezTo>
                  <a:lnTo>
                    <a:pt x="0" y="756"/>
                  </a:lnTo>
                  <a:cubicBezTo>
                    <a:pt x="0" y="756"/>
                    <a:pt x="0" y="756"/>
                    <a:pt x="0" y="772"/>
                  </a:cubicBezTo>
                  <a:lnTo>
                    <a:pt x="16" y="772"/>
                  </a:lnTo>
                  <a:cubicBezTo>
                    <a:pt x="16" y="772"/>
                    <a:pt x="16" y="756"/>
                    <a:pt x="16" y="756"/>
                  </a:cubicBezTo>
                  <a:lnTo>
                    <a:pt x="247" y="16"/>
                  </a:lnTo>
                  <a:cubicBezTo>
                    <a:pt x="263" y="16"/>
                    <a:pt x="247" y="16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5459650" y="2939050"/>
              <a:ext cx="5425" cy="20100"/>
            </a:xfrm>
            <a:custGeom>
              <a:avLst/>
              <a:gdLst/>
              <a:ahLst/>
              <a:cxnLst/>
              <a:rect l="l" t="t" r="r" b="b"/>
              <a:pathLst>
                <a:path w="217" h="804" extrusionOk="0">
                  <a:moveTo>
                    <a:pt x="217" y="1"/>
                  </a:moveTo>
                  <a:cubicBezTo>
                    <a:pt x="201" y="1"/>
                    <a:pt x="201" y="16"/>
                    <a:pt x="201" y="16"/>
                  </a:cubicBezTo>
                  <a:lnTo>
                    <a:pt x="1" y="788"/>
                  </a:lnTo>
                  <a:cubicBezTo>
                    <a:pt x="1" y="803"/>
                    <a:pt x="1" y="803"/>
                    <a:pt x="16" y="803"/>
                  </a:cubicBezTo>
                  <a:lnTo>
                    <a:pt x="32" y="803"/>
                  </a:lnTo>
                  <a:lnTo>
                    <a:pt x="217" y="16"/>
                  </a:lnTo>
                  <a:cubicBezTo>
                    <a:pt x="217" y="16"/>
                    <a:pt x="217" y="16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5384050" y="2844325"/>
              <a:ext cx="195225" cy="55575"/>
            </a:xfrm>
            <a:custGeom>
              <a:avLst/>
              <a:gdLst/>
              <a:ahLst/>
              <a:cxnLst/>
              <a:rect l="l" t="t" r="r" b="b"/>
              <a:pathLst>
                <a:path w="7809" h="2223" extrusionOk="0">
                  <a:moveTo>
                    <a:pt x="6408" y="1"/>
                  </a:moveTo>
                  <a:cubicBezTo>
                    <a:pt x="5785" y="1"/>
                    <a:pt x="5108" y="183"/>
                    <a:pt x="4552" y="287"/>
                  </a:cubicBezTo>
                  <a:cubicBezTo>
                    <a:pt x="3426" y="488"/>
                    <a:pt x="2330" y="781"/>
                    <a:pt x="1204" y="1028"/>
                  </a:cubicBezTo>
                  <a:cubicBezTo>
                    <a:pt x="1019" y="1059"/>
                    <a:pt x="834" y="1136"/>
                    <a:pt x="679" y="1244"/>
                  </a:cubicBezTo>
                  <a:cubicBezTo>
                    <a:pt x="1" y="1877"/>
                    <a:pt x="1374" y="2201"/>
                    <a:pt x="1729" y="2216"/>
                  </a:cubicBezTo>
                  <a:cubicBezTo>
                    <a:pt x="1832" y="2221"/>
                    <a:pt x="1931" y="2223"/>
                    <a:pt x="2024" y="2223"/>
                  </a:cubicBezTo>
                  <a:cubicBezTo>
                    <a:pt x="2210" y="2223"/>
                    <a:pt x="2372" y="2216"/>
                    <a:pt x="2485" y="2216"/>
                  </a:cubicBezTo>
                  <a:cubicBezTo>
                    <a:pt x="3164" y="2201"/>
                    <a:pt x="3827" y="2124"/>
                    <a:pt x="4506" y="2093"/>
                  </a:cubicBezTo>
                  <a:cubicBezTo>
                    <a:pt x="5231" y="2046"/>
                    <a:pt x="7808" y="2000"/>
                    <a:pt x="7746" y="858"/>
                  </a:cubicBezTo>
                  <a:cubicBezTo>
                    <a:pt x="7731" y="472"/>
                    <a:pt x="7345" y="164"/>
                    <a:pt x="7006" y="71"/>
                  </a:cubicBezTo>
                  <a:cubicBezTo>
                    <a:pt x="6817" y="21"/>
                    <a:pt x="6615" y="1"/>
                    <a:pt x="6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5116725" y="2793625"/>
              <a:ext cx="65600" cy="62900"/>
            </a:xfrm>
            <a:custGeom>
              <a:avLst/>
              <a:gdLst/>
              <a:ahLst/>
              <a:cxnLst/>
              <a:rect l="l" t="t" r="r" b="b"/>
              <a:pathLst>
                <a:path w="2624" h="2516" extrusionOk="0">
                  <a:moveTo>
                    <a:pt x="988" y="1"/>
                  </a:moveTo>
                  <a:lnTo>
                    <a:pt x="0" y="1467"/>
                  </a:lnTo>
                  <a:lnTo>
                    <a:pt x="1312" y="2516"/>
                  </a:lnTo>
                  <a:lnTo>
                    <a:pt x="2624" y="83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5032625" y="2830275"/>
              <a:ext cx="116925" cy="94575"/>
            </a:xfrm>
            <a:custGeom>
              <a:avLst/>
              <a:gdLst/>
              <a:ahLst/>
              <a:cxnLst/>
              <a:rect l="l" t="t" r="r" b="b"/>
              <a:pathLst>
                <a:path w="4677" h="3783" extrusionOk="0">
                  <a:moveTo>
                    <a:pt x="3364" y="1"/>
                  </a:moveTo>
                  <a:cubicBezTo>
                    <a:pt x="3364" y="1"/>
                    <a:pt x="1343" y="386"/>
                    <a:pt x="896" y="726"/>
                  </a:cubicBezTo>
                  <a:cubicBezTo>
                    <a:pt x="448" y="1050"/>
                    <a:pt x="1" y="2794"/>
                    <a:pt x="201" y="3241"/>
                  </a:cubicBezTo>
                  <a:cubicBezTo>
                    <a:pt x="312" y="3487"/>
                    <a:pt x="1433" y="3782"/>
                    <a:pt x="2149" y="3782"/>
                  </a:cubicBezTo>
                  <a:cubicBezTo>
                    <a:pt x="2331" y="3782"/>
                    <a:pt x="2487" y="3763"/>
                    <a:pt x="2593" y="3719"/>
                  </a:cubicBezTo>
                  <a:cubicBezTo>
                    <a:pt x="3102" y="3503"/>
                    <a:pt x="3087" y="3287"/>
                    <a:pt x="3087" y="3287"/>
                  </a:cubicBezTo>
                  <a:cubicBezTo>
                    <a:pt x="3087" y="3287"/>
                    <a:pt x="3966" y="3010"/>
                    <a:pt x="4043" y="2284"/>
                  </a:cubicBezTo>
                  <a:cubicBezTo>
                    <a:pt x="4105" y="1544"/>
                    <a:pt x="4182" y="1528"/>
                    <a:pt x="4182" y="1528"/>
                  </a:cubicBezTo>
                  <a:lnTo>
                    <a:pt x="4676" y="105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5065800" y="2857275"/>
              <a:ext cx="65225" cy="55950"/>
            </a:xfrm>
            <a:custGeom>
              <a:avLst/>
              <a:gdLst/>
              <a:ahLst/>
              <a:cxnLst/>
              <a:rect l="l" t="t" r="r" b="b"/>
              <a:pathLst>
                <a:path w="2609" h="2238" extrusionOk="0">
                  <a:moveTo>
                    <a:pt x="1497" y="1"/>
                  </a:moveTo>
                  <a:cubicBezTo>
                    <a:pt x="494" y="1"/>
                    <a:pt x="1" y="1204"/>
                    <a:pt x="710" y="1914"/>
                  </a:cubicBezTo>
                  <a:cubicBezTo>
                    <a:pt x="934" y="2138"/>
                    <a:pt x="1210" y="2238"/>
                    <a:pt x="1482" y="2238"/>
                  </a:cubicBezTo>
                  <a:cubicBezTo>
                    <a:pt x="2055" y="2238"/>
                    <a:pt x="2608" y="1792"/>
                    <a:pt x="2608" y="1112"/>
                  </a:cubicBezTo>
                  <a:cubicBezTo>
                    <a:pt x="2608" y="495"/>
                    <a:pt x="2115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5058475" y="2867900"/>
              <a:ext cx="51725" cy="55375"/>
            </a:xfrm>
            <a:custGeom>
              <a:avLst/>
              <a:gdLst/>
              <a:ahLst/>
              <a:cxnLst/>
              <a:rect l="l" t="t" r="r" b="b"/>
              <a:pathLst>
                <a:path w="2069" h="2215" extrusionOk="0">
                  <a:moveTo>
                    <a:pt x="144" y="1"/>
                  </a:moveTo>
                  <a:cubicBezTo>
                    <a:pt x="139" y="1"/>
                    <a:pt x="139" y="8"/>
                    <a:pt x="139" y="8"/>
                  </a:cubicBezTo>
                  <a:cubicBezTo>
                    <a:pt x="124" y="147"/>
                    <a:pt x="1" y="1335"/>
                    <a:pt x="109" y="1427"/>
                  </a:cubicBezTo>
                  <a:cubicBezTo>
                    <a:pt x="124" y="1427"/>
                    <a:pt x="139" y="1443"/>
                    <a:pt x="139" y="1458"/>
                  </a:cubicBezTo>
                  <a:cubicBezTo>
                    <a:pt x="525" y="1798"/>
                    <a:pt x="1081" y="2214"/>
                    <a:pt x="1574" y="2214"/>
                  </a:cubicBezTo>
                  <a:lnTo>
                    <a:pt x="1621" y="2214"/>
                  </a:lnTo>
                  <a:cubicBezTo>
                    <a:pt x="1837" y="2168"/>
                    <a:pt x="2006" y="1998"/>
                    <a:pt x="2068" y="1782"/>
                  </a:cubicBezTo>
                  <a:cubicBezTo>
                    <a:pt x="2068" y="1782"/>
                    <a:pt x="2053" y="1782"/>
                    <a:pt x="2053" y="1767"/>
                  </a:cubicBezTo>
                  <a:cubicBezTo>
                    <a:pt x="2053" y="1767"/>
                    <a:pt x="2037" y="1782"/>
                    <a:pt x="2037" y="1782"/>
                  </a:cubicBezTo>
                  <a:cubicBezTo>
                    <a:pt x="1991" y="1983"/>
                    <a:pt x="1821" y="2153"/>
                    <a:pt x="1621" y="2183"/>
                  </a:cubicBezTo>
                  <a:cubicBezTo>
                    <a:pt x="1605" y="2199"/>
                    <a:pt x="1590" y="2199"/>
                    <a:pt x="1574" y="2199"/>
                  </a:cubicBezTo>
                  <a:cubicBezTo>
                    <a:pt x="1081" y="2199"/>
                    <a:pt x="541" y="1782"/>
                    <a:pt x="155" y="1443"/>
                  </a:cubicBezTo>
                  <a:lnTo>
                    <a:pt x="124" y="1412"/>
                  </a:lnTo>
                  <a:cubicBezTo>
                    <a:pt x="62" y="1335"/>
                    <a:pt x="109" y="532"/>
                    <a:pt x="155" y="8"/>
                  </a:cubicBezTo>
                  <a:cubicBezTo>
                    <a:pt x="150" y="3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5047675" y="2874650"/>
              <a:ext cx="25475" cy="49400"/>
            </a:xfrm>
            <a:custGeom>
              <a:avLst/>
              <a:gdLst/>
              <a:ahLst/>
              <a:cxnLst/>
              <a:rect l="l" t="t" r="r" b="b"/>
              <a:pathLst>
                <a:path w="1019" h="1976" extrusionOk="0">
                  <a:moveTo>
                    <a:pt x="62" y="0"/>
                  </a:moveTo>
                  <a:cubicBezTo>
                    <a:pt x="62" y="0"/>
                    <a:pt x="62" y="16"/>
                    <a:pt x="62" y="16"/>
                  </a:cubicBezTo>
                  <a:cubicBezTo>
                    <a:pt x="16" y="432"/>
                    <a:pt x="0" y="849"/>
                    <a:pt x="16" y="1265"/>
                  </a:cubicBezTo>
                  <a:cubicBezTo>
                    <a:pt x="62" y="1497"/>
                    <a:pt x="479" y="1775"/>
                    <a:pt x="1003" y="1975"/>
                  </a:cubicBezTo>
                  <a:lnTo>
                    <a:pt x="1003" y="1960"/>
                  </a:lnTo>
                  <a:cubicBezTo>
                    <a:pt x="1019" y="1960"/>
                    <a:pt x="1019" y="1944"/>
                    <a:pt x="1003" y="1944"/>
                  </a:cubicBezTo>
                  <a:cubicBezTo>
                    <a:pt x="494" y="1759"/>
                    <a:pt x="93" y="1466"/>
                    <a:pt x="47" y="1265"/>
                  </a:cubicBezTo>
                  <a:cubicBezTo>
                    <a:pt x="31" y="849"/>
                    <a:pt x="47" y="432"/>
                    <a:pt x="78" y="16"/>
                  </a:cubicBezTo>
                  <a:cubicBezTo>
                    <a:pt x="78" y="16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4891450" y="2431800"/>
              <a:ext cx="109175" cy="62125"/>
            </a:xfrm>
            <a:custGeom>
              <a:avLst/>
              <a:gdLst/>
              <a:ahLst/>
              <a:cxnLst/>
              <a:rect l="l" t="t" r="r" b="b"/>
              <a:pathLst>
                <a:path w="4367" h="2485" extrusionOk="0">
                  <a:moveTo>
                    <a:pt x="371" y="0"/>
                  </a:moveTo>
                  <a:lnTo>
                    <a:pt x="0" y="1189"/>
                  </a:lnTo>
                  <a:lnTo>
                    <a:pt x="4151" y="2485"/>
                  </a:lnTo>
                  <a:lnTo>
                    <a:pt x="4367" y="618"/>
                  </a:lnTo>
                  <a:lnTo>
                    <a:pt x="4352" y="67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4759900" y="2387300"/>
              <a:ext cx="141225" cy="74225"/>
            </a:xfrm>
            <a:custGeom>
              <a:avLst/>
              <a:gdLst/>
              <a:ahLst/>
              <a:cxnLst/>
              <a:rect l="l" t="t" r="r" b="b"/>
              <a:pathLst>
                <a:path w="5649" h="2969" extrusionOk="0">
                  <a:moveTo>
                    <a:pt x="125" y="0"/>
                  </a:moveTo>
                  <a:cubicBezTo>
                    <a:pt x="109" y="0"/>
                    <a:pt x="98" y="2"/>
                    <a:pt x="93" y="6"/>
                  </a:cubicBezTo>
                  <a:cubicBezTo>
                    <a:pt x="1" y="99"/>
                    <a:pt x="47" y="345"/>
                    <a:pt x="572" y="577"/>
                  </a:cubicBezTo>
                  <a:cubicBezTo>
                    <a:pt x="1112" y="808"/>
                    <a:pt x="2932" y="1904"/>
                    <a:pt x="3056" y="2089"/>
                  </a:cubicBezTo>
                  <a:cubicBezTo>
                    <a:pt x="3179" y="2274"/>
                    <a:pt x="4136" y="2938"/>
                    <a:pt x="5278" y="2969"/>
                  </a:cubicBezTo>
                  <a:lnTo>
                    <a:pt x="5648" y="1796"/>
                  </a:lnTo>
                  <a:cubicBezTo>
                    <a:pt x="5648" y="1796"/>
                    <a:pt x="3843" y="870"/>
                    <a:pt x="3364" y="762"/>
                  </a:cubicBezTo>
                  <a:cubicBezTo>
                    <a:pt x="2910" y="674"/>
                    <a:pt x="447" y="0"/>
                    <a:pt x="12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4785375" y="2409050"/>
              <a:ext cx="69050" cy="37575"/>
            </a:xfrm>
            <a:custGeom>
              <a:avLst/>
              <a:gdLst/>
              <a:ahLst/>
              <a:cxnLst/>
              <a:rect l="l" t="t" r="r" b="b"/>
              <a:pathLst>
                <a:path w="2762" h="1503" extrusionOk="0">
                  <a:moveTo>
                    <a:pt x="1435" y="0"/>
                  </a:moveTo>
                  <a:cubicBezTo>
                    <a:pt x="1435" y="0"/>
                    <a:pt x="247" y="108"/>
                    <a:pt x="123" y="370"/>
                  </a:cubicBezTo>
                  <a:cubicBezTo>
                    <a:pt x="0" y="633"/>
                    <a:pt x="494" y="1342"/>
                    <a:pt x="1018" y="1466"/>
                  </a:cubicBezTo>
                  <a:cubicBezTo>
                    <a:pt x="1118" y="1491"/>
                    <a:pt x="1230" y="1502"/>
                    <a:pt x="1349" y="1502"/>
                  </a:cubicBezTo>
                  <a:cubicBezTo>
                    <a:pt x="1876" y="1502"/>
                    <a:pt x="2522" y="1286"/>
                    <a:pt x="2623" y="1173"/>
                  </a:cubicBezTo>
                  <a:cubicBezTo>
                    <a:pt x="2762" y="1049"/>
                    <a:pt x="1435" y="0"/>
                    <a:pt x="143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4803875" y="2436750"/>
              <a:ext cx="65600" cy="21650"/>
            </a:xfrm>
            <a:custGeom>
              <a:avLst/>
              <a:gdLst/>
              <a:ahLst/>
              <a:cxnLst/>
              <a:rect l="l" t="t" r="r" b="b"/>
              <a:pathLst>
                <a:path w="2624" h="866" extrusionOk="0">
                  <a:moveTo>
                    <a:pt x="1254" y="0"/>
                  </a:moveTo>
                  <a:cubicBezTo>
                    <a:pt x="702" y="0"/>
                    <a:pt x="108" y="43"/>
                    <a:pt x="1" y="250"/>
                  </a:cubicBezTo>
                  <a:cubicBezTo>
                    <a:pt x="155" y="589"/>
                    <a:pt x="479" y="821"/>
                    <a:pt x="865" y="852"/>
                  </a:cubicBezTo>
                  <a:cubicBezTo>
                    <a:pt x="1004" y="861"/>
                    <a:pt x="1158" y="866"/>
                    <a:pt x="1314" y="866"/>
                  </a:cubicBezTo>
                  <a:cubicBezTo>
                    <a:pt x="1906" y="866"/>
                    <a:pt x="2541" y="805"/>
                    <a:pt x="2577" y="744"/>
                  </a:cubicBezTo>
                  <a:cubicBezTo>
                    <a:pt x="2623" y="652"/>
                    <a:pt x="2413" y="18"/>
                    <a:pt x="2259" y="18"/>
                  </a:cubicBezTo>
                  <a:cubicBezTo>
                    <a:pt x="2257" y="18"/>
                    <a:pt x="2255" y="18"/>
                    <a:pt x="2253" y="18"/>
                  </a:cubicBezTo>
                  <a:cubicBezTo>
                    <a:pt x="2240" y="21"/>
                    <a:pt x="2215" y="22"/>
                    <a:pt x="2179" y="22"/>
                  </a:cubicBezTo>
                  <a:cubicBezTo>
                    <a:pt x="2018" y="22"/>
                    <a:pt x="1647" y="0"/>
                    <a:pt x="125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4761050" y="2387425"/>
              <a:ext cx="80275" cy="47100"/>
            </a:xfrm>
            <a:custGeom>
              <a:avLst/>
              <a:gdLst/>
              <a:ahLst/>
              <a:cxnLst/>
              <a:rect l="l" t="t" r="r" b="b"/>
              <a:pathLst>
                <a:path w="3211" h="1884" extrusionOk="0">
                  <a:moveTo>
                    <a:pt x="32" y="1"/>
                  </a:moveTo>
                  <a:cubicBezTo>
                    <a:pt x="1" y="63"/>
                    <a:pt x="1" y="124"/>
                    <a:pt x="16" y="186"/>
                  </a:cubicBezTo>
                  <a:cubicBezTo>
                    <a:pt x="63" y="310"/>
                    <a:pt x="155" y="402"/>
                    <a:pt x="263" y="448"/>
                  </a:cubicBezTo>
                  <a:cubicBezTo>
                    <a:pt x="464" y="541"/>
                    <a:pt x="757" y="695"/>
                    <a:pt x="1035" y="819"/>
                  </a:cubicBezTo>
                  <a:cubicBezTo>
                    <a:pt x="1312" y="958"/>
                    <a:pt x="1575" y="1081"/>
                    <a:pt x="1714" y="1158"/>
                  </a:cubicBezTo>
                  <a:cubicBezTo>
                    <a:pt x="1806" y="1204"/>
                    <a:pt x="1961" y="1266"/>
                    <a:pt x="2146" y="1359"/>
                  </a:cubicBezTo>
                  <a:cubicBezTo>
                    <a:pt x="2516" y="1513"/>
                    <a:pt x="2871" y="1683"/>
                    <a:pt x="3210" y="1883"/>
                  </a:cubicBezTo>
                  <a:cubicBezTo>
                    <a:pt x="2871" y="1667"/>
                    <a:pt x="2516" y="1498"/>
                    <a:pt x="2161" y="1343"/>
                  </a:cubicBezTo>
                  <a:cubicBezTo>
                    <a:pt x="1976" y="1251"/>
                    <a:pt x="1806" y="1189"/>
                    <a:pt x="1729" y="1143"/>
                  </a:cubicBezTo>
                  <a:cubicBezTo>
                    <a:pt x="1590" y="1066"/>
                    <a:pt x="1328" y="942"/>
                    <a:pt x="1050" y="803"/>
                  </a:cubicBezTo>
                  <a:cubicBezTo>
                    <a:pt x="772" y="680"/>
                    <a:pt x="464" y="526"/>
                    <a:pt x="279" y="433"/>
                  </a:cubicBezTo>
                  <a:cubicBezTo>
                    <a:pt x="171" y="387"/>
                    <a:pt x="78" y="294"/>
                    <a:pt x="32" y="186"/>
                  </a:cubicBezTo>
                  <a:cubicBezTo>
                    <a:pt x="16" y="124"/>
                    <a:pt x="16" y="63"/>
                    <a:pt x="47" y="16"/>
                  </a:cubicBezTo>
                  <a:cubicBezTo>
                    <a:pt x="47" y="1"/>
                    <a:pt x="47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4804275" y="2427550"/>
              <a:ext cx="39350" cy="15600"/>
            </a:xfrm>
            <a:custGeom>
              <a:avLst/>
              <a:gdLst/>
              <a:ahLst/>
              <a:cxnLst/>
              <a:rect l="l" t="t" r="r" b="b"/>
              <a:pathLst>
                <a:path w="1574" h="624" extrusionOk="0">
                  <a:moveTo>
                    <a:pt x="1451" y="1"/>
                  </a:moveTo>
                  <a:cubicBezTo>
                    <a:pt x="1435" y="1"/>
                    <a:pt x="1435" y="16"/>
                    <a:pt x="1435" y="16"/>
                  </a:cubicBezTo>
                  <a:cubicBezTo>
                    <a:pt x="1435" y="16"/>
                    <a:pt x="1543" y="479"/>
                    <a:pt x="1358" y="572"/>
                  </a:cubicBezTo>
                  <a:cubicBezTo>
                    <a:pt x="1296" y="597"/>
                    <a:pt x="1128" y="606"/>
                    <a:pt x="931" y="606"/>
                  </a:cubicBezTo>
                  <a:cubicBezTo>
                    <a:pt x="537" y="606"/>
                    <a:pt x="26" y="572"/>
                    <a:pt x="16" y="572"/>
                  </a:cubicBezTo>
                  <a:lnTo>
                    <a:pt x="0" y="572"/>
                  </a:lnTo>
                  <a:cubicBezTo>
                    <a:pt x="0" y="572"/>
                    <a:pt x="16" y="587"/>
                    <a:pt x="16" y="587"/>
                  </a:cubicBezTo>
                  <a:cubicBezTo>
                    <a:pt x="46" y="587"/>
                    <a:pt x="540" y="618"/>
                    <a:pt x="926" y="618"/>
                  </a:cubicBezTo>
                  <a:cubicBezTo>
                    <a:pt x="967" y="622"/>
                    <a:pt x="1007" y="624"/>
                    <a:pt x="1047" y="624"/>
                  </a:cubicBezTo>
                  <a:cubicBezTo>
                    <a:pt x="1156" y="624"/>
                    <a:pt x="1260" y="610"/>
                    <a:pt x="1373" y="587"/>
                  </a:cubicBezTo>
                  <a:cubicBezTo>
                    <a:pt x="1574" y="494"/>
                    <a:pt x="1466" y="32"/>
                    <a:pt x="1451" y="16"/>
                  </a:cubicBezTo>
                  <a:cubicBezTo>
                    <a:pt x="1451" y="1"/>
                    <a:pt x="1451" y="1"/>
                    <a:pt x="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4809275" y="2418675"/>
              <a:ext cx="17000" cy="24325"/>
            </a:xfrm>
            <a:custGeom>
              <a:avLst/>
              <a:gdLst/>
              <a:ahLst/>
              <a:cxnLst/>
              <a:rect l="l" t="t" r="r" b="b"/>
              <a:pathLst>
                <a:path w="680" h="973" extrusionOk="0">
                  <a:moveTo>
                    <a:pt x="32" y="1"/>
                  </a:moveTo>
                  <a:cubicBezTo>
                    <a:pt x="1" y="32"/>
                    <a:pt x="1" y="62"/>
                    <a:pt x="1" y="93"/>
                  </a:cubicBezTo>
                  <a:cubicBezTo>
                    <a:pt x="1" y="232"/>
                    <a:pt x="124" y="495"/>
                    <a:pt x="664" y="973"/>
                  </a:cubicBezTo>
                  <a:lnTo>
                    <a:pt x="680" y="973"/>
                  </a:lnTo>
                  <a:cubicBezTo>
                    <a:pt x="680" y="973"/>
                    <a:pt x="680" y="957"/>
                    <a:pt x="680" y="957"/>
                  </a:cubicBezTo>
                  <a:cubicBezTo>
                    <a:pt x="109" y="464"/>
                    <a:pt x="16" y="201"/>
                    <a:pt x="16" y="93"/>
                  </a:cubicBezTo>
                  <a:cubicBezTo>
                    <a:pt x="16" y="78"/>
                    <a:pt x="16" y="47"/>
                    <a:pt x="32" y="16"/>
                  </a:cubicBezTo>
                  <a:cubicBezTo>
                    <a:pt x="47" y="16"/>
                    <a:pt x="47" y="16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4793475" y="2412500"/>
              <a:ext cx="18150" cy="30125"/>
            </a:xfrm>
            <a:custGeom>
              <a:avLst/>
              <a:gdLst/>
              <a:ahLst/>
              <a:cxnLst/>
              <a:rect l="l" t="t" r="r" b="b"/>
              <a:pathLst>
                <a:path w="726" h="1205" extrusionOk="0">
                  <a:moveTo>
                    <a:pt x="154" y="1"/>
                  </a:moveTo>
                  <a:cubicBezTo>
                    <a:pt x="15" y="155"/>
                    <a:pt x="0" y="356"/>
                    <a:pt x="77" y="526"/>
                  </a:cubicBezTo>
                  <a:cubicBezTo>
                    <a:pt x="247" y="788"/>
                    <a:pt x="463" y="1019"/>
                    <a:pt x="710" y="1204"/>
                  </a:cubicBezTo>
                  <a:lnTo>
                    <a:pt x="725" y="1204"/>
                  </a:lnTo>
                  <a:cubicBezTo>
                    <a:pt x="725" y="1189"/>
                    <a:pt x="725" y="1189"/>
                    <a:pt x="725" y="1189"/>
                  </a:cubicBezTo>
                  <a:cubicBezTo>
                    <a:pt x="478" y="1004"/>
                    <a:pt x="262" y="772"/>
                    <a:pt x="93" y="526"/>
                  </a:cubicBezTo>
                  <a:cubicBezTo>
                    <a:pt x="15" y="356"/>
                    <a:pt x="31" y="155"/>
                    <a:pt x="170" y="16"/>
                  </a:cubicBezTo>
                  <a:cubicBezTo>
                    <a:pt x="170" y="16"/>
                    <a:pt x="170" y="1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4995600" y="2445300"/>
              <a:ext cx="267725" cy="121925"/>
            </a:xfrm>
            <a:custGeom>
              <a:avLst/>
              <a:gdLst/>
              <a:ahLst/>
              <a:cxnLst/>
              <a:rect l="l" t="t" r="r" b="b"/>
              <a:pathLst>
                <a:path w="10709" h="4877" extrusionOk="0">
                  <a:moveTo>
                    <a:pt x="186" y="0"/>
                  </a:moveTo>
                  <a:lnTo>
                    <a:pt x="0" y="2022"/>
                  </a:lnTo>
                  <a:cubicBezTo>
                    <a:pt x="0" y="2022"/>
                    <a:pt x="2546" y="2577"/>
                    <a:pt x="4305" y="3102"/>
                  </a:cubicBezTo>
                  <a:cubicBezTo>
                    <a:pt x="6064" y="3627"/>
                    <a:pt x="10061" y="4876"/>
                    <a:pt x="10061" y="4876"/>
                  </a:cubicBezTo>
                  <a:cubicBezTo>
                    <a:pt x="10061" y="4876"/>
                    <a:pt x="10709" y="2145"/>
                    <a:pt x="10369" y="1574"/>
                  </a:cubicBezTo>
                  <a:cubicBezTo>
                    <a:pt x="10045" y="1003"/>
                    <a:pt x="9706" y="926"/>
                    <a:pt x="9706" y="926"/>
                  </a:cubicBezTo>
                  <a:cubicBezTo>
                    <a:pt x="9706" y="926"/>
                    <a:pt x="6111" y="695"/>
                    <a:pt x="5355" y="695"/>
                  </a:cubicBezTo>
                  <a:cubicBezTo>
                    <a:pt x="4583" y="695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4997150" y="2481950"/>
              <a:ext cx="234550" cy="65975"/>
            </a:xfrm>
            <a:custGeom>
              <a:avLst/>
              <a:gdLst/>
              <a:ahLst/>
              <a:cxnLst/>
              <a:rect l="l" t="t" r="r" b="b"/>
              <a:pathLst>
                <a:path w="9382" h="2639" extrusionOk="0">
                  <a:moveTo>
                    <a:pt x="16" y="0"/>
                  </a:moveTo>
                  <a:cubicBezTo>
                    <a:pt x="0" y="0"/>
                    <a:pt x="0" y="0"/>
                    <a:pt x="0" y="16"/>
                  </a:cubicBezTo>
                  <a:cubicBezTo>
                    <a:pt x="0" y="16"/>
                    <a:pt x="0" y="16"/>
                    <a:pt x="0" y="31"/>
                  </a:cubicBezTo>
                  <a:lnTo>
                    <a:pt x="9351" y="2639"/>
                  </a:lnTo>
                  <a:lnTo>
                    <a:pt x="9366" y="2639"/>
                  </a:lnTo>
                  <a:cubicBezTo>
                    <a:pt x="9382" y="2639"/>
                    <a:pt x="9382" y="2623"/>
                    <a:pt x="9366" y="262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015275" y="2448775"/>
              <a:ext cx="6575" cy="52100"/>
            </a:xfrm>
            <a:custGeom>
              <a:avLst/>
              <a:gdLst/>
              <a:ahLst/>
              <a:cxnLst/>
              <a:rect l="l" t="t" r="r" b="b"/>
              <a:pathLst>
                <a:path w="263" h="2084" extrusionOk="0">
                  <a:moveTo>
                    <a:pt x="247" y="0"/>
                  </a:moveTo>
                  <a:lnTo>
                    <a:pt x="0" y="2083"/>
                  </a:lnTo>
                  <a:lnTo>
                    <a:pt x="31" y="2083"/>
                  </a:lnTo>
                  <a:lnTo>
                    <a:pt x="263" y="16"/>
                  </a:lnTo>
                  <a:cubicBezTo>
                    <a:pt x="263" y="0"/>
                    <a:pt x="26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5132925" y="2264100"/>
              <a:ext cx="257700" cy="241475"/>
            </a:xfrm>
            <a:custGeom>
              <a:avLst/>
              <a:gdLst/>
              <a:ahLst/>
              <a:cxnLst/>
              <a:rect l="l" t="t" r="r" b="b"/>
              <a:pathLst>
                <a:path w="10308" h="9659" extrusionOk="0">
                  <a:moveTo>
                    <a:pt x="5787" y="1555"/>
                  </a:moveTo>
                  <a:lnTo>
                    <a:pt x="5787" y="1555"/>
                  </a:lnTo>
                  <a:cubicBezTo>
                    <a:pt x="5818" y="1663"/>
                    <a:pt x="5849" y="1771"/>
                    <a:pt x="5895" y="1879"/>
                  </a:cubicBezTo>
                  <a:cubicBezTo>
                    <a:pt x="6018" y="2126"/>
                    <a:pt x="6173" y="2342"/>
                    <a:pt x="6373" y="2527"/>
                  </a:cubicBezTo>
                  <a:cubicBezTo>
                    <a:pt x="6713" y="2866"/>
                    <a:pt x="7083" y="3159"/>
                    <a:pt x="7422" y="3514"/>
                  </a:cubicBezTo>
                  <a:cubicBezTo>
                    <a:pt x="7453" y="3561"/>
                    <a:pt x="7500" y="3607"/>
                    <a:pt x="7530" y="3653"/>
                  </a:cubicBezTo>
                  <a:cubicBezTo>
                    <a:pt x="7453" y="3761"/>
                    <a:pt x="7361" y="3854"/>
                    <a:pt x="7253" y="3931"/>
                  </a:cubicBezTo>
                  <a:cubicBezTo>
                    <a:pt x="7114" y="4008"/>
                    <a:pt x="6975" y="4070"/>
                    <a:pt x="6821" y="4116"/>
                  </a:cubicBezTo>
                  <a:cubicBezTo>
                    <a:pt x="6466" y="4255"/>
                    <a:pt x="6157" y="4471"/>
                    <a:pt x="5910" y="4764"/>
                  </a:cubicBezTo>
                  <a:cubicBezTo>
                    <a:pt x="5926" y="4425"/>
                    <a:pt x="5926" y="4070"/>
                    <a:pt x="5926" y="3715"/>
                  </a:cubicBezTo>
                  <a:cubicBezTo>
                    <a:pt x="5910" y="3314"/>
                    <a:pt x="5895" y="2913"/>
                    <a:pt x="5864" y="2511"/>
                  </a:cubicBezTo>
                  <a:cubicBezTo>
                    <a:pt x="5849" y="2187"/>
                    <a:pt x="5787" y="1879"/>
                    <a:pt x="5787" y="1555"/>
                  </a:cubicBezTo>
                  <a:close/>
                  <a:moveTo>
                    <a:pt x="4306" y="1"/>
                  </a:moveTo>
                  <a:cubicBezTo>
                    <a:pt x="3874" y="1"/>
                    <a:pt x="3447" y="155"/>
                    <a:pt x="3102" y="428"/>
                  </a:cubicBezTo>
                  <a:cubicBezTo>
                    <a:pt x="3087" y="444"/>
                    <a:pt x="3071" y="459"/>
                    <a:pt x="3056" y="475"/>
                  </a:cubicBezTo>
                  <a:cubicBezTo>
                    <a:pt x="3040" y="490"/>
                    <a:pt x="3009" y="505"/>
                    <a:pt x="2994" y="536"/>
                  </a:cubicBezTo>
                  <a:cubicBezTo>
                    <a:pt x="2732" y="752"/>
                    <a:pt x="2562" y="1061"/>
                    <a:pt x="2300" y="1292"/>
                  </a:cubicBezTo>
                  <a:cubicBezTo>
                    <a:pt x="2053" y="1493"/>
                    <a:pt x="1760" y="1601"/>
                    <a:pt x="1513" y="1786"/>
                  </a:cubicBezTo>
                  <a:cubicBezTo>
                    <a:pt x="1081" y="2095"/>
                    <a:pt x="803" y="2542"/>
                    <a:pt x="679" y="3051"/>
                  </a:cubicBezTo>
                  <a:cubicBezTo>
                    <a:pt x="571" y="3545"/>
                    <a:pt x="602" y="4070"/>
                    <a:pt x="757" y="4564"/>
                  </a:cubicBezTo>
                  <a:cubicBezTo>
                    <a:pt x="849" y="4888"/>
                    <a:pt x="1003" y="5227"/>
                    <a:pt x="942" y="5551"/>
                  </a:cubicBezTo>
                  <a:cubicBezTo>
                    <a:pt x="880" y="5968"/>
                    <a:pt x="541" y="6276"/>
                    <a:pt x="325" y="6616"/>
                  </a:cubicBezTo>
                  <a:cubicBezTo>
                    <a:pt x="62" y="7032"/>
                    <a:pt x="1" y="7542"/>
                    <a:pt x="139" y="8005"/>
                  </a:cubicBezTo>
                  <a:cubicBezTo>
                    <a:pt x="294" y="8467"/>
                    <a:pt x="695" y="8807"/>
                    <a:pt x="1189" y="8869"/>
                  </a:cubicBezTo>
                  <a:cubicBezTo>
                    <a:pt x="1227" y="8873"/>
                    <a:pt x="1265" y="8874"/>
                    <a:pt x="1304" y="8874"/>
                  </a:cubicBezTo>
                  <a:cubicBezTo>
                    <a:pt x="1494" y="8874"/>
                    <a:pt x="1688" y="8834"/>
                    <a:pt x="1879" y="8834"/>
                  </a:cubicBezTo>
                  <a:cubicBezTo>
                    <a:pt x="1948" y="8834"/>
                    <a:pt x="2016" y="8839"/>
                    <a:pt x="2084" y="8853"/>
                  </a:cubicBezTo>
                  <a:cubicBezTo>
                    <a:pt x="2546" y="8930"/>
                    <a:pt x="2871" y="9362"/>
                    <a:pt x="3318" y="9548"/>
                  </a:cubicBezTo>
                  <a:cubicBezTo>
                    <a:pt x="3498" y="9625"/>
                    <a:pt x="3690" y="9659"/>
                    <a:pt x="3885" y="9659"/>
                  </a:cubicBezTo>
                  <a:cubicBezTo>
                    <a:pt x="4275" y="9659"/>
                    <a:pt x="4676" y="9522"/>
                    <a:pt x="5015" y="9316"/>
                  </a:cubicBezTo>
                  <a:cubicBezTo>
                    <a:pt x="5154" y="9239"/>
                    <a:pt x="5262" y="9146"/>
                    <a:pt x="5355" y="9023"/>
                  </a:cubicBezTo>
                  <a:cubicBezTo>
                    <a:pt x="5447" y="8869"/>
                    <a:pt x="5494" y="8714"/>
                    <a:pt x="5525" y="8545"/>
                  </a:cubicBezTo>
                  <a:cubicBezTo>
                    <a:pt x="5555" y="8359"/>
                    <a:pt x="5586" y="8174"/>
                    <a:pt x="5617" y="7974"/>
                  </a:cubicBezTo>
                  <a:cubicBezTo>
                    <a:pt x="5663" y="8066"/>
                    <a:pt x="5710" y="8143"/>
                    <a:pt x="5756" y="8236"/>
                  </a:cubicBezTo>
                  <a:cubicBezTo>
                    <a:pt x="5983" y="8598"/>
                    <a:pt x="6327" y="8946"/>
                    <a:pt x="6747" y="8946"/>
                  </a:cubicBezTo>
                  <a:cubicBezTo>
                    <a:pt x="6756" y="8946"/>
                    <a:pt x="6765" y="8946"/>
                    <a:pt x="6774" y="8946"/>
                  </a:cubicBezTo>
                  <a:cubicBezTo>
                    <a:pt x="7104" y="8932"/>
                    <a:pt x="7421" y="8687"/>
                    <a:pt x="7747" y="8687"/>
                  </a:cubicBezTo>
                  <a:cubicBezTo>
                    <a:pt x="7788" y="8687"/>
                    <a:pt x="7829" y="8690"/>
                    <a:pt x="7870" y="8699"/>
                  </a:cubicBezTo>
                  <a:cubicBezTo>
                    <a:pt x="7947" y="8730"/>
                    <a:pt x="8040" y="8761"/>
                    <a:pt x="8132" y="8776"/>
                  </a:cubicBezTo>
                  <a:cubicBezTo>
                    <a:pt x="8256" y="8776"/>
                    <a:pt x="8395" y="8745"/>
                    <a:pt x="8503" y="8683"/>
                  </a:cubicBezTo>
                  <a:cubicBezTo>
                    <a:pt x="8935" y="8467"/>
                    <a:pt x="9397" y="8221"/>
                    <a:pt x="9629" y="7788"/>
                  </a:cubicBezTo>
                  <a:cubicBezTo>
                    <a:pt x="9783" y="7495"/>
                    <a:pt x="9814" y="7140"/>
                    <a:pt x="9706" y="6832"/>
                  </a:cubicBezTo>
                  <a:cubicBezTo>
                    <a:pt x="9660" y="6693"/>
                    <a:pt x="9598" y="6570"/>
                    <a:pt x="9567" y="6431"/>
                  </a:cubicBezTo>
                  <a:cubicBezTo>
                    <a:pt x="9613" y="6122"/>
                    <a:pt x="9845" y="5875"/>
                    <a:pt x="9999" y="5597"/>
                  </a:cubicBezTo>
                  <a:cubicBezTo>
                    <a:pt x="10262" y="5165"/>
                    <a:pt x="10308" y="4548"/>
                    <a:pt x="9953" y="4193"/>
                  </a:cubicBezTo>
                  <a:cubicBezTo>
                    <a:pt x="9814" y="4085"/>
                    <a:pt x="9691" y="3962"/>
                    <a:pt x="9567" y="3823"/>
                  </a:cubicBezTo>
                  <a:cubicBezTo>
                    <a:pt x="9475" y="3638"/>
                    <a:pt x="9444" y="3437"/>
                    <a:pt x="9459" y="3221"/>
                  </a:cubicBezTo>
                  <a:cubicBezTo>
                    <a:pt x="9475" y="3005"/>
                    <a:pt x="9428" y="2789"/>
                    <a:pt x="9305" y="2604"/>
                  </a:cubicBezTo>
                  <a:cubicBezTo>
                    <a:pt x="9089" y="2295"/>
                    <a:pt x="8657" y="2295"/>
                    <a:pt x="8348" y="2079"/>
                  </a:cubicBezTo>
                  <a:cubicBezTo>
                    <a:pt x="7901" y="1786"/>
                    <a:pt x="7808" y="1107"/>
                    <a:pt x="7345" y="830"/>
                  </a:cubicBezTo>
                  <a:cubicBezTo>
                    <a:pt x="7184" y="729"/>
                    <a:pt x="7004" y="681"/>
                    <a:pt x="6821" y="681"/>
                  </a:cubicBezTo>
                  <a:cubicBezTo>
                    <a:pt x="6723" y="681"/>
                    <a:pt x="6624" y="695"/>
                    <a:pt x="6527" y="722"/>
                  </a:cubicBezTo>
                  <a:cubicBezTo>
                    <a:pt x="6373" y="752"/>
                    <a:pt x="6234" y="783"/>
                    <a:pt x="6095" y="845"/>
                  </a:cubicBezTo>
                  <a:cubicBezTo>
                    <a:pt x="6095" y="830"/>
                    <a:pt x="6080" y="830"/>
                    <a:pt x="6080" y="814"/>
                  </a:cubicBezTo>
                  <a:cubicBezTo>
                    <a:pt x="5802" y="397"/>
                    <a:pt x="5170" y="135"/>
                    <a:pt x="4691" y="43"/>
                  </a:cubicBezTo>
                  <a:cubicBezTo>
                    <a:pt x="4564" y="14"/>
                    <a:pt x="4435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234375" y="2416750"/>
              <a:ext cx="60975" cy="78325"/>
            </a:xfrm>
            <a:custGeom>
              <a:avLst/>
              <a:gdLst/>
              <a:ahLst/>
              <a:cxnLst/>
              <a:rect l="l" t="t" r="r" b="b"/>
              <a:pathLst>
                <a:path w="2439" h="3133" extrusionOk="0">
                  <a:moveTo>
                    <a:pt x="2315" y="1"/>
                  </a:moveTo>
                  <a:lnTo>
                    <a:pt x="1744" y="356"/>
                  </a:lnTo>
                  <a:cubicBezTo>
                    <a:pt x="1590" y="479"/>
                    <a:pt x="1420" y="602"/>
                    <a:pt x="1250" y="710"/>
                  </a:cubicBezTo>
                  <a:cubicBezTo>
                    <a:pt x="1065" y="849"/>
                    <a:pt x="880" y="973"/>
                    <a:pt x="680" y="1096"/>
                  </a:cubicBezTo>
                  <a:cubicBezTo>
                    <a:pt x="494" y="1204"/>
                    <a:pt x="278" y="1297"/>
                    <a:pt x="93" y="1420"/>
                  </a:cubicBezTo>
                  <a:cubicBezTo>
                    <a:pt x="62" y="1436"/>
                    <a:pt x="32" y="1482"/>
                    <a:pt x="1" y="1528"/>
                  </a:cubicBezTo>
                  <a:cubicBezTo>
                    <a:pt x="47" y="1636"/>
                    <a:pt x="155" y="1899"/>
                    <a:pt x="248" y="2223"/>
                  </a:cubicBezTo>
                  <a:cubicBezTo>
                    <a:pt x="356" y="2516"/>
                    <a:pt x="433" y="2824"/>
                    <a:pt x="479" y="3133"/>
                  </a:cubicBezTo>
                  <a:cubicBezTo>
                    <a:pt x="479" y="3133"/>
                    <a:pt x="2253" y="2022"/>
                    <a:pt x="2439" y="680"/>
                  </a:cubicBezTo>
                  <a:lnTo>
                    <a:pt x="2315" y="16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234375" y="2416750"/>
              <a:ext cx="57900" cy="55875"/>
            </a:xfrm>
            <a:custGeom>
              <a:avLst/>
              <a:gdLst/>
              <a:ahLst/>
              <a:cxnLst/>
              <a:rect l="l" t="t" r="r" b="b"/>
              <a:pathLst>
                <a:path w="2316" h="2235" extrusionOk="0">
                  <a:moveTo>
                    <a:pt x="2315" y="1"/>
                  </a:moveTo>
                  <a:lnTo>
                    <a:pt x="1744" y="356"/>
                  </a:lnTo>
                  <a:cubicBezTo>
                    <a:pt x="1590" y="479"/>
                    <a:pt x="1420" y="602"/>
                    <a:pt x="1250" y="710"/>
                  </a:cubicBezTo>
                  <a:cubicBezTo>
                    <a:pt x="1065" y="849"/>
                    <a:pt x="880" y="973"/>
                    <a:pt x="680" y="1096"/>
                  </a:cubicBezTo>
                  <a:cubicBezTo>
                    <a:pt x="494" y="1204"/>
                    <a:pt x="278" y="1297"/>
                    <a:pt x="93" y="1420"/>
                  </a:cubicBezTo>
                  <a:cubicBezTo>
                    <a:pt x="62" y="1436"/>
                    <a:pt x="32" y="1482"/>
                    <a:pt x="1" y="1528"/>
                  </a:cubicBezTo>
                  <a:cubicBezTo>
                    <a:pt x="47" y="1636"/>
                    <a:pt x="155" y="1899"/>
                    <a:pt x="248" y="2223"/>
                  </a:cubicBezTo>
                  <a:cubicBezTo>
                    <a:pt x="278" y="2230"/>
                    <a:pt x="305" y="2234"/>
                    <a:pt x="330" y="2234"/>
                  </a:cubicBezTo>
                  <a:cubicBezTo>
                    <a:pt x="356" y="2234"/>
                    <a:pt x="379" y="2230"/>
                    <a:pt x="402" y="2223"/>
                  </a:cubicBezTo>
                  <a:cubicBezTo>
                    <a:pt x="479" y="2192"/>
                    <a:pt x="556" y="2161"/>
                    <a:pt x="618" y="2115"/>
                  </a:cubicBezTo>
                  <a:cubicBezTo>
                    <a:pt x="1297" y="1652"/>
                    <a:pt x="1837" y="1019"/>
                    <a:pt x="2207" y="278"/>
                  </a:cubicBezTo>
                  <a:cubicBezTo>
                    <a:pt x="2253" y="201"/>
                    <a:pt x="2284" y="109"/>
                    <a:pt x="2315" y="16"/>
                  </a:cubicBezTo>
                  <a:lnTo>
                    <a:pt x="2315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183850" y="2292400"/>
              <a:ext cx="120750" cy="164950"/>
            </a:xfrm>
            <a:custGeom>
              <a:avLst/>
              <a:gdLst/>
              <a:ahLst/>
              <a:cxnLst/>
              <a:rect l="l" t="t" r="r" b="b"/>
              <a:pathLst>
                <a:path w="4830" h="6598" extrusionOk="0">
                  <a:moveTo>
                    <a:pt x="2502" y="0"/>
                  </a:moveTo>
                  <a:cubicBezTo>
                    <a:pt x="2450" y="0"/>
                    <a:pt x="2398" y="2"/>
                    <a:pt x="2346" y="6"/>
                  </a:cubicBezTo>
                  <a:cubicBezTo>
                    <a:pt x="1728" y="52"/>
                    <a:pt x="1158" y="330"/>
                    <a:pt x="756" y="793"/>
                  </a:cubicBezTo>
                  <a:cubicBezTo>
                    <a:pt x="417" y="1210"/>
                    <a:pt x="185" y="1703"/>
                    <a:pt x="93" y="2243"/>
                  </a:cubicBezTo>
                  <a:cubicBezTo>
                    <a:pt x="77" y="2336"/>
                    <a:pt x="62" y="2413"/>
                    <a:pt x="47" y="2506"/>
                  </a:cubicBezTo>
                  <a:cubicBezTo>
                    <a:pt x="47" y="2521"/>
                    <a:pt x="47" y="2537"/>
                    <a:pt x="47" y="2552"/>
                  </a:cubicBezTo>
                  <a:cubicBezTo>
                    <a:pt x="47" y="2614"/>
                    <a:pt x="31" y="2676"/>
                    <a:pt x="31" y="2737"/>
                  </a:cubicBezTo>
                  <a:cubicBezTo>
                    <a:pt x="0" y="2953"/>
                    <a:pt x="0" y="3169"/>
                    <a:pt x="0" y="3385"/>
                  </a:cubicBezTo>
                  <a:lnTo>
                    <a:pt x="0" y="3401"/>
                  </a:lnTo>
                  <a:cubicBezTo>
                    <a:pt x="0" y="3925"/>
                    <a:pt x="62" y="4450"/>
                    <a:pt x="170" y="4975"/>
                  </a:cubicBezTo>
                  <a:cubicBezTo>
                    <a:pt x="185" y="5036"/>
                    <a:pt x="201" y="5113"/>
                    <a:pt x="232" y="5191"/>
                  </a:cubicBezTo>
                  <a:cubicBezTo>
                    <a:pt x="232" y="5191"/>
                    <a:pt x="232" y="5206"/>
                    <a:pt x="232" y="5206"/>
                  </a:cubicBezTo>
                  <a:cubicBezTo>
                    <a:pt x="386" y="5777"/>
                    <a:pt x="648" y="6471"/>
                    <a:pt x="1266" y="6579"/>
                  </a:cubicBezTo>
                  <a:cubicBezTo>
                    <a:pt x="1338" y="6592"/>
                    <a:pt x="1414" y="6598"/>
                    <a:pt x="1490" y="6598"/>
                  </a:cubicBezTo>
                  <a:cubicBezTo>
                    <a:pt x="1885" y="6598"/>
                    <a:pt x="2321" y="6449"/>
                    <a:pt x="2670" y="6332"/>
                  </a:cubicBezTo>
                  <a:cubicBezTo>
                    <a:pt x="2731" y="6302"/>
                    <a:pt x="2778" y="6286"/>
                    <a:pt x="2839" y="6255"/>
                  </a:cubicBezTo>
                  <a:cubicBezTo>
                    <a:pt x="3441" y="6024"/>
                    <a:pt x="3950" y="5607"/>
                    <a:pt x="4321" y="5067"/>
                  </a:cubicBezTo>
                  <a:cubicBezTo>
                    <a:pt x="4336" y="5052"/>
                    <a:pt x="4336" y="5052"/>
                    <a:pt x="4336" y="5036"/>
                  </a:cubicBezTo>
                  <a:cubicBezTo>
                    <a:pt x="4398" y="4789"/>
                    <a:pt x="4475" y="4543"/>
                    <a:pt x="4552" y="4296"/>
                  </a:cubicBezTo>
                  <a:cubicBezTo>
                    <a:pt x="4629" y="4033"/>
                    <a:pt x="4691" y="3756"/>
                    <a:pt x="4737" y="3493"/>
                  </a:cubicBezTo>
                  <a:cubicBezTo>
                    <a:pt x="4799" y="3123"/>
                    <a:pt x="4830" y="2737"/>
                    <a:pt x="4799" y="2367"/>
                  </a:cubicBezTo>
                  <a:cubicBezTo>
                    <a:pt x="4753" y="1703"/>
                    <a:pt x="4490" y="1071"/>
                    <a:pt x="4028" y="608"/>
                  </a:cubicBezTo>
                  <a:cubicBezTo>
                    <a:pt x="3604" y="226"/>
                    <a:pt x="3064" y="0"/>
                    <a:pt x="250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237475" y="2377400"/>
              <a:ext cx="62000" cy="52350"/>
            </a:xfrm>
            <a:custGeom>
              <a:avLst/>
              <a:gdLst/>
              <a:ahLst/>
              <a:cxnLst/>
              <a:rect l="l" t="t" r="r" b="b"/>
              <a:pathLst>
                <a:path w="2480" h="2094" extrusionOk="0">
                  <a:moveTo>
                    <a:pt x="1140" y="0"/>
                  </a:moveTo>
                  <a:cubicBezTo>
                    <a:pt x="1080" y="0"/>
                    <a:pt x="1019" y="5"/>
                    <a:pt x="957" y="16"/>
                  </a:cubicBezTo>
                  <a:cubicBezTo>
                    <a:pt x="370" y="140"/>
                    <a:pt x="0" y="695"/>
                    <a:pt x="124" y="1281"/>
                  </a:cubicBezTo>
                  <a:cubicBezTo>
                    <a:pt x="240" y="1802"/>
                    <a:pt x="686" y="2093"/>
                    <a:pt x="1139" y="2093"/>
                  </a:cubicBezTo>
                  <a:cubicBezTo>
                    <a:pt x="1465" y="2093"/>
                    <a:pt x="1793" y="1943"/>
                    <a:pt x="2006" y="1621"/>
                  </a:cubicBezTo>
                  <a:cubicBezTo>
                    <a:pt x="2480" y="917"/>
                    <a:pt x="1938" y="0"/>
                    <a:pt x="1140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183450" y="2377400"/>
              <a:ext cx="24725" cy="45175"/>
            </a:xfrm>
            <a:custGeom>
              <a:avLst/>
              <a:gdLst/>
              <a:ahLst/>
              <a:cxnLst/>
              <a:rect l="l" t="t" r="r" b="b"/>
              <a:pathLst>
                <a:path w="989" h="1807" extrusionOk="0">
                  <a:moveTo>
                    <a:pt x="16" y="1"/>
                  </a:moveTo>
                  <a:cubicBezTo>
                    <a:pt x="1" y="525"/>
                    <a:pt x="63" y="1065"/>
                    <a:pt x="186" y="1590"/>
                  </a:cubicBezTo>
                  <a:cubicBezTo>
                    <a:pt x="201" y="1652"/>
                    <a:pt x="217" y="1729"/>
                    <a:pt x="248" y="1806"/>
                  </a:cubicBezTo>
                  <a:cubicBezTo>
                    <a:pt x="988" y="1359"/>
                    <a:pt x="834" y="248"/>
                    <a:pt x="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207750" y="2365450"/>
              <a:ext cx="8525" cy="47075"/>
            </a:xfrm>
            <a:custGeom>
              <a:avLst/>
              <a:gdLst/>
              <a:ahLst/>
              <a:cxnLst/>
              <a:rect l="l" t="t" r="r" b="b"/>
              <a:pathLst>
                <a:path w="341" h="1883" extrusionOk="0">
                  <a:moveTo>
                    <a:pt x="16" y="0"/>
                  </a:moveTo>
                  <a:cubicBezTo>
                    <a:pt x="16" y="0"/>
                    <a:pt x="1" y="16"/>
                    <a:pt x="16" y="31"/>
                  </a:cubicBezTo>
                  <a:cubicBezTo>
                    <a:pt x="78" y="247"/>
                    <a:pt x="140" y="463"/>
                    <a:pt x="186" y="695"/>
                  </a:cubicBezTo>
                  <a:cubicBezTo>
                    <a:pt x="248" y="911"/>
                    <a:pt x="232" y="1158"/>
                    <a:pt x="124" y="1358"/>
                  </a:cubicBezTo>
                  <a:cubicBezTo>
                    <a:pt x="124" y="1374"/>
                    <a:pt x="109" y="1374"/>
                    <a:pt x="94" y="1389"/>
                  </a:cubicBezTo>
                  <a:cubicBezTo>
                    <a:pt x="47" y="1451"/>
                    <a:pt x="16" y="1513"/>
                    <a:pt x="16" y="1590"/>
                  </a:cubicBezTo>
                  <a:cubicBezTo>
                    <a:pt x="32" y="1621"/>
                    <a:pt x="47" y="1651"/>
                    <a:pt x="63" y="1682"/>
                  </a:cubicBezTo>
                  <a:cubicBezTo>
                    <a:pt x="140" y="1759"/>
                    <a:pt x="217" y="1821"/>
                    <a:pt x="310" y="1867"/>
                  </a:cubicBezTo>
                  <a:cubicBezTo>
                    <a:pt x="310" y="1867"/>
                    <a:pt x="310" y="1867"/>
                    <a:pt x="310" y="1883"/>
                  </a:cubicBezTo>
                  <a:cubicBezTo>
                    <a:pt x="325" y="1883"/>
                    <a:pt x="325" y="1867"/>
                    <a:pt x="325" y="1867"/>
                  </a:cubicBezTo>
                  <a:cubicBezTo>
                    <a:pt x="340" y="1852"/>
                    <a:pt x="325" y="1837"/>
                    <a:pt x="325" y="1837"/>
                  </a:cubicBezTo>
                  <a:cubicBezTo>
                    <a:pt x="232" y="1790"/>
                    <a:pt x="155" y="1729"/>
                    <a:pt x="94" y="1651"/>
                  </a:cubicBezTo>
                  <a:cubicBezTo>
                    <a:pt x="78" y="1636"/>
                    <a:pt x="63" y="1605"/>
                    <a:pt x="63" y="1574"/>
                  </a:cubicBezTo>
                  <a:cubicBezTo>
                    <a:pt x="47" y="1528"/>
                    <a:pt x="94" y="1466"/>
                    <a:pt x="124" y="1420"/>
                  </a:cubicBezTo>
                  <a:cubicBezTo>
                    <a:pt x="140" y="1405"/>
                    <a:pt x="155" y="1389"/>
                    <a:pt x="155" y="1374"/>
                  </a:cubicBezTo>
                  <a:cubicBezTo>
                    <a:pt x="263" y="1173"/>
                    <a:pt x="294" y="911"/>
                    <a:pt x="217" y="695"/>
                  </a:cubicBezTo>
                  <a:cubicBezTo>
                    <a:pt x="171" y="463"/>
                    <a:pt x="124" y="232"/>
                    <a:pt x="47" y="16"/>
                  </a:cubicBezTo>
                  <a:cubicBezTo>
                    <a:pt x="47" y="0"/>
                    <a:pt x="32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208150" y="2415600"/>
              <a:ext cx="32425" cy="6975"/>
            </a:xfrm>
            <a:custGeom>
              <a:avLst/>
              <a:gdLst/>
              <a:ahLst/>
              <a:cxnLst/>
              <a:rect l="l" t="t" r="r" b="b"/>
              <a:pathLst>
                <a:path w="1297" h="279" extrusionOk="0">
                  <a:moveTo>
                    <a:pt x="1281" y="0"/>
                  </a:moveTo>
                  <a:cubicBezTo>
                    <a:pt x="1281" y="12"/>
                    <a:pt x="909" y="263"/>
                    <a:pt x="467" y="263"/>
                  </a:cubicBezTo>
                  <a:cubicBezTo>
                    <a:pt x="325" y="263"/>
                    <a:pt x="177" y="237"/>
                    <a:pt x="31" y="170"/>
                  </a:cubicBezTo>
                  <a:cubicBezTo>
                    <a:pt x="16" y="170"/>
                    <a:pt x="0" y="185"/>
                    <a:pt x="16" y="201"/>
                  </a:cubicBezTo>
                  <a:cubicBezTo>
                    <a:pt x="155" y="247"/>
                    <a:pt x="309" y="278"/>
                    <a:pt x="448" y="278"/>
                  </a:cubicBezTo>
                  <a:cubicBezTo>
                    <a:pt x="756" y="278"/>
                    <a:pt x="1050" y="185"/>
                    <a:pt x="1297" y="16"/>
                  </a:cubicBezTo>
                  <a:cubicBezTo>
                    <a:pt x="1297" y="16"/>
                    <a:pt x="1297" y="16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5215100" y="2426000"/>
              <a:ext cx="16600" cy="3900"/>
            </a:xfrm>
            <a:custGeom>
              <a:avLst/>
              <a:gdLst/>
              <a:ahLst/>
              <a:cxnLst/>
              <a:rect l="l" t="t" r="r" b="b"/>
              <a:pathLst>
                <a:path w="664" h="156" extrusionOk="0">
                  <a:moveTo>
                    <a:pt x="648" y="1"/>
                  </a:moveTo>
                  <a:cubicBezTo>
                    <a:pt x="525" y="83"/>
                    <a:pt x="374" y="131"/>
                    <a:pt x="223" y="131"/>
                  </a:cubicBezTo>
                  <a:cubicBezTo>
                    <a:pt x="148" y="131"/>
                    <a:pt x="72" y="119"/>
                    <a:pt x="0" y="9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2" y="140"/>
                    <a:pt x="139" y="155"/>
                    <a:pt x="216" y="155"/>
                  </a:cubicBezTo>
                  <a:cubicBezTo>
                    <a:pt x="370" y="140"/>
                    <a:pt x="525" y="94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5228975" y="2356550"/>
              <a:ext cx="32750" cy="11350"/>
            </a:xfrm>
            <a:custGeom>
              <a:avLst/>
              <a:gdLst/>
              <a:ahLst/>
              <a:cxnLst/>
              <a:rect l="l" t="t" r="r" b="b"/>
              <a:pathLst>
                <a:path w="1310" h="454" extrusionOk="0">
                  <a:moveTo>
                    <a:pt x="575" y="1"/>
                  </a:moveTo>
                  <a:cubicBezTo>
                    <a:pt x="492" y="1"/>
                    <a:pt x="410" y="18"/>
                    <a:pt x="340" y="48"/>
                  </a:cubicBezTo>
                  <a:cubicBezTo>
                    <a:pt x="217" y="79"/>
                    <a:pt x="124" y="140"/>
                    <a:pt x="31" y="218"/>
                  </a:cubicBezTo>
                  <a:cubicBezTo>
                    <a:pt x="1" y="248"/>
                    <a:pt x="31" y="279"/>
                    <a:pt x="62" y="279"/>
                  </a:cubicBezTo>
                  <a:cubicBezTo>
                    <a:pt x="170" y="248"/>
                    <a:pt x="263" y="233"/>
                    <a:pt x="371" y="218"/>
                  </a:cubicBezTo>
                  <a:cubicBezTo>
                    <a:pt x="403" y="213"/>
                    <a:pt x="433" y="211"/>
                    <a:pt x="462" y="211"/>
                  </a:cubicBezTo>
                  <a:cubicBezTo>
                    <a:pt x="533" y="211"/>
                    <a:pt x="599" y="222"/>
                    <a:pt x="664" y="233"/>
                  </a:cubicBezTo>
                  <a:cubicBezTo>
                    <a:pt x="865" y="264"/>
                    <a:pt x="1065" y="341"/>
                    <a:pt x="1235" y="449"/>
                  </a:cubicBezTo>
                  <a:lnTo>
                    <a:pt x="1250" y="449"/>
                  </a:lnTo>
                  <a:cubicBezTo>
                    <a:pt x="1256" y="452"/>
                    <a:pt x="1262" y="453"/>
                    <a:pt x="1267" y="453"/>
                  </a:cubicBezTo>
                  <a:cubicBezTo>
                    <a:pt x="1291" y="453"/>
                    <a:pt x="1309" y="428"/>
                    <a:pt x="1297" y="403"/>
                  </a:cubicBezTo>
                  <a:cubicBezTo>
                    <a:pt x="1235" y="295"/>
                    <a:pt x="1142" y="218"/>
                    <a:pt x="1050" y="140"/>
                  </a:cubicBezTo>
                  <a:cubicBezTo>
                    <a:pt x="942" y="79"/>
                    <a:pt x="818" y="32"/>
                    <a:pt x="710" y="17"/>
                  </a:cubicBezTo>
                  <a:cubicBezTo>
                    <a:pt x="667" y="6"/>
                    <a:pt x="621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5184625" y="2354600"/>
              <a:ext cx="18925" cy="7775"/>
            </a:xfrm>
            <a:custGeom>
              <a:avLst/>
              <a:gdLst/>
              <a:ahLst/>
              <a:cxnLst/>
              <a:rect l="l" t="t" r="r" b="b"/>
              <a:pathLst>
                <a:path w="757" h="311" extrusionOk="0">
                  <a:moveTo>
                    <a:pt x="154" y="0"/>
                  </a:moveTo>
                  <a:cubicBezTo>
                    <a:pt x="134" y="0"/>
                    <a:pt x="113" y="1"/>
                    <a:pt x="93" y="2"/>
                  </a:cubicBezTo>
                  <a:cubicBezTo>
                    <a:pt x="62" y="18"/>
                    <a:pt x="46" y="18"/>
                    <a:pt x="16" y="18"/>
                  </a:cubicBezTo>
                  <a:cubicBezTo>
                    <a:pt x="16" y="33"/>
                    <a:pt x="16" y="49"/>
                    <a:pt x="16" y="64"/>
                  </a:cubicBezTo>
                  <a:cubicBezTo>
                    <a:pt x="16" y="126"/>
                    <a:pt x="0" y="188"/>
                    <a:pt x="0" y="249"/>
                  </a:cubicBezTo>
                  <a:cubicBezTo>
                    <a:pt x="31" y="234"/>
                    <a:pt x="77" y="234"/>
                    <a:pt x="108" y="218"/>
                  </a:cubicBezTo>
                  <a:cubicBezTo>
                    <a:pt x="216" y="218"/>
                    <a:pt x="309" y="218"/>
                    <a:pt x="401" y="234"/>
                  </a:cubicBezTo>
                  <a:cubicBezTo>
                    <a:pt x="509" y="249"/>
                    <a:pt x="617" y="265"/>
                    <a:pt x="710" y="296"/>
                  </a:cubicBezTo>
                  <a:lnTo>
                    <a:pt x="725" y="311"/>
                  </a:lnTo>
                  <a:cubicBezTo>
                    <a:pt x="725" y="311"/>
                    <a:pt x="741" y="296"/>
                    <a:pt x="741" y="296"/>
                  </a:cubicBezTo>
                  <a:cubicBezTo>
                    <a:pt x="756" y="280"/>
                    <a:pt x="756" y="265"/>
                    <a:pt x="756" y="249"/>
                  </a:cubicBezTo>
                  <a:cubicBezTo>
                    <a:pt x="601" y="79"/>
                    <a:pt x="380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5191650" y="2372750"/>
              <a:ext cx="9575" cy="8100"/>
            </a:xfrm>
            <a:custGeom>
              <a:avLst/>
              <a:gdLst/>
              <a:ahLst/>
              <a:cxnLst/>
              <a:rect l="l" t="t" r="r" b="b"/>
              <a:pathLst>
                <a:path w="383" h="324" extrusionOk="0">
                  <a:moveTo>
                    <a:pt x="209" y="1"/>
                  </a:moveTo>
                  <a:cubicBezTo>
                    <a:pt x="81" y="1"/>
                    <a:pt x="1" y="146"/>
                    <a:pt x="74" y="264"/>
                  </a:cubicBezTo>
                  <a:cubicBezTo>
                    <a:pt x="109" y="305"/>
                    <a:pt x="157" y="324"/>
                    <a:pt x="205" y="324"/>
                  </a:cubicBezTo>
                  <a:cubicBezTo>
                    <a:pt x="283" y="324"/>
                    <a:pt x="358" y="273"/>
                    <a:pt x="367" y="187"/>
                  </a:cubicBezTo>
                  <a:cubicBezTo>
                    <a:pt x="383" y="94"/>
                    <a:pt x="321" y="17"/>
                    <a:pt x="228" y="2"/>
                  </a:cubicBezTo>
                  <a:cubicBezTo>
                    <a:pt x="222" y="1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5236900" y="2373500"/>
              <a:ext cx="10225" cy="8650"/>
            </a:xfrm>
            <a:custGeom>
              <a:avLst/>
              <a:gdLst/>
              <a:ahLst/>
              <a:cxnLst/>
              <a:rect l="l" t="t" r="r" b="b"/>
              <a:pathLst>
                <a:path w="409" h="346" extrusionOk="0">
                  <a:moveTo>
                    <a:pt x="180" y="0"/>
                  </a:moveTo>
                  <a:cubicBezTo>
                    <a:pt x="100" y="0"/>
                    <a:pt x="37" y="58"/>
                    <a:pt x="23" y="141"/>
                  </a:cubicBezTo>
                  <a:cubicBezTo>
                    <a:pt x="0" y="256"/>
                    <a:pt x="88" y="345"/>
                    <a:pt x="186" y="345"/>
                  </a:cubicBezTo>
                  <a:cubicBezTo>
                    <a:pt x="219" y="345"/>
                    <a:pt x="254" y="335"/>
                    <a:pt x="285" y="311"/>
                  </a:cubicBezTo>
                  <a:cubicBezTo>
                    <a:pt x="409" y="218"/>
                    <a:pt x="363" y="18"/>
                    <a:pt x="208" y="2"/>
                  </a:cubicBezTo>
                  <a:cubicBezTo>
                    <a:pt x="199" y="1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5289925" y="2373950"/>
              <a:ext cx="39750" cy="46275"/>
            </a:xfrm>
            <a:custGeom>
              <a:avLst/>
              <a:gdLst/>
              <a:ahLst/>
              <a:cxnLst/>
              <a:rect l="l" t="t" r="r" b="b"/>
              <a:pathLst>
                <a:path w="1590" h="1851" extrusionOk="0">
                  <a:moveTo>
                    <a:pt x="946" y="1"/>
                  </a:moveTo>
                  <a:cubicBezTo>
                    <a:pt x="510" y="1"/>
                    <a:pt x="257" y="594"/>
                    <a:pt x="186" y="679"/>
                  </a:cubicBezTo>
                  <a:lnTo>
                    <a:pt x="1" y="1697"/>
                  </a:lnTo>
                  <a:cubicBezTo>
                    <a:pt x="1" y="1697"/>
                    <a:pt x="132" y="1851"/>
                    <a:pt x="426" y="1851"/>
                  </a:cubicBezTo>
                  <a:cubicBezTo>
                    <a:pt x="559" y="1851"/>
                    <a:pt x="725" y="1819"/>
                    <a:pt x="926" y="1728"/>
                  </a:cubicBezTo>
                  <a:cubicBezTo>
                    <a:pt x="1590" y="1419"/>
                    <a:pt x="1590" y="154"/>
                    <a:pt x="1065" y="15"/>
                  </a:cubicBezTo>
                  <a:cubicBezTo>
                    <a:pt x="1024" y="5"/>
                    <a:pt x="984" y="1"/>
                    <a:pt x="94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5300350" y="2380025"/>
              <a:ext cx="22400" cy="33675"/>
            </a:xfrm>
            <a:custGeom>
              <a:avLst/>
              <a:gdLst/>
              <a:ahLst/>
              <a:cxnLst/>
              <a:rect l="l" t="t" r="r" b="b"/>
              <a:pathLst>
                <a:path w="896" h="1347" extrusionOk="0">
                  <a:moveTo>
                    <a:pt x="427" y="1"/>
                  </a:moveTo>
                  <a:cubicBezTo>
                    <a:pt x="413" y="1"/>
                    <a:pt x="400" y="2"/>
                    <a:pt x="386" y="4"/>
                  </a:cubicBezTo>
                  <a:cubicBezTo>
                    <a:pt x="232" y="19"/>
                    <a:pt x="154" y="173"/>
                    <a:pt x="108" y="312"/>
                  </a:cubicBezTo>
                  <a:cubicBezTo>
                    <a:pt x="108" y="312"/>
                    <a:pt x="108" y="328"/>
                    <a:pt x="108" y="328"/>
                  </a:cubicBezTo>
                  <a:lnTo>
                    <a:pt x="124" y="328"/>
                  </a:lnTo>
                  <a:cubicBezTo>
                    <a:pt x="170" y="189"/>
                    <a:pt x="247" y="35"/>
                    <a:pt x="386" y="19"/>
                  </a:cubicBezTo>
                  <a:cubicBezTo>
                    <a:pt x="494" y="19"/>
                    <a:pt x="587" y="65"/>
                    <a:pt x="648" y="143"/>
                  </a:cubicBezTo>
                  <a:cubicBezTo>
                    <a:pt x="833" y="390"/>
                    <a:pt x="864" y="714"/>
                    <a:pt x="725" y="991"/>
                  </a:cubicBezTo>
                  <a:cubicBezTo>
                    <a:pt x="679" y="1099"/>
                    <a:pt x="602" y="1207"/>
                    <a:pt x="494" y="1269"/>
                  </a:cubicBezTo>
                  <a:cubicBezTo>
                    <a:pt x="443" y="1305"/>
                    <a:pt x="385" y="1321"/>
                    <a:pt x="327" y="1321"/>
                  </a:cubicBezTo>
                  <a:cubicBezTo>
                    <a:pt x="262" y="1321"/>
                    <a:pt x="196" y="1302"/>
                    <a:pt x="139" y="1269"/>
                  </a:cubicBezTo>
                  <a:cubicBezTo>
                    <a:pt x="77" y="1207"/>
                    <a:pt x="31" y="1130"/>
                    <a:pt x="16" y="1038"/>
                  </a:cubicBezTo>
                  <a:lnTo>
                    <a:pt x="0" y="1038"/>
                  </a:lnTo>
                  <a:cubicBezTo>
                    <a:pt x="0" y="1038"/>
                    <a:pt x="0" y="1038"/>
                    <a:pt x="0" y="1053"/>
                  </a:cubicBezTo>
                  <a:cubicBezTo>
                    <a:pt x="16" y="1146"/>
                    <a:pt x="62" y="1223"/>
                    <a:pt x="124" y="1284"/>
                  </a:cubicBezTo>
                  <a:cubicBezTo>
                    <a:pt x="185" y="1315"/>
                    <a:pt x="247" y="1346"/>
                    <a:pt x="324" y="1346"/>
                  </a:cubicBezTo>
                  <a:cubicBezTo>
                    <a:pt x="386" y="1346"/>
                    <a:pt x="448" y="1331"/>
                    <a:pt x="509" y="1300"/>
                  </a:cubicBezTo>
                  <a:cubicBezTo>
                    <a:pt x="617" y="1223"/>
                    <a:pt x="710" y="1115"/>
                    <a:pt x="756" y="991"/>
                  </a:cubicBezTo>
                  <a:cubicBezTo>
                    <a:pt x="895" y="714"/>
                    <a:pt x="849" y="374"/>
                    <a:pt x="664" y="127"/>
                  </a:cubicBezTo>
                  <a:cubicBezTo>
                    <a:pt x="610" y="46"/>
                    <a:pt x="52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5301875" y="2380875"/>
              <a:ext cx="12775" cy="29350"/>
            </a:xfrm>
            <a:custGeom>
              <a:avLst/>
              <a:gdLst/>
              <a:ahLst/>
              <a:cxnLst/>
              <a:rect l="l" t="t" r="r" b="b"/>
              <a:pathLst>
                <a:path w="511" h="1174" extrusionOk="0">
                  <a:moveTo>
                    <a:pt x="479" y="1"/>
                  </a:moveTo>
                  <a:cubicBezTo>
                    <a:pt x="402" y="78"/>
                    <a:pt x="340" y="170"/>
                    <a:pt x="279" y="278"/>
                  </a:cubicBezTo>
                  <a:cubicBezTo>
                    <a:pt x="124" y="541"/>
                    <a:pt x="32" y="849"/>
                    <a:pt x="1" y="1158"/>
                  </a:cubicBezTo>
                  <a:cubicBezTo>
                    <a:pt x="1" y="1173"/>
                    <a:pt x="1" y="1173"/>
                    <a:pt x="16" y="1173"/>
                  </a:cubicBezTo>
                  <a:cubicBezTo>
                    <a:pt x="47" y="865"/>
                    <a:pt x="155" y="556"/>
                    <a:pt x="294" y="278"/>
                  </a:cubicBezTo>
                  <a:cubicBezTo>
                    <a:pt x="356" y="186"/>
                    <a:pt x="418" y="93"/>
                    <a:pt x="495" y="16"/>
                  </a:cubicBezTo>
                  <a:cubicBezTo>
                    <a:pt x="510" y="16"/>
                    <a:pt x="495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5263175" y="2290100"/>
              <a:ext cx="74225" cy="91875"/>
            </a:xfrm>
            <a:custGeom>
              <a:avLst/>
              <a:gdLst/>
              <a:ahLst/>
              <a:cxnLst/>
              <a:rect l="l" t="t" r="r" b="b"/>
              <a:pathLst>
                <a:path w="2969" h="3675" extrusionOk="0">
                  <a:moveTo>
                    <a:pt x="711" y="0"/>
                  </a:moveTo>
                  <a:cubicBezTo>
                    <a:pt x="388" y="0"/>
                    <a:pt x="0" y="68"/>
                    <a:pt x="98" y="407"/>
                  </a:cubicBezTo>
                  <a:cubicBezTo>
                    <a:pt x="145" y="530"/>
                    <a:pt x="268" y="607"/>
                    <a:pt x="330" y="731"/>
                  </a:cubicBezTo>
                  <a:cubicBezTo>
                    <a:pt x="438" y="947"/>
                    <a:pt x="345" y="1209"/>
                    <a:pt x="268" y="1441"/>
                  </a:cubicBezTo>
                  <a:cubicBezTo>
                    <a:pt x="191" y="1672"/>
                    <a:pt x="114" y="1950"/>
                    <a:pt x="268" y="2135"/>
                  </a:cubicBezTo>
                  <a:cubicBezTo>
                    <a:pt x="376" y="2289"/>
                    <a:pt x="561" y="2335"/>
                    <a:pt x="700" y="2443"/>
                  </a:cubicBezTo>
                  <a:cubicBezTo>
                    <a:pt x="839" y="2552"/>
                    <a:pt x="916" y="2721"/>
                    <a:pt x="932" y="2891"/>
                  </a:cubicBezTo>
                  <a:cubicBezTo>
                    <a:pt x="932" y="3030"/>
                    <a:pt x="932" y="3169"/>
                    <a:pt x="932" y="3308"/>
                  </a:cubicBezTo>
                  <a:cubicBezTo>
                    <a:pt x="978" y="3493"/>
                    <a:pt x="1117" y="3632"/>
                    <a:pt x="1302" y="3662"/>
                  </a:cubicBezTo>
                  <a:cubicBezTo>
                    <a:pt x="1325" y="3670"/>
                    <a:pt x="1352" y="3674"/>
                    <a:pt x="1379" y="3674"/>
                  </a:cubicBezTo>
                  <a:cubicBezTo>
                    <a:pt x="1406" y="3674"/>
                    <a:pt x="1433" y="3670"/>
                    <a:pt x="1456" y="3662"/>
                  </a:cubicBezTo>
                  <a:cubicBezTo>
                    <a:pt x="1564" y="3632"/>
                    <a:pt x="1641" y="3524"/>
                    <a:pt x="1719" y="3462"/>
                  </a:cubicBezTo>
                  <a:cubicBezTo>
                    <a:pt x="2012" y="3230"/>
                    <a:pt x="2459" y="3338"/>
                    <a:pt x="2737" y="3092"/>
                  </a:cubicBezTo>
                  <a:cubicBezTo>
                    <a:pt x="2968" y="2906"/>
                    <a:pt x="2968" y="2552"/>
                    <a:pt x="2953" y="2258"/>
                  </a:cubicBezTo>
                  <a:cubicBezTo>
                    <a:pt x="2938" y="2058"/>
                    <a:pt x="2891" y="1857"/>
                    <a:pt x="2830" y="1657"/>
                  </a:cubicBezTo>
                  <a:cubicBezTo>
                    <a:pt x="2752" y="1471"/>
                    <a:pt x="2598" y="1317"/>
                    <a:pt x="2413" y="1240"/>
                  </a:cubicBezTo>
                  <a:cubicBezTo>
                    <a:pt x="2259" y="1209"/>
                    <a:pt x="2120" y="1163"/>
                    <a:pt x="1966" y="1101"/>
                  </a:cubicBezTo>
                  <a:cubicBezTo>
                    <a:pt x="1750" y="947"/>
                    <a:pt x="1765" y="623"/>
                    <a:pt x="1641" y="376"/>
                  </a:cubicBezTo>
                  <a:cubicBezTo>
                    <a:pt x="1503" y="175"/>
                    <a:pt x="1287" y="52"/>
                    <a:pt x="1040" y="21"/>
                  </a:cubicBezTo>
                  <a:cubicBezTo>
                    <a:pt x="967" y="12"/>
                    <a:pt x="845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5286850" y="2368000"/>
              <a:ext cx="20450" cy="23325"/>
            </a:xfrm>
            <a:custGeom>
              <a:avLst/>
              <a:gdLst/>
              <a:ahLst/>
              <a:cxnLst/>
              <a:rect l="l" t="t" r="r" b="b"/>
              <a:pathLst>
                <a:path w="818" h="933" extrusionOk="0">
                  <a:moveTo>
                    <a:pt x="490" y="1"/>
                  </a:moveTo>
                  <a:cubicBezTo>
                    <a:pt x="303" y="1"/>
                    <a:pt x="129" y="93"/>
                    <a:pt x="62" y="269"/>
                  </a:cubicBezTo>
                  <a:cubicBezTo>
                    <a:pt x="0" y="438"/>
                    <a:pt x="124" y="701"/>
                    <a:pt x="170" y="855"/>
                  </a:cubicBezTo>
                  <a:cubicBezTo>
                    <a:pt x="185" y="886"/>
                    <a:pt x="201" y="932"/>
                    <a:pt x="247" y="932"/>
                  </a:cubicBezTo>
                  <a:cubicBezTo>
                    <a:pt x="262" y="932"/>
                    <a:pt x="278" y="917"/>
                    <a:pt x="278" y="917"/>
                  </a:cubicBezTo>
                  <a:cubicBezTo>
                    <a:pt x="370" y="809"/>
                    <a:pt x="463" y="685"/>
                    <a:pt x="556" y="577"/>
                  </a:cubicBezTo>
                  <a:cubicBezTo>
                    <a:pt x="602" y="516"/>
                    <a:pt x="679" y="469"/>
                    <a:pt x="741" y="392"/>
                  </a:cubicBezTo>
                  <a:cubicBezTo>
                    <a:pt x="803" y="346"/>
                    <a:pt x="818" y="253"/>
                    <a:pt x="803" y="161"/>
                  </a:cubicBezTo>
                  <a:cubicBezTo>
                    <a:pt x="756" y="84"/>
                    <a:pt x="664" y="22"/>
                    <a:pt x="571" y="6"/>
                  </a:cubicBezTo>
                  <a:cubicBezTo>
                    <a:pt x="544" y="3"/>
                    <a:pt x="517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5156075" y="2281350"/>
              <a:ext cx="114600" cy="85050"/>
            </a:xfrm>
            <a:custGeom>
              <a:avLst/>
              <a:gdLst/>
              <a:ahLst/>
              <a:cxnLst/>
              <a:rect l="l" t="t" r="r" b="b"/>
              <a:pathLst>
                <a:path w="4584" h="3402" extrusionOk="0">
                  <a:moveTo>
                    <a:pt x="3349" y="1"/>
                  </a:moveTo>
                  <a:cubicBezTo>
                    <a:pt x="3117" y="32"/>
                    <a:pt x="2886" y="93"/>
                    <a:pt x="2670" y="170"/>
                  </a:cubicBezTo>
                  <a:cubicBezTo>
                    <a:pt x="2392" y="263"/>
                    <a:pt x="2114" y="371"/>
                    <a:pt x="1852" y="494"/>
                  </a:cubicBezTo>
                  <a:cubicBezTo>
                    <a:pt x="1173" y="834"/>
                    <a:pt x="618" y="1374"/>
                    <a:pt x="278" y="2053"/>
                  </a:cubicBezTo>
                  <a:cubicBezTo>
                    <a:pt x="93" y="2377"/>
                    <a:pt x="0" y="2747"/>
                    <a:pt x="16" y="3118"/>
                  </a:cubicBezTo>
                  <a:cubicBezTo>
                    <a:pt x="31" y="3241"/>
                    <a:pt x="77" y="3380"/>
                    <a:pt x="185" y="3395"/>
                  </a:cubicBezTo>
                  <a:cubicBezTo>
                    <a:pt x="200" y="3399"/>
                    <a:pt x="214" y="3401"/>
                    <a:pt x="228" y="3401"/>
                  </a:cubicBezTo>
                  <a:cubicBezTo>
                    <a:pt x="318" y="3401"/>
                    <a:pt x="394" y="3321"/>
                    <a:pt x="448" y="3241"/>
                  </a:cubicBezTo>
                  <a:cubicBezTo>
                    <a:pt x="510" y="3148"/>
                    <a:pt x="571" y="3040"/>
                    <a:pt x="618" y="2932"/>
                  </a:cubicBezTo>
                  <a:cubicBezTo>
                    <a:pt x="710" y="2701"/>
                    <a:pt x="772" y="2454"/>
                    <a:pt x="957" y="2284"/>
                  </a:cubicBezTo>
                  <a:cubicBezTo>
                    <a:pt x="1204" y="2068"/>
                    <a:pt x="1574" y="2099"/>
                    <a:pt x="1883" y="2007"/>
                  </a:cubicBezTo>
                  <a:cubicBezTo>
                    <a:pt x="1991" y="1991"/>
                    <a:pt x="2083" y="1945"/>
                    <a:pt x="2161" y="1883"/>
                  </a:cubicBezTo>
                  <a:cubicBezTo>
                    <a:pt x="2269" y="1791"/>
                    <a:pt x="2330" y="1683"/>
                    <a:pt x="2377" y="1575"/>
                  </a:cubicBezTo>
                  <a:cubicBezTo>
                    <a:pt x="2469" y="1312"/>
                    <a:pt x="2485" y="1019"/>
                    <a:pt x="2670" y="818"/>
                  </a:cubicBezTo>
                  <a:cubicBezTo>
                    <a:pt x="2825" y="691"/>
                    <a:pt x="3019" y="616"/>
                    <a:pt x="3217" y="616"/>
                  </a:cubicBezTo>
                  <a:cubicBezTo>
                    <a:pt x="3235" y="616"/>
                    <a:pt x="3253" y="617"/>
                    <a:pt x="3272" y="618"/>
                  </a:cubicBezTo>
                  <a:cubicBezTo>
                    <a:pt x="3488" y="633"/>
                    <a:pt x="3688" y="695"/>
                    <a:pt x="3904" y="726"/>
                  </a:cubicBezTo>
                  <a:cubicBezTo>
                    <a:pt x="3950" y="734"/>
                    <a:pt x="4010" y="740"/>
                    <a:pt x="4076" y="740"/>
                  </a:cubicBezTo>
                  <a:cubicBezTo>
                    <a:pt x="4257" y="740"/>
                    <a:pt x="4476" y="695"/>
                    <a:pt x="4521" y="525"/>
                  </a:cubicBezTo>
                  <a:cubicBezTo>
                    <a:pt x="4583" y="263"/>
                    <a:pt x="4290" y="124"/>
                    <a:pt x="4074" y="78"/>
                  </a:cubicBezTo>
                  <a:cubicBezTo>
                    <a:pt x="3842" y="32"/>
                    <a:pt x="3596" y="1"/>
                    <a:pt x="3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5134850" y="2445675"/>
              <a:ext cx="298975" cy="372675"/>
            </a:xfrm>
            <a:custGeom>
              <a:avLst/>
              <a:gdLst/>
              <a:ahLst/>
              <a:cxnLst/>
              <a:rect l="l" t="t" r="r" b="b"/>
              <a:pathLst>
                <a:path w="11959" h="14907" extrusionOk="0">
                  <a:moveTo>
                    <a:pt x="6126" y="1"/>
                  </a:moveTo>
                  <a:cubicBezTo>
                    <a:pt x="6126" y="1"/>
                    <a:pt x="4815" y="279"/>
                    <a:pt x="4275" y="2655"/>
                  </a:cubicBezTo>
                  <a:cubicBezTo>
                    <a:pt x="3735" y="5047"/>
                    <a:pt x="2562" y="7423"/>
                    <a:pt x="1929" y="8719"/>
                  </a:cubicBezTo>
                  <a:cubicBezTo>
                    <a:pt x="1297" y="10030"/>
                    <a:pt x="1" y="13734"/>
                    <a:pt x="1" y="13734"/>
                  </a:cubicBezTo>
                  <a:lnTo>
                    <a:pt x="2346" y="14906"/>
                  </a:lnTo>
                  <a:cubicBezTo>
                    <a:pt x="2346" y="14906"/>
                    <a:pt x="4506" y="12592"/>
                    <a:pt x="5324" y="10817"/>
                  </a:cubicBezTo>
                  <a:cubicBezTo>
                    <a:pt x="6157" y="9043"/>
                    <a:pt x="9459" y="6528"/>
                    <a:pt x="10030" y="5324"/>
                  </a:cubicBezTo>
                  <a:cubicBezTo>
                    <a:pt x="10601" y="4121"/>
                    <a:pt x="11959" y="1328"/>
                    <a:pt x="6250" y="32"/>
                  </a:cubicBezTo>
                  <a:lnTo>
                    <a:pt x="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5235925" y="2427950"/>
              <a:ext cx="324825" cy="328125"/>
            </a:xfrm>
            <a:custGeom>
              <a:avLst/>
              <a:gdLst/>
              <a:ahLst/>
              <a:cxnLst/>
              <a:rect l="l" t="t" r="r" b="b"/>
              <a:pathLst>
                <a:path w="12993" h="13125" extrusionOk="0">
                  <a:moveTo>
                    <a:pt x="2361" y="0"/>
                  </a:moveTo>
                  <a:cubicBezTo>
                    <a:pt x="1790" y="895"/>
                    <a:pt x="1142" y="1728"/>
                    <a:pt x="432" y="2500"/>
                  </a:cubicBezTo>
                  <a:cubicBezTo>
                    <a:pt x="432" y="2500"/>
                    <a:pt x="0" y="3503"/>
                    <a:pt x="618" y="4814"/>
                  </a:cubicBezTo>
                  <a:cubicBezTo>
                    <a:pt x="1235" y="6126"/>
                    <a:pt x="3642" y="8101"/>
                    <a:pt x="4568" y="10554"/>
                  </a:cubicBezTo>
                  <a:lnTo>
                    <a:pt x="5493" y="13008"/>
                  </a:lnTo>
                  <a:cubicBezTo>
                    <a:pt x="5930" y="13086"/>
                    <a:pt x="6369" y="13124"/>
                    <a:pt x="6806" y="13124"/>
                  </a:cubicBezTo>
                  <a:cubicBezTo>
                    <a:pt x="8102" y="13124"/>
                    <a:pt x="9382" y="12786"/>
                    <a:pt x="10524" y="12128"/>
                  </a:cubicBezTo>
                  <a:cubicBezTo>
                    <a:pt x="12993" y="10693"/>
                    <a:pt x="12993" y="10616"/>
                    <a:pt x="12993" y="10601"/>
                  </a:cubicBezTo>
                  <a:cubicBezTo>
                    <a:pt x="12962" y="10354"/>
                    <a:pt x="12576" y="9999"/>
                    <a:pt x="12437" y="9783"/>
                  </a:cubicBezTo>
                  <a:cubicBezTo>
                    <a:pt x="12159" y="9366"/>
                    <a:pt x="11866" y="8934"/>
                    <a:pt x="11573" y="8518"/>
                  </a:cubicBezTo>
                  <a:cubicBezTo>
                    <a:pt x="9490" y="5539"/>
                    <a:pt x="7191" y="2484"/>
                    <a:pt x="3950" y="679"/>
                  </a:cubicBezTo>
                  <a:cubicBezTo>
                    <a:pt x="3441" y="401"/>
                    <a:pt x="2901" y="17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5193100" y="2595575"/>
              <a:ext cx="175150" cy="223150"/>
            </a:xfrm>
            <a:custGeom>
              <a:avLst/>
              <a:gdLst/>
              <a:ahLst/>
              <a:cxnLst/>
              <a:rect l="l" t="t" r="r" b="b"/>
              <a:pathLst>
                <a:path w="7006" h="8926" extrusionOk="0">
                  <a:moveTo>
                    <a:pt x="6994" y="1"/>
                  </a:moveTo>
                  <a:cubicBezTo>
                    <a:pt x="6992" y="1"/>
                    <a:pt x="6990" y="3"/>
                    <a:pt x="6990" y="7"/>
                  </a:cubicBezTo>
                  <a:cubicBezTo>
                    <a:pt x="6898" y="208"/>
                    <a:pt x="6790" y="393"/>
                    <a:pt x="6666" y="563"/>
                  </a:cubicBezTo>
                  <a:cubicBezTo>
                    <a:pt x="6296" y="1087"/>
                    <a:pt x="5849" y="1550"/>
                    <a:pt x="5355" y="1951"/>
                  </a:cubicBezTo>
                  <a:cubicBezTo>
                    <a:pt x="4059" y="3047"/>
                    <a:pt x="3226" y="4405"/>
                    <a:pt x="2485" y="5701"/>
                  </a:cubicBezTo>
                  <a:cubicBezTo>
                    <a:pt x="1806" y="6904"/>
                    <a:pt x="31" y="8895"/>
                    <a:pt x="1" y="8910"/>
                  </a:cubicBezTo>
                  <a:cubicBezTo>
                    <a:pt x="1" y="8910"/>
                    <a:pt x="1" y="8926"/>
                    <a:pt x="1" y="8926"/>
                  </a:cubicBezTo>
                  <a:lnTo>
                    <a:pt x="16" y="8926"/>
                  </a:lnTo>
                  <a:cubicBezTo>
                    <a:pt x="47" y="8910"/>
                    <a:pt x="1821" y="6904"/>
                    <a:pt x="2516" y="5716"/>
                  </a:cubicBezTo>
                  <a:cubicBezTo>
                    <a:pt x="3241" y="4420"/>
                    <a:pt x="4074" y="3062"/>
                    <a:pt x="5370" y="1982"/>
                  </a:cubicBezTo>
                  <a:cubicBezTo>
                    <a:pt x="5864" y="1566"/>
                    <a:pt x="6312" y="1103"/>
                    <a:pt x="6682" y="578"/>
                  </a:cubicBezTo>
                  <a:cubicBezTo>
                    <a:pt x="6821" y="408"/>
                    <a:pt x="6929" y="223"/>
                    <a:pt x="7006" y="23"/>
                  </a:cubicBezTo>
                  <a:cubicBezTo>
                    <a:pt x="7006" y="12"/>
                    <a:pt x="6998" y="1"/>
                    <a:pt x="6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5174200" y="2531925"/>
              <a:ext cx="177475" cy="276775"/>
            </a:xfrm>
            <a:custGeom>
              <a:avLst/>
              <a:gdLst/>
              <a:ahLst/>
              <a:cxnLst/>
              <a:rect l="l" t="t" r="r" b="b"/>
              <a:pathLst>
                <a:path w="7099" h="11071" extrusionOk="0">
                  <a:moveTo>
                    <a:pt x="7086" y="1"/>
                  </a:moveTo>
                  <a:cubicBezTo>
                    <a:pt x="7084" y="1"/>
                    <a:pt x="7083" y="3"/>
                    <a:pt x="7083" y="7"/>
                  </a:cubicBezTo>
                  <a:cubicBezTo>
                    <a:pt x="6666" y="1319"/>
                    <a:pt x="6080" y="2553"/>
                    <a:pt x="5370" y="3726"/>
                  </a:cubicBezTo>
                  <a:cubicBezTo>
                    <a:pt x="4167" y="5655"/>
                    <a:pt x="47" y="10993"/>
                    <a:pt x="1" y="11055"/>
                  </a:cubicBezTo>
                  <a:cubicBezTo>
                    <a:pt x="1" y="11055"/>
                    <a:pt x="1" y="11071"/>
                    <a:pt x="16" y="11071"/>
                  </a:cubicBezTo>
                  <a:lnTo>
                    <a:pt x="31" y="11071"/>
                  </a:lnTo>
                  <a:cubicBezTo>
                    <a:pt x="62" y="11009"/>
                    <a:pt x="4182" y="5670"/>
                    <a:pt x="5386" y="3726"/>
                  </a:cubicBezTo>
                  <a:cubicBezTo>
                    <a:pt x="6111" y="2569"/>
                    <a:pt x="6682" y="1319"/>
                    <a:pt x="7098" y="23"/>
                  </a:cubicBezTo>
                  <a:cubicBezTo>
                    <a:pt x="7098" y="12"/>
                    <a:pt x="7091" y="1"/>
                    <a:pt x="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5361675" y="2606925"/>
              <a:ext cx="90675" cy="143525"/>
            </a:xfrm>
            <a:custGeom>
              <a:avLst/>
              <a:gdLst/>
              <a:ahLst/>
              <a:cxnLst/>
              <a:rect l="l" t="t" r="r" b="b"/>
              <a:pathLst>
                <a:path w="3627" h="5741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31" y="62"/>
                    <a:pt x="2655" y="3920"/>
                    <a:pt x="3596" y="5725"/>
                  </a:cubicBezTo>
                  <a:cubicBezTo>
                    <a:pt x="3596" y="5741"/>
                    <a:pt x="3611" y="5741"/>
                    <a:pt x="3611" y="5741"/>
                  </a:cubicBezTo>
                  <a:cubicBezTo>
                    <a:pt x="3627" y="5741"/>
                    <a:pt x="3627" y="5725"/>
                    <a:pt x="3627" y="5725"/>
                  </a:cubicBezTo>
                  <a:cubicBezTo>
                    <a:pt x="2685" y="3904"/>
                    <a:pt x="47" y="47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5227425" y="2487625"/>
              <a:ext cx="147000" cy="114325"/>
            </a:xfrm>
            <a:custGeom>
              <a:avLst/>
              <a:gdLst/>
              <a:ahLst/>
              <a:cxnLst/>
              <a:rect l="l" t="t" r="r" b="b"/>
              <a:pathLst>
                <a:path w="5880" h="4573" extrusionOk="0">
                  <a:moveTo>
                    <a:pt x="1897" y="0"/>
                  </a:moveTo>
                  <a:cubicBezTo>
                    <a:pt x="1846" y="0"/>
                    <a:pt x="1796" y="2"/>
                    <a:pt x="1745" y="5"/>
                  </a:cubicBezTo>
                  <a:cubicBezTo>
                    <a:pt x="1390" y="20"/>
                    <a:pt x="1050" y="113"/>
                    <a:pt x="742" y="282"/>
                  </a:cubicBezTo>
                  <a:lnTo>
                    <a:pt x="1" y="2952"/>
                  </a:lnTo>
                  <a:cubicBezTo>
                    <a:pt x="1" y="2952"/>
                    <a:pt x="1" y="2967"/>
                    <a:pt x="1" y="2967"/>
                  </a:cubicBezTo>
                  <a:cubicBezTo>
                    <a:pt x="16" y="2967"/>
                    <a:pt x="16" y="2967"/>
                    <a:pt x="16" y="2952"/>
                  </a:cubicBezTo>
                  <a:lnTo>
                    <a:pt x="772" y="298"/>
                  </a:lnTo>
                  <a:cubicBezTo>
                    <a:pt x="1066" y="128"/>
                    <a:pt x="1405" y="36"/>
                    <a:pt x="1745" y="20"/>
                  </a:cubicBezTo>
                  <a:lnTo>
                    <a:pt x="1883" y="20"/>
                  </a:lnTo>
                  <a:cubicBezTo>
                    <a:pt x="2840" y="20"/>
                    <a:pt x="3673" y="545"/>
                    <a:pt x="4213" y="1008"/>
                  </a:cubicBezTo>
                  <a:cubicBezTo>
                    <a:pt x="5247" y="1887"/>
                    <a:pt x="5633" y="2798"/>
                    <a:pt x="5756" y="3415"/>
                  </a:cubicBezTo>
                  <a:cubicBezTo>
                    <a:pt x="5849" y="3785"/>
                    <a:pt x="5849" y="4171"/>
                    <a:pt x="5787" y="4557"/>
                  </a:cubicBezTo>
                  <a:cubicBezTo>
                    <a:pt x="5787" y="4557"/>
                    <a:pt x="5787" y="4572"/>
                    <a:pt x="5803" y="4572"/>
                  </a:cubicBezTo>
                  <a:cubicBezTo>
                    <a:pt x="5803" y="4572"/>
                    <a:pt x="5818" y="4572"/>
                    <a:pt x="5818" y="4557"/>
                  </a:cubicBezTo>
                  <a:cubicBezTo>
                    <a:pt x="5880" y="4186"/>
                    <a:pt x="5864" y="3785"/>
                    <a:pt x="5787" y="3415"/>
                  </a:cubicBezTo>
                  <a:cubicBezTo>
                    <a:pt x="5648" y="2798"/>
                    <a:pt x="5278" y="1872"/>
                    <a:pt x="4229" y="992"/>
                  </a:cubicBezTo>
                  <a:cubicBezTo>
                    <a:pt x="3687" y="538"/>
                    <a:pt x="2852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5145275" y="2760450"/>
              <a:ext cx="67900" cy="37075"/>
            </a:xfrm>
            <a:custGeom>
              <a:avLst/>
              <a:gdLst/>
              <a:ahLst/>
              <a:cxnLst/>
              <a:rect l="l" t="t" r="r" b="b"/>
              <a:pathLst>
                <a:path w="2716" h="1483" extrusionOk="0">
                  <a:moveTo>
                    <a:pt x="0" y="1"/>
                  </a:moveTo>
                  <a:cubicBezTo>
                    <a:pt x="0" y="16"/>
                    <a:pt x="0" y="16"/>
                    <a:pt x="0" y="16"/>
                  </a:cubicBezTo>
                  <a:lnTo>
                    <a:pt x="2685" y="1482"/>
                  </a:lnTo>
                  <a:lnTo>
                    <a:pt x="2701" y="1482"/>
                  </a:lnTo>
                  <a:cubicBezTo>
                    <a:pt x="2716" y="1482"/>
                    <a:pt x="2716" y="1467"/>
                    <a:pt x="2701" y="145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299950" y="3084500"/>
              <a:ext cx="130800" cy="182500"/>
            </a:xfrm>
            <a:custGeom>
              <a:avLst/>
              <a:gdLst/>
              <a:ahLst/>
              <a:cxnLst/>
              <a:rect l="l" t="t" r="r" b="b"/>
              <a:pathLst>
                <a:path w="5232" h="7300" extrusionOk="0">
                  <a:moveTo>
                    <a:pt x="3488" y="0"/>
                  </a:moveTo>
                  <a:lnTo>
                    <a:pt x="1281" y="1605"/>
                  </a:lnTo>
                  <a:lnTo>
                    <a:pt x="1220" y="1636"/>
                  </a:lnTo>
                  <a:cubicBezTo>
                    <a:pt x="1220" y="1636"/>
                    <a:pt x="1112" y="2068"/>
                    <a:pt x="942" y="2685"/>
                  </a:cubicBezTo>
                  <a:cubicBezTo>
                    <a:pt x="942" y="2700"/>
                    <a:pt x="942" y="2716"/>
                    <a:pt x="927" y="2731"/>
                  </a:cubicBezTo>
                  <a:cubicBezTo>
                    <a:pt x="911" y="2839"/>
                    <a:pt x="880" y="2947"/>
                    <a:pt x="849" y="3055"/>
                  </a:cubicBezTo>
                  <a:cubicBezTo>
                    <a:pt x="849" y="3055"/>
                    <a:pt x="849" y="3086"/>
                    <a:pt x="849" y="3102"/>
                  </a:cubicBezTo>
                  <a:cubicBezTo>
                    <a:pt x="819" y="3210"/>
                    <a:pt x="788" y="3318"/>
                    <a:pt x="757" y="3441"/>
                  </a:cubicBezTo>
                  <a:cubicBezTo>
                    <a:pt x="757" y="3456"/>
                    <a:pt x="741" y="3472"/>
                    <a:pt x="741" y="3487"/>
                  </a:cubicBezTo>
                  <a:cubicBezTo>
                    <a:pt x="649" y="3889"/>
                    <a:pt x="541" y="4336"/>
                    <a:pt x="433" y="4737"/>
                  </a:cubicBezTo>
                  <a:cubicBezTo>
                    <a:pt x="433" y="4753"/>
                    <a:pt x="433" y="4768"/>
                    <a:pt x="417" y="4799"/>
                  </a:cubicBezTo>
                  <a:cubicBezTo>
                    <a:pt x="186" y="5756"/>
                    <a:pt x="1" y="6589"/>
                    <a:pt x="32" y="6697"/>
                  </a:cubicBezTo>
                  <a:cubicBezTo>
                    <a:pt x="62" y="6851"/>
                    <a:pt x="356" y="7083"/>
                    <a:pt x="741" y="7206"/>
                  </a:cubicBezTo>
                  <a:cubicBezTo>
                    <a:pt x="757" y="7221"/>
                    <a:pt x="788" y="7221"/>
                    <a:pt x="803" y="7237"/>
                  </a:cubicBezTo>
                  <a:cubicBezTo>
                    <a:pt x="935" y="7279"/>
                    <a:pt x="1072" y="7300"/>
                    <a:pt x="1208" y="7300"/>
                  </a:cubicBezTo>
                  <a:cubicBezTo>
                    <a:pt x="1421" y="7300"/>
                    <a:pt x="1633" y="7248"/>
                    <a:pt x="1822" y="7144"/>
                  </a:cubicBezTo>
                  <a:cubicBezTo>
                    <a:pt x="2531" y="6728"/>
                    <a:pt x="5185" y="1991"/>
                    <a:pt x="5232" y="1790"/>
                  </a:cubicBezTo>
                  <a:cubicBezTo>
                    <a:pt x="5232" y="1543"/>
                    <a:pt x="5170" y="1296"/>
                    <a:pt x="5046" y="1065"/>
                  </a:cubicBezTo>
                  <a:cubicBezTo>
                    <a:pt x="5046" y="1049"/>
                    <a:pt x="5031" y="1034"/>
                    <a:pt x="5031" y="1019"/>
                  </a:cubicBezTo>
                  <a:cubicBezTo>
                    <a:pt x="4892" y="725"/>
                    <a:pt x="4661" y="478"/>
                    <a:pt x="4367" y="324"/>
                  </a:cubicBezTo>
                  <a:cubicBezTo>
                    <a:pt x="3719" y="0"/>
                    <a:pt x="3488" y="0"/>
                    <a:pt x="3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5318475" y="3109950"/>
              <a:ext cx="107650" cy="155475"/>
            </a:xfrm>
            <a:custGeom>
              <a:avLst/>
              <a:gdLst/>
              <a:ahLst/>
              <a:cxnLst/>
              <a:rect l="l" t="t" r="r" b="b"/>
              <a:pathLst>
                <a:path w="4306" h="6219" extrusionOk="0">
                  <a:moveTo>
                    <a:pt x="4275" y="1"/>
                  </a:moveTo>
                  <a:cubicBezTo>
                    <a:pt x="4197" y="232"/>
                    <a:pt x="4089" y="448"/>
                    <a:pt x="3966" y="664"/>
                  </a:cubicBezTo>
                  <a:cubicBezTo>
                    <a:pt x="3966" y="679"/>
                    <a:pt x="3966" y="695"/>
                    <a:pt x="3951" y="695"/>
                  </a:cubicBezTo>
                  <a:cubicBezTo>
                    <a:pt x="3734" y="1127"/>
                    <a:pt x="3364" y="1790"/>
                    <a:pt x="2762" y="2840"/>
                  </a:cubicBezTo>
                  <a:cubicBezTo>
                    <a:pt x="2454" y="3349"/>
                    <a:pt x="2130" y="3843"/>
                    <a:pt x="1775" y="4306"/>
                  </a:cubicBezTo>
                  <a:cubicBezTo>
                    <a:pt x="1775" y="4321"/>
                    <a:pt x="1759" y="4336"/>
                    <a:pt x="1744" y="4352"/>
                  </a:cubicBezTo>
                  <a:cubicBezTo>
                    <a:pt x="849" y="5555"/>
                    <a:pt x="124" y="6111"/>
                    <a:pt x="0" y="6188"/>
                  </a:cubicBezTo>
                  <a:cubicBezTo>
                    <a:pt x="16" y="6203"/>
                    <a:pt x="47" y="6203"/>
                    <a:pt x="62" y="6219"/>
                  </a:cubicBezTo>
                  <a:cubicBezTo>
                    <a:pt x="309" y="6018"/>
                    <a:pt x="1497" y="5062"/>
                    <a:pt x="2793" y="2855"/>
                  </a:cubicBezTo>
                  <a:cubicBezTo>
                    <a:pt x="4012" y="787"/>
                    <a:pt x="4259" y="201"/>
                    <a:pt x="4305" y="47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5309975" y="3203050"/>
              <a:ext cx="53275" cy="15700"/>
            </a:xfrm>
            <a:custGeom>
              <a:avLst/>
              <a:gdLst/>
              <a:ahLst/>
              <a:cxnLst/>
              <a:rect l="l" t="t" r="r" b="b"/>
              <a:pathLst>
                <a:path w="2131" h="628" extrusionOk="0">
                  <a:moveTo>
                    <a:pt x="256" y="0"/>
                  </a:moveTo>
                  <a:cubicBezTo>
                    <a:pt x="171" y="0"/>
                    <a:pt x="86" y="4"/>
                    <a:pt x="1" y="11"/>
                  </a:cubicBezTo>
                  <a:lnTo>
                    <a:pt x="1" y="57"/>
                  </a:lnTo>
                  <a:cubicBezTo>
                    <a:pt x="86" y="50"/>
                    <a:pt x="171" y="46"/>
                    <a:pt x="256" y="46"/>
                  </a:cubicBezTo>
                  <a:cubicBezTo>
                    <a:pt x="922" y="46"/>
                    <a:pt x="1566" y="258"/>
                    <a:pt x="2099" y="628"/>
                  </a:cubicBezTo>
                  <a:lnTo>
                    <a:pt x="2130" y="597"/>
                  </a:lnTo>
                  <a:cubicBezTo>
                    <a:pt x="1583" y="214"/>
                    <a:pt x="92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400250" y="3089500"/>
              <a:ext cx="17775" cy="38225"/>
            </a:xfrm>
            <a:custGeom>
              <a:avLst/>
              <a:gdLst/>
              <a:ahLst/>
              <a:cxnLst/>
              <a:rect l="l" t="t" r="r" b="b"/>
              <a:pathLst>
                <a:path w="711" h="1529" extrusionOk="0">
                  <a:moveTo>
                    <a:pt x="1" y="1"/>
                  </a:moveTo>
                  <a:cubicBezTo>
                    <a:pt x="1" y="16"/>
                    <a:pt x="47" y="942"/>
                    <a:pt x="680" y="1528"/>
                  </a:cubicBezTo>
                  <a:lnTo>
                    <a:pt x="710" y="1497"/>
                  </a:lnTo>
                  <a:cubicBezTo>
                    <a:pt x="93" y="911"/>
                    <a:pt x="47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18475" y="3170350"/>
              <a:ext cx="30100" cy="6750"/>
            </a:xfrm>
            <a:custGeom>
              <a:avLst/>
              <a:gdLst/>
              <a:ahLst/>
              <a:cxnLst/>
              <a:rect l="l" t="t" r="r" b="b"/>
              <a:pathLst>
                <a:path w="1204" h="270" extrusionOk="0">
                  <a:moveTo>
                    <a:pt x="189" y="0"/>
                  </a:moveTo>
                  <a:cubicBezTo>
                    <a:pt x="132" y="0"/>
                    <a:pt x="74" y="3"/>
                    <a:pt x="16" y="7"/>
                  </a:cubicBezTo>
                  <a:cubicBezTo>
                    <a:pt x="16" y="22"/>
                    <a:pt x="0" y="38"/>
                    <a:pt x="0" y="53"/>
                  </a:cubicBezTo>
                  <a:cubicBezTo>
                    <a:pt x="58" y="49"/>
                    <a:pt x="116" y="47"/>
                    <a:pt x="174" y="47"/>
                  </a:cubicBezTo>
                  <a:cubicBezTo>
                    <a:pt x="516" y="47"/>
                    <a:pt x="854" y="124"/>
                    <a:pt x="1158" y="269"/>
                  </a:cubicBezTo>
                  <a:lnTo>
                    <a:pt x="1173" y="269"/>
                  </a:lnTo>
                  <a:cubicBezTo>
                    <a:pt x="1189" y="269"/>
                    <a:pt x="1189" y="254"/>
                    <a:pt x="1189" y="254"/>
                  </a:cubicBezTo>
                  <a:cubicBezTo>
                    <a:pt x="1204" y="238"/>
                    <a:pt x="1189" y="223"/>
                    <a:pt x="1189" y="223"/>
                  </a:cubicBezTo>
                  <a:cubicBezTo>
                    <a:pt x="872" y="78"/>
                    <a:pt x="532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321175" y="3160825"/>
              <a:ext cx="27400" cy="6625"/>
            </a:xfrm>
            <a:custGeom>
              <a:avLst/>
              <a:gdLst/>
              <a:ahLst/>
              <a:cxnLst/>
              <a:rect l="l" t="t" r="r" b="b"/>
              <a:pathLst>
                <a:path w="1096" h="265" extrusionOk="0">
                  <a:moveTo>
                    <a:pt x="94" y="0"/>
                  </a:moveTo>
                  <a:cubicBezTo>
                    <a:pt x="63" y="0"/>
                    <a:pt x="31" y="1"/>
                    <a:pt x="0" y="2"/>
                  </a:cubicBezTo>
                  <a:cubicBezTo>
                    <a:pt x="0" y="18"/>
                    <a:pt x="0" y="33"/>
                    <a:pt x="0" y="49"/>
                  </a:cubicBezTo>
                  <a:cubicBezTo>
                    <a:pt x="30" y="47"/>
                    <a:pt x="61" y="47"/>
                    <a:pt x="91" y="47"/>
                  </a:cubicBezTo>
                  <a:cubicBezTo>
                    <a:pt x="418" y="47"/>
                    <a:pt x="753" y="122"/>
                    <a:pt x="1050" y="249"/>
                  </a:cubicBezTo>
                  <a:cubicBezTo>
                    <a:pt x="1065" y="265"/>
                    <a:pt x="1065" y="265"/>
                    <a:pt x="1065" y="265"/>
                  </a:cubicBezTo>
                  <a:cubicBezTo>
                    <a:pt x="1081" y="265"/>
                    <a:pt x="1081" y="249"/>
                    <a:pt x="1081" y="249"/>
                  </a:cubicBezTo>
                  <a:cubicBezTo>
                    <a:pt x="1096" y="234"/>
                    <a:pt x="1081" y="218"/>
                    <a:pt x="1081" y="218"/>
                  </a:cubicBezTo>
                  <a:cubicBezTo>
                    <a:pt x="770" y="77"/>
                    <a:pt x="43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323100" y="3151600"/>
              <a:ext cx="25475" cy="6600"/>
            </a:xfrm>
            <a:custGeom>
              <a:avLst/>
              <a:gdLst/>
              <a:ahLst/>
              <a:cxnLst/>
              <a:rect l="l" t="t" r="r" b="b"/>
              <a:pathLst>
                <a:path w="1019" h="264" extrusionOk="0">
                  <a:moveTo>
                    <a:pt x="16" y="1"/>
                  </a:moveTo>
                  <a:cubicBezTo>
                    <a:pt x="16" y="16"/>
                    <a:pt x="16" y="32"/>
                    <a:pt x="1" y="47"/>
                  </a:cubicBezTo>
                  <a:cubicBezTo>
                    <a:pt x="340" y="63"/>
                    <a:pt x="679" y="124"/>
                    <a:pt x="973" y="263"/>
                  </a:cubicBezTo>
                  <a:lnTo>
                    <a:pt x="1004" y="263"/>
                  </a:lnTo>
                  <a:cubicBezTo>
                    <a:pt x="1019" y="248"/>
                    <a:pt x="1004" y="232"/>
                    <a:pt x="1004" y="232"/>
                  </a:cubicBezTo>
                  <a:cubicBezTo>
                    <a:pt x="695" y="94"/>
                    <a:pt x="355" y="16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319625" y="3038975"/>
              <a:ext cx="69850" cy="89100"/>
            </a:xfrm>
            <a:custGeom>
              <a:avLst/>
              <a:gdLst/>
              <a:ahLst/>
              <a:cxnLst/>
              <a:rect l="l" t="t" r="r" b="b"/>
              <a:pathLst>
                <a:path w="2794" h="3564" extrusionOk="0">
                  <a:moveTo>
                    <a:pt x="1914" y="0"/>
                  </a:moveTo>
                  <a:lnTo>
                    <a:pt x="1" y="463"/>
                  </a:lnTo>
                  <a:cubicBezTo>
                    <a:pt x="1" y="463"/>
                    <a:pt x="525" y="1759"/>
                    <a:pt x="525" y="2423"/>
                  </a:cubicBezTo>
                  <a:cubicBezTo>
                    <a:pt x="525" y="2762"/>
                    <a:pt x="494" y="3117"/>
                    <a:pt x="433" y="3457"/>
                  </a:cubicBezTo>
                  <a:cubicBezTo>
                    <a:pt x="433" y="3457"/>
                    <a:pt x="698" y="3564"/>
                    <a:pt x="1039" y="3564"/>
                  </a:cubicBezTo>
                  <a:cubicBezTo>
                    <a:pt x="1290" y="3564"/>
                    <a:pt x="1581" y="3506"/>
                    <a:pt x="1837" y="3302"/>
                  </a:cubicBezTo>
                  <a:cubicBezTo>
                    <a:pt x="2439" y="2824"/>
                    <a:pt x="2794" y="2423"/>
                    <a:pt x="2794" y="2022"/>
                  </a:cubicBezTo>
                  <a:lnTo>
                    <a:pt x="1914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5212000" y="2693325"/>
              <a:ext cx="378075" cy="358400"/>
            </a:xfrm>
            <a:custGeom>
              <a:avLst/>
              <a:gdLst/>
              <a:ahLst/>
              <a:cxnLst/>
              <a:rect l="l" t="t" r="r" b="b"/>
              <a:pathLst>
                <a:path w="15123" h="14336" extrusionOk="0">
                  <a:moveTo>
                    <a:pt x="13950" y="1"/>
                  </a:moveTo>
                  <a:cubicBezTo>
                    <a:pt x="13950" y="1"/>
                    <a:pt x="11141" y="1883"/>
                    <a:pt x="8719" y="2177"/>
                  </a:cubicBezTo>
                  <a:cubicBezTo>
                    <a:pt x="5525" y="2547"/>
                    <a:pt x="1837" y="2964"/>
                    <a:pt x="1127" y="3627"/>
                  </a:cubicBezTo>
                  <a:cubicBezTo>
                    <a:pt x="1" y="4676"/>
                    <a:pt x="695" y="6374"/>
                    <a:pt x="1220" y="7870"/>
                  </a:cubicBezTo>
                  <a:cubicBezTo>
                    <a:pt x="1760" y="9352"/>
                    <a:pt x="4213" y="14336"/>
                    <a:pt x="4213" y="14336"/>
                  </a:cubicBezTo>
                  <a:lnTo>
                    <a:pt x="6265" y="13826"/>
                  </a:lnTo>
                  <a:cubicBezTo>
                    <a:pt x="6265" y="13826"/>
                    <a:pt x="6142" y="13132"/>
                    <a:pt x="6173" y="10817"/>
                  </a:cubicBezTo>
                  <a:cubicBezTo>
                    <a:pt x="6204" y="8503"/>
                    <a:pt x="5355" y="7191"/>
                    <a:pt x="5355" y="7191"/>
                  </a:cubicBezTo>
                  <a:lnTo>
                    <a:pt x="5355" y="7191"/>
                  </a:lnTo>
                  <a:cubicBezTo>
                    <a:pt x="5355" y="7191"/>
                    <a:pt x="7762" y="7392"/>
                    <a:pt x="9675" y="7515"/>
                  </a:cubicBezTo>
                  <a:cubicBezTo>
                    <a:pt x="9854" y="7527"/>
                    <a:pt x="10036" y="7533"/>
                    <a:pt x="10219" y="7533"/>
                  </a:cubicBezTo>
                  <a:cubicBezTo>
                    <a:pt x="11985" y="7533"/>
                    <a:pt x="13910" y="6951"/>
                    <a:pt x="14721" y="4939"/>
                  </a:cubicBezTo>
                  <a:cubicBezTo>
                    <a:pt x="15122" y="3951"/>
                    <a:pt x="14999" y="2840"/>
                    <a:pt x="14752" y="1930"/>
                  </a:cubicBezTo>
                  <a:cubicBezTo>
                    <a:pt x="14752" y="1914"/>
                    <a:pt x="14752" y="1899"/>
                    <a:pt x="14736" y="1883"/>
                  </a:cubicBezTo>
                  <a:cubicBezTo>
                    <a:pt x="14675" y="1652"/>
                    <a:pt x="14598" y="1421"/>
                    <a:pt x="14520" y="1205"/>
                  </a:cubicBezTo>
                  <a:cubicBezTo>
                    <a:pt x="14520" y="1189"/>
                    <a:pt x="14505" y="1174"/>
                    <a:pt x="14505" y="1174"/>
                  </a:cubicBezTo>
                  <a:cubicBezTo>
                    <a:pt x="14351" y="757"/>
                    <a:pt x="14166" y="371"/>
                    <a:pt x="13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5289925" y="2734225"/>
              <a:ext cx="207950" cy="307475"/>
            </a:xfrm>
            <a:custGeom>
              <a:avLst/>
              <a:gdLst/>
              <a:ahLst/>
              <a:cxnLst/>
              <a:rect l="l" t="t" r="r" b="b"/>
              <a:pathLst>
                <a:path w="8318" h="12299" extrusionOk="0">
                  <a:moveTo>
                    <a:pt x="8101" y="1"/>
                  </a:moveTo>
                  <a:cubicBezTo>
                    <a:pt x="8101" y="16"/>
                    <a:pt x="8101" y="16"/>
                    <a:pt x="8101" y="16"/>
                  </a:cubicBezTo>
                  <a:cubicBezTo>
                    <a:pt x="8287" y="633"/>
                    <a:pt x="8225" y="1297"/>
                    <a:pt x="7916" y="1852"/>
                  </a:cubicBezTo>
                  <a:cubicBezTo>
                    <a:pt x="7762" y="2130"/>
                    <a:pt x="7546" y="2377"/>
                    <a:pt x="7284" y="2562"/>
                  </a:cubicBezTo>
                  <a:cubicBezTo>
                    <a:pt x="6759" y="2901"/>
                    <a:pt x="6095" y="2948"/>
                    <a:pt x="5509" y="2994"/>
                  </a:cubicBezTo>
                  <a:lnTo>
                    <a:pt x="1574" y="3256"/>
                  </a:lnTo>
                  <a:cubicBezTo>
                    <a:pt x="1050" y="3287"/>
                    <a:pt x="510" y="3380"/>
                    <a:pt x="263" y="3781"/>
                  </a:cubicBezTo>
                  <a:cubicBezTo>
                    <a:pt x="1" y="4182"/>
                    <a:pt x="170" y="4722"/>
                    <a:pt x="340" y="5185"/>
                  </a:cubicBezTo>
                  <a:cubicBezTo>
                    <a:pt x="1220" y="7484"/>
                    <a:pt x="1883" y="9876"/>
                    <a:pt x="2331" y="12298"/>
                  </a:cubicBezTo>
                  <a:lnTo>
                    <a:pt x="2346" y="12298"/>
                  </a:lnTo>
                  <a:cubicBezTo>
                    <a:pt x="1898" y="9860"/>
                    <a:pt x="1235" y="7484"/>
                    <a:pt x="371" y="5170"/>
                  </a:cubicBezTo>
                  <a:cubicBezTo>
                    <a:pt x="201" y="4707"/>
                    <a:pt x="31" y="4182"/>
                    <a:pt x="278" y="3796"/>
                  </a:cubicBezTo>
                  <a:cubicBezTo>
                    <a:pt x="525" y="3395"/>
                    <a:pt x="1050" y="3303"/>
                    <a:pt x="1574" y="3272"/>
                  </a:cubicBezTo>
                  <a:lnTo>
                    <a:pt x="5509" y="3009"/>
                  </a:lnTo>
                  <a:cubicBezTo>
                    <a:pt x="6065" y="2979"/>
                    <a:pt x="6759" y="2932"/>
                    <a:pt x="7299" y="2577"/>
                  </a:cubicBezTo>
                  <a:cubicBezTo>
                    <a:pt x="7561" y="2392"/>
                    <a:pt x="7793" y="2145"/>
                    <a:pt x="7947" y="1868"/>
                  </a:cubicBezTo>
                  <a:cubicBezTo>
                    <a:pt x="8256" y="1297"/>
                    <a:pt x="8317" y="633"/>
                    <a:pt x="8117" y="16"/>
                  </a:cubicBezTo>
                  <a:cubicBezTo>
                    <a:pt x="8117" y="1"/>
                    <a:pt x="8117" y="1"/>
                    <a:pt x="8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424175" y="2753900"/>
              <a:ext cx="8900" cy="55200"/>
            </a:xfrm>
            <a:custGeom>
              <a:avLst/>
              <a:gdLst/>
              <a:ahLst/>
              <a:cxnLst/>
              <a:rect l="l" t="t" r="r" b="b"/>
              <a:pathLst>
                <a:path w="356" h="2208" extrusionOk="0">
                  <a:moveTo>
                    <a:pt x="340" y="1"/>
                  </a:moveTo>
                  <a:cubicBezTo>
                    <a:pt x="324" y="1"/>
                    <a:pt x="324" y="1"/>
                    <a:pt x="324" y="16"/>
                  </a:cubicBezTo>
                  <a:cubicBezTo>
                    <a:pt x="0" y="710"/>
                    <a:pt x="0" y="1513"/>
                    <a:pt x="324" y="2207"/>
                  </a:cubicBezTo>
                  <a:lnTo>
                    <a:pt x="340" y="2207"/>
                  </a:lnTo>
                  <a:cubicBezTo>
                    <a:pt x="355" y="2207"/>
                    <a:pt x="355" y="2192"/>
                    <a:pt x="355" y="2192"/>
                  </a:cubicBezTo>
                  <a:cubicBezTo>
                    <a:pt x="31" y="1497"/>
                    <a:pt x="16" y="710"/>
                    <a:pt x="340" y="16"/>
                  </a:cubicBezTo>
                  <a:cubicBezTo>
                    <a:pt x="340" y="16"/>
                    <a:pt x="340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5531800" y="2722650"/>
              <a:ext cx="43225" cy="120000"/>
            </a:xfrm>
            <a:custGeom>
              <a:avLst/>
              <a:gdLst/>
              <a:ahLst/>
              <a:cxnLst/>
              <a:rect l="l" t="t" r="r" b="b"/>
              <a:pathLst>
                <a:path w="1729" h="4800" extrusionOk="0">
                  <a:moveTo>
                    <a:pt x="1713" y="1"/>
                  </a:moveTo>
                  <a:cubicBezTo>
                    <a:pt x="1142" y="201"/>
                    <a:pt x="571" y="448"/>
                    <a:pt x="0" y="695"/>
                  </a:cubicBezTo>
                  <a:cubicBezTo>
                    <a:pt x="0" y="710"/>
                    <a:pt x="0" y="710"/>
                    <a:pt x="0" y="726"/>
                  </a:cubicBezTo>
                  <a:cubicBezTo>
                    <a:pt x="0" y="896"/>
                    <a:pt x="31" y="1081"/>
                    <a:pt x="77" y="1266"/>
                  </a:cubicBezTo>
                  <a:lnTo>
                    <a:pt x="77" y="1281"/>
                  </a:lnTo>
                  <a:cubicBezTo>
                    <a:pt x="124" y="1482"/>
                    <a:pt x="170" y="1683"/>
                    <a:pt x="232" y="1883"/>
                  </a:cubicBezTo>
                  <a:cubicBezTo>
                    <a:pt x="355" y="2269"/>
                    <a:pt x="432" y="2686"/>
                    <a:pt x="463" y="3102"/>
                  </a:cubicBezTo>
                  <a:lnTo>
                    <a:pt x="463" y="3148"/>
                  </a:lnTo>
                  <a:cubicBezTo>
                    <a:pt x="463" y="3256"/>
                    <a:pt x="479" y="3364"/>
                    <a:pt x="494" y="3457"/>
                  </a:cubicBezTo>
                  <a:cubicBezTo>
                    <a:pt x="525" y="3534"/>
                    <a:pt x="556" y="3611"/>
                    <a:pt x="602" y="3673"/>
                  </a:cubicBezTo>
                  <a:lnTo>
                    <a:pt x="1296" y="4784"/>
                  </a:lnTo>
                  <a:cubicBezTo>
                    <a:pt x="1296" y="4784"/>
                    <a:pt x="1312" y="4799"/>
                    <a:pt x="1312" y="4799"/>
                  </a:cubicBezTo>
                  <a:cubicBezTo>
                    <a:pt x="1312" y="4799"/>
                    <a:pt x="1327" y="4799"/>
                    <a:pt x="1327" y="4784"/>
                  </a:cubicBezTo>
                  <a:cubicBezTo>
                    <a:pt x="1343" y="4784"/>
                    <a:pt x="1343" y="4769"/>
                    <a:pt x="1327" y="4753"/>
                  </a:cubicBezTo>
                  <a:lnTo>
                    <a:pt x="648" y="3642"/>
                  </a:lnTo>
                  <a:cubicBezTo>
                    <a:pt x="540" y="3503"/>
                    <a:pt x="494" y="3334"/>
                    <a:pt x="509" y="3148"/>
                  </a:cubicBezTo>
                  <a:lnTo>
                    <a:pt x="509" y="3102"/>
                  </a:lnTo>
                  <a:cubicBezTo>
                    <a:pt x="479" y="2686"/>
                    <a:pt x="386" y="2269"/>
                    <a:pt x="278" y="1868"/>
                  </a:cubicBezTo>
                  <a:cubicBezTo>
                    <a:pt x="216" y="1683"/>
                    <a:pt x="170" y="1482"/>
                    <a:pt x="124" y="1281"/>
                  </a:cubicBezTo>
                  <a:cubicBezTo>
                    <a:pt x="124" y="1266"/>
                    <a:pt x="124" y="1251"/>
                    <a:pt x="124" y="1235"/>
                  </a:cubicBezTo>
                  <a:cubicBezTo>
                    <a:pt x="77" y="1081"/>
                    <a:pt x="62" y="911"/>
                    <a:pt x="47" y="741"/>
                  </a:cubicBezTo>
                  <a:cubicBezTo>
                    <a:pt x="602" y="479"/>
                    <a:pt x="1158" y="248"/>
                    <a:pt x="1728" y="32"/>
                  </a:cubicBezTo>
                  <a:cubicBezTo>
                    <a:pt x="1728" y="16"/>
                    <a:pt x="1713" y="1"/>
                    <a:pt x="1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5533325" y="2740400"/>
              <a:ext cx="47475" cy="14675"/>
            </a:xfrm>
            <a:custGeom>
              <a:avLst/>
              <a:gdLst/>
              <a:ahLst/>
              <a:cxnLst/>
              <a:rect l="l" t="t" r="r" b="b"/>
              <a:pathLst>
                <a:path w="1899" h="587" extrusionOk="0">
                  <a:moveTo>
                    <a:pt x="1883" y="0"/>
                  </a:moveTo>
                  <a:cubicBezTo>
                    <a:pt x="1297" y="263"/>
                    <a:pt x="680" y="433"/>
                    <a:pt x="47" y="525"/>
                  </a:cubicBezTo>
                  <a:lnTo>
                    <a:pt x="32" y="541"/>
                  </a:lnTo>
                  <a:cubicBezTo>
                    <a:pt x="16" y="541"/>
                    <a:pt x="16" y="541"/>
                    <a:pt x="16" y="556"/>
                  </a:cubicBezTo>
                  <a:cubicBezTo>
                    <a:pt x="1" y="556"/>
                    <a:pt x="1" y="556"/>
                    <a:pt x="1" y="571"/>
                  </a:cubicBezTo>
                  <a:lnTo>
                    <a:pt x="16" y="571"/>
                  </a:lnTo>
                  <a:cubicBezTo>
                    <a:pt x="16" y="587"/>
                    <a:pt x="32" y="587"/>
                    <a:pt x="32" y="587"/>
                  </a:cubicBezTo>
                  <a:cubicBezTo>
                    <a:pt x="47" y="587"/>
                    <a:pt x="47" y="587"/>
                    <a:pt x="63" y="571"/>
                  </a:cubicBezTo>
                  <a:cubicBezTo>
                    <a:pt x="695" y="479"/>
                    <a:pt x="1313" y="309"/>
                    <a:pt x="1899" y="47"/>
                  </a:cubicBezTo>
                  <a:cubicBezTo>
                    <a:pt x="1899" y="31"/>
                    <a:pt x="1899" y="16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5318850" y="2652050"/>
              <a:ext cx="30900" cy="45175"/>
            </a:xfrm>
            <a:custGeom>
              <a:avLst/>
              <a:gdLst/>
              <a:ahLst/>
              <a:cxnLst/>
              <a:rect l="l" t="t" r="r" b="b"/>
              <a:pathLst>
                <a:path w="1236" h="1807" extrusionOk="0">
                  <a:moveTo>
                    <a:pt x="78" y="1"/>
                  </a:moveTo>
                  <a:lnTo>
                    <a:pt x="1" y="47"/>
                  </a:lnTo>
                  <a:lnTo>
                    <a:pt x="1143" y="1806"/>
                  </a:lnTo>
                  <a:lnTo>
                    <a:pt x="1235" y="176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5249425" y="2452500"/>
              <a:ext cx="219125" cy="142100"/>
            </a:xfrm>
            <a:custGeom>
              <a:avLst/>
              <a:gdLst/>
              <a:ahLst/>
              <a:cxnLst/>
              <a:rect l="l" t="t" r="r" b="b"/>
              <a:pathLst>
                <a:path w="8765" h="5684" extrusionOk="0">
                  <a:moveTo>
                    <a:pt x="1716" y="0"/>
                  </a:moveTo>
                  <a:cubicBezTo>
                    <a:pt x="1659" y="0"/>
                    <a:pt x="1602" y="2"/>
                    <a:pt x="1543" y="6"/>
                  </a:cubicBezTo>
                  <a:cubicBezTo>
                    <a:pt x="1297" y="6"/>
                    <a:pt x="1050" y="67"/>
                    <a:pt x="834" y="175"/>
                  </a:cubicBezTo>
                  <a:cubicBezTo>
                    <a:pt x="618" y="299"/>
                    <a:pt x="432" y="453"/>
                    <a:pt x="294" y="654"/>
                  </a:cubicBezTo>
                  <a:cubicBezTo>
                    <a:pt x="139" y="854"/>
                    <a:pt x="47" y="1086"/>
                    <a:pt x="0" y="1333"/>
                  </a:cubicBezTo>
                  <a:lnTo>
                    <a:pt x="31" y="1333"/>
                  </a:lnTo>
                  <a:cubicBezTo>
                    <a:pt x="124" y="854"/>
                    <a:pt x="432" y="453"/>
                    <a:pt x="849" y="222"/>
                  </a:cubicBezTo>
                  <a:cubicBezTo>
                    <a:pt x="1065" y="114"/>
                    <a:pt x="1297" y="52"/>
                    <a:pt x="1543" y="52"/>
                  </a:cubicBezTo>
                  <a:cubicBezTo>
                    <a:pt x="1584" y="49"/>
                    <a:pt x="1626" y="48"/>
                    <a:pt x="1668" y="48"/>
                  </a:cubicBezTo>
                  <a:cubicBezTo>
                    <a:pt x="1862" y="48"/>
                    <a:pt x="2063" y="76"/>
                    <a:pt x="2253" y="114"/>
                  </a:cubicBezTo>
                  <a:cubicBezTo>
                    <a:pt x="2716" y="237"/>
                    <a:pt x="3164" y="407"/>
                    <a:pt x="3596" y="654"/>
                  </a:cubicBezTo>
                  <a:lnTo>
                    <a:pt x="3904" y="823"/>
                  </a:lnTo>
                  <a:cubicBezTo>
                    <a:pt x="3951" y="854"/>
                    <a:pt x="4012" y="885"/>
                    <a:pt x="4059" y="916"/>
                  </a:cubicBezTo>
                  <a:lnTo>
                    <a:pt x="4213" y="1024"/>
                  </a:lnTo>
                  <a:lnTo>
                    <a:pt x="4506" y="1225"/>
                  </a:lnTo>
                  <a:lnTo>
                    <a:pt x="4799" y="1441"/>
                  </a:lnTo>
                  <a:cubicBezTo>
                    <a:pt x="5571" y="2027"/>
                    <a:pt x="6280" y="2675"/>
                    <a:pt x="6913" y="3400"/>
                  </a:cubicBezTo>
                  <a:cubicBezTo>
                    <a:pt x="7561" y="4125"/>
                    <a:pt x="8148" y="4882"/>
                    <a:pt x="8688" y="5684"/>
                  </a:cubicBezTo>
                  <a:lnTo>
                    <a:pt x="8765" y="5638"/>
                  </a:lnTo>
                  <a:cubicBezTo>
                    <a:pt x="8225" y="4835"/>
                    <a:pt x="7638" y="4064"/>
                    <a:pt x="6975" y="3339"/>
                  </a:cubicBezTo>
                  <a:cubicBezTo>
                    <a:pt x="6327" y="2629"/>
                    <a:pt x="5617" y="1965"/>
                    <a:pt x="4845" y="1379"/>
                  </a:cubicBezTo>
                  <a:lnTo>
                    <a:pt x="4552" y="1163"/>
                  </a:lnTo>
                  <a:lnTo>
                    <a:pt x="4244" y="962"/>
                  </a:lnTo>
                  <a:lnTo>
                    <a:pt x="4089" y="870"/>
                  </a:lnTo>
                  <a:cubicBezTo>
                    <a:pt x="4043" y="839"/>
                    <a:pt x="3981" y="808"/>
                    <a:pt x="3935" y="777"/>
                  </a:cubicBezTo>
                  <a:lnTo>
                    <a:pt x="3611" y="607"/>
                  </a:lnTo>
                  <a:cubicBezTo>
                    <a:pt x="3194" y="361"/>
                    <a:pt x="2732" y="175"/>
                    <a:pt x="2269" y="67"/>
                  </a:cubicBezTo>
                  <a:cubicBezTo>
                    <a:pt x="2080" y="20"/>
                    <a:pt x="1900" y="0"/>
                    <a:pt x="1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5338150" y="2584300"/>
              <a:ext cx="235325" cy="275800"/>
            </a:xfrm>
            <a:custGeom>
              <a:avLst/>
              <a:gdLst/>
              <a:ahLst/>
              <a:cxnLst/>
              <a:rect l="l" t="t" r="r" b="b"/>
              <a:pathLst>
                <a:path w="9413" h="11032" extrusionOk="0">
                  <a:moveTo>
                    <a:pt x="5248" y="1"/>
                  </a:moveTo>
                  <a:cubicBezTo>
                    <a:pt x="5193" y="1"/>
                    <a:pt x="5140" y="24"/>
                    <a:pt x="5108" y="72"/>
                  </a:cubicBezTo>
                  <a:cubicBezTo>
                    <a:pt x="3102" y="2973"/>
                    <a:pt x="988" y="4023"/>
                    <a:pt x="201" y="4331"/>
                  </a:cubicBezTo>
                  <a:cubicBezTo>
                    <a:pt x="47" y="4393"/>
                    <a:pt x="0" y="4578"/>
                    <a:pt x="108" y="4717"/>
                  </a:cubicBezTo>
                  <a:cubicBezTo>
                    <a:pt x="988" y="5812"/>
                    <a:pt x="1559" y="7541"/>
                    <a:pt x="1898" y="8929"/>
                  </a:cubicBezTo>
                  <a:cubicBezTo>
                    <a:pt x="2191" y="10182"/>
                    <a:pt x="3313" y="11032"/>
                    <a:pt x="4547" y="11032"/>
                  </a:cubicBezTo>
                  <a:cubicBezTo>
                    <a:pt x="4743" y="11032"/>
                    <a:pt x="4941" y="11010"/>
                    <a:pt x="5139" y="10966"/>
                  </a:cubicBezTo>
                  <a:cubicBezTo>
                    <a:pt x="6250" y="10704"/>
                    <a:pt x="7345" y="10364"/>
                    <a:pt x="8410" y="9932"/>
                  </a:cubicBezTo>
                  <a:cubicBezTo>
                    <a:pt x="9027" y="9685"/>
                    <a:pt x="9413" y="9053"/>
                    <a:pt x="9336" y="8374"/>
                  </a:cubicBezTo>
                  <a:cubicBezTo>
                    <a:pt x="8919" y="4933"/>
                    <a:pt x="6049" y="952"/>
                    <a:pt x="5385" y="57"/>
                  </a:cubicBezTo>
                  <a:cubicBezTo>
                    <a:pt x="5349" y="20"/>
                    <a:pt x="5298" y="1"/>
                    <a:pt x="5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5388300" y="2671350"/>
              <a:ext cx="30875" cy="69850"/>
            </a:xfrm>
            <a:custGeom>
              <a:avLst/>
              <a:gdLst/>
              <a:ahLst/>
              <a:cxnLst/>
              <a:rect l="l" t="t" r="r" b="b"/>
              <a:pathLst>
                <a:path w="1235" h="2794" extrusionOk="0">
                  <a:moveTo>
                    <a:pt x="695" y="31"/>
                  </a:moveTo>
                  <a:cubicBezTo>
                    <a:pt x="911" y="263"/>
                    <a:pt x="1080" y="541"/>
                    <a:pt x="1158" y="849"/>
                  </a:cubicBezTo>
                  <a:cubicBezTo>
                    <a:pt x="1219" y="1127"/>
                    <a:pt x="1204" y="1405"/>
                    <a:pt x="1127" y="1667"/>
                  </a:cubicBezTo>
                  <a:cubicBezTo>
                    <a:pt x="1034" y="2053"/>
                    <a:pt x="880" y="2423"/>
                    <a:pt x="695" y="2747"/>
                  </a:cubicBezTo>
                  <a:cubicBezTo>
                    <a:pt x="463" y="2392"/>
                    <a:pt x="278" y="2006"/>
                    <a:pt x="170" y="1605"/>
                  </a:cubicBezTo>
                  <a:cubicBezTo>
                    <a:pt x="31" y="1019"/>
                    <a:pt x="232" y="402"/>
                    <a:pt x="695" y="31"/>
                  </a:cubicBezTo>
                  <a:close/>
                  <a:moveTo>
                    <a:pt x="679" y="0"/>
                  </a:moveTo>
                  <a:cubicBezTo>
                    <a:pt x="216" y="386"/>
                    <a:pt x="0" y="1019"/>
                    <a:pt x="139" y="1605"/>
                  </a:cubicBezTo>
                  <a:cubicBezTo>
                    <a:pt x="263" y="2022"/>
                    <a:pt x="448" y="2423"/>
                    <a:pt x="679" y="2778"/>
                  </a:cubicBezTo>
                  <a:cubicBezTo>
                    <a:pt x="679" y="2793"/>
                    <a:pt x="679" y="2793"/>
                    <a:pt x="695" y="2793"/>
                  </a:cubicBezTo>
                  <a:cubicBezTo>
                    <a:pt x="695" y="2793"/>
                    <a:pt x="695" y="2793"/>
                    <a:pt x="695" y="2778"/>
                  </a:cubicBezTo>
                  <a:cubicBezTo>
                    <a:pt x="895" y="2438"/>
                    <a:pt x="1050" y="2068"/>
                    <a:pt x="1142" y="1682"/>
                  </a:cubicBezTo>
                  <a:cubicBezTo>
                    <a:pt x="1219" y="1405"/>
                    <a:pt x="1235" y="1127"/>
                    <a:pt x="1188" y="849"/>
                  </a:cubicBezTo>
                  <a:cubicBezTo>
                    <a:pt x="1096" y="525"/>
                    <a:pt x="926" y="232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5404500" y="2678675"/>
              <a:ext cx="1175" cy="62525"/>
            </a:xfrm>
            <a:custGeom>
              <a:avLst/>
              <a:gdLst/>
              <a:ahLst/>
              <a:cxnLst/>
              <a:rect l="l" t="t" r="r" b="b"/>
              <a:pathLst>
                <a:path w="47" h="2501" extrusionOk="0">
                  <a:moveTo>
                    <a:pt x="31" y="1"/>
                  </a:moveTo>
                  <a:cubicBezTo>
                    <a:pt x="31" y="32"/>
                    <a:pt x="0" y="2068"/>
                    <a:pt x="31" y="2485"/>
                  </a:cubicBezTo>
                  <a:cubicBezTo>
                    <a:pt x="31" y="2485"/>
                    <a:pt x="31" y="2500"/>
                    <a:pt x="47" y="2500"/>
                  </a:cubicBezTo>
                  <a:cubicBezTo>
                    <a:pt x="47" y="2500"/>
                    <a:pt x="47" y="2485"/>
                    <a:pt x="47" y="2485"/>
                  </a:cubicBezTo>
                  <a:cubicBezTo>
                    <a:pt x="16" y="2068"/>
                    <a:pt x="47" y="32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5399100" y="2687000"/>
              <a:ext cx="13525" cy="11375"/>
            </a:xfrm>
            <a:custGeom>
              <a:avLst/>
              <a:gdLst/>
              <a:ahLst/>
              <a:cxnLst/>
              <a:rect l="l" t="t" r="r" b="b"/>
              <a:pathLst>
                <a:path w="541" h="455" extrusionOk="0">
                  <a:moveTo>
                    <a:pt x="18" y="1"/>
                  </a:moveTo>
                  <a:cubicBezTo>
                    <a:pt x="8" y="1"/>
                    <a:pt x="0" y="12"/>
                    <a:pt x="0" y="23"/>
                  </a:cubicBezTo>
                  <a:lnTo>
                    <a:pt x="232" y="439"/>
                  </a:lnTo>
                  <a:cubicBezTo>
                    <a:pt x="232" y="439"/>
                    <a:pt x="232" y="439"/>
                    <a:pt x="247" y="455"/>
                  </a:cubicBezTo>
                  <a:cubicBezTo>
                    <a:pt x="247" y="455"/>
                    <a:pt x="247" y="439"/>
                    <a:pt x="247" y="439"/>
                  </a:cubicBezTo>
                  <a:lnTo>
                    <a:pt x="540" y="38"/>
                  </a:lnTo>
                  <a:cubicBezTo>
                    <a:pt x="540" y="27"/>
                    <a:pt x="533" y="16"/>
                    <a:pt x="528" y="16"/>
                  </a:cubicBezTo>
                  <a:cubicBezTo>
                    <a:pt x="526" y="16"/>
                    <a:pt x="525" y="18"/>
                    <a:pt x="525" y="23"/>
                  </a:cubicBezTo>
                  <a:lnTo>
                    <a:pt x="247" y="408"/>
                  </a:lnTo>
                  <a:lnTo>
                    <a:pt x="31" y="7"/>
                  </a:lnTo>
                  <a:cubicBezTo>
                    <a:pt x="27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5397175" y="2704375"/>
              <a:ext cx="17250" cy="11750"/>
            </a:xfrm>
            <a:custGeom>
              <a:avLst/>
              <a:gdLst/>
              <a:ahLst/>
              <a:cxnLst/>
              <a:rect l="l" t="t" r="r" b="b"/>
              <a:pathLst>
                <a:path w="690" h="470" extrusionOk="0">
                  <a:moveTo>
                    <a:pt x="676" y="0"/>
                  </a:moveTo>
                  <a:cubicBezTo>
                    <a:pt x="673" y="0"/>
                    <a:pt x="668" y="2"/>
                    <a:pt x="664" y="6"/>
                  </a:cubicBezTo>
                  <a:lnTo>
                    <a:pt x="324" y="439"/>
                  </a:lnTo>
                  <a:lnTo>
                    <a:pt x="16" y="22"/>
                  </a:lnTo>
                  <a:cubicBezTo>
                    <a:pt x="16" y="22"/>
                    <a:pt x="9" y="15"/>
                    <a:pt x="4" y="15"/>
                  </a:cubicBezTo>
                  <a:cubicBezTo>
                    <a:pt x="2" y="15"/>
                    <a:pt x="0" y="17"/>
                    <a:pt x="0" y="22"/>
                  </a:cubicBezTo>
                  <a:cubicBezTo>
                    <a:pt x="0" y="22"/>
                    <a:pt x="0" y="22"/>
                    <a:pt x="0" y="37"/>
                  </a:cubicBezTo>
                  <a:lnTo>
                    <a:pt x="309" y="469"/>
                  </a:lnTo>
                  <a:lnTo>
                    <a:pt x="324" y="469"/>
                  </a:lnTo>
                  <a:lnTo>
                    <a:pt x="679" y="22"/>
                  </a:lnTo>
                  <a:cubicBezTo>
                    <a:pt x="690" y="11"/>
                    <a:pt x="685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5399875" y="2722275"/>
              <a:ext cx="10825" cy="7350"/>
            </a:xfrm>
            <a:custGeom>
              <a:avLst/>
              <a:gdLst/>
              <a:ahLst/>
              <a:cxnLst/>
              <a:rect l="l" t="t" r="r" b="b"/>
              <a:pathLst>
                <a:path w="433" h="294" extrusionOk="0">
                  <a:moveTo>
                    <a:pt x="0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216" y="293"/>
                  </a:lnTo>
                  <a:lnTo>
                    <a:pt x="232" y="293"/>
                  </a:lnTo>
                  <a:lnTo>
                    <a:pt x="432" y="31"/>
                  </a:lnTo>
                  <a:cubicBezTo>
                    <a:pt x="432" y="31"/>
                    <a:pt x="432" y="16"/>
                    <a:pt x="432" y="16"/>
                  </a:cubicBezTo>
                  <a:lnTo>
                    <a:pt x="417" y="16"/>
                  </a:lnTo>
                  <a:lnTo>
                    <a:pt x="216" y="26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5441925" y="2659775"/>
              <a:ext cx="67900" cy="29725"/>
            </a:xfrm>
            <a:custGeom>
              <a:avLst/>
              <a:gdLst/>
              <a:ahLst/>
              <a:cxnLst/>
              <a:rect l="l" t="t" r="r" b="b"/>
              <a:pathLst>
                <a:path w="2716" h="1189" extrusionOk="0">
                  <a:moveTo>
                    <a:pt x="1281" y="31"/>
                  </a:moveTo>
                  <a:cubicBezTo>
                    <a:pt x="1883" y="31"/>
                    <a:pt x="2423" y="371"/>
                    <a:pt x="2700" y="896"/>
                  </a:cubicBezTo>
                  <a:cubicBezTo>
                    <a:pt x="2423" y="1065"/>
                    <a:pt x="2099" y="1158"/>
                    <a:pt x="1790" y="1173"/>
                  </a:cubicBezTo>
                  <a:cubicBezTo>
                    <a:pt x="1512" y="1158"/>
                    <a:pt x="1234" y="1081"/>
                    <a:pt x="988" y="942"/>
                  </a:cubicBezTo>
                  <a:cubicBezTo>
                    <a:pt x="648" y="772"/>
                    <a:pt x="324" y="541"/>
                    <a:pt x="46" y="263"/>
                  </a:cubicBezTo>
                  <a:cubicBezTo>
                    <a:pt x="432" y="124"/>
                    <a:pt x="849" y="47"/>
                    <a:pt x="1265" y="31"/>
                  </a:cubicBezTo>
                  <a:close/>
                  <a:moveTo>
                    <a:pt x="1265" y="1"/>
                  </a:moveTo>
                  <a:cubicBezTo>
                    <a:pt x="833" y="31"/>
                    <a:pt x="417" y="109"/>
                    <a:pt x="15" y="247"/>
                  </a:cubicBezTo>
                  <a:cubicBezTo>
                    <a:pt x="15" y="247"/>
                    <a:pt x="15" y="263"/>
                    <a:pt x="0" y="263"/>
                  </a:cubicBezTo>
                  <a:cubicBezTo>
                    <a:pt x="0" y="263"/>
                    <a:pt x="0" y="263"/>
                    <a:pt x="15" y="278"/>
                  </a:cubicBezTo>
                  <a:cubicBezTo>
                    <a:pt x="293" y="556"/>
                    <a:pt x="633" y="788"/>
                    <a:pt x="988" y="957"/>
                  </a:cubicBezTo>
                  <a:cubicBezTo>
                    <a:pt x="1234" y="1096"/>
                    <a:pt x="1497" y="1173"/>
                    <a:pt x="1790" y="1189"/>
                  </a:cubicBezTo>
                  <a:cubicBezTo>
                    <a:pt x="2114" y="1189"/>
                    <a:pt x="2438" y="1081"/>
                    <a:pt x="2716" y="911"/>
                  </a:cubicBezTo>
                  <a:cubicBezTo>
                    <a:pt x="2716" y="911"/>
                    <a:pt x="2716" y="911"/>
                    <a:pt x="2716" y="896"/>
                  </a:cubicBezTo>
                  <a:cubicBezTo>
                    <a:pt x="2453" y="355"/>
                    <a:pt x="1898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5441925" y="2665950"/>
              <a:ext cx="60950" cy="15075"/>
            </a:xfrm>
            <a:custGeom>
              <a:avLst/>
              <a:gdLst/>
              <a:ahLst/>
              <a:cxnLst/>
              <a:rect l="l" t="t" r="r" b="b"/>
              <a:pathLst>
                <a:path w="2438" h="603" extrusionOk="0">
                  <a:moveTo>
                    <a:pt x="15" y="0"/>
                  </a:moveTo>
                  <a:cubicBezTo>
                    <a:pt x="0" y="0"/>
                    <a:pt x="0" y="31"/>
                    <a:pt x="15" y="31"/>
                  </a:cubicBezTo>
                  <a:cubicBezTo>
                    <a:pt x="417" y="93"/>
                    <a:pt x="2407" y="587"/>
                    <a:pt x="2423" y="602"/>
                  </a:cubicBezTo>
                  <a:cubicBezTo>
                    <a:pt x="2438" y="602"/>
                    <a:pt x="2438" y="571"/>
                    <a:pt x="2438" y="571"/>
                  </a:cubicBezTo>
                  <a:cubicBezTo>
                    <a:pt x="2407" y="571"/>
                    <a:pt x="432" y="78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5483950" y="2672500"/>
              <a:ext cx="12000" cy="13150"/>
            </a:xfrm>
            <a:custGeom>
              <a:avLst/>
              <a:gdLst/>
              <a:ahLst/>
              <a:cxnLst/>
              <a:rect l="l" t="t" r="r" b="b"/>
              <a:pathLst>
                <a:path w="480" h="526" extrusionOk="0">
                  <a:moveTo>
                    <a:pt x="464" y="1"/>
                  </a:moveTo>
                  <a:lnTo>
                    <a:pt x="1" y="124"/>
                  </a:lnTo>
                  <a:cubicBezTo>
                    <a:pt x="1" y="124"/>
                    <a:pt x="1" y="124"/>
                    <a:pt x="1" y="140"/>
                  </a:cubicBezTo>
                  <a:lnTo>
                    <a:pt x="325" y="510"/>
                  </a:lnTo>
                  <a:cubicBezTo>
                    <a:pt x="325" y="510"/>
                    <a:pt x="340" y="525"/>
                    <a:pt x="340" y="525"/>
                  </a:cubicBezTo>
                  <a:cubicBezTo>
                    <a:pt x="340" y="525"/>
                    <a:pt x="340" y="525"/>
                    <a:pt x="340" y="510"/>
                  </a:cubicBezTo>
                  <a:cubicBezTo>
                    <a:pt x="356" y="510"/>
                    <a:pt x="356" y="510"/>
                    <a:pt x="340" y="495"/>
                  </a:cubicBezTo>
                  <a:lnTo>
                    <a:pt x="32" y="140"/>
                  </a:lnTo>
                  <a:lnTo>
                    <a:pt x="464" y="16"/>
                  </a:lnTo>
                  <a:cubicBezTo>
                    <a:pt x="479" y="16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5466600" y="2666325"/>
              <a:ext cx="12750" cy="17000"/>
            </a:xfrm>
            <a:custGeom>
              <a:avLst/>
              <a:gdLst/>
              <a:ahLst/>
              <a:cxnLst/>
              <a:rect l="l" t="t" r="r" b="b"/>
              <a:pathLst>
                <a:path w="510" h="680" extrusionOk="0">
                  <a:moveTo>
                    <a:pt x="494" y="1"/>
                  </a:moveTo>
                  <a:lnTo>
                    <a:pt x="1" y="201"/>
                  </a:lnTo>
                  <a:cubicBezTo>
                    <a:pt x="1" y="201"/>
                    <a:pt x="1" y="217"/>
                    <a:pt x="1" y="217"/>
                  </a:cubicBezTo>
                  <a:lnTo>
                    <a:pt x="340" y="680"/>
                  </a:lnTo>
                  <a:lnTo>
                    <a:pt x="355" y="680"/>
                  </a:lnTo>
                  <a:cubicBezTo>
                    <a:pt x="371" y="680"/>
                    <a:pt x="371" y="664"/>
                    <a:pt x="355" y="664"/>
                  </a:cubicBezTo>
                  <a:lnTo>
                    <a:pt x="31" y="217"/>
                  </a:lnTo>
                  <a:lnTo>
                    <a:pt x="494" y="32"/>
                  </a:lnTo>
                  <a:cubicBezTo>
                    <a:pt x="510" y="16"/>
                    <a:pt x="510" y="16"/>
                    <a:pt x="510" y="16"/>
                  </a:cubicBezTo>
                  <a:cubicBezTo>
                    <a:pt x="510" y="1"/>
                    <a:pt x="494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5453100" y="2664900"/>
              <a:ext cx="8500" cy="10725"/>
            </a:xfrm>
            <a:custGeom>
              <a:avLst/>
              <a:gdLst/>
              <a:ahLst/>
              <a:cxnLst/>
              <a:rect l="l" t="t" r="r" b="b"/>
              <a:pathLst>
                <a:path w="340" h="429" extrusionOk="0">
                  <a:moveTo>
                    <a:pt x="332" y="0"/>
                  </a:moveTo>
                  <a:cubicBezTo>
                    <a:pt x="328" y="0"/>
                    <a:pt x="325" y="4"/>
                    <a:pt x="325" y="12"/>
                  </a:cubicBezTo>
                  <a:lnTo>
                    <a:pt x="1" y="150"/>
                  </a:lnTo>
                  <a:cubicBezTo>
                    <a:pt x="1" y="166"/>
                    <a:pt x="1" y="166"/>
                    <a:pt x="1" y="166"/>
                  </a:cubicBezTo>
                  <a:lnTo>
                    <a:pt x="217" y="428"/>
                  </a:lnTo>
                  <a:lnTo>
                    <a:pt x="232" y="428"/>
                  </a:lnTo>
                  <a:cubicBezTo>
                    <a:pt x="232" y="428"/>
                    <a:pt x="232" y="413"/>
                    <a:pt x="232" y="413"/>
                  </a:cubicBezTo>
                  <a:lnTo>
                    <a:pt x="31" y="166"/>
                  </a:lnTo>
                  <a:lnTo>
                    <a:pt x="340" y="27"/>
                  </a:lnTo>
                  <a:cubicBezTo>
                    <a:pt x="340" y="27"/>
                    <a:pt x="340" y="12"/>
                    <a:pt x="340" y="12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499775" y="2726900"/>
              <a:ext cx="31650" cy="69075"/>
            </a:xfrm>
            <a:custGeom>
              <a:avLst/>
              <a:gdLst/>
              <a:ahLst/>
              <a:cxnLst/>
              <a:rect l="l" t="t" r="r" b="b"/>
              <a:pathLst>
                <a:path w="1266" h="2763" extrusionOk="0">
                  <a:moveTo>
                    <a:pt x="340" y="31"/>
                  </a:moveTo>
                  <a:cubicBezTo>
                    <a:pt x="618" y="355"/>
                    <a:pt x="849" y="710"/>
                    <a:pt x="1019" y="1096"/>
                  </a:cubicBezTo>
                  <a:cubicBezTo>
                    <a:pt x="1235" y="1667"/>
                    <a:pt x="1127" y="2300"/>
                    <a:pt x="726" y="2732"/>
                  </a:cubicBezTo>
                  <a:cubicBezTo>
                    <a:pt x="463" y="2546"/>
                    <a:pt x="263" y="2284"/>
                    <a:pt x="139" y="1991"/>
                  </a:cubicBezTo>
                  <a:cubicBezTo>
                    <a:pt x="47" y="1729"/>
                    <a:pt x="31" y="1435"/>
                    <a:pt x="62" y="1173"/>
                  </a:cubicBezTo>
                  <a:cubicBezTo>
                    <a:pt x="109" y="772"/>
                    <a:pt x="201" y="402"/>
                    <a:pt x="340" y="31"/>
                  </a:cubicBezTo>
                  <a:close/>
                  <a:moveTo>
                    <a:pt x="325" y="0"/>
                  </a:moveTo>
                  <a:cubicBezTo>
                    <a:pt x="186" y="371"/>
                    <a:pt x="78" y="772"/>
                    <a:pt x="47" y="1158"/>
                  </a:cubicBezTo>
                  <a:cubicBezTo>
                    <a:pt x="1" y="1451"/>
                    <a:pt x="31" y="1729"/>
                    <a:pt x="124" y="1991"/>
                  </a:cubicBezTo>
                  <a:cubicBezTo>
                    <a:pt x="247" y="2300"/>
                    <a:pt x="463" y="2562"/>
                    <a:pt x="726" y="2762"/>
                  </a:cubicBezTo>
                  <a:lnTo>
                    <a:pt x="741" y="2762"/>
                  </a:lnTo>
                  <a:cubicBezTo>
                    <a:pt x="1142" y="2315"/>
                    <a:pt x="1266" y="1667"/>
                    <a:pt x="1050" y="1096"/>
                  </a:cubicBezTo>
                  <a:cubicBezTo>
                    <a:pt x="865" y="695"/>
                    <a:pt x="633" y="324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5507875" y="2726900"/>
              <a:ext cx="9675" cy="61750"/>
            </a:xfrm>
            <a:custGeom>
              <a:avLst/>
              <a:gdLst/>
              <a:ahLst/>
              <a:cxnLst/>
              <a:rect l="l" t="t" r="r" b="b"/>
              <a:pathLst>
                <a:path w="387" h="2470" extrusionOk="0">
                  <a:moveTo>
                    <a:pt x="16" y="0"/>
                  </a:moveTo>
                  <a:cubicBezTo>
                    <a:pt x="16" y="0"/>
                    <a:pt x="1" y="16"/>
                    <a:pt x="1" y="16"/>
                  </a:cubicBezTo>
                  <a:cubicBezTo>
                    <a:pt x="93" y="417"/>
                    <a:pt x="355" y="2438"/>
                    <a:pt x="355" y="2469"/>
                  </a:cubicBezTo>
                  <a:lnTo>
                    <a:pt x="386" y="2469"/>
                  </a:lnTo>
                  <a:cubicBezTo>
                    <a:pt x="371" y="2438"/>
                    <a:pt x="124" y="417"/>
                    <a:pt x="31" y="16"/>
                  </a:cubicBezTo>
                  <a:cubicBezTo>
                    <a:pt x="31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5508650" y="2769325"/>
              <a:ext cx="13525" cy="11600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232" y="1"/>
                  </a:moveTo>
                  <a:lnTo>
                    <a:pt x="0" y="448"/>
                  </a:lnTo>
                  <a:cubicBezTo>
                    <a:pt x="0" y="448"/>
                    <a:pt x="0" y="464"/>
                    <a:pt x="16" y="464"/>
                  </a:cubicBezTo>
                  <a:cubicBezTo>
                    <a:pt x="16" y="464"/>
                    <a:pt x="31" y="464"/>
                    <a:pt x="31" y="448"/>
                  </a:cubicBezTo>
                  <a:lnTo>
                    <a:pt x="247" y="32"/>
                  </a:lnTo>
                  <a:lnTo>
                    <a:pt x="510" y="402"/>
                  </a:lnTo>
                  <a:cubicBezTo>
                    <a:pt x="514" y="406"/>
                    <a:pt x="519" y="408"/>
                    <a:pt x="523" y="408"/>
                  </a:cubicBezTo>
                  <a:cubicBezTo>
                    <a:pt x="533" y="408"/>
                    <a:pt x="541" y="397"/>
                    <a:pt x="541" y="386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5504400" y="2751575"/>
              <a:ext cx="17400" cy="12775"/>
            </a:xfrm>
            <a:custGeom>
              <a:avLst/>
              <a:gdLst/>
              <a:ahLst/>
              <a:cxnLst/>
              <a:rect l="l" t="t" r="r" b="b"/>
              <a:pathLst>
                <a:path w="696" h="511" extrusionOk="0">
                  <a:moveTo>
                    <a:pt x="309" y="1"/>
                  </a:moveTo>
                  <a:lnTo>
                    <a:pt x="16" y="495"/>
                  </a:lnTo>
                  <a:cubicBezTo>
                    <a:pt x="1" y="495"/>
                    <a:pt x="16" y="510"/>
                    <a:pt x="16" y="510"/>
                  </a:cubicBezTo>
                  <a:lnTo>
                    <a:pt x="32" y="510"/>
                  </a:lnTo>
                  <a:lnTo>
                    <a:pt x="309" y="32"/>
                  </a:lnTo>
                  <a:lnTo>
                    <a:pt x="664" y="402"/>
                  </a:lnTo>
                  <a:lnTo>
                    <a:pt x="680" y="402"/>
                  </a:lnTo>
                  <a:cubicBezTo>
                    <a:pt x="695" y="402"/>
                    <a:pt x="695" y="387"/>
                    <a:pt x="680" y="387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5505575" y="2738075"/>
              <a:ext cx="11200" cy="7750"/>
            </a:xfrm>
            <a:custGeom>
              <a:avLst/>
              <a:gdLst/>
              <a:ahLst/>
              <a:cxnLst/>
              <a:rect l="l" t="t" r="r" b="b"/>
              <a:pathLst>
                <a:path w="448" h="310" extrusionOk="0">
                  <a:moveTo>
                    <a:pt x="170" y="1"/>
                  </a:moveTo>
                  <a:lnTo>
                    <a:pt x="0" y="294"/>
                  </a:lnTo>
                  <a:cubicBezTo>
                    <a:pt x="0" y="294"/>
                    <a:pt x="0" y="309"/>
                    <a:pt x="0" y="309"/>
                  </a:cubicBezTo>
                  <a:lnTo>
                    <a:pt x="31" y="309"/>
                  </a:lnTo>
                  <a:lnTo>
                    <a:pt x="185" y="32"/>
                  </a:lnTo>
                  <a:lnTo>
                    <a:pt x="417" y="263"/>
                  </a:lnTo>
                  <a:lnTo>
                    <a:pt x="432" y="263"/>
                  </a:lnTo>
                  <a:cubicBezTo>
                    <a:pt x="447" y="263"/>
                    <a:pt x="447" y="248"/>
                    <a:pt x="432" y="248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5413750" y="2783600"/>
              <a:ext cx="67925" cy="29725"/>
            </a:xfrm>
            <a:custGeom>
              <a:avLst/>
              <a:gdLst/>
              <a:ahLst/>
              <a:cxnLst/>
              <a:rect l="l" t="t" r="r" b="b"/>
              <a:pathLst>
                <a:path w="2717" h="1189" extrusionOk="0">
                  <a:moveTo>
                    <a:pt x="1281" y="32"/>
                  </a:moveTo>
                  <a:cubicBezTo>
                    <a:pt x="1883" y="32"/>
                    <a:pt x="2423" y="371"/>
                    <a:pt x="2701" y="896"/>
                  </a:cubicBezTo>
                  <a:cubicBezTo>
                    <a:pt x="2423" y="1065"/>
                    <a:pt x="2099" y="1158"/>
                    <a:pt x="1791" y="1173"/>
                  </a:cubicBezTo>
                  <a:cubicBezTo>
                    <a:pt x="1513" y="1158"/>
                    <a:pt x="1235" y="1081"/>
                    <a:pt x="988" y="942"/>
                  </a:cubicBezTo>
                  <a:cubicBezTo>
                    <a:pt x="649" y="757"/>
                    <a:pt x="325" y="541"/>
                    <a:pt x="47" y="263"/>
                  </a:cubicBezTo>
                  <a:cubicBezTo>
                    <a:pt x="433" y="124"/>
                    <a:pt x="849" y="47"/>
                    <a:pt x="1266" y="32"/>
                  </a:cubicBezTo>
                  <a:close/>
                  <a:moveTo>
                    <a:pt x="1266" y="1"/>
                  </a:moveTo>
                  <a:cubicBezTo>
                    <a:pt x="834" y="32"/>
                    <a:pt x="417" y="109"/>
                    <a:pt x="16" y="248"/>
                  </a:cubicBezTo>
                  <a:cubicBezTo>
                    <a:pt x="16" y="248"/>
                    <a:pt x="16" y="263"/>
                    <a:pt x="1" y="263"/>
                  </a:cubicBezTo>
                  <a:lnTo>
                    <a:pt x="16" y="263"/>
                  </a:lnTo>
                  <a:cubicBezTo>
                    <a:pt x="294" y="541"/>
                    <a:pt x="633" y="788"/>
                    <a:pt x="988" y="957"/>
                  </a:cubicBezTo>
                  <a:cubicBezTo>
                    <a:pt x="1235" y="1096"/>
                    <a:pt x="1497" y="1173"/>
                    <a:pt x="1775" y="1189"/>
                  </a:cubicBezTo>
                  <a:lnTo>
                    <a:pt x="1791" y="1189"/>
                  </a:lnTo>
                  <a:cubicBezTo>
                    <a:pt x="2115" y="1189"/>
                    <a:pt x="2439" y="1081"/>
                    <a:pt x="2716" y="911"/>
                  </a:cubicBezTo>
                  <a:cubicBezTo>
                    <a:pt x="2716" y="911"/>
                    <a:pt x="2716" y="896"/>
                    <a:pt x="2716" y="896"/>
                  </a:cubicBezTo>
                  <a:cubicBezTo>
                    <a:pt x="2454" y="356"/>
                    <a:pt x="1899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5413750" y="2789775"/>
              <a:ext cx="60975" cy="15075"/>
            </a:xfrm>
            <a:custGeom>
              <a:avLst/>
              <a:gdLst/>
              <a:ahLst/>
              <a:cxnLst/>
              <a:rect l="l" t="t" r="r" b="b"/>
              <a:pathLst>
                <a:path w="2439" h="603" extrusionOk="0">
                  <a:moveTo>
                    <a:pt x="16" y="1"/>
                  </a:moveTo>
                  <a:cubicBezTo>
                    <a:pt x="16" y="1"/>
                    <a:pt x="1" y="1"/>
                    <a:pt x="1" y="16"/>
                  </a:cubicBezTo>
                  <a:cubicBezTo>
                    <a:pt x="1" y="16"/>
                    <a:pt x="16" y="31"/>
                    <a:pt x="16" y="31"/>
                  </a:cubicBezTo>
                  <a:cubicBezTo>
                    <a:pt x="417" y="93"/>
                    <a:pt x="2408" y="587"/>
                    <a:pt x="2423" y="602"/>
                  </a:cubicBezTo>
                  <a:cubicBezTo>
                    <a:pt x="2439" y="602"/>
                    <a:pt x="2439" y="571"/>
                    <a:pt x="2439" y="571"/>
                  </a:cubicBezTo>
                  <a:cubicBezTo>
                    <a:pt x="2408" y="571"/>
                    <a:pt x="433" y="62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5455800" y="2796325"/>
              <a:ext cx="11975" cy="12775"/>
            </a:xfrm>
            <a:custGeom>
              <a:avLst/>
              <a:gdLst/>
              <a:ahLst/>
              <a:cxnLst/>
              <a:rect l="l" t="t" r="r" b="b"/>
              <a:pathLst>
                <a:path w="479" h="511" extrusionOk="0">
                  <a:moveTo>
                    <a:pt x="463" y="1"/>
                  </a:moveTo>
                  <a:lnTo>
                    <a:pt x="1" y="124"/>
                  </a:lnTo>
                  <a:cubicBezTo>
                    <a:pt x="1" y="140"/>
                    <a:pt x="1" y="140"/>
                    <a:pt x="1" y="140"/>
                  </a:cubicBezTo>
                  <a:lnTo>
                    <a:pt x="325" y="510"/>
                  </a:lnTo>
                  <a:lnTo>
                    <a:pt x="340" y="510"/>
                  </a:lnTo>
                  <a:cubicBezTo>
                    <a:pt x="355" y="510"/>
                    <a:pt x="355" y="510"/>
                    <a:pt x="340" y="495"/>
                  </a:cubicBezTo>
                  <a:lnTo>
                    <a:pt x="31" y="140"/>
                  </a:lnTo>
                  <a:lnTo>
                    <a:pt x="463" y="16"/>
                  </a:lnTo>
                  <a:cubicBezTo>
                    <a:pt x="479" y="16"/>
                    <a:pt x="479" y="16"/>
                    <a:pt x="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5438450" y="2790150"/>
              <a:ext cx="12750" cy="17000"/>
            </a:xfrm>
            <a:custGeom>
              <a:avLst/>
              <a:gdLst/>
              <a:ahLst/>
              <a:cxnLst/>
              <a:rect l="l" t="t" r="r" b="b"/>
              <a:pathLst>
                <a:path w="510" h="680" extrusionOk="0">
                  <a:moveTo>
                    <a:pt x="494" y="1"/>
                  </a:moveTo>
                  <a:lnTo>
                    <a:pt x="0" y="202"/>
                  </a:lnTo>
                  <a:cubicBezTo>
                    <a:pt x="0" y="202"/>
                    <a:pt x="0" y="217"/>
                    <a:pt x="0" y="217"/>
                  </a:cubicBezTo>
                  <a:lnTo>
                    <a:pt x="340" y="680"/>
                  </a:lnTo>
                  <a:lnTo>
                    <a:pt x="355" y="680"/>
                  </a:lnTo>
                  <a:cubicBezTo>
                    <a:pt x="370" y="680"/>
                    <a:pt x="370" y="664"/>
                    <a:pt x="355" y="664"/>
                  </a:cubicBezTo>
                  <a:lnTo>
                    <a:pt x="31" y="217"/>
                  </a:lnTo>
                  <a:lnTo>
                    <a:pt x="494" y="32"/>
                  </a:lnTo>
                  <a:cubicBezTo>
                    <a:pt x="509" y="16"/>
                    <a:pt x="50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5424950" y="2788625"/>
              <a:ext cx="8500" cy="10825"/>
            </a:xfrm>
            <a:custGeom>
              <a:avLst/>
              <a:gdLst/>
              <a:ahLst/>
              <a:cxnLst/>
              <a:rect l="l" t="t" r="r" b="b"/>
              <a:pathLst>
                <a:path w="340" h="433" extrusionOk="0">
                  <a:moveTo>
                    <a:pt x="324" y="0"/>
                  </a:moveTo>
                  <a:lnTo>
                    <a:pt x="0" y="155"/>
                  </a:lnTo>
                  <a:cubicBezTo>
                    <a:pt x="0" y="170"/>
                    <a:pt x="0" y="170"/>
                    <a:pt x="0" y="170"/>
                  </a:cubicBezTo>
                  <a:lnTo>
                    <a:pt x="216" y="432"/>
                  </a:lnTo>
                  <a:lnTo>
                    <a:pt x="232" y="432"/>
                  </a:lnTo>
                  <a:cubicBezTo>
                    <a:pt x="232" y="417"/>
                    <a:pt x="232" y="417"/>
                    <a:pt x="232" y="417"/>
                  </a:cubicBezTo>
                  <a:lnTo>
                    <a:pt x="31" y="170"/>
                  </a:lnTo>
                  <a:lnTo>
                    <a:pt x="340" y="31"/>
                  </a:lnTo>
                  <a:cubicBezTo>
                    <a:pt x="340" y="31"/>
                    <a:pt x="340" y="16"/>
                    <a:pt x="340" y="16"/>
                  </a:cubicBezTo>
                  <a:cubicBezTo>
                    <a:pt x="340" y="0"/>
                    <a:pt x="324" y="0"/>
                    <a:pt x="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5449625" y="2709550"/>
              <a:ext cx="38225" cy="62500"/>
            </a:xfrm>
            <a:custGeom>
              <a:avLst/>
              <a:gdLst/>
              <a:ahLst/>
              <a:cxnLst/>
              <a:rect l="l" t="t" r="r" b="b"/>
              <a:pathLst>
                <a:path w="1529" h="2500" extrusionOk="0">
                  <a:moveTo>
                    <a:pt x="47" y="31"/>
                  </a:moveTo>
                  <a:cubicBezTo>
                    <a:pt x="417" y="247"/>
                    <a:pt x="741" y="509"/>
                    <a:pt x="1034" y="833"/>
                  </a:cubicBezTo>
                  <a:cubicBezTo>
                    <a:pt x="1420" y="1281"/>
                    <a:pt x="1497" y="1929"/>
                    <a:pt x="1266" y="2469"/>
                  </a:cubicBezTo>
                  <a:cubicBezTo>
                    <a:pt x="957" y="2361"/>
                    <a:pt x="680" y="2176"/>
                    <a:pt x="479" y="1944"/>
                  </a:cubicBezTo>
                  <a:cubicBezTo>
                    <a:pt x="309" y="1728"/>
                    <a:pt x="186" y="1466"/>
                    <a:pt x="140" y="1188"/>
                  </a:cubicBezTo>
                  <a:cubicBezTo>
                    <a:pt x="47" y="802"/>
                    <a:pt x="16" y="417"/>
                    <a:pt x="47" y="31"/>
                  </a:cubicBezTo>
                  <a:close/>
                  <a:moveTo>
                    <a:pt x="32" y="0"/>
                  </a:moveTo>
                  <a:cubicBezTo>
                    <a:pt x="1" y="401"/>
                    <a:pt x="32" y="802"/>
                    <a:pt x="124" y="1204"/>
                  </a:cubicBezTo>
                  <a:cubicBezTo>
                    <a:pt x="170" y="1466"/>
                    <a:pt x="278" y="1728"/>
                    <a:pt x="448" y="1960"/>
                  </a:cubicBezTo>
                  <a:cubicBezTo>
                    <a:pt x="680" y="2207"/>
                    <a:pt x="957" y="2392"/>
                    <a:pt x="1266" y="2500"/>
                  </a:cubicBezTo>
                  <a:cubicBezTo>
                    <a:pt x="1281" y="2500"/>
                    <a:pt x="1281" y="2484"/>
                    <a:pt x="1281" y="2484"/>
                  </a:cubicBezTo>
                  <a:cubicBezTo>
                    <a:pt x="1528" y="1929"/>
                    <a:pt x="1436" y="1281"/>
                    <a:pt x="1050" y="818"/>
                  </a:cubicBezTo>
                  <a:cubicBezTo>
                    <a:pt x="757" y="494"/>
                    <a:pt x="417" y="216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5450025" y="2709550"/>
              <a:ext cx="28550" cy="55950"/>
            </a:xfrm>
            <a:custGeom>
              <a:avLst/>
              <a:gdLst/>
              <a:ahLst/>
              <a:cxnLst/>
              <a:rect l="l" t="t" r="r" b="b"/>
              <a:pathLst>
                <a:path w="1142" h="2238" extrusionOk="0">
                  <a:moveTo>
                    <a:pt x="16" y="0"/>
                  </a:moveTo>
                  <a:cubicBezTo>
                    <a:pt x="16" y="0"/>
                    <a:pt x="0" y="0"/>
                    <a:pt x="16" y="15"/>
                  </a:cubicBezTo>
                  <a:cubicBezTo>
                    <a:pt x="216" y="370"/>
                    <a:pt x="1111" y="2207"/>
                    <a:pt x="1111" y="2222"/>
                  </a:cubicBezTo>
                  <a:cubicBezTo>
                    <a:pt x="1126" y="2237"/>
                    <a:pt x="1126" y="2237"/>
                    <a:pt x="1126" y="2237"/>
                  </a:cubicBezTo>
                  <a:cubicBezTo>
                    <a:pt x="1142" y="2222"/>
                    <a:pt x="1142" y="2222"/>
                    <a:pt x="1142" y="2222"/>
                  </a:cubicBezTo>
                  <a:cubicBezTo>
                    <a:pt x="1126" y="2191"/>
                    <a:pt x="247" y="355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5467750" y="2747725"/>
              <a:ext cx="12375" cy="12750"/>
            </a:xfrm>
            <a:custGeom>
              <a:avLst/>
              <a:gdLst/>
              <a:ahLst/>
              <a:cxnLst/>
              <a:rect l="l" t="t" r="r" b="b"/>
              <a:pathLst>
                <a:path w="495" h="510" extrusionOk="0">
                  <a:moveTo>
                    <a:pt x="78" y="1"/>
                  </a:moveTo>
                  <a:lnTo>
                    <a:pt x="1" y="494"/>
                  </a:lnTo>
                  <a:cubicBezTo>
                    <a:pt x="1" y="494"/>
                    <a:pt x="1" y="510"/>
                    <a:pt x="16" y="510"/>
                  </a:cubicBezTo>
                  <a:cubicBezTo>
                    <a:pt x="16" y="510"/>
                    <a:pt x="32" y="510"/>
                    <a:pt x="32" y="494"/>
                  </a:cubicBezTo>
                  <a:lnTo>
                    <a:pt x="93" y="32"/>
                  </a:lnTo>
                  <a:lnTo>
                    <a:pt x="479" y="294"/>
                  </a:lnTo>
                  <a:cubicBezTo>
                    <a:pt x="479" y="294"/>
                    <a:pt x="479" y="294"/>
                    <a:pt x="495" y="278"/>
                  </a:cubicBezTo>
                  <a:cubicBezTo>
                    <a:pt x="495" y="278"/>
                    <a:pt x="495" y="278"/>
                    <a:pt x="479" y="26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5458500" y="2731525"/>
              <a:ext cx="15450" cy="14675"/>
            </a:xfrm>
            <a:custGeom>
              <a:avLst/>
              <a:gdLst/>
              <a:ahLst/>
              <a:cxnLst/>
              <a:rect l="l" t="t" r="r" b="b"/>
              <a:pathLst>
                <a:path w="618" h="587" extrusionOk="0">
                  <a:moveTo>
                    <a:pt x="155" y="1"/>
                  </a:moveTo>
                  <a:cubicBezTo>
                    <a:pt x="139" y="1"/>
                    <a:pt x="139" y="1"/>
                    <a:pt x="124" y="16"/>
                  </a:cubicBezTo>
                  <a:lnTo>
                    <a:pt x="1" y="571"/>
                  </a:lnTo>
                  <a:cubicBezTo>
                    <a:pt x="1" y="571"/>
                    <a:pt x="16" y="587"/>
                    <a:pt x="16" y="587"/>
                  </a:cubicBezTo>
                  <a:cubicBezTo>
                    <a:pt x="31" y="587"/>
                    <a:pt x="31" y="571"/>
                    <a:pt x="31" y="571"/>
                  </a:cubicBezTo>
                  <a:lnTo>
                    <a:pt x="155" y="31"/>
                  </a:lnTo>
                  <a:lnTo>
                    <a:pt x="602" y="278"/>
                  </a:lnTo>
                  <a:cubicBezTo>
                    <a:pt x="618" y="278"/>
                    <a:pt x="618" y="278"/>
                    <a:pt x="618" y="263"/>
                  </a:cubicBezTo>
                  <a:cubicBezTo>
                    <a:pt x="618" y="263"/>
                    <a:pt x="618" y="247"/>
                    <a:pt x="618" y="247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5453875" y="2719575"/>
              <a:ext cx="10050" cy="8500"/>
            </a:xfrm>
            <a:custGeom>
              <a:avLst/>
              <a:gdLst/>
              <a:ahLst/>
              <a:cxnLst/>
              <a:rect l="l" t="t" r="r" b="b"/>
              <a:pathLst>
                <a:path w="402" h="340" extrusionOk="0">
                  <a:moveTo>
                    <a:pt x="62" y="0"/>
                  </a:moveTo>
                  <a:lnTo>
                    <a:pt x="0" y="324"/>
                  </a:lnTo>
                  <a:cubicBezTo>
                    <a:pt x="0" y="340"/>
                    <a:pt x="0" y="340"/>
                    <a:pt x="0" y="340"/>
                  </a:cubicBezTo>
                  <a:lnTo>
                    <a:pt x="16" y="340"/>
                  </a:lnTo>
                  <a:lnTo>
                    <a:pt x="78" y="31"/>
                  </a:lnTo>
                  <a:lnTo>
                    <a:pt x="386" y="170"/>
                  </a:lnTo>
                  <a:lnTo>
                    <a:pt x="402" y="170"/>
                  </a:lnTo>
                  <a:cubicBezTo>
                    <a:pt x="402" y="155"/>
                    <a:pt x="402" y="155"/>
                    <a:pt x="386" y="15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8"/>
          <p:cNvGrpSpPr/>
          <p:nvPr/>
        </p:nvGrpSpPr>
        <p:grpSpPr>
          <a:xfrm>
            <a:off x="7075842" y="1266132"/>
            <a:ext cx="838522" cy="1937532"/>
            <a:chOff x="2936583" y="3029488"/>
            <a:chExt cx="518598" cy="1198227"/>
          </a:xfrm>
        </p:grpSpPr>
        <p:sp>
          <p:nvSpPr>
            <p:cNvPr id="2078" name="Google Shape;2078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32E7E8-98BF-41DC-AD12-BF56FBF1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22" y="4353998"/>
            <a:ext cx="3872763" cy="7895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D8E0D9-B695-4C89-B128-1DC84A1F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03" y="992879"/>
            <a:ext cx="4404042" cy="2950213"/>
          </a:xfrm>
          <a:prstGeom prst="rect">
            <a:avLst/>
          </a:prstGeom>
        </p:spPr>
      </p:pic>
      <p:sp>
        <p:nvSpPr>
          <p:cNvPr id="2772" name="Google Shape;2772;p46"/>
          <p:cNvSpPr txBox="1">
            <a:spLocks noGrp="1"/>
          </p:cNvSpPr>
          <p:nvPr>
            <p:ph type="title"/>
          </p:nvPr>
        </p:nvSpPr>
        <p:spPr>
          <a:xfrm>
            <a:off x="692443" y="2078400"/>
            <a:ext cx="270192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Ví dụ về </a:t>
            </a:r>
            <a:br>
              <a:rPr lang="en" sz="2500" dirty="0"/>
            </a:br>
            <a:r>
              <a:rPr lang="en" sz="2500" dirty="0"/>
              <a:t>ma trận chi phí</a:t>
            </a:r>
            <a:endParaRPr sz="2500" dirty="0"/>
          </a:p>
        </p:txBody>
      </p:sp>
      <p:grpSp>
        <p:nvGrpSpPr>
          <p:cNvPr id="2775" name="Google Shape;2775;p46"/>
          <p:cNvGrpSpPr/>
          <p:nvPr/>
        </p:nvGrpSpPr>
        <p:grpSpPr>
          <a:xfrm>
            <a:off x="3932891" y="3899675"/>
            <a:ext cx="4324954" cy="201269"/>
            <a:chOff x="238125" y="2690875"/>
            <a:chExt cx="7137075" cy="289500"/>
          </a:xfrm>
        </p:grpSpPr>
        <p:sp>
          <p:nvSpPr>
            <p:cNvPr id="2776" name="Google Shape;2776;p46"/>
            <p:cNvSpPr/>
            <p:nvPr/>
          </p:nvSpPr>
          <p:spPr>
            <a:xfrm>
              <a:off x="238125" y="2732800"/>
              <a:ext cx="7137075" cy="247575"/>
            </a:xfrm>
            <a:custGeom>
              <a:avLst/>
              <a:gdLst/>
              <a:ahLst/>
              <a:cxnLst/>
              <a:rect l="l" t="t" r="r" b="b"/>
              <a:pathLst>
                <a:path w="285483" h="9903" extrusionOk="0">
                  <a:moveTo>
                    <a:pt x="0" y="1"/>
                  </a:moveTo>
                  <a:lnTo>
                    <a:pt x="0" y="9903"/>
                  </a:lnTo>
                  <a:lnTo>
                    <a:pt x="285482" y="9903"/>
                  </a:lnTo>
                  <a:lnTo>
                    <a:pt x="285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238125" y="2690875"/>
              <a:ext cx="7137075" cy="53100"/>
            </a:xfrm>
            <a:custGeom>
              <a:avLst/>
              <a:gdLst/>
              <a:ahLst/>
              <a:cxnLst/>
              <a:rect l="l" t="t" r="r" b="b"/>
              <a:pathLst>
                <a:path w="285483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85482" y="928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238125" y="2690875"/>
              <a:ext cx="360898" cy="53100"/>
            </a:xfrm>
            <a:custGeom>
              <a:avLst/>
              <a:gdLst/>
              <a:ahLst/>
              <a:cxnLst/>
              <a:rect l="l" t="t" r="r" b="b"/>
              <a:pathLst>
                <a:path w="2909" h="928" extrusionOk="0">
                  <a:moveTo>
                    <a:pt x="0" y="0"/>
                  </a:moveTo>
                  <a:lnTo>
                    <a:pt x="0" y="928"/>
                  </a:lnTo>
                  <a:lnTo>
                    <a:pt x="2908" y="928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06025" y="2805950"/>
              <a:ext cx="89700" cy="125825"/>
            </a:xfrm>
            <a:custGeom>
              <a:avLst/>
              <a:gdLst/>
              <a:ahLst/>
              <a:cxnLst/>
              <a:rect l="l" t="t" r="r" b="b"/>
              <a:pathLst>
                <a:path w="3588" h="5033" extrusionOk="0">
                  <a:moveTo>
                    <a:pt x="1" y="1"/>
                  </a:moveTo>
                  <a:lnTo>
                    <a:pt x="1" y="5032"/>
                  </a:lnTo>
                  <a:lnTo>
                    <a:pt x="3587" y="2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811300" y="2805950"/>
              <a:ext cx="21000" cy="125825"/>
            </a:xfrm>
            <a:custGeom>
              <a:avLst/>
              <a:gdLst/>
              <a:ahLst/>
              <a:cxnLst/>
              <a:rect l="l" t="t" r="r" b="b"/>
              <a:pathLst>
                <a:path w="840" h="5033" extrusionOk="0">
                  <a:moveTo>
                    <a:pt x="1" y="1"/>
                  </a:moveTo>
                  <a:lnTo>
                    <a:pt x="1" y="5032"/>
                  </a:lnTo>
                  <a:lnTo>
                    <a:pt x="839" y="5032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451775" y="2805950"/>
              <a:ext cx="89675" cy="125825"/>
            </a:xfrm>
            <a:custGeom>
              <a:avLst/>
              <a:gdLst/>
              <a:ahLst/>
              <a:cxnLst/>
              <a:rect l="l" t="t" r="r" b="b"/>
              <a:pathLst>
                <a:path w="3587" h="5033" extrusionOk="0">
                  <a:moveTo>
                    <a:pt x="1" y="1"/>
                  </a:moveTo>
                  <a:lnTo>
                    <a:pt x="1" y="5032"/>
                  </a:lnTo>
                  <a:lnTo>
                    <a:pt x="3587" y="2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6538800" y="2805500"/>
              <a:ext cx="141875" cy="139200"/>
            </a:xfrm>
            <a:custGeom>
              <a:avLst/>
              <a:gdLst/>
              <a:ahLst/>
              <a:cxnLst/>
              <a:rect l="l" t="t" r="r" b="b"/>
              <a:pathLst>
                <a:path w="5675" h="5568" extrusionOk="0">
                  <a:moveTo>
                    <a:pt x="2837" y="1892"/>
                  </a:moveTo>
                  <a:cubicBezTo>
                    <a:pt x="3337" y="1892"/>
                    <a:pt x="3747" y="2285"/>
                    <a:pt x="3747" y="2784"/>
                  </a:cubicBezTo>
                  <a:cubicBezTo>
                    <a:pt x="3760" y="3346"/>
                    <a:pt x="3304" y="3723"/>
                    <a:pt x="2827" y="3723"/>
                  </a:cubicBezTo>
                  <a:cubicBezTo>
                    <a:pt x="2606" y="3723"/>
                    <a:pt x="2381" y="3643"/>
                    <a:pt x="2195" y="3462"/>
                  </a:cubicBezTo>
                  <a:cubicBezTo>
                    <a:pt x="1624" y="2891"/>
                    <a:pt x="2017" y="1892"/>
                    <a:pt x="2837" y="1892"/>
                  </a:cubicBezTo>
                  <a:close/>
                  <a:moveTo>
                    <a:pt x="2516" y="1"/>
                  </a:moveTo>
                  <a:cubicBezTo>
                    <a:pt x="2391" y="251"/>
                    <a:pt x="2284" y="518"/>
                    <a:pt x="2195" y="768"/>
                  </a:cubicBezTo>
                  <a:lnTo>
                    <a:pt x="1838" y="911"/>
                  </a:lnTo>
                  <a:cubicBezTo>
                    <a:pt x="1588" y="804"/>
                    <a:pt x="1321" y="697"/>
                    <a:pt x="1035" y="608"/>
                  </a:cubicBezTo>
                  <a:lnTo>
                    <a:pt x="607" y="1054"/>
                  </a:lnTo>
                  <a:cubicBezTo>
                    <a:pt x="696" y="1303"/>
                    <a:pt x="803" y="1571"/>
                    <a:pt x="928" y="1821"/>
                  </a:cubicBezTo>
                  <a:lnTo>
                    <a:pt x="768" y="2160"/>
                  </a:lnTo>
                  <a:cubicBezTo>
                    <a:pt x="518" y="2249"/>
                    <a:pt x="250" y="2374"/>
                    <a:pt x="0" y="2499"/>
                  </a:cubicBezTo>
                  <a:lnTo>
                    <a:pt x="0" y="3105"/>
                  </a:lnTo>
                  <a:cubicBezTo>
                    <a:pt x="250" y="3230"/>
                    <a:pt x="518" y="3337"/>
                    <a:pt x="785" y="3427"/>
                  </a:cubicBezTo>
                  <a:lnTo>
                    <a:pt x="928" y="3766"/>
                  </a:lnTo>
                  <a:cubicBezTo>
                    <a:pt x="803" y="4015"/>
                    <a:pt x="696" y="4283"/>
                    <a:pt x="625" y="4551"/>
                  </a:cubicBezTo>
                  <a:lnTo>
                    <a:pt x="1053" y="4979"/>
                  </a:lnTo>
                  <a:cubicBezTo>
                    <a:pt x="1321" y="4890"/>
                    <a:pt x="1588" y="4800"/>
                    <a:pt x="1838" y="4675"/>
                  </a:cubicBezTo>
                  <a:lnTo>
                    <a:pt x="2195" y="4818"/>
                  </a:lnTo>
                  <a:cubicBezTo>
                    <a:pt x="2284" y="5068"/>
                    <a:pt x="2409" y="5336"/>
                    <a:pt x="2534" y="5568"/>
                  </a:cubicBezTo>
                  <a:lnTo>
                    <a:pt x="3159" y="5568"/>
                  </a:lnTo>
                  <a:cubicBezTo>
                    <a:pt x="3283" y="5318"/>
                    <a:pt x="3408" y="5068"/>
                    <a:pt x="3498" y="4800"/>
                  </a:cubicBezTo>
                  <a:lnTo>
                    <a:pt x="3837" y="4675"/>
                  </a:lnTo>
                  <a:cubicBezTo>
                    <a:pt x="4104" y="4783"/>
                    <a:pt x="4372" y="4890"/>
                    <a:pt x="4640" y="4961"/>
                  </a:cubicBezTo>
                  <a:lnTo>
                    <a:pt x="5086" y="4533"/>
                  </a:lnTo>
                  <a:cubicBezTo>
                    <a:pt x="4996" y="4265"/>
                    <a:pt x="4889" y="4015"/>
                    <a:pt x="4764" y="3766"/>
                  </a:cubicBezTo>
                  <a:lnTo>
                    <a:pt x="4907" y="3427"/>
                  </a:lnTo>
                  <a:cubicBezTo>
                    <a:pt x="5175" y="3337"/>
                    <a:pt x="5425" y="3212"/>
                    <a:pt x="5674" y="3088"/>
                  </a:cubicBezTo>
                  <a:lnTo>
                    <a:pt x="5674" y="2481"/>
                  </a:lnTo>
                  <a:cubicBezTo>
                    <a:pt x="5425" y="2356"/>
                    <a:pt x="5175" y="2249"/>
                    <a:pt x="4907" y="2160"/>
                  </a:cubicBezTo>
                  <a:lnTo>
                    <a:pt x="4764" y="1803"/>
                  </a:lnTo>
                  <a:cubicBezTo>
                    <a:pt x="4871" y="1553"/>
                    <a:pt x="4979" y="1303"/>
                    <a:pt x="5068" y="1036"/>
                  </a:cubicBezTo>
                  <a:lnTo>
                    <a:pt x="4622" y="590"/>
                  </a:lnTo>
                  <a:cubicBezTo>
                    <a:pt x="4354" y="679"/>
                    <a:pt x="4086" y="786"/>
                    <a:pt x="3837" y="911"/>
                  </a:cubicBezTo>
                  <a:lnTo>
                    <a:pt x="3480" y="768"/>
                  </a:lnTo>
                  <a:cubicBezTo>
                    <a:pt x="3391" y="501"/>
                    <a:pt x="3266" y="251"/>
                    <a:pt x="3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6781450" y="2821125"/>
              <a:ext cx="162400" cy="106625"/>
            </a:xfrm>
            <a:custGeom>
              <a:avLst/>
              <a:gdLst/>
              <a:ahLst/>
              <a:cxnLst/>
              <a:rect l="l" t="t" r="r" b="b"/>
              <a:pathLst>
                <a:path w="6496" h="4265" extrusionOk="0">
                  <a:moveTo>
                    <a:pt x="6014" y="464"/>
                  </a:moveTo>
                  <a:lnTo>
                    <a:pt x="6014" y="3783"/>
                  </a:lnTo>
                  <a:lnTo>
                    <a:pt x="483" y="3783"/>
                  </a:lnTo>
                  <a:lnTo>
                    <a:pt x="483" y="464"/>
                  </a:lnTo>
                  <a:close/>
                  <a:moveTo>
                    <a:pt x="1" y="0"/>
                  </a:moveTo>
                  <a:lnTo>
                    <a:pt x="1" y="4265"/>
                  </a:lnTo>
                  <a:lnTo>
                    <a:pt x="6496" y="4265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117800" y="2809525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0" y="1"/>
                  </a:moveTo>
                  <a:lnTo>
                    <a:pt x="0" y="482"/>
                  </a:lnTo>
                  <a:lnTo>
                    <a:pt x="1642" y="482"/>
                  </a:lnTo>
                  <a:lnTo>
                    <a:pt x="1642" y="2124"/>
                  </a:lnTo>
                  <a:lnTo>
                    <a:pt x="2123" y="2124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041525" y="2809525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0" y="1"/>
                  </a:moveTo>
                  <a:lnTo>
                    <a:pt x="0" y="2124"/>
                  </a:lnTo>
                  <a:lnTo>
                    <a:pt x="482" y="2124"/>
                  </a:lnTo>
                  <a:lnTo>
                    <a:pt x="482" y="482"/>
                  </a:lnTo>
                  <a:lnTo>
                    <a:pt x="2123" y="482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117800" y="28858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642" y="0"/>
                  </a:moveTo>
                  <a:lnTo>
                    <a:pt x="1642" y="1642"/>
                  </a:lnTo>
                  <a:lnTo>
                    <a:pt x="0" y="1642"/>
                  </a:lnTo>
                  <a:lnTo>
                    <a:pt x="0" y="2124"/>
                  </a:lnTo>
                  <a:lnTo>
                    <a:pt x="2123" y="2124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7041525" y="28858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0" y="0"/>
                  </a:moveTo>
                  <a:lnTo>
                    <a:pt x="0" y="2124"/>
                  </a:lnTo>
                  <a:lnTo>
                    <a:pt x="2123" y="2124"/>
                  </a:lnTo>
                  <a:lnTo>
                    <a:pt x="2123" y="1642"/>
                  </a:lnTo>
                  <a:lnTo>
                    <a:pt x="482" y="164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985725" y="2800150"/>
              <a:ext cx="95475" cy="134300"/>
            </a:xfrm>
            <a:custGeom>
              <a:avLst/>
              <a:gdLst/>
              <a:ahLst/>
              <a:cxnLst/>
              <a:rect l="l" t="t" r="r" b="b"/>
              <a:pathLst>
                <a:path w="3819" h="5372" extrusionOk="0">
                  <a:moveTo>
                    <a:pt x="3819" y="1"/>
                  </a:moveTo>
                  <a:lnTo>
                    <a:pt x="3801" y="19"/>
                  </a:lnTo>
                  <a:lnTo>
                    <a:pt x="3141" y="679"/>
                  </a:lnTo>
                  <a:lnTo>
                    <a:pt x="2195" y="1624"/>
                  </a:lnTo>
                  <a:lnTo>
                    <a:pt x="0" y="1624"/>
                  </a:lnTo>
                  <a:lnTo>
                    <a:pt x="0" y="3748"/>
                  </a:lnTo>
                  <a:lnTo>
                    <a:pt x="2195" y="3748"/>
                  </a:lnTo>
                  <a:lnTo>
                    <a:pt x="3141" y="4675"/>
                  </a:lnTo>
                  <a:lnTo>
                    <a:pt x="3801" y="5353"/>
                  </a:lnTo>
                  <a:lnTo>
                    <a:pt x="3819" y="5371"/>
                  </a:lnTo>
                  <a:lnTo>
                    <a:pt x="3819" y="5353"/>
                  </a:lnTo>
                  <a:lnTo>
                    <a:pt x="3819" y="4800"/>
                  </a:lnTo>
                  <a:lnTo>
                    <a:pt x="3819" y="4390"/>
                  </a:lnTo>
                  <a:lnTo>
                    <a:pt x="3819" y="2677"/>
                  </a:lnTo>
                  <a:lnTo>
                    <a:pt x="3819" y="964"/>
                  </a:lnTo>
                  <a:lnTo>
                    <a:pt x="3819" y="572"/>
                  </a:lnTo>
                  <a:lnTo>
                    <a:pt x="3819" y="19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35C17C-399D-4B72-B40E-19A40B13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40" y="875841"/>
            <a:ext cx="5644319" cy="33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69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50312-3B92-45A6-83A4-4B9C94EE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36" y="880037"/>
            <a:ext cx="5370928" cy="33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56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681A0-D30D-47DD-84EB-89B35EC4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65" y="860408"/>
            <a:ext cx="5664469" cy="3422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A156E-9528-4BC1-8873-5B98338D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54" y="4094018"/>
            <a:ext cx="308301" cy="139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B2322E-7919-4A25-8E52-E297B189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282" y="4080781"/>
            <a:ext cx="1111864" cy="1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61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48"/>
          <p:cNvSpPr txBox="1">
            <a:spLocks noGrp="1"/>
          </p:cNvSpPr>
          <p:nvPr>
            <p:ph type="title"/>
          </p:nvPr>
        </p:nvSpPr>
        <p:spPr>
          <a:xfrm>
            <a:off x="3810543" y="295294"/>
            <a:ext cx="1522914" cy="50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3. CODE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17" name="Google Shape;2917;p48"/>
          <p:cNvSpPr/>
          <p:nvPr/>
        </p:nvSpPr>
        <p:spPr>
          <a:xfrm>
            <a:off x="8966600" y="1389150"/>
            <a:ext cx="32950" cy="6250"/>
          </a:xfrm>
          <a:custGeom>
            <a:avLst/>
            <a:gdLst/>
            <a:ahLst/>
            <a:cxnLst/>
            <a:rect l="l" t="t" r="r" b="b"/>
            <a:pathLst>
              <a:path w="1318" h="250" fill="none" extrusionOk="0">
                <a:moveTo>
                  <a:pt x="1" y="1"/>
                </a:moveTo>
                <a:cubicBezTo>
                  <a:pt x="428" y="89"/>
                  <a:pt x="873" y="161"/>
                  <a:pt x="1317" y="250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Cảm ơn cô và các bạn đã chú ý lắng nghe!</a:t>
            </a:r>
            <a:endParaRPr dirty="0"/>
          </a:p>
        </p:txBody>
      </p:sp>
      <p:sp>
        <p:nvSpPr>
          <p:cNvPr id="2948" name="Google Shape;2948;p50"/>
          <p:cNvSpPr/>
          <p:nvPr/>
        </p:nvSpPr>
        <p:spPr>
          <a:xfrm>
            <a:off x="5699039" y="1876728"/>
            <a:ext cx="847846" cy="1729163"/>
          </a:xfrm>
          <a:custGeom>
            <a:avLst/>
            <a:gdLst/>
            <a:ahLst/>
            <a:cxnLst/>
            <a:rect l="l" t="t" r="r" b="b"/>
            <a:pathLst>
              <a:path w="37478" h="76444" extrusionOk="0">
                <a:moveTo>
                  <a:pt x="24556" y="10722"/>
                </a:moveTo>
                <a:lnTo>
                  <a:pt x="21647" y="10722"/>
                </a:lnTo>
                <a:lnTo>
                  <a:pt x="26162" y="17870"/>
                </a:lnTo>
                <a:lnTo>
                  <a:pt x="22487" y="17870"/>
                </a:lnTo>
                <a:lnTo>
                  <a:pt x="27782" y="26234"/>
                </a:lnTo>
                <a:lnTo>
                  <a:pt x="24107" y="26234"/>
                </a:lnTo>
                <a:lnTo>
                  <a:pt x="29403" y="34612"/>
                </a:lnTo>
                <a:lnTo>
                  <a:pt x="25713" y="34612"/>
                </a:lnTo>
                <a:lnTo>
                  <a:pt x="31009" y="42975"/>
                </a:lnTo>
                <a:lnTo>
                  <a:pt x="27334" y="42975"/>
                </a:lnTo>
                <a:lnTo>
                  <a:pt x="32630" y="51339"/>
                </a:lnTo>
                <a:lnTo>
                  <a:pt x="28955" y="51339"/>
                </a:lnTo>
                <a:lnTo>
                  <a:pt x="34236" y="59702"/>
                </a:lnTo>
                <a:lnTo>
                  <a:pt x="30561" y="59702"/>
                </a:lnTo>
                <a:lnTo>
                  <a:pt x="35857" y="68080"/>
                </a:lnTo>
                <a:lnTo>
                  <a:pt x="32181" y="68080"/>
                </a:lnTo>
                <a:lnTo>
                  <a:pt x="37477" y="76444"/>
                </a:lnTo>
                <a:lnTo>
                  <a:pt x="0" y="76444"/>
                </a:lnTo>
                <a:lnTo>
                  <a:pt x="5021" y="68080"/>
                </a:lnTo>
                <a:lnTo>
                  <a:pt x="1607" y="68080"/>
                </a:lnTo>
                <a:lnTo>
                  <a:pt x="6628" y="59702"/>
                </a:lnTo>
                <a:lnTo>
                  <a:pt x="3227" y="59702"/>
                </a:lnTo>
                <a:lnTo>
                  <a:pt x="8248" y="51339"/>
                </a:lnTo>
                <a:lnTo>
                  <a:pt x="4848" y="51339"/>
                </a:lnTo>
                <a:lnTo>
                  <a:pt x="9854" y="42975"/>
                </a:lnTo>
                <a:lnTo>
                  <a:pt x="6454" y="42975"/>
                </a:lnTo>
                <a:lnTo>
                  <a:pt x="11475" y="34612"/>
                </a:lnTo>
                <a:lnTo>
                  <a:pt x="8075" y="34612"/>
                </a:lnTo>
                <a:lnTo>
                  <a:pt x="13096" y="26234"/>
                </a:lnTo>
                <a:lnTo>
                  <a:pt x="9681" y="26234"/>
                </a:lnTo>
                <a:lnTo>
                  <a:pt x="14702" y="17870"/>
                </a:lnTo>
                <a:lnTo>
                  <a:pt x="11301" y="17870"/>
                </a:lnTo>
                <a:lnTo>
                  <a:pt x="15584" y="10722"/>
                </a:lnTo>
                <a:lnTo>
                  <a:pt x="12922" y="10722"/>
                </a:lnTo>
                <a:lnTo>
                  <a:pt x="185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50"/>
          <p:cNvSpPr/>
          <p:nvPr/>
        </p:nvSpPr>
        <p:spPr>
          <a:xfrm>
            <a:off x="5876453" y="2004693"/>
            <a:ext cx="492990" cy="1882029"/>
          </a:xfrm>
          <a:custGeom>
            <a:avLst/>
            <a:gdLst/>
            <a:ahLst/>
            <a:cxnLst/>
            <a:rect l="l" t="t" r="r" b="b"/>
            <a:pathLst>
              <a:path w="21792" h="83202" extrusionOk="0">
                <a:moveTo>
                  <a:pt x="11475" y="82435"/>
                </a:moveTo>
                <a:cubicBezTo>
                  <a:pt x="11475" y="83202"/>
                  <a:pt x="10317" y="83202"/>
                  <a:pt x="10317" y="82435"/>
                </a:cubicBezTo>
                <a:lnTo>
                  <a:pt x="10317" y="66315"/>
                </a:lnTo>
                <a:lnTo>
                  <a:pt x="391" y="58820"/>
                </a:lnTo>
                <a:cubicBezTo>
                  <a:pt x="43" y="58458"/>
                  <a:pt x="579" y="57923"/>
                  <a:pt x="941" y="58270"/>
                </a:cubicBezTo>
                <a:lnTo>
                  <a:pt x="10317" y="65216"/>
                </a:lnTo>
                <a:lnTo>
                  <a:pt x="10317" y="59515"/>
                </a:lnTo>
                <a:lnTo>
                  <a:pt x="362" y="49559"/>
                </a:lnTo>
                <a:cubicBezTo>
                  <a:pt x="0" y="49198"/>
                  <a:pt x="535" y="48648"/>
                  <a:pt x="912" y="49010"/>
                </a:cubicBezTo>
                <a:lnTo>
                  <a:pt x="10317" y="58415"/>
                </a:lnTo>
                <a:lnTo>
                  <a:pt x="10317" y="49849"/>
                </a:lnTo>
                <a:lnTo>
                  <a:pt x="2908" y="42455"/>
                </a:lnTo>
                <a:cubicBezTo>
                  <a:pt x="2547" y="42093"/>
                  <a:pt x="3097" y="41543"/>
                  <a:pt x="3458" y="41905"/>
                </a:cubicBezTo>
                <a:lnTo>
                  <a:pt x="10317" y="48764"/>
                </a:lnTo>
                <a:lnTo>
                  <a:pt x="10317" y="40198"/>
                </a:lnTo>
                <a:lnTo>
                  <a:pt x="4891" y="34771"/>
                </a:lnTo>
                <a:cubicBezTo>
                  <a:pt x="4515" y="34410"/>
                  <a:pt x="5079" y="33845"/>
                  <a:pt x="5441" y="34222"/>
                </a:cubicBezTo>
                <a:lnTo>
                  <a:pt x="10317" y="39098"/>
                </a:lnTo>
                <a:lnTo>
                  <a:pt x="10317" y="30532"/>
                </a:lnTo>
                <a:lnTo>
                  <a:pt x="6150" y="26365"/>
                </a:lnTo>
                <a:cubicBezTo>
                  <a:pt x="5788" y="26003"/>
                  <a:pt x="6323" y="25467"/>
                  <a:pt x="6700" y="25815"/>
                </a:cubicBezTo>
                <a:lnTo>
                  <a:pt x="10317" y="29432"/>
                </a:lnTo>
                <a:lnTo>
                  <a:pt x="10317" y="20157"/>
                </a:lnTo>
                <a:lnTo>
                  <a:pt x="6150" y="15990"/>
                </a:lnTo>
                <a:cubicBezTo>
                  <a:pt x="5788" y="15628"/>
                  <a:pt x="6323" y="15093"/>
                  <a:pt x="6700" y="15440"/>
                </a:cubicBezTo>
                <a:lnTo>
                  <a:pt x="10317" y="19072"/>
                </a:lnTo>
                <a:lnTo>
                  <a:pt x="10317" y="10911"/>
                </a:lnTo>
                <a:lnTo>
                  <a:pt x="7684" y="8277"/>
                </a:lnTo>
                <a:cubicBezTo>
                  <a:pt x="7322" y="7916"/>
                  <a:pt x="7872" y="7366"/>
                  <a:pt x="8233" y="7728"/>
                </a:cubicBezTo>
                <a:lnTo>
                  <a:pt x="10317" y="9811"/>
                </a:lnTo>
                <a:lnTo>
                  <a:pt x="10317" y="768"/>
                </a:lnTo>
                <a:cubicBezTo>
                  <a:pt x="10317" y="1"/>
                  <a:pt x="11475" y="1"/>
                  <a:pt x="11475" y="768"/>
                </a:cubicBezTo>
                <a:lnTo>
                  <a:pt x="11475" y="9811"/>
                </a:lnTo>
                <a:lnTo>
                  <a:pt x="13370" y="7930"/>
                </a:lnTo>
                <a:cubicBezTo>
                  <a:pt x="13732" y="7554"/>
                  <a:pt x="14282" y="8104"/>
                  <a:pt x="13906" y="8480"/>
                </a:cubicBezTo>
                <a:lnTo>
                  <a:pt x="11475" y="10911"/>
                </a:lnTo>
                <a:lnTo>
                  <a:pt x="11475" y="19072"/>
                </a:lnTo>
                <a:lnTo>
                  <a:pt x="15092" y="15454"/>
                </a:lnTo>
                <a:cubicBezTo>
                  <a:pt x="15454" y="15078"/>
                  <a:pt x="16004" y="15628"/>
                  <a:pt x="15642" y="15990"/>
                </a:cubicBezTo>
                <a:lnTo>
                  <a:pt x="11475" y="20157"/>
                </a:lnTo>
                <a:lnTo>
                  <a:pt x="11475" y="29432"/>
                </a:lnTo>
                <a:lnTo>
                  <a:pt x="15092" y="25815"/>
                </a:lnTo>
                <a:cubicBezTo>
                  <a:pt x="15454" y="25453"/>
                  <a:pt x="16004" y="26003"/>
                  <a:pt x="15642" y="26365"/>
                </a:cubicBezTo>
                <a:lnTo>
                  <a:pt x="11475" y="30532"/>
                </a:lnTo>
                <a:lnTo>
                  <a:pt x="11475" y="39098"/>
                </a:lnTo>
                <a:lnTo>
                  <a:pt x="16033" y="34525"/>
                </a:lnTo>
                <a:cubicBezTo>
                  <a:pt x="16409" y="34164"/>
                  <a:pt x="16944" y="34714"/>
                  <a:pt x="16582" y="35075"/>
                </a:cubicBezTo>
                <a:lnTo>
                  <a:pt x="11475" y="40198"/>
                </a:lnTo>
                <a:lnTo>
                  <a:pt x="11475" y="48764"/>
                </a:lnTo>
                <a:lnTo>
                  <a:pt x="18015" y="42209"/>
                </a:lnTo>
                <a:cubicBezTo>
                  <a:pt x="18377" y="41847"/>
                  <a:pt x="18927" y="42397"/>
                  <a:pt x="18565" y="42759"/>
                </a:cubicBezTo>
                <a:lnTo>
                  <a:pt x="11475" y="49849"/>
                </a:lnTo>
                <a:lnTo>
                  <a:pt x="11475" y="58415"/>
                </a:lnTo>
                <a:lnTo>
                  <a:pt x="20880" y="49010"/>
                </a:lnTo>
                <a:cubicBezTo>
                  <a:pt x="21242" y="48648"/>
                  <a:pt x="21792" y="49198"/>
                  <a:pt x="21430" y="49559"/>
                </a:cubicBezTo>
                <a:lnTo>
                  <a:pt x="11475" y="59515"/>
                </a:lnTo>
                <a:lnTo>
                  <a:pt x="11475" y="65216"/>
                </a:lnTo>
                <a:lnTo>
                  <a:pt x="19968" y="58777"/>
                </a:lnTo>
                <a:cubicBezTo>
                  <a:pt x="20345" y="58415"/>
                  <a:pt x="20894" y="58965"/>
                  <a:pt x="20518" y="59327"/>
                </a:cubicBezTo>
                <a:lnTo>
                  <a:pt x="11475" y="663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0" name="Google Shape;2950;p50"/>
          <p:cNvGrpSpPr/>
          <p:nvPr/>
        </p:nvGrpSpPr>
        <p:grpSpPr>
          <a:xfrm>
            <a:off x="4793185" y="3001867"/>
            <a:ext cx="744422" cy="981867"/>
            <a:chOff x="6749024" y="2768067"/>
            <a:chExt cx="744422" cy="981867"/>
          </a:xfrm>
        </p:grpSpPr>
        <p:sp>
          <p:nvSpPr>
            <p:cNvPr id="2951" name="Google Shape;2951;p50"/>
            <p:cNvSpPr/>
            <p:nvPr/>
          </p:nvSpPr>
          <p:spPr>
            <a:xfrm rot="-1766117">
              <a:off x="6891885" y="2980638"/>
              <a:ext cx="458700" cy="701887"/>
            </a:xfrm>
            <a:custGeom>
              <a:avLst/>
              <a:gdLst/>
              <a:ahLst/>
              <a:cxnLst/>
              <a:rect l="l" t="t" r="r" b="b"/>
              <a:pathLst>
                <a:path w="16757" h="25641" extrusionOk="0">
                  <a:moveTo>
                    <a:pt x="16467" y="18218"/>
                  </a:moveTo>
                  <a:cubicBezTo>
                    <a:pt x="16380" y="13776"/>
                    <a:pt x="14123" y="6628"/>
                    <a:pt x="10346" y="3632"/>
                  </a:cubicBezTo>
                  <a:cubicBezTo>
                    <a:pt x="5760" y="1"/>
                    <a:pt x="1" y="2996"/>
                    <a:pt x="4949" y="8856"/>
                  </a:cubicBezTo>
                  <a:cubicBezTo>
                    <a:pt x="7583" y="11982"/>
                    <a:pt x="12951" y="16655"/>
                    <a:pt x="14123" y="21155"/>
                  </a:cubicBezTo>
                  <a:cubicBezTo>
                    <a:pt x="15295" y="25641"/>
                    <a:pt x="16757" y="23789"/>
                    <a:pt x="16467" y="182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0"/>
            <p:cNvSpPr/>
            <p:nvPr/>
          </p:nvSpPr>
          <p:spPr>
            <a:xfrm rot="-1766117">
              <a:off x="7067819" y="3053721"/>
              <a:ext cx="267796" cy="539507"/>
            </a:xfrm>
            <a:custGeom>
              <a:avLst/>
              <a:gdLst/>
              <a:ahLst/>
              <a:cxnLst/>
              <a:rect l="l" t="t" r="r" b="b"/>
              <a:pathLst>
                <a:path w="9783" h="19709" extrusionOk="0">
                  <a:moveTo>
                    <a:pt x="189" y="463"/>
                  </a:moveTo>
                  <a:cubicBezTo>
                    <a:pt x="1" y="290"/>
                    <a:pt x="232" y="0"/>
                    <a:pt x="435" y="160"/>
                  </a:cubicBezTo>
                  <a:cubicBezTo>
                    <a:pt x="2808" y="2055"/>
                    <a:pt x="4906" y="5311"/>
                    <a:pt x="6512" y="8668"/>
                  </a:cubicBezTo>
                  <a:cubicBezTo>
                    <a:pt x="8581" y="13038"/>
                    <a:pt x="9782" y="17567"/>
                    <a:pt x="9594" y="19448"/>
                  </a:cubicBezTo>
                  <a:cubicBezTo>
                    <a:pt x="9565" y="19708"/>
                    <a:pt x="9174" y="19665"/>
                    <a:pt x="9203" y="19419"/>
                  </a:cubicBezTo>
                  <a:cubicBezTo>
                    <a:pt x="9392" y="17581"/>
                    <a:pt x="8191" y="13139"/>
                    <a:pt x="6150" y="8841"/>
                  </a:cubicBezTo>
                  <a:cubicBezTo>
                    <a:pt x="4588" y="5528"/>
                    <a:pt x="2504" y="2316"/>
                    <a:pt x="189" y="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0"/>
            <p:cNvSpPr/>
            <p:nvPr/>
          </p:nvSpPr>
          <p:spPr>
            <a:xfrm rot="-290505">
              <a:off x="6906232" y="2788618"/>
              <a:ext cx="520655" cy="796688"/>
            </a:xfrm>
            <a:custGeom>
              <a:avLst/>
              <a:gdLst/>
              <a:ahLst/>
              <a:cxnLst/>
              <a:rect l="l" t="t" r="r" b="b"/>
              <a:pathLst>
                <a:path w="16757" h="25641" extrusionOk="0">
                  <a:moveTo>
                    <a:pt x="16467" y="18218"/>
                  </a:moveTo>
                  <a:cubicBezTo>
                    <a:pt x="16380" y="13776"/>
                    <a:pt x="14123" y="6628"/>
                    <a:pt x="10346" y="3632"/>
                  </a:cubicBezTo>
                  <a:cubicBezTo>
                    <a:pt x="5760" y="1"/>
                    <a:pt x="1" y="2996"/>
                    <a:pt x="4949" y="8856"/>
                  </a:cubicBezTo>
                  <a:cubicBezTo>
                    <a:pt x="7583" y="11982"/>
                    <a:pt x="12951" y="16655"/>
                    <a:pt x="14123" y="21155"/>
                  </a:cubicBezTo>
                  <a:cubicBezTo>
                    <a:pt x="15295" y="25641"/>
                    <a:pt x="16757" y="23789"/>
                    <a:pt x="16467" y="182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0"/>
            <p:cNvSpPr/>
            <p:nvPr/>
          </p:nvSpPr>
          <p:spPr>
            <a:xfrm rot="-290505">
              <a:off x="7101478" y="2910417"/>
              <a:ext cx="303966" cy="612376"/>
            </a:xfrm>
            <a:custGeom>
              <a:avLst/>
              <a:gdLst/>
              <a:ahLst/>
              <a:cxnLst/>
              <a:rect l="l" t="t" r="r" b="b"/>
              <a:pathLst>
                <a:path w="9783" h="19709" extrusionOk="0">
                  <a:moveTo>
                    <a:pt x="189" y="463"/>
                  </a:moveTo>
                  <a:cubicBezTo>
                    <a:pt x="1" y="290"/>
                    <a:pt x="232" y="0"/>
                    <a:pt x="435" y="160"/>
                  </a:cubicBezTo>
                  <a:cubicBezTo>
                    <a:pt x="2808" y="2055"/>
                    <a:pt x="4906" y="5311"/>
                    <a:pt x="6512" y="8668"/>
                  </a:cubicBezTo>
                  <a:cubicBezTo>
                    <a:pt x="8581" y="13038"/>
                    <a:pt x="9782" y="17567"/>
                    <a:pt x="9594" y="19448"/>
                  </a:cubicBezTo>
                  <a:cubicBezTo>
                    <a:pt x="9565" y="19708"/>
                    <a:pt x="9174" y="19665"/>
                    <a:pt x="9203" y="19419"/>
                  </a:cubicBezTo>
                  <a:cubicBezTo>
                    <a:pt x="9392" y="17581"/>
                    <a:pt x="8191" y="13139"/>
                    <a:pt x="6150" y="8841"/>
                  </a:cubicBezTo>
                  <a:cubicBezTo>
                    <a:pt x="4588" y="5528"/>
                    <a:pt x="2504" y="2316"/>
                    <a:pt x="189" y="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5" name="Google Shape;2955;p50"/>
          <p:cNvSpPr/>
          <p:nvPr/>
        </p:nvSpPr>
        <p:spPr>
          <a:xfrm>
            <a:off x="5073467" y="1874075"/>
            <a:ext cx="464149" cy="745363"/>
          </a:xfrm>
          <a:custGeom>
            <a:avLst/>
            <a:gdLst/>
            <a:ahLst/>
            <a:cxnLst/>
            <a:rect l="l" t="t" r="r" b="b"/>
            <a:pathLst>
              <a:path w="26915" h="43222" extrusionOk="0">
                <a:moveTo>
                  <a:pt x="14036" y="290"/>
                </a:moveTo>
                <a:cubicBezTo>
                  <a:pt x="18232" y="3980"/>
                  <a:pt x="21561" y="9594"/>
                  <a:pt x="23659" y="14731"/>
                </a:cubicBezTo>
                <a:cubicBezTo>
                  <a:pt x="25352" y="18869"/>
                  <a:pt x="26596" y="23528"/>
                  <a:pt x="26770" y="28014"/>
                </a:cubicBezTo>
                <a:cubicBezTo>
                  <a:pt x="26914" y="31848"/>
                  <a:pt x="26263" y="36016"/>
                  <a:pt x="23746" y="39054"/>
                </a:cubicBezTo>
                <a:cubicBezTo>
                  <a:pt x="21170" y="42165"/>
                  <a:pt x="17364" y="43222"/>
                  <a:pt x="13457" y="43222"/>
                </a:cubicBezTo>
                <a:cubicBezTo>
                  <a:pt x="9551" y="43222"/>
                  <a:pt x="5745" y="42165"/>
                  <a:pt x="3169" y="39054"/>
                </a:cubicBezTo>
                <a:cubicBezTo>
                  <a:pt x="652" y="36016"/>
                  <a:pt x="1" y="31848"/>
                  <a:pt x="145" y="28014"/>
                </a:cubicBezTo>
                <a:cubicBezTo>
                  <a:pt x="319" y="23528"/>
                  <a:pt x="1563" y="18869"/>
                  <a:pt x="3256" y="14731"/>
                </a:cubicBezTo>
                <a:cubicBezTo>
                  <a:pt x="5354" y="9594"/>
                  <a:pt x="8682" y="3980"/>
                  <a:pt x="12879" y="290"/>
                </a:cubicBezTo>
                <a:cubicBezTo>
                  <a:pt x="13211" y="1"/>
                  <a:pt x="13703" y="1"/>
                  <a:pt x="14036" y="29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0"/>
          <p:cNvSpPr/>
          <p:nvPr/>
        </p:nvSpPr>
        <p:spPr>
          <a:xfrm>
            <a:off x="5125114" y="2009825"/>
            <a:ext cx="361352" cy="853403"/>
          </a:xfrm>
          <a:custGeom>
            <a:avLst/>
            <a:gdLst/>
            <a:ahLst/>
            <a:cxnLst/>
            <a:rect l="l" t="t" r="r" b="b"/>
            <a:pathLst>
              <a:path w="20954" h="49487" extrusionOk="0">
                <a:moveTo>
                  <a:pt x="10911" y="48893"/>
                </a:moveTo>
                <a:cubicBezTo>
                  <a:pt x="10911" y="49487"/>
                  <a:pt x="10014" y="49487"/>
                  <a:pt x="9999" y="48893"/>
                </a:cubicBezTo>
                <a:lnTo>
                  <a:pt x="9999" y="30951"/>
                </a:lnTo>
                <a:lnTo>
                  <a:pt x="2215" y="23152"/>
                </a:lnTo>
                <a:cubicBezTo>
                  <a:pt x="1925" y="22862"/>
                  <a:pt x="2359" y="22443"/>
                  <a:pt x="2634" y="22732"/>
                </a:cubicBezTo>
                <a:lnTo>
                  <a:pt x="10014" y="30097"/>
                </a:lnTo>
                <a:lnTo>
                  <a:pt x="10014" y="23383"/>
                </a:lnTo>
                <a:lnTo>
                  <a:pt x="276" y="13645"/>
                </a:lnTo>
                <a:cubicBezTo>
                  <a:pt x="1" y="13356"/>
                  <a:pt x="420" y="12951"/>
                  <a:pt x="695" y="13225"/>
                </a:cubicBezTo>
                <a:lnTo>
                  <a:pt x="10014" y="22530"/>
                </a:lnTo>
                <a:lnTo>
                  <a:pt x="10014" y="15816"/>
                </a:lnTo>
                <a:lnTo>
                  <a:pt x="3300" y="9102"/>
                </a:lnTo>
                <a:cubicBezTo>
                  <a:pt x="3011" y="8812"/>
                  <a:pt x="3445" y="8393"/>
                  <a:pt x="3720" y="8668"/>
                </a:cubicBezTo>
                <a:lnTo>
                  <a:pt x="10014" y="14962"/>
                </a:lnTo>
                <a:lnTo>
                  <a:pt x="10014" y="8248"/>
                </a:lnTo>
                <a:lnTo>
                  <a:pt x="6744" y="4978"/>
                </a:lnTo>
                <a:cubicBezTo>
                  <a:pt x="6454" y="4703"/>
                  <a:pt x="6888" y="4269"/>
                  <a:pt x="7178" y="4558"/>
                </a:cubicBezTo>
                <a:lnTo>
                  <a:pt x="10014" y="7394"/>
                </a:lnTo>
                <a:lnTo>
                  <a:pt x="10014" y="622"/>
                </a:lnTo>
                <a:cubicBezTo>
                  <a:pt x="9999" y="0"/>
                  <a:pt x="10925" y="0"/>
                  <a:pt x="10911" y="622"/>
                </a:cubicBezTo>
                <a:lnTo>
                  <a:pt x="10911" y="7394"/>
                </a:lnTo>
                <a:lnTo>
                  <a:pt x="13747" y="4558"/>
                </a:lnTo>
                <a:cubicBezTo>
                  <a:pt x="14037" y="4254"/>
                  <a:pt x="14471" y="4703"/>
                  <a:pt x="14181" y="4978"/>
                </a:cubicBezTo>
                <a:lnTo>
                  <a:pt x="10911" y="8248"/>
                </a:lnTo>
                <a:lnTo>
                  <a:pt x="10911" y="14962"/>
                </a:lnTo>
                <a:lnTo>
                  <a:pt x="17205" y="8668"/>
                </a:lnTo>
                <a:cubicBezTo>
                  <a:pt x="17480" y="8393"/>
                  <a:pt x="17900" y="8812"/>
                  <a:pt x="17625" y="9102"/>
                </a:cubicBezTo>
                <a:lnTo>
                  <a:pt x="10911" y="15816"/>
                </a:lnTo>
                <a:lnTo>
                  <a:pt x="10911" y="22530"/>
                </a:lnTo>
                <a:lnTo>
                  <a:pt x="20215" y="13225"/>
                </a:lnTo>
                <a:cubicBezTo>
                  <a:pt x="20505" y="12922"/>
                  <a:pt x="20953" y="13356"/>
                  <a:pt x="20649" y="13645"/>
                </a:cubicBezTo>
                <a:lnTo>
                  <a:pt x="10911" y="23383"/>
                </a:lnTo>
                <a:lnTo>
                  <a:pt x="10911" y="30097"/>
                </a:lnTo>
                <a:lnTo>
                  <a:pt x="18276" y="22732"/>
                </a:lnTo>
                <a:cubicBezTo>
                  <a:pt x="18566" y="22457"/>
                  <a:pt x="18985" y="22862"/>
                  <a:pt x="18710" y="23152"/>
                </a:cubicBezTo>
                <a:lnTo>
                  <a:pt x="10911" y="3095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50"/>
          <p:cNvSpPr/>
          <p:nvPr/>
        </p:nvSpPr>
        <p:spPr>
          <a:xfrm>
            <a:off x="4943862" y="3876301"/>
            <a:ext cx="3449912" cy="260180"/>
          </a:xfrm>
          <a:custGeom>
            <a:avLst/>
            <a:gdLst/>
            <a:ahLst/>
            <a:cxnLst/>
            <a:rect l="l" t="t" r="r" b="b"/>
            <a:pathLst>
              <a:path w="285707" h="21547" extrusionOk="0">
                <a:moveTo>
                  <a:pt x="3589" y="1"/>
                </a:moveTo>
                <a:lnTo>
                  <a:pt x="282104" y="1"/>
                </a:lnTo>
                <a:cubicBezTo>
                  <a:pt x="284086" y="1"/>
                  <a:pt x="285692" y="1607"/>
                  <a:pt x="285707" y="3589"/>
                </a:cubicBezTo>
                <a:lnTo>
                  <a:pt x="285707" y="3589"/>
                </a:lnTo>
                <a:cubicBezTo>
                  <a:pt x="285692" y="5572"/>
                  <a:pt x="284086" y="7178"/>
                  <a:pt x="282104" y="7178"/>
                </a:cubicBezTo>
                <a:lnTo>
                  <a:pt x="265753" y="7178"/>
                </a:lnTo>
                <a:cubicBezTo>
                  <a:pt x="263770" y="7192"/>
                  <a:pt x="262164" y="8798"/>
                  <a:pt x="262164" y="10781"/>
                </a:cubicBezTo>
                <a:lnTo>
                  <a:pt x="262164" y="10781"/>
                </a:lnTo>
                <a:cubicBezTo>
                  <a:pt x="262164" y="12749"/>
                  <a:pt x="263770" y="14355"/>
                  <a:pt x="265753" y="14369"/>
                </a:cubicBezTo>
                <a:lnTo>
                  <a:pt x="277314" y="14369"/>
                </a:lnTo>
                <a:cubicBezTo>
                  <a:pt x="279296" y="14369"/>
                  <a:pt x="280903" y="15975"/>
                  <a:pt x="280917" y="17958"/>
                </a:cubicBezTo>
                <a:lnTo>
                  <a:pt x="280917" y="17958"/>
                </a:lnTo>
                <a:cubicBezTo>
                  <a:pt x="280903" y="19940"/>
                  <a:pt x="279296" y="21546"/>
                  <a:pt x="277329" y="21546"/>
                </a:cubicBezTo>
                <a:lnTo>
                  <a:pt x="21994" y="21546"/>
                </a:lnTo>
                <a:cubicBezTo>
                  <a:pt x="20012" y="21546"/>
                  <a:pt x="18406" y="19940"/>
                  <a:pt x="18406" y="17958"/>
                </a:cubicBezTo>
                <a:lnTo>
                  <a:pt x="18406" y="17958"/>
                </a:lnTo>
                <a:cubicBezTo>
                  <a:pt x="18406" y="15975"/>
                  <a:pt x="20012" y="14369"/>
                  <a:pt x="21994" y="14369"/>
                </a:cubicBezTo>
                <a:lnTo>
                  <a:pt x="24396" y="14369"/>
                </a:lnTo>
                <a:cubicBezTo>
                  <a:pt x="26364" y="14355"/>
                  <a:pt x="27970" y="12749"/>
                  <a:pt x="27985" y="10781"/>
                </a:cubicBezTo>
                <a:lnTo>
                  <a:pt x="27985" y="10781"/>
                </a:lnTo>
                <a:cubicBezTo>
                  <a:pt x="27970" y="8798"/>
                  <a:pt x="26364" y="7192"/>
                  <a:pt x="24396" y="7178"/>
                </a:cubicBezTo>
                <a:lnTo>
                  <a:pt x="3589" y="7178"/>
                </a:lnTo>
                <a:cubicBezTo>
                  <a:pt x="1606" y="7178"/>
                  <a:pt x="0" y="5572"/>
                  <a:pt x="0" y="3589"/>
                </a:cubicBezTo>
                <a:lnTo>
                  <a:pt x="0" y="3589"/>
                </a:lnTo>
                <a:cubicBezTo>
                  <a:pt x="0" y="1607"/>
                  <a:pt x="1606" y="1"/>
                  <a:pt x="3589" y="1"/>
                </a:cubicBezTo>
                <a:close/>
                <a:moveTo>
                  <a:pt x="11894" y="14369"/>
                </a:moveTo>
                <a:lnTo>
                  <a:pt x="11894" y="14369"/>
                </a:lnTo>
                <a:cubicBezTo>
                  <a:pt x="9984" y="14369"/>
                  <a:pt x="8450" y="15918"/>
                  <a:pt x="8436" y="17813"/>
                </a:cubicBezTo>
                <a:lnTo>
                  <a:pt x="8436" y="18102"/>
                </a:lnTo>
                <a:cubicBezTo>
                  <a:pt x="8450" y="19998"/>
                  <a:pt x="9984" y="21546"/>
                  <a:pt x="11894" y="21546"/>
                </a:cubicBezTo>
                <a:lnTo>
                  <a:pt x="11894" y="21546"/>
                </a:lnTo>
                <a:cubicBezTo>
                  <a:pt x="13790" y="21546"/>
                  <a:pt x="15338" y="19998"/>
                  <a:pt x="15338" y="18102"/>
                </a:cubicBezTo>
                <a:lnTo>
                  <a:pt x="15338" y="17813"/>
                </a:lnTo>
                <a:cubicBezTo>
                  <a:pt x="15338" y="15918"/>
                  <a:pt x="13790" y="14369"/>
                  <a:pt x="11894" y="143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8" name="Google Shape;2958;p50"/>
          <p:cNvGrpSpPr/>
          <p:nvPr/>
        </p:nvGrpSpPr>
        <p:grpSpPr>
          <a:xfrm flipH="1">
            <a:off x="7492710" y="3001867"/>
            <a:ext cx="744422" cy="981867"/>
            <a:chOff x="6749024" y="2768067"/>
            <a:chExt cx="744422" cy="981867"/>
          </a:xfrm>
        </p:grpSpPr>
        <p:sp>
          <p:nvSpPr>
            <p:cNvPr id="2959" name="Google Shape;2959;p50"/>
            <p:cNvSpPr/>
            <p:nvPr/>
          </p:nvSpPr>
          <p:spPr>
            <a:xfrm rot="-1766117">
              <a:off x="6891885" y="2980638"/>
              <a:ext cx="458700" cy="701887"/>
            </a:xfrm>
            <a:custGeom>
              <a:avLst/>
              <a:gdLst/>
              <a:ahLst/>
              <a:cxnLst/>
              <a:rect l="l" t="t" r="r" b="b"/>
              <a:pathLst>
                <a:path w="16757" h="25641" extrusionOk="0">
                  <a:moveTo>
                    <a:pt x="16467" y="18218"/>
                  </a:moveTo>
                  <a:cubicBezTo>
                    <a:pt x="16380" y="13776"/>
                    <a:pt x="14123" y="6628"/>
                    <a:pt x="10346" y="3632"/>
                  </a:cubicBezTo>
                  <a:cubicBezTo>
                    <a:pt x="5760" y="1"/>
                    <a:pt x="1" y="2996"/>
                    <a:pt x="4949" y="8856"/>
                  </a:cubicBezTo>
                  <a:cubicBezTo>
                    <a:pt x="7583" y="11982"/>
                    <a:pt x="12951" y="16655"/>
                    <a:pt x="14123" y="21155"/>
                  </a:cubicBezTo>
                  <a:cubicBezTo>
                    <a:pt x="15295" y="25641"/>
                    <a:pt x="16757" y="23789"/>
                    <a:pt x="16467" y="18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 rot="-1766117">
              <a:off x="7067819" y="3053721"/>
              <a:ext cx="267796" cy="539507"/>
            </a:xfrm>
            <a:custGeom>
              <a:avLst/>
              <a:gdLst/>
              <a:ahLst/>
              <a:cxnLst/>
              <a:rect l="l" t="t" r="r" b="b"/>
              <a:pathLst>
                <a:path w="9783" h="19709" extrusionOk="0">
                  <a:moveTo>
                    <a:pt x="189" y="463"/>
                  </a:moveTo>
                  <a:cubicBezTo>
                    <a:pt x="1" y="290"/>
                    <a:pt x="232" y="0"/>
                    <a:pt x="435" y="160"/>
                  </a:cubicBezTo>
                  <a:cubicBezTo>
                    <a:pt x="2808" y="2055"/>
                    <a:pt x="4906" y="5311"/>
                    <a:pt x="6512" y="8668"/>
                  </a:cubicBezTo>
                  <a:cubicBezTo>
                    <a:pt x="8581" y="13038"/>
                    <a:pt x="9782" y="17567"/>
                    <a:pt x="9594" y="19448"/>
                  </a:cubicBezTo>
                  <a:cubicBezTo>
                    <a:pt x="9565" y="19708"/>
                    <a:pt x="9174" y="19665"/>
                    <a:pt x="9203" y="19419"/>
                  </a:cubicBezTo>
                  <a:cubicBezTo>
                    <a:pt x="9392" y="17581"/>
                    <a:pt x="8191" y="13139"/>
                    <a:pt x="6150" y="8841"/>
                  </a:cubicBezTo>
                  <a:cubicBezTo>
                    <a:pt x="4588" y="5528"/>
                    <a:pt x="2504" y="2316"/>
                    <a:pt x="189" y="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 rot="-290505">
              <a:off x="6906232" y="2788618"/>
              <a:ext cx="520655" cy="796688"/>
            </a:xfrm>
            <a:custGeom>
              <a:avLst/>
              <a:gdLst/>
              <a:ahLst/>
              <a:cxnLst/>
              <a:rect l="l" t="t" r="r" b="b"/>
              <a:pathLst>
                <a:path w="16757" h="25641" extrusionOk="0">
                  <a:moveTo>
                    <a:pt x="16467" y="18218"/>
                  </a:moveTo>
                  <a:cubicBezTo>
                    <a:pt x="16380" y="13776"/>
                    <a:pt x="14123" y="6628"/>
                    <a:pt x="10346" y="3632"/>
                  </a:cubicBezTo>
                  <a:cubicBezTo>
                    <a:pt x="5760" y="1"/>
                    <a:pt x="1" y="2996"/>
                    <a:pt x="4949" y="8856"/>
                  </a:cubicBezTo>
                  <a:cubicBezTo>
                    <a:pt x="7583" y="11982"/>
                    <a:pt x="12951" y="16655"/>
                    <a:pt x="14123" y="21155"/>
                  </a:cubicBezTo>
                  <a:cubicBezTo>
                    <a:pt x="15295" y="25641"/>
                    <a:pt x="16757" y="23789"/>
                    <a:pt x="16467" y="18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 rot="-290505">
              <a:off x="7101478" y="2910417"/>
              <a:ext cx="303966" cy="612376"/>
            </a:xfrm>
            <a:custGeom>
              <a:avLst/>
              <a:gdLst/>
              <a:ahLst/>
              <a:cxnLst/>
              <a:rect l="l" t="t" r="r" b="b"/>
              <a:pathLst>
                <a:path w="9783" h="19709" extrusionOk="0">
                  <a:moveTo>
                    <a:pt x="189" y="463"/>
                  </a:moveTo>
                  <a:cubicBezTo>
                    <a:pt x="1" y="290"/>
                    <a:pt x="232" y="0"/>
                    <a:pt x="435" y="160"/>
                  </a:cubicBezTo>
                  <a:cubicBezTo>
                    <a:pt x="2808" y="2055"/>
                    <a:pt x="4906" y="5311"/>
                    <a:pt x="6512" y="8668"/>
                  </a:cubicBezTo>
                  <a:cubicBezTo>
                    <a:pt x="8581" y="13038"/>
                    <a:pt x="9782" y="17567"/>
                    <a:pt x="9594" y="19448"/>
                  </a:cubicBezTo>
                  <a:cubicBezTo>
                    <a:pt x="9565" y="19708"/>
                    <a:pt x="9174" y="19665"/>
                    <a:pt x="9203" y="19419"/>
                  </a:cubicBezTo>
                  <a:cubicBezTo>
                    <a:pt x="9392" y="17581"/>
                    <a:pt x="8191" y="13139"/>
                    <a:pt x="6150" y="8841"/>
                  </a:cubicBezTo>
                  <a:cubicBezTo>
                    <a:pt x="4588" y="5528"/>
                    <a:pt x="2504" y="2316"/>
                    <a:pt x="189" y="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3" name="Google Shape;2963;p50"/>
          <p:cNvSpPr/>
          <p:nvPr/>
        </p:nvSpPr>
        <p:spPr>
          <a:xfrm>
            <a:off x="6907703" y="3074992"/>
            <a:ext cx="361353" cy="530899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4" name="Google Shape;2964;p50"/>
          <p:cNvGrpSpPr/>
          <p:nvPr/>
        </p:nvGrpSpPr>
        <p:grpSpPr>
          <a:xfrm rot="701341">
            <a:off x="7605775" y="1984211"/>
            <a:ext cx="600710" cy="581739"/>
            <a:chOff x="3941912" y="3877117"/>
            <a:chExt cx="537560" cy="577447"/>
          </a:xfrm>
        </p:grpSpPr>
        <p:sp>
          <p:nvSpPr>
            <p:cNvPr id="2965" name="Google Shape;2965;p50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7" name="Google Shape;2967;p50"/>
          <p:cNvGrpSpPr/>
          <p:nvPr/>
        </p:nvGrpSpPr>
        <p:grpSpPr>
          <a:xfrm>
            <a:off x="3402621" y="1545650"/>
            <a:ext cx="1332040" cy="2590829"/>
            <a:chOff x="2243650" y="1425025"/>
            <a:chExt cx="738750" cy="1436875"/>
          </a:xfrm>
        </p:grpSpPr>
        <p:sp>
          <p:nvSpPr>
            <p:cNvPr id="2968" name="Google Shape;2968;p50"/>
            <p:cNvSpPr/>
            <p:nvPr/>
          </p:nvSpPr>
          <p:spPr>
            <a:xfrm>
              <a:off x="2578100" y="2734275"/>
              <a:ext cx="195225" cy="127625"/>
            </a:xfrm>
            <a:custGeom>
              <a:avLst/>
              <a:gdLst/>
              <a:ahLst/>
              <a:cxnLst/>
              <a:rect l="l" t="t" r="r" b="b"/>
              <a:pathLst>
                <a:path w="7809" h="5105" extrusionOk="0">
                  <a:moveTo>
                    <a:pt x="2948" y="0"/>
                  </a:moveTo>
                  <a:lnTo>
                    <a:pt x="587" y="633"/>
                  </a:lnTo>
                  <a:cubicBezTo>
                    <a:pt x="479" y="926"/>
                    <a:pt x="386" y="1219"/>
                    <a:pt x="309" y="1512"/>
                  </a:cubicBezTo>
                  <a:cubicBezTo>
                    <a:pt x="294" y="1528"/>
                    <a:pt x="294" y="1543"/>
                    <a:pt x="294" y="1559"/>
                  </a:cubicBezTo>
                  <a:cubicBezTo>
                    <a:pt x="124" y="2191"/>
                    <a:pt x="1" y="2994"/>
                    <a:pt x="201" y="3580"/>
                  </a:cubicBezTo>
                  <a:cubicBezTo>
                    <a:pt x="201" y="3595"/>
                    <a:pt x="217" y="3611"/>
                    <a:pt x="217" y="3626"/>
                  </a:cubicBezTo>
                  <a:cubicBezTo>
                    <a:pt x="247" y="3673"/>
                    <a:pt x="263" y="3719"/>
                    <a:pt x="294" y="3781"/>
                  </a:cubicBezTo>
                  <a:cubicBezTo>
                    <a:pt x="355" y="3873"/>
                    <a:pt x="448" y="3950"/>
                    <a:pt x="571" y="3966"/>
                  </a:cubicBezTo>
                  <a:cubicBezTo>
                    <a:pt x="757" y="4012"/>
                    <a:pt x="1127" y="4089"/>
                    <a:pt x="1698" y="4259"/>
                  </a:cubicBezTo>
                  <a:cubicBezTo>
                    <a:pt x="2435" y="4459"/>
                    <a:pt x="3922" y="5105"/>
                    <a:pt x="5346" y="5105"/>
                  </a:cubicBezTo>
                  <a:cubicBezTo>
                    <a:pt x="5680" y="5105"/>
                    <a:pt x="6011" y="5069"/>
                    <a:pt x="6327" y="4984"/>
                  </a:cubicBezTo>
                  <a:cubicBezTo>
                    <a:pt x="7808" y="4583"/>
                    <a:pt x="7808" y="3950"/>
                    <a:pt x="7608" y="3642"/>
                  </a:cubicBezTo>
                  <a:cubicBezTo>
                    <a:pt x="7592" y="3626"/>
                    <a:pt x="7577" y="3611"/>
                    <a:pt x="7577" y="3595"/>
                  </a:cubicBezTo>
                  <a:cubicBezTo>
                    <a:pt x="7561" y="3580"/>
                    <a:pt x="7546" y="3565"/>
                    <a:pt x="7530" y="3549"/>
                  </a:cubicBezTo>
                  <a:cubicBezTo>
                    <a:pt x="7361" y="3379"/>
                    <a:pt x="6435" y="3009"/>
                    <a:pt x="5663" y="2546"/>
                  </a:cubicBezTo>
                  <a:cubicBezTo>
                    <a:pt x="5648" y="2546"/>
                    <a:pt x="5633" y="2531"/>
                    <a:pt x="5617" y="2531"/>
                  </a:cubicBezTo>
                  <a:cubicBezTo>
                    <a:pt x="5308" y="2346"/>
                    <a:pt x="5015" y="2114"/>
                    <a:pt x="4768" y="1836"/>
                  </a:cubicBezTo>
                  <a:cubicBezTo>
                    <a:pt x="4738" y="1790"/>
                    <a:pt x="4691" y="1744"/>
                    <a:pt x="4630" y="1682"/>
                  </a:cubicBezTo>
                  <a:cubicBezTo>
                    <a:pt x="4630" y="1667"/>
                    <a:pt x="4614" y="1667"/>
                    <a:pt x="4599" y="1651"/>
                  </a:cubicBezTo>
                  <a:cubicBezTo>
                    <a:pt x="4475" y="1497"/>
                    <a:pt x="4336" y="1343"/>
                    <a:pt x="4182" y="1188"/>
                  </a:cubicBezTo>
                  <a:cubicBezTo>
                    <a:pt x="4167" y="1188"/>
                    <a:pt x="4167" y="1173"/>
                    <a:pt x="4151" y="1157"/>
                  </a:cubicBezTo>
                  <a:cubicBezTo>
                    <a:pt x="4028" y="1034"/>
                    <a:pt x="3904" y="895"/>
                    <a:pt x="3781" y="787"/>
                  </a:cubicBezTo>
                  <a:cubicBezTo>
                    <a:pt x="3765" y="772"/>
                    <a:pt x="3750" y="756"/>
                    <a:pt x="3750" y="756"/>
                  </a:cubicBezTo>
                  <a:cubicBezTo>
                    <a:pt x="3318" y="324"/>
                    <a:pt x="2948" y="0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2583125" y="2823375"/>
              <a:ext cx="185175" cy="32050"/>
            </a:xfrm>
            <a:custGeom>
              <a:avLst/>
              <a:gdLst/>
              <a:ahLst/>
              <a:cxnLst/>
              <a:rect l="l" t="t" r="r" b="b"/>
              <a:pathLst>
                <a:path w="7407" h="1282" extrusionOk="0">
                  <a:moveTo>
                    <a:pt x="0" y="1"/>
                  </a:moveTo>
                  <a:cubicBezTo>
                    <a:pt x="0" y="31"/>
                    <a:pt x="16" y="47"/>
                    <a:pt x="16" y="47"/>
                  </a:cubicBezTo>
                  <a:cubicBezTo>
                    <a:pt x="417" y="47"/>
                    <a:pt x="802" y="124"/>
                    <a:pt x="1173" y="278"/>
                  </a:cubicBezTo>
                  <a:cubicBezTo>
                    <a:pt x="1404" y="371"/>
                    <a:pt x="1636" y="463"/>
                    <a:pt x="1867" y="571"/>
                  </a:cubicBezTo>
                  <a:cubicBezTo>
                    <a:pt x="2052" y="649"/>
                    <a:pt x="2253" y="741"/>
                    <a:pt x="2438" y="818"/>
                  </a:cubicBezTo>
                  <a:cubicBezTo>
                    <a:pt x="3240" y="1112"/>
                    <a:pt x="4089" y="1281"/>
                    <a:pt x="4938" y="1281"/>
                  </a:cubicBezTo>
                  <a:lnTo>
                    <a:pt x="5092" y="1281"/>
                  </a:lnTo>
                  <a:cubicBezTo>
                    <a:pt x="5601" y="1281"/>
                    <a:pt x="6110" y="1173"/>
                    <a:pt x="6573" y="957"/>
                  </a:cubicBezTo>
                  <a:cubicBezTo>
                    <a:pt x="6944" y="772"/>
                    <a:pt x="7237" y="463"/>
                    <a:pt x="7407" y="78"/>
                  </a:cubicBezTo>
                  <a:cubicBezTo>
                    <a:pt x="7391" y="62"/>
                    <a:pt x="7376" y="47"/>
                    <a:pt x="7376" y="31"/>
                  </a:cubicBezTo>
                  <a:cubicBezTo>
                    <a:pt x="7206" y="417"/>
                    <a:pt x="6928" y="726"/>
                    <a:pt x="6558" y="911"/>
                  </a:cubicBezTo>
                  <a:cubicBezTo>
                    <a:pt x="6095" y="1127"/>
                    <a:pt x="5586" y="1235"/>
                    <a:pt x="5077" y="1235"/>
                  </a:cubicBezTo>
                  <a:cubicBezTo>
                    <a:pt x="4876" y="1235"/>
                    <a:pt x="4691" y="1235"/>
                    <a:pt x="4490" y="1220"/>
                  </a:cubicBezTo>
                  <a:lnTo>
                    <a:pt x="4444" y="1220"/>
                  </a:lnTo>
                  <a:cubicBezTo>
                    <a:pt x="3765" y="1158"/>
                    <a:pt x="3102" y="1019"/>
                    <a:pt x="2454" y="772"/>
                  </a:cubicBezTo>
                  <a:cubicBezTo>
                    <a:pt x="2268" y="695"/>
                    <a:pt x="2068" y="602"/>
                    <a:pt x="1883" y="525"/>
                  </a:cubicBezTo>
                  <a:cubicBezTo>
                    <a:pt x="1667" y="417"/>
                    <a:pt x="1435" y="325"/>
                    <a:pt x="1188" y="232"/>
                  </a:cubicBezTo>
                  <a:cubicBezTo>
                    <a:pt x="1049" y="186"/>
                    <a:pt x="926" y="139"/>
                    <a:pt x="802" y="109"/>
                  </a:cubicBezTo>
                  <a:cubicBezTo>
                    <a:pt x="787" y="109"/>
                    <a:pt x="772" y="109"/>
                    <a:pt x="756" y="93"/>
                  </a:cubicBezTo>
                  <a:cubicBezTo>
                    <a:pt x="509" y="31"/>
                    <a:pt x="26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2694225" y="2797525"/>
              <a:ext cx="25475" cy="57125"/>
            </a:xfrm>
            <a:custGeom>
              <a:avLst/>
              <a:gdLst/>
              <a:ahLst/>
              <a:cxnLst/>
              <a:rect l="l" t="t" r="r" b="b"/>
              <a:pathLst>
                <a:path w="1019" h="2285" extrusionOk="0">
                  <a:moveTo>
                    <a:pt x="972" y="1"/>
                  </a:moveTo>
                  <a:cubicBezTo>
                    <a:pt x="355" y="572"/>
                    <a:pt x="0" y="1389"/>
                    <a:pt x="0" y="2254"/>
                  </a:cubicBezTo>
                  <a:lnTo>
                    <a:pt x="0" y="2269"/>
                  </a:lnTo>
                  <a:cubicBezTo>
                    <a:pt x="0" y="2284"/>
                    <a:pt x="0" y="2284"/>
                    <a:pt x="15" y="2284"/>
                  </a:cubicBezTo>
                  <a:cubicBezTo>
                    <a:pt x="31" y="2284"/>
                    <a:pt x="46" y="2269"/>
                    <a:pt x="46" y="2269"/>
                  </a:cubicBezTo>
                  <a:lnTo>
                    <a:pt x="46" y="2254"/>
                  </a:lnTo>
                  <a:cubicBezTo>
                    <a:pt x="46" y="1405"/>
                    <a:pt x="401" y="603"/>
                    <a:pt x="1018" y="16"/>
                  </a:cubicBezTo>
                  <a:cubicBezTo>
                    <a:pt x="1003" y="1"/>
                    <a:pt x="988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2585425" y="2772075"/>
              <a:ext cx="18550" cy="55175"/>
            </a:xfrm>
            <a:custGeom>
              <a:avLst/>
              <a:gdLst/>
              <a:ahLst/>
              <a:cxnLst/>
              <a:rect l="l" t="t" r="r" b="b"/>
              <a:pathLst>
                <a:path w="742" h="2207" extrusionOk="0">
                  <a:moveTo>
                    <a:pt x="16" y="0"/>
                  </a:moveTo>
                  <a:cubicBezTo>
                    <a:pt x="1" y="16"/>
                    <a:pt x="1" y="31"/>
                    <a:pt x="1" y="47"/>
                  </a:cubicBezTo>
                  <a:cubicBezTo>
                    <a:pt x="263" y="309"/>
                    <a:pt x="448" y="648"/>
                    <a:pt x="556" y="1003"/>
                  </a:cubicBezTo>
                  <a:cubicBezTo>
                    <a:pt x="649" y="1374"/>
                    <a:pt x="695" y="1759"/>
                    <a:pt x="664" y="2145"/>
                  </a:cubicBezTo>
                  <a:cubicBezTo>
                    <a:pt x="664" y="2161"/>
                    <a:pt x="664" y="2161"/>
                    <a:pt x="664" y="2176"/>
                  </a:cubicBezTo>
                  <a:cubicBezTo>
                    <a:pt x="664" y="2191"/>
                    <a:pt x="680" y="2191"/>
                    <a:pt x="680" y="2207"/>
                  </a:cubicBezTo>
                  <a:lnTo>
                    <a:pt x="695" y="2207"/>
                  </a:lnTo>
                  <a:cubicBezTo>
                    <a:pt x="695" y="2207"/>
                    <a:pt x="710" y="2191"/>
                    <a:pt x="710" y="2176"/>
                  </a:cubicBezTo>
                  <a:lnTo>
                    <a:pt x="710" y="2161"/>
                  </a:lnTo>
                  <a:cubicBezTo>
                    <a:pt x="741" y="1775"/>
                    <a:pt x="695" y="1374"/>
                    <a:pt x="587" y="988"/>
                  </a:cubicBezTo>
                  <a:cubicBezTo>
                    <a:pt x="494" y="618"/>
                    <a:pt x="294" y="278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2638675" y="2753175"/>
              <a:ext cx="33950" cy="31650"/>
            </a:xfrm>
            <a:custGeom>
              <a:avLst/>
              <a:gdLst/>
              <a:ahLst/>
              <a:cxnLst/>
              <a:rect l="l" t="t" r="r" b="b"/>
              <a:pathLst>
                <a:path w="1358" h="1266" extrusionOk="0">
                  <a:moveTo>
                    <a:pt x="1327" y="0"/>
                  </a:moveTo>
                  <a:cubicBezTo>
                    <a:pt x="818" y="324"/>
                    <a:pt x="370" y="741"/>
                    <a:pt x="15" y="1219"/>
                  </a:cubicBezTo>
                  <a:cubicBezTo>
                    <a:pt x="0" y="1235"/>
                    <a:pt x="0" y="1250"/>
                    <a:pt x="15" y="1250"/>
                  </a:cubicBezTo>
                  <a:cubicBezTo>
                    <a:pt x="15" y="1250"/>
                    <a:pt x="31" y="1266"/>
                    <a:pt x="31" y="1266"/>
                  </a:cubicBezTo>
                  <a:cubicBezTo>
                    <a:pt x="31" y="1266"/>
                    <a:pt x="46" y="1250"/>
                    <a:pt x="46" y="1250"/>
                  </a:cubicBezTo>
                  <a:cubicBezTo>
                    <a:pt x="401" y="772"/>
                    <a:pt x="849" y="355"/>
                    <a:pt x="1358" y="31"/>
                  </a:cubicBezTo>
                  <a:cubicBezTo>
                    <a:pt x="1342" y="16"/>
                    <a:pt x="1327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2649075" y="2763200"/>
              <a:ext cx="33600" cy="31650"/>
            </a:xfrm>
            <a:custGeom>
              <a:avLst/>
              <a:gdLst/>
              <a:ahLst/>
              <a:cxnLst/>
              <a:rect l="l" t="t" r="r" b="b"/>
              <a:pathLst>
                <a:path w="1344" h="1266" extrusionOk="0">
                  <a:moveTo>
                    <a:pt x="1312" y="0"/>
                  </a:moveTo>
                  <a:cubicBezTo>
                    <a:pt x="803" y="325"/>
                    <a:pt x="371" y="741"/>
                    <a:pt x="1" y="1235"/>
                  </a:cubicBezTo>
                  <a:cubicBezTo>
                    <a:pt x="1" y="1235"/>
                    <a:pt x="1" y="1250"/>
                    <a:pt x="16" y="1266"/>
                  </a:cubicBezTo>
                  <a:lnTo>
                    <a:pt x="32" y="1266"/>
                  </a:lnTo>
                  <a:cubicBezTo>
                    <a:pt x="32" y="1266"/>
                    <a:pt x="32" y="1266"/>
                    <a:pt x="47" y="1250"/>
                  </a:cubicBezTo>
                  <a:cubicBezTo>
                    <a:pt x="402" y="772"/>
                    <a:pt x="849" y="355"/>
                    <a:pt x="1343" y="31"/>
                  </a:cubicBezTo>
                  <a:cubicBezTo>
                    <a:pt x="1328" y="31"/>
                    <a:pt x="1328" y="16"/>
                    <a:pt x="1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2667600" y="2775550"/>
              <a:ext cx="26250" cy="26250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1019" y="0"/>
                  </a:moveTo>
                  <a:cubicBezTo>
                    <a:pt x="648" y="293"/>
                    <a:pt x="293" y="633"/>
                    <a:pt x="16" y="1019"/>
                  </a:cubicBezTo>
                  <a:cubicBezTo>
                    <a:pt x="0" y="1034"/>
                    <a:pt x="16" y="1034"/>
                    <a:pt x="16" y="1049"/>
                  </a:cubicBezTo>
                  <a:lnTo>
                    <a:pt x="47" y="1049"/>
                  </a:lnTo>
                  <a:cubicBezTo>
                    <a:pt x="340" y="664"/>
                    <a:pt x="679" y="324"/>
                    <a:pt x="1050" y="31"/>
                  </a:cubicBezTo>
                  <a:cubicBezTo>
                    <a:pt x="1050" y="16"/>
                    <a:pt x="1034" y="16"/>
                    <a:pt x="1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2592750" y="2699550"/>
              <a:ext cx="59450" cy="58850"/>
            </a:xfrm>
            <a:custGeom>
              <a:avLst/>
              <a:gdLst/>
              <a:ahLst/>
              <a:cxnLst/>
              <a:rect l="l" t="t" r="r" b="b"/>
              <a:pathLst>
                <a:path w="2378" h="2354" extrusionOk="0">
                  <a:moveTo>
                    <a:pt x="1" y="1"/>
                  </a:moveTo>
                  <a:lnTo>
                    <a:pt x="16" y="2068"/>
                  </a:lnTo>
                  <a:cubicBezTo>
                    <a:pt x="232" y="2254"/>
                    <a:pt x="510" y="2353"/>
                    <a:pt x="791" y="2353"/>
                  </a:cubicBezTo>
                  <a:cubicBezTo>
                    <a:pt x="952" y="2353"/>
                    <a:pt x="1114" y="2321"/>
                    <a:pt x="1266" y="2253"/>
                  </a:cubicBezTo>
                  <a:cubicBezTo>
                    <a:pt x="1698" y="2099"/>
                    <a:pt x="2099" y="1806"/>
                    <a:pt x="2377" y="1436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2243650" y="2610625"/>
              <a:ext cx="149325" cy="190950"/>
            </a:xfrm>
            <a:custGeom>
              <a:avLst/>
              <a:gdLst/>
              <a:ahLst/>
              <a:cxnLst/>
              <a:rect l="l" t="t" r="r" b="b"/>
              <a:pathLst>
                <a:path w="5973" h="7638" extrusionOk="0">
                  <a:moveTo>
                    <a:pt x="2954" y="1"/>
                  </a:moveTo>
                  <a:cubicBezTo>
                    <a:pt x="2578" y="1"/>
                    <a:pt x="2194" y="65"/>
                    <a:pt x="1821" y="194"/>
                  </a:cubicBezTo>
                  <a:lnTo>
                    <a:pt x="1775" y="209"/>
                  </a:lnTo>
                  <a:cubicBezTo>
                    <a:pt x="1374" y="348"/>
                    <a:pt x="1034" y="610"/>
                    <a:pt x="772" y="934"/>
                  </a:cubicBezTo>
                  <a:cubicBezTo>
                    <a:pt x="541" y="1243"/>
                    <a:pt x="371" y="1474"/>
                    <a:pt x="278" y="1660"/>
                  </a:cubicBezTo>
                  <a:cubicBezTo>
                    <a:pt x="263" y="1675"/>
                    <a:pt x="263" y="1675"/>
                    <a:pt x="248" y="1690"/>
                  </a:cubicBezTo>
                  <a:cubicBezTo>
                    <a:pt x="1" y="2123"/>
                    <a:pt x="78" y="2261"/>
                    <a:pt x="278" y="2555"/>
                  </a:cubicBezTo>
                  <a:cubicBezTo>
                    <a:pt x="541" y="2987"/>
                    <a:pt x="1868" y="4483"/>
                    <a:pt x="2145" y="5131"/>
                  </a:cubicBezTo>
                  <a:cubicBezTo>
                    <a:pt x="2399" y="5743"/>
                    <a:pt x="3475" y="7638"/>
                    <a:pt x="4800" y="7638"/>
                  </a:cubicBezTo>
                  <a:cubicBezTo>
                    <a:pt x="4846" y="7638"/>
                    <a:pt x="4892" y="7636"/>
                    <a:pt x="4938" y="7631"/>
                  </a:cubicBezTo>
                  <a:cubicBezTo>
                    <a:pt x="5663" y="7554"/>
                    <a:pt x="5910" y="7230"/>
                    <a:pt x="5957" y="6875"/>
                  </a:cubicBezTo>
                  <a:cubicBezTo>
                    <a:pt x="5972" y="6860"/>
                    <a:pt x="5972" y="6829"/>
                    <a:pt x="5972" y="6798"/>
                  </a:cubicBezTo>
                  <a:cubicBezTo>
                    <a:pt x="5972" y="6520"/>
                    <a:pt x="5926" y="6258"/>
                    <a:pt x="5833" y="6011"/>
                  </a:cubicBezTo>
                  <a:cubicBezTo>
                    <a:pt x="5772" y="5872"/>
                    <a:pt x="5633" y="5548"/>
                    <a:pt x="5463" y="5116"/>
                  </a:cubicBezTo>
                  <a:lnTo>
                    <a:pt x="5447" y="5070"/>
                  </a:lnTo>
                  <a:cubicBezTo>
                    <a:pt x="5324" y="4746"/>
                    <a:pt x="5201" y="4375"/>
                    <a:pt x="5077" y="3990"/>
                  </a:cubicBezTo>
                  <a:cubicBezTo>
                    <a:pt x="5062" y="3974"/>
                    <a:pt x="5062" y="3959"/>
                    <a:pt x="5062" y="3943"/>
                  </a:cubicBezTo>
                  <a:cubicBezTo>
                    <a:pt x="5000" y="3743"/>
                    <a:pt x="4938" y="3542"/>
                    <a:pt x="4892" y="3341"/>
                  </a:cubicBezTo>
                  <a:cubicBezTo>
                    <a:pt x="4892" y="3326"/>
                    <a:pt x="4892" y="3326"/>
                    <a:pt x="4877" y="3311"/>
                  </a:cubicBezTo>
                  <a:cubicBezTo>
                    <a:pt x="4846" y="3141"/>
                    <a:pt x="4799" y="2971"/>
                    <a:pt x="4769" y="2817"/>
                  </a:cubicBezTo>
                  <a:cubicBezTo>
                    <a:pt x="4769" y="2801"/>
                    <a:pt x="4769" y="2786"/>
                    <a:pt x="4769" y="2771"/>
                  </a:cubicBezTo>
                  <a:cubicBezTo>
                    <a:pt x="4722" y="2555"/>
                    <a:pt x="4707" y="2339"/>
                    <a:pt x="4691" y="2123"/>
                  </a:cubicBezTo>
                  <a:cubicBezTo>
                    <a:pt x="4691" y="2123"/>
                    <a:pt x="3318" y="1320"/>
                    <a:pt x="3179" y="9"/>
                  </a:cubicBezTo>
                  <a:cubicBezTo>
                    <a:pt x="3105" y="3"/>
                    <a:pt x="3030" y="1"/>
                    <a:pt x="2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2249825" y="2652100"/>
              <a:ext cx="143150" cy="141600"/>
            </a:xfrm>
            <a:custGeom>
              <a:avLst/>
              <a:gdLst/>
              <a:ahLst/>
              <a:cxnLst/>
              <a:rect l="l" t="t" r="r" b="b"/>
              <a:pathLst>
                <a:path w="5726" h="5664" extrusionOk="0">
                  <a:moveTo>
                    <a:pt x="31" y="1"/>
                  </a:moveTo>
                  <a:cubicBezTo>
                    <a:pt x="16" y="16"/>
                    <a:pt x="16" y="16"/>
                    <a:pt x="1" y="31"/>
                  </a:cubicBezTo>
                  <a:cubicBezTo>
                    <a:pt x="787" y="1081"/>
                    <a:pt x="1513" y="2176"/>
                    <a:pt x="2161" y="3318"/>
                  </a:cubicBezTo>
                  <a:lnTo>
                    <a:pt x="2253" y="3472"/>
                  </a:lnTo>
                  <a:cubicBezTo>
                    <a:pt x="2500" y="3966"/>
                    <a:pt x="2809" y="4414"/>
                    <a:pt x="3164" y="4846"/>
                  </a:cubicBezTo>
                  <a:cubicBezTo>
                    <a:pt x="3565" y="5324"/>
                    <a:pt x="4151" y="5617"/>
                    <a:pt x="4768" y="5663"/>
                  </a:cubicBezTo>
                  <a:lnTo>
                    <a:pt x="4784" y="5663"/>
                  </a:lnTo>
                  <a:cubicBezTo>
                    <a:pt x="5139" y="5648"/>
                    <a:pt x="5478" y="5478"/>
                    <a:pt x="5710" y="5216"/>
                  </a:cubicBezTo>
                  <a:cubicBezTo>
                    <a:pt x="5725" y="5201"/>
                    <a:pt x="5725" y="5170"/>
                    <a:pt x="5725" y="5139"/>
                  </a:cubicBezTo>
                  <a:lnTo>
                    <a:pt x="5725" y="5139"/>
                  </a:lnTo>
                  <a:cubicBezTo>
                    <a:pt x="5494" y="5417"/>
                    <a:pt x="5154" y="5586"/>
                    <a:pt x="4799" y="5617"/>
                  </a:cubicBezTo>
                  <a:lnTo>
                    <a:pt x="4768" y="5617"/>
                  </a:lnTo>
                  <a:cubicBezTo>
                    <a:pt x="4167" y="5571"/>
                    <a:pt x="3596" y="5278"/>
                    <a:pt x="3210" y="4815"/>
                  </a:cubicBezTo>
                  <a:cubicBezTo>
                    <a:pt x="2855" y="4398"/>
                    <a:pt x="2546" y="3935"/>
                    <a:pt x="2300" y="3457"/>
                  </a:cubicBezTo>
                  <a:lnTo>
                    <a:pt x="2207" y="3287"/>
                  </a:lnTo>
                  <a:cubicBezTo>
                    <a:pt x="1729" y="2454"/>
                    <a:pt x="1204" y="1636"/>
                    <a:pt x="649" y="849"/>
                  </a:cubicBezTo>
                  <a:cubicBezTo>
                    <a:pt x="649" y="834"/>
                    <a:pt x="633" y="818"/>
                    <a:pt x="618" y="818"/>
                  </a:cubicBezTo>
                  <a:cubicBezTo>
                    <a:pt x="433" y="541"/>
                    <a:pt x="232" y="26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2324650" y="2737350"/>
              <a:ext cx="55575" cy="28575"/>
            </a:xfrm>
            <a:custGeom>
              <a:avLst/>
              <a:gdLst/>
              <a:ahLst/>
              <a:cxnLst/>
              <a:rect l="l" t="t" r="r" b="b"/>
              <a:pathLst>
                <a:path w="2223" h="1143" extrusionOk="0">
                  <a:moveTo>
                    <a:pt x="2207" y="1"/>
                  </a:moveTo>
                  <a:cubicBezTo>
                    <a:pt x="1374" y="109"/>
                    <a:pt x="603" y="494"/>
                    <a:pt x="16" y="1112"/>
                  </a:cubicBezTo>
                  <a:cubicBezTo>
                    <a:pt x="1" y="1127"/>
                    <a:pt x="1" y="1127"/>
                    <a:pt x="16" y="1142"/>
                  </a:cubicBezTo>
                  <a:lnTo>
                    <a:pt x="47" y="1142"/>
                  </a:lnTo>
                  <a:cubicBezTo>
                    <a:pt x="618" y="541"/>
                    <a:pt x="1390" y="140"/>
                    <a:pt x="2223" y="47"/>
                  </a:cubicBezTo>
                  <a:lnTo>
                    <a:pt x="22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2264875" y="2615450"/>
              <a:ext cx="24325" cy="58275"/>
            </a:xfrm>
            <a:custGeom>
              <a:avLst/>
              <a:gdLst/>
              <a:ahLst/>
              <a:cxnLst/>
              <a:rect l="l" t="t" r="r" b="b"/>
              <a:pathLst>
                <a:path w="973" h="2331" extrusionOk="0">
                  <a:moveTo>
                    <a:pt x="972" y="1"/>
                  </a:moveTo>
                  <a:lnTo>
                    <a:pt x="926" y="16"/>
                  </a:lnTo>
                  <a:cubicBezTo>
                    <a:pt x="772" y="819"/>
                    <a:pt x="463" y="1590"/>
                    <a:pt x="16" y="2284"/>
                  </a:cubicBezTo>
                  <a:cubicBezTo>
                    <a:pt x="16" y="2284"/>
                    <a:pt x="16" y="2284"/>
                    <a:pt x="16" y="2300"/>
                  </a:cubicBezTo>
                  <a:cubicBezTo>
                    <a:pt x="0" y="2300"/>
                    <a:pt x="16" y="2315"/>
                    <a:pt x="16" y="2331"/>
                  </a:cubicBezTo>
                  <a:lnTo>
                    <a:pt x="31" y="2331"/>
                  </a:lnTo>
                  <a:cubicBezTo>
                    <a:pt x="31" y="2331"/>
                    <a:pt x="47" y="2331"/>
                    <a:pt x="47" y="2315"/>
                  </a:cubicBezTo>
                  <a:cubicBezTo>
                    <a:pt x="509" y="1605"/>
                    <a:pt x="818" y="819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2328525" y="2679875"/>
              <a:ext cx="34725" cy="6575"/>
            </a:xfrm>
            <a:custGeom>
              <a:avLst/>
              <a:gdLst/>
              <a:ahLst/>
              <a:cxnLst/>
              <a:rect l="l" t="t" r="r" b="b"/>
              <a:pathLst>
                <a:path w="1389" h="263" extrusionOk="0">
                  <a:moveTo>
                    <a:pt x="1374" y="1"/>
                  </a:moveTo>
                  <a:cubicBezTo>
                    <a:pt x="911" y="16"/>
                    <a:pt x="463" y="93"/>
                    <a:pt x="16" y="217"/>
                  </a:cubicBezTo>
                  <a:cubicBezTo>
                    <a:pt x="0" y="217"/>
                    <a:pt x="0" y="232"/>
                    <a:pt x="0" y="247"/>
                  </a:cubicBezTo>
                  <a:cubicBezTo>
                    <a:pt x="0" y="263"/>
                    <a:pt x="16" y="263"/>
                    <a:pt x="16" y="263"/>
                  </a:cubicBezTo>
                  <a:lnTo>
                    <a:pt x="31" y="263"/>
                  </a:lnTo>
                  <a:cubicBezTo>
                    <a:pt x="463" y="139"/>
                    <a:pt x="926" y="62"/>
                    <a:pt x="1389" y="47"/>
                  </a:cubicBezTo>
                  <a:cubicBezTo>
                    <a:pt x="1374" y="31"/>
                    <a:pt x="1374" y="16"/>
                    <a:pt x="1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2335075" y="2693375"/>
              <a:ext cx="30875" cy="6200"/>
            </a:xfrm>
            <a:custGeom>
              <a:avLst/>
              <a:gdLst/>
              <a:ahLst/>
              <a:cxnLst/>
              <a:rect l="l" t="t" r="r" b="b"/>
              <a:pathLst>
                <a:path w="1235" h="248" extrusionOk="0">
                  <a:moveTo>
                    <a:pt x="1220" y="1"/>
                  </a:moveTo>
                  <a:cubicBezTo>
                    <a:pt x="818" y="31"/>
                    <a:pt x="417" y="93"/>
                    <a:pt x="31" y="201"/>
                  </a:cubicBezTo>
                  <a:cubicBezTo>
                    <a:pt x="16" y="201"/>
                    <a:pt x="1" y="217"/>
                    <a:pt x="1" y="232"/>
                  </a:cubicBezTo>
                  <a:cubicBezTo>
                    <a:pt x="16" y="248"/>
                    <a:pt x="16" y="248"/>
                    <a:pt x="31" y="248"/>
                  </a:cubicBezTo>
                  <a:cubicBezTo>
                    <a:pt x="433" y="139"/>
                    <a:pt x="834" y="62"/>
                    <a:pt x="1235" y="31"/>
                  </a:cubicBezTo>
                  <a:cubicBezTo>
                    <a:pt x="1235" y="31"/>
                    <a:pt x="1235" y="16"/>
                    <a:pt x="1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2339700" y="2709200"/>
              <a:ext cx="30900" cy="6200"/>
            </a:xfrm>
            <a:custGeom>
              <a:avLst/>
              <a:gdLst/>
              <a:ahLst/>
              <a:cxnLst/>
              <a:rect l="l" t="t" r="r" b="b"/>
              <a:pathLst>
                <a:path w="1236" h="248" extrusionOk="0">
                  <a:moveTo>
                    <a:pt x="1220" y="0"/>
                  </a:moveTo>
                  <a:cubicBezTo>
                    <a:pt x="819" y="31"/>
                    <a:pt x="417" y="93"/>
                    <a:pt x="16" y="216"/>
                  </a:cubicBezTo>
                  <a:cubicBezTo>
                    <a:pt x="16" y="216"/>
                    <a:pt x="1" y="216"/>
                    <a:pt x="1" y="232"/>
                  </a:cubicBezTo>
                  <a:cubicBezTo>
                    <a:pt x="1" y="247"/>
                    <a:pt x="16" y="247"/>
                    <a:pt x="32" y="247"/>
                  </a:cubicBezTo>
                  <a:cubicBezTo>
                    <a:pt x="417" y="139"/>
                    <a:pt x="819" y="77"/>
                    <a:pt x="1235" y="47"/>
                  </a:cubicBezTo>
                  <a:cubicBezTo>
                    <a:pt x="1220" y="31"/>
                    <a:pt x="1220" y="16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2323125" y="2596175"/>
              <a:ext cx="56350" cy="67575"/>
            </a:xfrm>
            <a:custGeom>
              <a:avLst/>
              <a:gdLst/>
              <a:ahLst/>
              <a:cxnLst/>
              <a:rect l="l" t="t" r="r" b="b"/>
              <a:pathLst>
                <a:path w="2254" h="2703" extrusionOk="0">
                  <a:moveTo>
                    <a:pt x="664" y="0"/>
                  </a:moveTo>
                  <a:lnTo>
                    <a:pt x="0" y="587"/>
                  </a:lnTo>
                  <a:cubicBezTo>
                    <a:pt x="0" y="587"/>
                    <a:pt x="0" y="1728"/>
                    <a:pt x="571" y="2253"/>
                  </a:cubicBezTo>
                  <a:cubicBezTo>
                    <a:pt x="1031" y="2663"/>
                    <a:pt x="1360" y="2703"/>
                    <a:pt x="1471" y="2703"/>
                  </a:cubicBezTo>
                  <a:cubicBezTo>
                    <a:pt x="1498" y="2703"/>
                    <a:pt x="1512" y="2701"/>
                    <a:pt x="1512" y="2701"/>
                  </a:cubicBezTo>
                  <a:lnTo>
                    <a:pt x="2253" y="202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2332375" y="2305300"/>
              <a:ext cx="251925" cy="344525"/>
            </a:xfrm>
            <a:custGeom>
              <a:avLst/>
              <a:gdLst/>
              <a:ahLst/>
              <a:cxnLst/>
              <a:rect l="l" t="t" r="r" b="b"/>
              <a:pathLst>
                <a:path w="10077" h="13781" extrusionOk="0">
                  <a:moveTo>
                    <a:pt x="7222" y="1"/>
                  </a:moveTo>
                  <a:lnTo>
                    <a:pt x="6620" y="4183"/>
                  </a:lnTo>
                  <a:lnTo>
                    <a:pt x="1" y="11280"/>
                  </a:lnTo>
                  <a:lnTo>
                    <a:pt x="2006" y="13780"/>
                  </a:lnTo>
                  <a:lnTo>
                    <a:pt x="10076" y="8071"/>
                  </a:lnTo>
                  <a:lnTo>
                    <a:pt x="9953" y="3581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2347425" y="2389800"/>
              <a:ext cx="187100" cy="216800"/>
            </a:xfrm>
            <a:custGeom>
              <a:avLst/>
              <a:gdLst/>
              <a:ahLst/>
              <a:cxnLst/>
              <a:rect l="l" t="t" r="r" b="b"/>
              <a:pathLst>
                <a:path w="7484" h="8672" extrusionOk="0">
                  <a:moveTo>
                    <a:pt x="7484" y="0"/>
                  </a:moveTo>
                  <a:cubicBezTo>
                    <a:pt x="7469" y="0"/>
                    <a:pt x="7469" y="16"/>
                    <a:pt x="7469" y="16"/>
                  </a:cubicBezTo>
                  <a:cubicBezTo>
                    <a:pt x="7422" y="664"/>
                    <a:pt x="7144" y="1142"/>
                    <a:pt x="6712" y="1713"/>
                  </a:cubicBezTo>
                  <a:cubicBezTo>
                    <a:pt x="6327" y="2191"/>
                    <a:pt x="5910" y="2639"/>
                    <a:pt x="5447" y="3055"/>
                  </a:cubicBezTo>
                  <a:lnTo>
                    <a:pt x="5324" y="3163"/>
                  </a:lnTo>
                  <a:cubicBezTo>
                    <a:pt x="3472" y="4922"/>
                    <a:pt x="1713" y="6820"/>
                    <a:pt x="16" y="8656"/>
                  </a:cubicBezTo>
                  <a:cubicBezTo>
                    <a:pt x="0" y="8672"/>
                    <a:pt x="0" y="8672"/>
                    <a:pt x="16" y="8672"/>
                  </a:cubicBezTo>
                  <a:lnTo>
                    <a:pt x="31" y="8672"/>
                  </a:lnTo>
                  <a:cubicBezTo>
                    <a:pt x="1729" y="6836"/>
                    <a:pt x="3488" y="4938"/>
                    <a:pt x="5339" y="3179"/>
                  </a:cubicBezTo>
                  <a:lnTo>
                    <a:pt x="5463" y="3071"/>
                  </a:lnTo>
                  <a:cubicBezTo>
                    <a:pt x="5926" y="2654"/>
                    <a:pt x="6358" y="2207"/>
                    <a:pt x="6743" y="1728"/>
                  </a:cubicBezTo>
                  <a:cubicBezTo>
                    <a:pt x="7160" y="1157"/>
                    <a:pt x="7438" y="679"/>
                    <a:pt x="7484" y="16"/>
                  </a:cubicBezTo>
                  <a:cubicBezTo>
                    <a:pt x="7484" y="16"/>
                    <a:pt x="7484" y="0"/>
                    <a:pt x="7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2348975" y="2568400"/>
              <a:ext cx="52100" cy="69450"/>
            </a:xfrm>
            <a:custGeom>
              <a:avLst/>
              <a:gdLst/>
              <a:ahLst/>
              <a:cxnLst/>
              <a:rect l="l" t="t" r="r" b="b"/>
              <a:pathLst>
                <a:path w="2084" h="2778" extrusionOk="0">
                  <a:moveTo>
                    <a:pt x="15" y="0"/>
                  </a:moveTo>
                  <a:cubicBezTo>
                    <a:pt x="0" y="0"/>
                    <a:pt x="0" y="16"/>
                    <a:pt x="15" y="16"/>
                  </a:cubicBezTo>
                  <a:lnTo>
                    <a:pt x="2052" y="2778"/>
                  </a:lnTo>
                  <a:lnTo>
                    <a:pt x="2068" y="2778"/>
                  </a:lnTo>
                  <a:cubicBezTo>
                    <a:pt x="2083" y="2778"/>
                    <a:pt x="2083" y="2762"/>
                    <a:pt x="2083" y="276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2448150" y="2097400"/>
              <a:ext cx="230275" cy="602175"/>
            </a:xfrm>
            <a:custGeom>
              <a:avLst/>
              <a:gdLst/>
              <a:ahLst/>
              <a:cxnLst/>
              <a:rect l="l" t="t" r="r" b="b"/>
              <a:pathLst>
                <a:path w="9211" h="24087" extrusionOk="0">
                  <a:moveTo>
                    <a:pt x="45" y="0"/>
                  </a:moveTo>
                  <a:cubicBezTo>
                    <a:pt x="1" y="0"/>
                    <a:pt x="446" y="3380"/>
                    <a:pt x="508" y="3672"/>
                  </a:cubicBezTo>
                  <a:cubicBezTo>
                    <a:pt x="1063" y="6496"/>
                    <a:pt x="2267" y="9058"/>
                    <a:pt x="3393" y="11681"/>
                  </a:cubicBezTo>
                  <a:cubicBezTo>
                    <a:pt x="3609" y="12174"/>
                    <a:pt x="3810" y="12668"/>
                    <a:pt x="4026" y="13162"/>
                  </a:cubicBezTo>
                  <a:cubicBezTo>
                    <a:pt x="4165" y="13471"/>
                    <a:pt x="4628" y="14180"/>
                    <a:pt x="4597" y="14504"/>
                  </a:cubicBezTo>
                  <a:cubicBezTo>
                    <a:pt x="4597" y="14504"/>
                    <a:pt x="4057" y="20090"/>
                    <a:pt x="5569" y="24087"/>
                  </a:cubicBezTo>
                  <a:lnTo>
                    <a:pt x="8300" y="24087"/>
                  </a:lnTo>
                  <a:cubicBezTo>
                    <a:pt x="8300" y="24087"/>
                    <a:pt x="9025" y="15538"/>
                    <a:pt x="8840" y="12082"/>
                  </a:cubicBezTo>
                  <a:cubicBezTo>
                    <a:pt x="8655" y="8610"/>
                    <a:pt x="9210" y="1574"/>
                    <a:pt x="9210" y="1574"/>
                  </a:cubicBezTo>
                  <a:lnTo>
                    <a:pt x="45" y="0"/>
                  </a:lnTo>
                  <a:cubicBezTo>
                    <a:pt x="45" y="0"/>
                    <a:pt x="45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2507900" y="2329225"/>
              <a:ext cx="79875" cy="370725"/>
            </a:xfrm>
            <a:custGeom>
              <a:avLst/>
              <a:gdLst/>
              <a:ahLst/>
              <a:cxnLst/>
              <a:rect l="l" t="t" r="r" b="b"/>
              <a:pathLst>
                <a:path w="3195" h="14829" extrusionOk="0">
                  <a:moveTo>
                    <a:pt x="16" y="1"/>
                  </a:moveTo>
                  <a:cubicBezTo>
                    <a:pt x="16" y="1"/>
                    <a:pt x="0" y="16"/>
                    <a:pt x="16" y="16"/>
                  </a:cubicBezTo>
                  <a:lnTo>
                    <a:pt x="2191" y="5231"/>
                  </a:lnTo>
                  <a:cubicBezTo>
                    <a:pt x="2191" y="5370"/>
                    <a:pt x="1960" y="9351"/>
                    <a:pt x="2392" y="11635"/>
                  </a:cubicBezTo>
                  <a:cubicBezTo>
                    <a:pt x="2855" y="14119"/>
                    <a:pt x="3163" y="14814"/>
                    <a:pt x="3163" y="14829"/>
                  </a:cubicBezTo>
                  <a:lnTo>
                    <a:pt x="3179" y="14829"/>
                  </a:lnTo>
                  <a:cubicBezTo>
                    <a:pt x="3194" y="14829"/>
                    <a:pt x="3194" y="14829"/>
                    <a:pt x="3194" y="14814"/>
                  </a:cubicBezTo>
                  <a:cubicBezTo>
                    <a:pt x="3179" y="14814"/>
                    <a:pt x="2886" y="14104"/>
                    <a:pt x="2407" y="11619"/>
                  </a:cubicBezTo>
                  <a:cubicBezTo>
                    <a:pt x="1975" y="9320"/>
                    <a:pt x="2222" y="5278"/>
                    <a:pt x="2222" y="52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2651400" y="2174150"/>
              <a:ext cx="19700" cy="525800"/>
            </a:xfrm>
            <a:custGeom>
              <a:avLst/>
              <a:gdLst/>
              <a:ahLst/>
              <a:cxnLst/>
              <a:rect l="l" t="t" r="r" b="b"/>
              <a:pathLst>
                <a:path w="788" h="21032" extrusionOk="0">
                  <a:moveTo>
                    <a:pt x="386" y="1"/>
                  </a:moveTo>
                  <a:lnTo>
                    <a:pt x="0" y="1251"/>
                  </a:lnTo>
                  <a:cubicBezTo>
                    <a:pt x="16" y="1328"/>
                    <a:pt x="756" y="8379"/>
                    <a:pt x="725" y="9891"/>
                  </a:cubicBezTo>
                  <a:cubicBezTo>
                    <a:pt x="695" y="11512"/>
                    <a:pt x="540" y="16310"/>
                    <a:pt x="401" y="18177"/>
                  </a:cubicBezTo>
                  <a:cubicBezTo>
                    <a:pt x="247" y="20060"/>
                    <a:pt x="155" y="21017"/>
                    <a:pt x="155" y="21017"/>
                  </a:cubicBezTo>
                  <a:cubicBezTo>
                    <a:pt x="155" y="21032"/>
                    <a:pt x="155" y="21032"/>
                    <a:pt x="170" y="21032"/>
                  </a:cubicBezTo>
                  <a:lnTo>
                    <a:pt x="185" y="21032"/>
                  </a:lnTo>
                  <a:cubicBezTo>
                    <a:pt x="185" y="21017"/>
                    <a:pt x="278" y="20060"/>
                    <a:pt x="417" y="18177"/>
                  </a:cubicBezTo>
                  <a:cubicBezTo>
                    <a:pt x="571" y="16310"/>
                    <a:pt x="725" y="11512"/>
                    <a:pt x="756" y="9891"/>
                  </a:cubicBezTo>
                  <a:cubicBezTo>
                    <a:pt x="787" y="8395"/>
                    <a:pt x="47" y="1420"/>
                    <a:pt x="31" y="1251"/>
                  </a:cubicBezTo>
                  <a:lnTo>
                    <a:pt x="401" y="16"/>
                  </a:lnTo>
                  <a:cubicBezTo>
                    <a:pt x="417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2487450" y="2132500"/>
              <a:ext cx="113050" cy="564375"/>
            </a:xfrm>
            <a:custGeom>
              <a:avLst/>
              <a:gdLst/>
              <a:ahLst/>
              <a:cxnLst/>
              <a:rect l="l" t="t" r="r" b="b"/>
              <a:pathLst>
                <a:path w="4522" h="22575" extrusionOk="0">
                  <a:moveTo>
                    <a:pt x="16" y="0"/>
                  </a:moveTo>
                  <a:cubicBezTo>
                    <a:pt x="16" y="0"/>
                    <a:pt x="0" y="16"/>
                    <a:pt x="0" y="16"/>
                  </a:cubicBezTo>
                  <a:cubicBezTo>
                    <a:pt x="695" y="3842"/>
                    <a:pt x="1729" y="7592"/>
                    <a:pt x="3086" y="11233"/>
                  </a:cubicBezTo>
                  <a:lnTo>
                    <a:pt x="3148" y="11388"/>
                  </a:lnTo>
                  <a:cubicBezTo>
                    <a:pt x="3411" y="12020"/>
                    <a:pt x="3611" y="12668"/>
                    <a:pt x="3750" y="13316"/>
                  </a:cubicBezTo>
                  <a:cubicBezTo>
                    <a:pt x="3858" y="14026"/>
                    <a:pt x="3889" y="14736"/>
                    <a:pt x="3873" y="15446"/>
                  </a:cubicBezTo>
                  <a:lnTo>
                    <a:pt x="3873" y="15754"/>
                  </a:lnTo>
                  <a:cubicBezTo>
                    <a:pt x="3873" y="18038"/>
                    <a:pt x="4089" y="20322"/>
                    <a:pt x="4491" y="22559"/>
                  </a:cubicBezTo>
                  <a:cubicBezTo>
                    <a:pt x="4491" y="22574"/>
                    <a:pt x="4506" y="22574"/>
                    <a:pt x="4506" y="22574"/>
                  </a:cubicBezTo>
                  <a:cubicBezTo>
                    <a:pt x="4521" y="22574"/>
                    <a:pt x="4521" y="22559"/>
                    <a:pt x="4521" y="22559"/>
                  </a:cubicBezTo>
                  <a:cubicBezTo>
                    <a:pt x="4105" y="20322"/>
                    <a:pt x="3904" y="18038"/>
                    <a:pt x="3904" y="15754"/>
                  </a:cubicBezTo>
                  <a:lnTo>
                    <a:pt x="3904" y="15446"/>
                  </a:lnTo>
                  <a:cubicBezTo>
                    <a:pt x="3920" y="14736"/>
                    <a:pt x="3873" y="14026"/>
                    <a:pt x="3765" y="13316"/>
                  </a:cubicBezTo>
                  <a:cubicBezTo>
                    <a:pt x="3627" y="12653"/>
                    <a:pt x="3426" y="12005"/>
                    <a:pt x="3179" y="11388"/>
                  </a:cubicBezTo>
                  <a:lnTo>
                    <a:pt x="3117" y="11218"/>
                  </a:lnTo>
                  <a:cubicBezTo>
                    <a:pt x="1759" y="7576"/>
                    <a:pt x="726" y="3827"/>
                    <a:pt x="31" y="16"/>
                  </a:cubicBezTo>
                  <a:cubicBezTo>
                    <a:pt x="31" y="0"/>
                    <a:pt x="31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2507900" y="2135200"/>
              <a:ext cx="73700" cy="89525"/>
            </a:xfrm>
            <a:custGeom>
              <a:avLst/>
              <a:gdLst/>
              <a:ahLst/>
              <a:cxnLst/>
              <a:rect l="l" t="t" r="r" b="b"/>
              <a:pathLst>
                <a:path w="2948" h="3581" extrusionOk="0">
                  <a:moveTo>
                    <a:pt x="2932" y="0"/>
                  </a:moveTo>
                  <a:cubicBezTo>
                    <a:pt x="2917" y="0"/>
                    <a:pt x="2917" y="16"/>
                    <a:pt x="2917" y="16"/>
                  </a:cubicBezTo>
                  <a:cubicBezTo>
                    <a:pt x="2685" y="1235"/>
                    <a:pt x="1898" y="2130"/>
                    <a:pt x="1296" y="2670"/>
                  </a:cubicBezTo>
                  <a:cubicBezTo>
                    <a:pt x="895" y="3025"/>
                    <a:pt x="463" y="3318"/>
                    <a:pt x="0" y="3565"/>
                  </a:cubicBezTo>
                  <a:cubicBezTo>
                    <a:pt x="0" y="3565"/>
                    <a:pt x="0" y="3565"/>
                    <a:pt x="0" y="3580"/>
                  </a:cubicBezTo>
                  <a:lnTo>
                    <a:pt x="16" y="3580"/>
                  </a:lnTo>
                  <a:cubicBezTo>
                    <a:pt x="479" y="3333"/>
                    <a:pt x="911" y="3040"/>
                    <a:pt x="1312" y="2685"/>
                  </a:cubicBezTo>
                  <a:cubicBezTo>
                    <a:pt x="1914" y="2145"/>
                    <a:pt x="2701" y="1250"/>
                    <a:pt x="2932" y="16"/>
                  </a:cubicBezTo>
                  <a:cubicBezTo>
                    <a:pt x="2947" y="16"/>
                    <a:pt x="2932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2581950" y="2681800"/>
              <a:ext cx="75650" cy="1575"/>
            </a:xfrm>
            <a:custGeom>
              <a:avLst/>
              <a:gdLst/>
              <a:ahLst/>
              <a:cxnLst/>
              <a:rect l="l" t="t" r="r" b="b"/>
              <a:pathLst>
                <a:path w="3026" h="63" extrusionOk="0">
                  <a:moveTo>
                    <a:pt x="3010" y="1"/>
                  </a:moveTo>
                  <a:lnTo>
                    <a:pt x="16" y="32"/>
                  </a:lnTo>
                  <a:cubicBezTo>
                    <a:pt x="1" y="32"/>
                    <a:pt x="1" y="62"/>
                    <a:pt x="16" y="62"/>
                  </a:cubicBezTo>
                  <a:lnTo>
                    <a:pt x="3010" y="32"/>
                  </a:lnTo>
                  <a:cubicBezTo>
                    <a:pt x="3025" y="32"/>
                    <a:pt x="3025" y="1"/>
                    <a:pt x="3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2561900" y="1589750"/>
              <a:ext cx="77550" cy="140775"/>
            </a:xfrm>
            <a:custGeom>
              <a:avLst/>
              <a:gdLst/>
              <a:ahLst/>
              <a:cxnLst/>
              <a:rect l="l" t="t" r="r" b="b"/>
              <a:pathLst>
                <a:path w="3102" h="5631" extrusionOk="0">
                  <a:moveTo>
                    <a:pt x="633" y="0"/>
                  </a:moveTo>
                  <a:cubicBezTo>
                    <a:pt x="633" y="0"/>
                    <a:pt x="325" y="1404"/>
                    <a:pt x="0" y="2021"/>
                  </a:cubicBezTo>
                  <a:cubicBezTo>
                    <a:pt x="0" y="2021"/>
                    <a:pt x="1225" y="5622"/>
                    <a:pt x="2650" y="5622"/>
                  </a:cubicBezTo>
                  <a:cubicBezTo>
                    <a:pt x="2682" y="5622"/>
                    <a:pt x="2715" y="5620"/>
                    <a:pt x="2747" y="5617"/>
                  </a:cubicBezTo>
                  <a:cubicBezTo>
                    <a:pt x="2747" y="5617"/>
                    <a:pt x="2767" y="5630"/>
                    <a:pt x="2797" y="5630"/>
                  </a:cubicBezTo>
                  <a:cubicBezTo>
                    <a:pt x="2888" y="5630"/>
                    <a:pt x="3067" y="5509"/>
                    <a:pt x="3056" y="4537"/>
                  </a:cubicBezTo>
                  <a:cubicBezTo>
                    <a:pt x="3040" y="4074"/>
                    <a:pt x="3040" y="3657"/>
                    <a:pt x="3056" y="3333"/>
                  </a:cubicBezTo>
                  <a:cubicBezTo>
                    <a:pt x="3071" y="2747"/>
                    <a:pt x="3102" y="2392"/>
                    <a:pt x="3102" y="2392"/>
                  </a:cubicBezTo>
                  <a:lnTo>
                    <a:pt x="1266" y="617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2676100" y="1490550"/>
              <a:ext cx="19300" cy="56000"/>
            </a:xfrm>
            <a:custGeom>
              <a:avLst/>
              <a:gdLst/>
              <a:ahLst/>
              <a:cxnLst/>
              <a:rect l="l" t="t" r="r" b="b"/>
              <a:pathLst>
                <a:path w="772" h="2240" extrusionOk="0">
                  <a:moveTo>
                    <a:pt x="237" y="1"/>
                  </a:moveTo>
                  <a:cubicBezTo>
                    <a:pt x="14" y="1"/>
                    <a:pt x="1" y="394"/>
                    <a:pt x="31" y="543"/>
                  </a:cubicBezTo>
                  <a:cubicBezTo>
                    <a:pt x="77" y="728"/>
                    <a:pt x="139" y="913"/>
                    <a:pt x="200" y="1098"/>
                  </a:cubicBezTo>
                  <a:lnTo>
                    <a:pt x="386" y="1669"/>
                  </a:lnTo>
                  <a:cubicBezTo>
                    <a:pt x="447" y="1870"/>
                    <a:pt x="524" y="2070"/>
                    <a:pt x="632" y="2240"/>
                  </a:cubicBezTo>
                  <a:cubicBezTo>
                    <a:pt x="663" y="2178"/>
                    <a:pt x="679" y="2132"/>
                    <a:pt x="710" y="2070"/>
                  </a:cubicBezTo>
                  <a:cubicBezTo>
                    <a:pt x="756" y="1870"/>
                    <a:pt x="771" y="1654"/>
                    <a:pt x="756" y="1438"/>
                  </a:cubicBezTo>
                  <a:cubicBezTo>
                    <a:pt x="740" y="1391"/>
                    <a:pt x="740" y="1345"/>
                    <a:pt x="740" y="1299"/>
                  </a:cubicBezTo>
                  <a:cubicBezTo>
                    <a:pt x="740" y="1114"/>
                    <a:pt x="740" y="928"/>
                    <a:pt x="725" y="759"/>
                  </a:cubicBezTo>
                  <a:cubicBezTo>
                    <a:pt x="694" y="512"/>
                    <a:pt x="571" y="33"/>
                    <a:pt x="262" y="3"/>
                  </a:cubicBezTo>
                  <a:cubicBezTo>
                    <a:pt x="253" y="1"/>
                    <a:pt x="245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2551875" y="1463350"/>
              <a:ext cx="142750" cy="190225"/>
            </a:xfrm>
            <a:custGeom>
              <a:avLst/>
              <a:gdLst/>
              <a:ahLst/>
              <a:cxnLst/>
              <a:rect l="l" t="t" r="r" b="b"/>
              <a:pathLst>
                <a:path w="5710" h="7609" extrusionOk="0">
                  <a:moveTo>
                    <a:pt x="2907" y="1"/>
                  </a:moveTo>
                  <a:cubicBezTo>
                    <a:pt x="2743" y="1"/>
                    <a:pt x="2572" y="14"/>
                    <a:pt x="2392" y="41"/>
                  </a:cubicBezTo>
                  <a:cubicBezTo>
                    <a:pt x="0" y="412"/>
                    <a:pt x="185" y="3174"/>
                    <a:pt x="185" y="3174"/>
                  </a:cubicBezTo>
                  <a:cubicBezTo>
                    <a:pt x="185" y="3359"/>
                    <a:pt x="556" y="4470"/>
                    <a:pt x="926" y="5210"/>
                  </a:cubicBezTo>
                  <a:cubicBezTo>
                    <a:pt x="988" y="5334"/>
                    <a:pt x="1080" y="5504"/>
                    <a:pt x="1188" y="5689"/>
                  </a:cubicBezTo>
                  <a:cubicBezTo>
                    <a:pt x="1250" y="5797"/>
                    <a:pt x="1327" y="5920"/>
                    <a:pt x="1420" y="6044"/>
                  </a:cubicBezTo>
                  <a:cubicBezTo>
                    <a:pt x="1451" y="6074"/>
                    <a:pt x="1482" y="6121"/>
                    <a:pt x="1512" y="6167"/>
                  </a:cubicBezTo>
                  <a:cubicBezTo>
                    <a:pt x="1744" y="6491"/>
                    <a:pt x="2022" y="6784"/>
                    <a:pt x="2330" y="7047"/>
                  </a:cubicBezTo>
                  <a:cubicBezTo>
                    <a:pt x="2763" y="7410"/>
                    <a:pt x="3310" y="7609"/>
                    <a:pt x="3879" y="7609"/>
                  </a:cubicBezTo>
                  <a:cubicBezTo>
                    <a:pt x="3939" y="7609"/>
                    <a:pt x="3999" y="7606"/>
                    <a:pt x="4058" y="7602"/>
                  </a:cubicBezTo>
                  <a:cubicBezTo>
                    <a:pt x="4676" y="7525"/>
                    <a:pt x="5061" y="7077"/>
                    <a:pt x="5308" y="6460"/>
                  </a:cubicBezTo>
                  <a:cubicBezTo>
                    <a:pt x="5308" y="6460"/>
                    <a:pt x="5308" y="6445"/>
                    <a:pt x="5308" y="6445"/>
                  </a:cubicBezTo>
                  <a:cubicBezTo>
                    <a:pt x="5432" y="6136"/>
                    <a:pt x="5509" y="5828"/>
                    <a:pt x="5571" y="5504"/>
                  </a:cubicBezTo>
                  <a:cubicBezTo>
                    <a:pt x="5571" y="5442"/>
                    <a:pt x="5586" y="5380"/>
                    <a:pt x="5601" y="5318"/>
                  </a:cubicBezTo>
                  <a:cubicBezTo>
                    <a:pt x="5617" y="5180"/>
                    <a:pt x="5632" y="5056"/>
                    <a:pt x="5648" y="4933"/>
                  </a:cubicBezTo>
                  <a:cubicBezTo>
                    <a:pt x="5648" y="4871"/>
                    <a:pt x="5663" y="4809"/>
                    <a:pt x="5663" y="4748"/>
                  </a:cubicBezTo>
                  <a:cubicBezTo>
                    <a:pt x="5694" y="4362"/>
                    <a:pt x="5709" y="3976"/>
                    <a:pt x="5709" y="3652"/>
                  </a:cubicBezTo>
                  <a:cubicBezTo>
                    <a:pt x="5709" y="3482"/>
                    <a:pt x="5709" y="3313"/>
                    <a:pt x="5709" y="3174"/>
                  </a:cubicBezTo>
                  <a:cubicBezTo>
                    <a:pt x="5709" y="3035"/>
                    <a:pt x="5694" y="2896"/>
                    <a:pt x="5679" y="2742"/>
                  </a:cubicBezTo>
                  <a:cubicBezTo>
                    <a:pt x="5648" y="2541"/>
                    <a:pt x="5601" y="2325"/>
                    <a:pt x="5540" y="2124"/>
                  </a:cubicBezTo>
                  <a:cubicBezTo>
                    <a:pt x="5220" y="1081"/>
                    <a:pt x="4399" y="1"/>
                    <a:pt x="2907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2545700" y="1475575"/>
              <a:ext cx="51725" cy="77175"/>
            </a:xfrm>
            <a:custGeom>
              <a:avLst/>
              <a:gdLst/>
              <a:ahLst/>
              <a:cxnLst/>
              <a:rect l="l" t="t" r="r" b="b"/>
              <a:pathLst>
                <a:path w="2069" h="3087" extrusionOk="0">
                  <a:moveTo>
                    <a:pt x="1002" y="0"/>
                  </a:moveTo>
                  <a:cubicBezTo>
                    <a:pt x="876" y="0"/>
                    <a:pt x="749" y="31"/>
                    <a:pt x="633" y="92"/>
                  </a:cubicBezTo>
                  <a:cubicBezTo>
                    <a:pt x="540" y="170"/>
                    <a:pt x="463" y="247"/>
                    <a:pt x="402" y="339"/>
                  </a:cubicBezTo>
                  <a:cubicBezTo>
                    <a:pt x="247" y="555"/>
                    <a:pt x="139" y="787"/>
                    <a:pt x="78" y="1049"/>
                  </a:cubicBezTo>
                  <a:cubicBezTo>
                    <a:pt x="0" y="1512"/>
                    <a:pt x="124" y="1975"/>
                    <a:pt x="417" y="2345"/>
                  </a:cubicBezTo>
                  <a:cubicBezTo>
                    <a:pt x="556" y="2530"/>
                    <a:pt x="741" y="2700"/>
                    <a:pt x="942" y="2824"/>
                  </a:cubicBezTo>
                  <a:cubicBezTo>
                    <a:pt x="1060" y="2916"/>
                    <a:pt x="1280" y="3087"/>
                    <a:pt x="1457" y="3087"/>
                  </a:cubicBezTo>
                  <a:cubicBezTo>
                    <a:pt x="1487" y="3087"/>
                    <a:pt x="1516" y="3082"/>
                    <a:pt x="1543" y="3070"/>
                  </a:cubicBezTo>
                  <a:cubicBezTo>
                    <a:pt x="1744" y="2993"/>
                    <a:pt x="1852" y="2669"/>
                    <a:pt x="1914" y="2484"/>
                  </a:cubicBezTo>
                  <a:cubicBezTo>
                    <a:pt x="2006" y="2237"/>
                    <a:pt x="2053" y="1975"/>
                    <a:pt x="2053" y="1728"/>
                  </a:cubicBezTo>
                  <a:cubicBezTo>
                    <a:pt x="2068" y="1435"/>
                    <a:pt x="2022" y="1142"/>
                    <a:pt x="1929" y="848"/>
                  </a:cubicBezTo>
                  <a:cubicBezTo>
                    <a:pt x="1852" y="571"/>
                    <a:pt x="1682" y="324"/>
                    <a:pt x="1451" y="154"/>
                  </a:cubicBezTo>
                  <a:cubicBezTo>
                    <a:pt x="1321" y="50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2551475" y="1425025"/>
              <a:ext cx="162825" cy="82200"/>
            </a:xfrm>
            <a:custGeom>
              <a:avLst/>
              <a:gdLst/>
              <a:ahLst/>
              <a:cxnLst/>
              <a:rect l="l" t="t" r="r" b="b"/>
              <a:pathLst>
                <a:path w="6513" h="3288" extrusionOk="0">
                  <a:moveTo>
                    <a:pt x="5094" y="1"/>
                  </a:moveTo>
                  <a:cubicBezTo>
                    <a:pt x="5037" y="1"/>
                    <a:pt x="4980" y="6"/>
                    <a:pt x="4923" y="16"/>
                  </a:cubicBezTo>
                  <a:cubicBezTo>
                    <a:pt x="4784" y="62"/>
                    <a:pt x="4661" y="108"/>
                    <a:pt x="4537" y="170"/>
                  </a:cubicBezTo>
                  <a:cubicBezTo>
                    <a:pt x="4275" y="309"/>
                    <a:pt x="3997" y="402"/>
                    <a:pt x="3704" y="448"/>
                  </a:cubicBezTo>
                  <a:cubicBezTo>
                    <a:pt x="3654" y="451"/>
                    <a:pt x="3604" y="452"/>
                    <a:pt x="3554" y="452"/>
                  </a:cubicBezTo>
                  <a:cubicBezTo>
                    <a:pt x="3315" y="452"/>
                    <a:pt x="3083" y="422"/>
                    <a:pt x="2840" y="371"/>
                  </a:cubicBezTo>
                  <a:cubicBezTo>
                    <a:pt x="2616" y="332"/>
                    <a:pt x="2385" y="313"/>
                    <a:pt x="2153" y="313"/>
                  </a:cubicBezTo>
                  <a:cubicBezTo>
                    <a:pt x="1922" y="313"/>
                    <a:pt x="1690" y="332"/>
                    <a:pt x="1467" y="371"/>
                  </a:cubicBezTo>
                  <a:cubicBezTo>
                    <a:pt x="1004" y="463"/>
                    <a:pt x="587" y="726"/>
                    <a:pt x="309" y="1096"/>
                  </a:cubicBezTo>
                  <a:cubicBezTo>
                    <a:pt x="32" y="1482"/>
                    <a:pt x="1" y="1991"/>
                    <a:pt x="217" y="2423"/>
                  </a:cubicBezTo>
                  <a:cubicBezTo>
                    <a:pt x="325" y="2608"/>
                    <a:pt x="495" y="2762"/>
                    <a:pt x="695" y="2855"/>
                  </a:cubicBezTo>
                  <a:cubicBezTo>
                    <a:pt x="799" y="2924"/>
                    <a:pt x="921" y="2959"/>
                    <a:pt x="1047" y="2959"/>
                  </a:cubicBezTo>
                  <a:cubicBezTo>
                    <a:pt x="1089" y="2959"/>
                    <a:pt x="1131" y="2955"/>
                    <a:pt x="1174" y="2948"/>
                  </a:cubicBezTo>
                  <a:cubicBezTo>
                    <a:pt x="1293" y="2926"/>
                    <a:pt x="1367" y="2858"/>
                    <a:pt x="1454" y="2858"/>
                  </a:cubicBezTo>
                  <a:cubicBezTo>
                    <a:pt x="1491" y="2858"/>
                    <a:pt x="1529" y="2870"/>
                    <a:pt x="1575" y="2901"/>
                  </a:cubicBezTo>
                  <a:cubicBezTo>
                    <a:pt x="1899" y="3117"/>
                    <a:pt x="2161" y="3287"/>
                    <a:pt x="2562" y="3287"/>
                  </a:cubicBezTo>
                  <a:cubicBezTo>
                    <a:pt x="2963" y="3272"/>
                    <a:pt x="3365" y="3148"/>
                    <a:pt x="3689" y="2886"/>
                  </a:cubicBezTo>
                  <a:cubicBezTo>
                    <a:pt x="3866" y="2753"/>
                    <a:pt x="4043" y="2592"/>
                    <a:pt x="4261" y="2592"/>
                  </a:cubicBezTo>
                  <a:cubicBezTo>
                    <a:pt x="4271" y="2592"/>
                    <a:pt x="4281" y="2592"/>
                    <a:pt x="4290" y="2593"/>
                  </a:cubicBezTo>
                  <a:cubicBezTo>
                    <a:pt x="4398" y="2624"/>
                    <a:pt x="4522" y="2654"/>
                    <a:pt x="4614" y="2716"/>
                  </a:cubicBezTo>
                  <a:cubicBezTo>
                    <a:pt x="4784" y="2778"/>
                    <a:pt x="4969" y="2824"/>
                    <a:pt x="5155" y="2840"/>
                  </a:cubicBezTo>
                  <a:cubicBezTo>
                    <a:pt x="5309" y="2840"/>
                    <a:pt x="5463" y="2824"/>
                    <a:pt x="5617" y="2778"/>
                  </a:cubicBezTo>
                  <a:cubicBezTo>
                    <a:pt x="5988" y="2624"/>
                    <a:pt x="6265" y="2300"/>
                    <a:pt x="6343" y="1914"/>
                  </a:cubicBezTo>
                  <a:cubicBezTo>
                    <a:pt x="6512" y="1250"/>
                    <a:pt x="6235" y="571"/>
                    <a:pt x="5679" y="186"/>
                  </a:cubicBezTo>
                  <a:cubicBezTo>
                    <a:pt x="5498" y="65"/>
                    <a:pt x="5298" y="1"/>
                    <a:pt x="5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2519850" y="1474675"/>
              <a:ext cx="57500" cy="87375"/>
            </a:xfrm>
            <a:custGeom>
              <a:avLst/>
              <a:gdLst/>
              <a:ahLst/>
              <a:cxnLst/>
              <a:rect l="l" t="t" r="r" b="b"/>
              <a:pathLst>
                <a:path w="2300" h="3495" extrusionOk="0">
                  <a:moveTo>
                    <a:pt x="1659" y="0"/>
                  </a:moveTo>
                  <a:cubicBezTo>
                    <a:pt x="1544" y="0"/>
                    <a:pt x="1362" y="101"/>
                    <a:pt x="1266" y="128"/>
                  </a:cubicBezTo>
                  <a:cubicBezTo>
                    <a:pt x="1081" y="190"/>
                    <a:pt x="911" y="267"/>
                    <a:pt x="757" y="360"/>
                  </a:cubicBezTo>
                  <a:cubicBezTo>
                    <a:pt x="556" y="483"/>
                    <a:pt x="402" y="622"/>
                    <a:pt x="247" y="792"/>
                  </a:cubicBezTo>
                  <a:cubicBezTo>
                    <a:pt x="155" y="900"/>
                    <a:pt x="93" y="1023"/>
                    <a:pt x="47" y="1162"/>
                  </a:cubicBezTo>
                  <a:cubicBezTo>
                    <a:pt x="16" y="1270"/>
                    <a:pt x="1" y="1394"/>
                    <a:pt x="16" y="1517"/>
                  </a:cubicBezTo>
                  <a:cubicBezTo>
                    <a:pt x="16" y="1702"/>
                    <a:pt x="47" y="1887"/>
                    <a:pt x="124" y="2057"/>
                  </a:cubicBezTo>
                  <a:cubicBezTo>
                    <a:pt x="263" y="2412"/>
                    <a:pt x="556" y="2674"/>
                    <a:pt x="788" y="2983"/>
                  </a:cubicBezTo>
                  <a:cubicBezTo>
                    <a:pt x="880" y="3122"/>
                    <a:pt x="988" y="3245"/>
                    <a:pt x="1127" y="3369"/>
                  </a:cubicBezTo>
                  <a:cubicBezTo>
                    <a:pt x="1244" y="3452"/>
                    <a:pt x="1387" y="3495"/>
                    <a:pt x="1531" y="3495"/>
                  </a:cubicBezTo>
                  <a:cubicBezTo>
                    <a:pt x="1653" y="3495"/>
                    <a:pt x="1776" y="3464"/>
                    <a:pt x="1883" y="3400"/>
                  </a:cubicBezTo>
                  <a:cubicBezTo>
                    <a:pt x="2130" y="3214"/>
                    <a:pt x="2192" y="2875"/>
                    <a:pt x="2223" y="2566"/>
                  </a:cubicBezTo>
                  <a:cubicBezTo>
                    <a:pt x="2300" y="2042"/>
                    <a:pt x="2300" y="1502"/>
                    <a:pt x="2207" y="977"/>
                  </a:cubicBezTo>
                  <a:cubicBezTo>
                    <a:pt x="2176" y="715"/>
                    <a:pt x="2022" y="67"/>
                    <a:pt x="1698" y="5"/>
                  </a:cubicBezTo>
                  <a:cubicBezTo>
                    <a:pt x="1686" y="2"/>
                    <a:pt x="1673" y="0"/>
                    <a:pt x="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2545300" y="1563450"/>
              <a:ext cx="37850" cy="50525"/>
            </a:xfrm>
            <a:custGeom>
              <a:avLst/>
              <a:gdLst/>
              <a:ahLst/>
              <a:cxnLst/>
              <a:rect l="l" t="t" r="r" b="b"/>
              <a:pathLst>
                <a:path w="1514" h="2021" extrusionOk="0">
                  <a:moveTo>
                    <a:pt x="402" y="1"/>
                  </a:moveTo>
                  <a:cubicBezTo>
                    <a:pt x="336" y="1"/>
                    <a:pt x="269" y="6"/>
                    <a:pt x="202" y="18"/>
                  </a:cubicBezTo>
                  <a:lnTo>
                    <a:pt x="1" y="111"/>
                  </a:lnTo>
                  <a:cubicBezTo>
                    <a:pt x="155" y="466"/>
                    <a:pt x="124" y="836"/>
                    <a:pt x="140" y="1191"/>
                  </a:cubicBezTo>
                  <a:cubicBezTo>
                    <a:pt x="124" y="1361"/>
                    <a:pt x="171" y="1515"/>
                    <a:pt x="232" y="1669"/>
                  </a:cubicBezTo>
                  <a:cubicBezTo>
                    <a:pt x="325" y="1839"/>
                    <a:pt x="479" y="1962"/>
                    <a:pt x="649" y="2009"/>
                  </a:cubicBezTo>
                  <a:cubicBezTo>
                    <a:pt x="691" y="2016"/>
                    <a:pt x="734" y="2020"/>
                    <a:pt x="776" y="2020"/>
                  </a:cubicBezTo>
                  <a:cubicBezTo>
                    <a:pt x="902" y="2020"/>
                    <a:pt x="1023" y="1986"/>
                    <a:pt x="1127" y="1916"/>
                  </a:cubicBezTo>
                  <a:cubicBezTo>
                    <a:pt x="1251" y="1824"/>
                    <a:pt x="1343" y="1700"/>
                    <a:pt x="1390" y="1561"/>
                  </a:cubicBezTo>
                  <a:cubicBezTo>
                    <a:pt x="1482" y="1345"/>
                    <a:pt x="1513" y="1098"/>
                    <a:pt x="1482" y="852"/>
                  </a:cubicBezTo>
                  <a:cubicBezTo>
                    <a:pt x="1467" y="713"/>
                    <a:pt x="1421" y="574"/>
                    <a:pt x="1343" y="450"/>
                  </a:cubicBezTo>
                  <a:cubicBezTo>
                    <a:pt x="1251" y="327"/>
                    <a:pt x="1112" y="219"/>
                    <a:pt x="973" y="142"/>
                  </a:cubicBezTo>
                  <a:cubicBezTo>
                    <a:pt x="789" y="50"/>
                    <a:pt x="597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27325" y="1540450"/>
              <a:ext cx="61225" cy="59350"/>
            </a:xfrm>
            <a:custGeom>
              <a:avLst/>
              <a:gdLst/>
              <a:ahLst/>
              <a:cxnLst/>
              <a:rect l="l" t="t" r="r" b="b"/>
              <a:pathLst>
                <a:path w="2449" h="2374" extrusionOk="0">
                  <a:moveTo>
                    <a:pt x="1317" y="1"/>
                  </a:moveTo>
                  <a:cubicBezTo>
                    <a:pt x="1163" y="1"/>
                    <a:pt x="1007" y="70"/>
                    <a:pt x="859" y="244"/>
                  </a:cubicBezTo>
                  <a:cubicBezTo>
                    <a:pt x="1" y="1271"/>
                    <a:pt x="1623" y="2373"/>
                    <a:pt x="2280" y="2373"/>
                  </a:cubicBezTo>
                  <a:cubicBezTo>
                    <a:pt x="2285" y="2373"/>
                    <a:pt x="2289" y="2373"/>
                    <a:pt x="2294" y="2373"/>
                  </a:cubicBezTo>
                  <a:lnTo>
                    <a:pt x="2448" y="985"/>
                  </a:lnTo>
                  <a:cubicBezTo>
                    <a:pt x="2448" y="985"/>
                    <a:pt x="1898" y="1"/>
                    <a:pt x="1317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49175" y="1547075"/>
              <a:ext cx="26250" cy="40375"/>
            </a:xfrm>
            <a:custGeom>
              <a:avLst/>
              <a:gdLst/>
              <a:ahLst/>
              <a:cxnLst/>
              <a:rect l="l" t="t" r="r" b="b"/>
              <a:pathLst>
                <a:path w="1050" h="1615" extrusionOk="0">
                  <a:moveTo>
                    <a:pt x="481" y="0"/>
                  </a:moveTo>
                  <a:cubicBezTo>
                    <a:pt x="321" y="0"/>
                    <a:pt x="165" y="97"/>
                    <a:pt x="93" y="241"/>
                  </a:cubicBezTo>
                  <a:cubicBezTo>
                    <a:pt x="16" y="396"/>
                    <a:pt x="0" y="565"/>
                    <a:pt x="31" y="720"/>
                  </a:cubicBezTo>
                  <a:cubicBezTo>
                    <a:pt x="93" y="1013"/>
                    <a:pt x="247" y="1275"/>
                    <a:pt x="463" y="1460"/>
                  </a:cubicBezTo>
                  <a:cubicBezTo>
                    <a:pt x="540" y="1537"/>
                    <a:pt x="617" y="1568"/>
                    <a:pt x="710" y="1599"/>
                  </a:cubicBezTo>
                  <a:cubicBezTo>
                    <a:pt x="741" y="1599"/>
                    <a:pt x="756" y="1615"/>
                    <a:pt x="787" y="1615"/>
                  </a:cubicBezTo>
                  <a:cubicBezTo>
                    <a:pt x="880" y="1599"/>
                    <a:pt x="972" y="1553"/>
                    <a:pt x="1050" y="1491"/>
                  </a:cubicBezTo>
                  <a:lnTo>
                    <a:pt x="1050" y="1476"/>
                  </a:lnTo>
                  <a:cubicBezTo>
                    <a:pt x="1050" y="1476"/>
                    <a:pt x="1050" y="1476"/>
                    <a:pt x="1050" y="1460"/>
                  </a:cubicBezTo>
                  <a:lnTo>
                    <a:pt x="1034" y="1460"/>
                  </a:lnTo>
                  <a:cubicBezTo>
                    <a:pt x="973" y="1533"/>
                    <a:pt x="883" y="1578"/>
                    <a:pt x="795" y="1578"/>
                  </a:cubicBezTo>
                  <a:cubicBezTo>
                    <a:pt x="771" y="1578"/>
                    <a:pt x="748" y="1575"/>
                    <a:pt x="725" y="1568"/>
                  </a:cubicBezTo>
                  <a:cubicBezTo>
                    <a:pt x="633" y="1553"/>
                    <a:pt x="556" y="1507"/>
                    <a:pt x="479" y="1445"/>
                  </a:cubicBezTo>
                  <a:cubicBezTo>
                    <a:pt x="263" y="1260"/>
                    <a:pt x="108" y="1013"/>
                    <a:pt x="62" y="720"/>
                  </a:cubicBezTo>
                  <a:cubicBezTo>
                    <a:pt x="31" y="565"/>
                    <a:pt x="47" y="396"/>
                    <a:pt x="108" y="257"/>
                  </a:cubicBezTo>
                  <a:cubicBezTo>
                    <a:pt x="182" y="110"/>
                    <a:pt x="332" y="22"/>
                    <a:pt x="491" y="22"/>
                  </a:cubicBezTo>
                  <a:cubicBezTo>
                    <a:pt x="533" y="22"/>
                    <a:pt x="576" y="28"/>
                    <a:pt x="617" y="41"/>
                  </a:cubicBezTo>
                  <a:cubicBezTo>
                    <a:pt x="741" y="87"/>
                    <a:pt x="849" y="164"/>
                    <a:pt x="926" y="272"/>
                  </a:cubicBezTo>
                  <a:cubicBezTo>
                    <a:pt x="926" y="280"/>
                    <a:pt x="926" y="284"/>
                    <a:pt x="928" y="284"/>
                  </a:cubicBezTo>
                  <a:cubicBezTo>
                    <a:pt x="930" y="284"/>
                    <a:pt x="934" y="280"/>
                    <a:pt x="942" y="272"/>
                  </a:cubicBezTo>
                  <a:cubicBezTo>
                    <a:pt x="942" y="272"/>
                    <a:pt x="942" y="272"/>
                    <a:pt x="942" y="257"/>
                  </a:cubicBezTo>
                  <a:cubicBezTo>
                    <a:pt x="864" y="149"/>
                    <a:pt x="756" y="56"/>
                    <a:pt x="617" y="25"/>
                  </a:cubicBezTo>
                  <a:cubicBezTo>
                    <a:pt x="573" y="8"/>
                    <a:pt x="527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67675" y="1549225"/>
              <a:ext cx="4675" cy="37850"/>
            </a:xfrm>
            <a:custGeom>
              <a:avLst/>
              <a:gdLst/>
              <a:ahLst/>
              <a:cxnLst/>
              <a:rect l="l" t="t" r="r" b="b"/>
              <a:pathLst>
                <a:path w="187" h="1514" extrusionOk="0">
                  <a:moveTo>
                    <a:pt x="1" y="1"/>
                  </a:moveTo>
                  <a:cubicBezTo>
                    <a:pt x="1" y="16"/>
                    <a:pt x="1" y="16"/>
                    <a:pt x="1" y="32"/>
                  </a:cubicBezTo>
                  <a:cubicBezTo>
                    <a:pt x="78" y="124"/>
                    <a:pt x="109" y="232"/>
                    <a:pt x="109" y="356"/>
                  </a:cubicBezTo>
                  <a:lnTo>
                    <a:pt x="109" y="387"/>
                  </a:lnTo>
                  <a:cubicBezTo>
                    <a:pt x="155" y="757"/>
                    <a:pt x="140" y="1127"/>
                    <a:pt x="78" y="1498"/>
                  </a:cubicBezTo>
                  <a:cubicBezTo>
                    <a:pt x="78" y="1498"/>
                    <a:pt x="78" y="1513"/>
                    <a:pt x="94" y="1513"/>
                  </a:cubicBezTo>
                  <a:cubicBezTo>
                    <a:pt x="94" y="1513"/>
                    <a:pt x="94" y="1498"/>
                    <a:pt x="94" y="1498"/>
                  </a:cubicBezTo>
                  <a:cubicBezTo>
                    <a:pt x="171" y="1127"/>
                    <a:pt x="186" y="757"/>
                    <a:pt x="140" y="387"/>
                  </a:cubicBezTo>
                  <a:lnTo>
                    <a:pt x="140" y="356"/>
                  </a:lnTo>
                  <a:cubicBezTo>
                    <a:pt x="140" y="232"/>
                    <a:pt x="94" y="109"/>
                    <a:pt x="32" y="16"/>
                  </a:cubicBezTo>
                  <a:cubicBezTo>
                    <a:pt x="16" y="1"/>
                    <a:pt x="1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573475" y="1540650"/>
              <a:ext cx="118450" cy="112850"/>
            </a:xfrm>
            <a:custGeom>
              <a:avLst/>
              <a:gdLst/>
              <a:ahLst/>
              <a:cxnLst/>
              <a:rect l="l" t="t" r="r" b="b"/>
              <a:pathLst>
                <a:path w="4738" h="4514" extrusionOk="0">
                  <a:moveTo>
                    <a:pt x="3877" y="1914"/>
                  </a:moveTo>
                  <a:cubicBezTo>
                    <a:pt x="4072" y="1914"/>
                    <a:pt x="4247" y="1964"/>
                    <a:pt x="4321" y="2165"/>
                  </a:cubicBezTo>
                  <a:cubicBezTo>
                    <a:pt x="4352" y="2273"/>
                    <a:pt x="4367" y="2381"/>
                    <a:pt x="4336" y="2489"/>
                  </a:cubicBezTo>
                  <a:cubicBezTo>
                    <a:pt x="4321" y="2612"/>
                    <a:pt x="4259" y="2720"/>
                    <a:pt x="4182" y="2813"/>
                  </a:cubicBezTo>
                  <a:cubicBezTo>
                    <a:pt x="4136" y="2874"/>
                    <a:pt x="4089" y="2905"/>
                    <a:pt x="4028" y="2936"/>
                  </a:cubicBezTo>
                  <a:cubicBezTo>
                    <a:pt x="3835" y="3048"/>
                    <a:pt x="3622" y="3102"/>
                    <a:pt x="3408" y="3102"/>
                  </a:cubicBezTo>
                  <a:cubicBezTo>
                    <a:pt x="3209" y="3102"/>
                    <a:pt x="3010" y="3056"/>
                    <a:pt x="2824" y="2967"/>
                  </a:cubicBezTo>
                  <a:cubicBezTo>
                    <a:pt x="2747" y="2936"/>
                    <a:pt x="2685" y="2890"/>
                    <a:pt x="2639" y="2828"/>
                  </a:cubicBezTo>
                  <a:cubicBezTo>
                    <a:pt x="2531" y="2658"/>
                    <a:pt x="2515" y="2458"/>
                    <a:pt x="2608" y="2288"/>
                  </a:cubicBezTo>
                  <a:cubicBezTo>
                    <a:pt x="2654" y="2165"/>
                    <a:pt x="2716" y="2072"/>
                    <a:pt x="2824" y="2010"/>
                  </a:cubicBezTo>
                  <a:cubicBezTo>
                    <a:pt x="2917" y="1969"/>
                    <a:pt x="3016" y="1949"/>
                    <a:pt x="3118" y="1949"/>
                  </a:cubicBezTo>
                  <a:cubicBezTo>
                    <a:pt x="3169" y="1949"/>
                    <a:pt x="3220" y="1954"/>
                    <a:pt x="3272" y="1964"/>
                  </a:cubicBezTo>
                  <a:cubicBezTo>
                    <a:pt x="3282" y="1965"/>
                    <a:pt x="3292" y="1965"/>
                    <a:pt x="3303" y="1965"/>
                  </a:cubicBezTo>
                  <a:cubicBezTo>
                    <a:pt x="3462" y="1965"/>
                    <a:pt x="3680" y="1914"/>
                    <a:pt x="3877" y="1914"/>
                  </a:cubicBezTo>
                  <a:close/>
                  <a:moveTo>
                    <a:pt x="82" y="0"/>
                  </a:moveTo>
                  <a:cubicBezTo>
                    <a:pt x="51" y="0"/>
                    <a:pt x="26" y="14"/>
                    <a:pt x="16" y="51"/>
                  </a:cubicBezTo>
                  <a:cubicBezTo>
                    <a:pt x="0" y="82"/>
                    <a:pt x="0" y="128"/>
                    <a:pt x="16" y="159"/>
                  </a:cubicBezTo>
                  <a:cubicBezTo>
                    <a:pt x="62" y="298"/>
                    <a:pt x="124" y="421"/>
                    <a:pt x="201" y="545"/>
                  </a:cubicBezTo>
                  <a:cubicBezTo>
                    <a:pt x="386" y="869"/>
                    <a:pt x="463" y="1223"/>
                    <a:pt x="463" y="1578"/>
                  </a:cubicBezTo>
                  <a:cubicBezTo>
                    <a:pt x="448" y="1933"/>
                    <a:pt x="386" y="2288"/>
                    <a:pt x="463" y="2643"/>
                  </a:cubicBezTo>
                  <a:cubicBezTo>
                    <a:pt x="494" y="2797"/>
                    <a:pt x="556" y="2936"/>
                    <a:pt x="633" y="3075"/>
                  </a:cubicBezTo>
                  <a:cubicBezTo>
                    <a:pt x="849" y="3415"/>
                    <a:pt x="1127" y="3723"/>
                    <a:pt x="1466" y="3939"/>
                  </a:cubicBezTo>
                  <a:lnTo>
                    <a:pt x="1466" y="3955"/>
                  </a:lnTo>
                  <a:cubicBezTo>
                    <a:pt x="1605" y="4047"/>
                    <a:pt x="1729" y="4124"/>
                    <a:pt x="1867" y="4201"/>
                  </a:cubicBezTo>
                  <a:cubicBezTo>
                    <a:pt x="2198" y="4384"/>
                    <a:pt x="2583" y="4513"/>
                    <a:pt x="2958" y="4513"/>
                  </a:cubicBezTo>
                  <a:cubicBezTo>
                    <a:pt x="3248" y="4513"/>
                    <a:pt x="3532" y="4436"/>
                    <a:pt x="3781" y="4248"/>
                  </a:cubicBezTo>
                  <a:cubicBezTo>
                    <a:pt x="4074" y="4016"/>
                    <a:pt x="4305" y="3708"/>
                    <a:pt x="4444" y="3368"/>
                  </a:cubicBezTo>
                  <a:cubicBezTo>
                    <a:pt x="4444" y="3353"/>
                    <a:pt x="4444" y="3353"/>
                    <a:pt x="4444" y="3353"/>
                  </a:cubicBezTo>
                  <a:cubicBezTo>
                    <a:pt x="4583" y="2982"/>
                    <a:pt x="4676" y="2612"/>
                    <a:pt x="4737" y="2226"/>
                  </a:cubicBezTo>
                  <a:cubicBezTo>
                    <a:pt x="4722" y="2211"/>
                    <a:pt x="4722" y="2196"/>
                    <a:pt x="4722" y="2180"/>
                  </a:cubicBezTo>
                  <a:cubicBezTo>
                    <a:pt x="4609" y="1739"/>
                    <a:pt x="4129" y="1591"/>
                    <a:pt x="3670" y="1591"/>
                  </a:cubicBezTo>
                  <a:cubicBezTo>
                    <a:pt x="3438" y="1591"/>
                    <a:pt x="3211" y="1629"/>
                    <a:pt x="3040" y="1686"/>
                  </a:cubicBezTo>
                  <a:cubicBezTo>
                    <a:pt x="2713" y="1792"/>
                    <a:pt x="2329" y="1940"/>
                    <a:pt x="1951" y="1940"/>
                  </a:cubicBezTo>
                  <a:cubicBezTo>
                    <a:pt x="1776" y="1940"/>
                    <a:pt x="1602" y="1908"/>
                    <a:pt x="1435" y="1825"/>
                  </a:cubicBezTo>
                  <a:cubicBezTo>
                    <a:pt x="1050" y="1625"/>
                    <a:pt x="926" y="1115"/>
                    <a:pt x="772" y="761"/>
                  </a:cubicBezTo>
                  <a:cubicBezTo>
                    <a:pt x="664" y="483"/>
                    <a:pt x="479" y="251"/>
                    <a:pt x="263" y="82"/>
                  </a:cubicBezTo>
                  <a:cubicBezTo>
                    <a:pt x="222" y="51"/>
                    <a:pt x="141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2642525" y="1593600"/>
              <a:ext cx="32050" cy="5425"/>
            </a:xfrm>
            <a:custGeom>
              <a:avLst/>
              <a:gdLst/>
              <a:ahLst/>
              <a:cxnLst/>
              <a:rect l="l" t="t" r="r" b="b"/>
              <a:pathLst>
                <a:path w="1282" h="217" extrusionOk="0">
                  <a:moveTo>
                    <a:pt x="16" y="0"/>
                  </a:moveTo>
                  <a:cubicBezTo>
                    <a:pt x="0" y="0"/>
                    <a:pt x="0" y="16"/>
                    <a:pt x="0" y="31"/>
                  </a:cubicBezTo>
                  <a:cubicBezTo>
                    <a:pt x="232" y="139"/>
                    <a:pt x="479" y="201"/>
                    <a:pt x="741" y="216"/>
                  </a:cubicBezTo>
                  <a:cubicBezTo>
                    <a:pt x="926" y="216"/>
                    <a:pt x="1111" y="170"/>
                    <a:pt x="1266" y="78"/>
                  </a:cubicBezTo>
                  <a:cubicBezTo>
                    <a:pt x="1281" y="78"/>
                    <a:pt x="1266" y="62"/>
                    <a:pt x="1250" y="62"/>
                  </a:cubicBezTo>
                  <a:cubicBezTo>
                    <a:pt x="1083" y="155"/>
                    <a:pt x="906" y="188"/>
                    <a:pt x="740" y="188"/>
                  </a:cubicBezTo>
                  <a:cubicBezTo>
                    <a:pt x="354" y="188"/>
                    <a:pt x="27" y="1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2652175" y="1602850"/>
              <a:ext cx="16600" cy="2825"/>
            </a:xfrm>
            <a:custGeom>
              <a:avLst/>
              <a:gdLst/>
              <a:ahLst/>
              <a:cxnLst/>
              <a:rect l="l" t="t" r="r" b="b"/>
              <a:pathLst>
                <a:path w="664" h="113" extrusionOk="0">
                  <a:moveTo>
                    <a:pt x="16" y="1"/>
                  </a:moveTo>
                  <a:cubicBezTo>
                    <a:pt x="16" y="1"/>
                    <a:pt x="0" y="16"/>
                    <a:pt x="16" y="16"/>
                  </a:cubicBezTo>
                  <a:cubicBezTo>
                    <a:pt x="124" y="78"/>
                    <a:pt x="262" y="109"/>
                    <a:pt x="401" y="109"/>
                  </a:cubicBezTo>
                  <a:cubicBezTo>
                    <a:pt x="418" y="111"/>
                    <a:pt x="434" y="113"/>
                    <a:pt x="449" y="113"/>
                  </a:cubicBezTo>
                  <a:cubicBezTo>
                    <a:pt x="522" y="113"/>
                    <a:pt x="587" y="85"/>
                    <a:pt x="664" y="47"/>
                  </a:cubicBezTo>
                  <a:lnTo>
                    <a:pt x="648" y="47"/>
                  </a:lnTo>
                  <a:cubicBezTo>
                    <a:pt x="565" y="79"/>
                    <a:pt x="476" y="95"/>
                    <a:pt x="386" y="95"/>
                  </a:cubicBezTo>
                  <a:cubicBezTo>
                    <a:pt x="260" y="95"/>
                    <a:pt x="133" y="64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2678000" y="1542975"/>
              <a:ext cx="10675" cy="8825"/>
            </a:xfrm>
            <a:custGeom>
              <a:avLst/>
              <a:gdLst/>
              <a:ahLst/>
              <a:cxnLst/>
              <a:rect l="l" t="t" r="r" b="b"/>
              <a:pathLst>
                <a:path w="427" h="353" extrusionOk="0">
                  <a:moveTo>
                    <a:pt x="205" y="1"/>
                  </a:moveTo>
                  <a:cubicBezTo>
                    <a:pt x="194" y="1"/>
                    <a:pt x="182" y="2"/>
                    <a:pt x="171" y="4"/>
                  </a:cubicBezTo>
                  <a:cubicBezTo>
                    <a:pt x="78" y="19"/>
                    <a:pt x="1" y="97"/>
                    <a:pt x="16" y="205"/>
                  </a:cubicBezTo>
                  <a:cubicBezTo>
                    <a:pt x="35" y="299"/>
                    <a:pt x="117" y="352"/>
                    <a:pt x="199" y="352"/>
                  </a:cubicBezTo>
                  <a:cubicBezTo>
                    <a:pt x="251" y="352"/>
                    <a:pt x="304" y="330"/>
                    <a:pt x="340" y="282"/>
                  </a:cubicBezTo>
                  <a:cubicBezTo>
                    <a:pt x="426" y="168"/>
                    <a:pt x="34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2627875" y="1542250"/>
              <a:ext cx="11375" cy="9250"/>
            </a:xfrm>
            <a:custGeom>
              <a:avLst/>
              <a:gdLst/>
              <a:ahLst/>
              <a:cxnLst/>
              <a:rect l="l" t="t" r="r" b="b"/>
              <a:pathLst>
                <a:path w="455" h="370" extrusionOk="0">
                  <a:moveTo>
                    <a:pt x="244" y="0"/>
                  </a:moveTo>
                  <a:cubicBezTo>
                    <a:pt x="235" y="0"/>
                    <a:pt x="225" y="1"/>
                    <a:pt x="216" y="2"/>
                  </a:cubicBezTo>
                  <a:cubicBezTo>
                    <a:pt x="62" y="18"/>
                    <a:pt x="0" y="234"/>
                    <a:pt x="139" y="326"/>
                  </a:cubicBezTo>
                  <a:cubicBezTo>
                    <a:pt x="177" y="356"/>
                    <a:pt x="220" y="370"/>
                    <a:pt x="260" y="370"/>
                  </a:cubicBezTo>
                  <a:cubicBezTo>
                    <a:pt x="364" y="370"/>
                    <a:pt x="454" y="279"/>
                    <a:pt x="432" y="157"/>
                  </a:cubicBezTo>
                  <a:cubicBezTo>
                    <a:pt x="418" y="72"/>
                    <a:pt x="339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2666825" y="1525325"/>
              <a:ext cx="8500" cy="60200"/>
            </a:xfrm>
            <a:custGeom>
              <a:avLst/>
              <a:gdLst/>
              <a:ahLst/>
              <a:cxnLst/>
              <a:rect l="l" t="t" r="r" b="b"/>
              <a:pathLst>
                <a:path w="340" h="2408" extrusionOk="0">
                  <a:moveTo>
                    <a:pt x="278" y="0"/>
                  </a:moveTo>
                  <a:cubicBezTo>
                    <a:pt x="278" y="0"/>
                    <a:pt x="263" y="0"/>
                    <a:pt x="263" y="16"/>
                  </a:cubicBezTo>
                  <a:cubicBezTo>
                    <a:pt x="16" y="571"/>
                    <a:pt x="0" y="1204"/>
                    <a:pt x="232" y="1775"/>
                  </a:cubicBezTo>
                  <a:lnTo>
                    <a:pt x="232" y="1806"/>
                  </a:lnTo>
                  <a:cubicBezTo>
                    <a:pt x="294" y="1914"/>
                    <a:pt x="309" y="2037"/>
                    <a:pt x="294" y="2160"/>
                  </a:cubicBezTo>
                  <a:cubicBezTo>
                    <a:pt x="232" y="2269"/>
                    <a:pt x="124" y="2346"/>
                    <a:pt x="16" y="2392"/>
                  </a:cubicBezTo>
                  <a:cubicBezTo>
                    <a:pt x="0" y="2392"/>
                    <a:pt x="0" y="2407"/>
                    <a:pt x="16" y="2407"/>
                  </a:cubicBezTo>
                  <a:cubicBezTo>
                    <a:pt x="139" y="2377"/>
                    <a:pt x="247" y="2284"/>
                    <a:pt x="309" y="2176"/>
                  </a:cubicBezTo>
                  <a:cubicBezTo>
                    <a:pt x="340" y="2037"/>
                    <a:pt x="324" y="1914"/>
                    <a:pt x="263" y="1790"/>
                  </a:cubicBezTo>
                  <a:lnTo>
                    <a:pt x="247" y="1775"/>
                  </a:lnTo>
                  <a:cubicBezTo>
                    <a:pt x="31" y="1204"/>
                    <a:pt x="47" y="571"/>
                    <a:pt x="294" y="16"/>
                  </a:cubicBezTo>
                  <a:cubicBezTo>
                    <a:pt x="294" y="16"/>
                    <a:pt x="294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607025" y="1514725"/>
              <a:ext cx="40925" cy="21400"/>
            </a:xfrm>
            <a:custGeom>
              <a:avLst/>
              <a:gdLst/>
              <a:ahLst/>
              <a:cxnLst/>
              <a:rect l="l" t="t" r="r" b="b"/>
              <a:pathLst>
                <a:path w="1637" h="856" extrusionOk="0">
                  <a:moveTo>
                    <a:pt x="1256" y="1"/>
                  </a:moveTo>
                  <a:cubicBezTo>
                    <a:pt x="1234" y="1"/>
                    <a:pt x="1211" y="3"/>
                    <a:pt x="1189" y="8"/>
                  </a:cubicBezTo>
                  <a:cubicBezTo>
                    <a:pt x="988" y="54"/>
                    <a:pt x="803" y="116"/>
                    <a:pt x="618" y="177"/>
                  </a:cubicBezTo>
                  <a:cubicBezTo>
                    <a:pt x="417" y="239"/>
                    <a:pt x="232" y="363"/>
                    <a:pt x="93" y="532"/>
                  </a:cubicBezTo>
                  <a:cubicBezTo>
                    <a:pt x="32" y="625"/>
                    <a:pt x="1" y="748"/>
                    <a:pt x="93" y="825"/>
                  </a:cubicBezTo>
                  <a:cubicBezTo>
                    <a:pt x="120" y="847"/>
                    <a:pt x="152" y="855"/>
                    <a:pt x="187" y="855"/>
                  </a:cubicBezTo>
                  <a:cubicBezTo>
                    <a:pt x="252" y="855"/>
                    <a:pt x="326" y="825"/>
                    <a:pt x="387" y="795"/>
                  </a:cubicBezTo>
                  <a:cubicBezTo>
                    <a:pt x="649" y="671"/>
                    <a:pt x="927" y="609"/>
                    <a:pt x="1204" y="594"/>
                  </a:cubicBezTo>
                  <a:cubicBezTo>
                    <a:pt x="1436" y="579"/>
                    <a:pt x="1636" y="486"/>
                    <a:pt x="1528" y="208"/>
                  </a:cubicBezTo>
                  <a:cubicBezTo>
                    <a:pt x="1502" y="76"/>
                    <a:pt x="138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678000" y="1515525"/>
              <a:ext cx="15850" cy="16375"/>
            </a:xfrm>
            <a:custGeom>
              <a:avLst/>
              <a:gdLst/>
              <a:ahLst/>
              <a:cxnLst/>
              <a:rect l="l" t="t" r="r" b="b"/>
              <a:pathLst>
                <a:path w="634" h="655" extrusionOk="0">
                  <a:moveTo>
                    <a:pt x="304" y="0"/>
                  </a:moveTo>
                  <a:cubicBezTo>
                    <a:pt x="281" y="0"/>
                    <a:pt x="257" y="2"/>
                    <a:pt x="232" y="7"/>
                  </a:cubicBezTo>
                  <a:cubicBezTo>
                    <a:pt x="140" y="7"/>
                    <a:pt x="78" y="68"/>
                    <a:pt x="32" y="130"/>
                  </a:cubicBezTo>
                  <a:cubicBezTo>
                    <a:pt x="16" y="192"/>
                    <a:pt x="1" y="253"/>
                    <a:pt x="16" y="300"/>
                  </a:cubicBezTo>
                  <a:cubicBezTo>
                    <a:pt x="1" y="423"/>
                    <a:pt x="78" y="531"/>
                    <a:pt x="186" y="547"/>
                  </a:cubicBezTo>
                  <a:cubicBezTo>
                    <a:pt x="325" y="608"/>
                    <a:pt x="479" y="639"/>
                    <a:pt x="634" y="655"/>
                  </a:cubicBezTo>
                  <a:cubicBezTo>
                    <a:pt x="603" y="454"/>
                    <a:pt x="556" y="238"/>
                    <a:pt x="495" y="37"/>
                  </a:cubicBezTo>
                  <a:cubicBezTo>
                    <a:pt x="427" y="15"/>
                    <a:pt x="367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2673775" y="2173775"/>
              <a:ext cx="25875" cy="30100"/>
            </a:xfrm>
            <a:custGeom>
              <a:avLst/>
              <a:gdLst/>
              <a:ahLst/>
              <a:cxnLst/>
              <a:rect l="l" t="t" r="r" b="b"/>
              <a:pathLst>
                <a:path w="1035" h="1204" extrusionOk="0">
                  <a:moveTo>
                    <a:pt x="77" y="0"/>
                  </a:moveTo>
                  <a:lnTo>
                    <a:pt x="0" y="1204"/>
                  </a:lnTo>
                  <a:cubicBezTo>
                    <a:pt x="0" y="1204"/>
                    <a:pt x="1003" y="1080"/>
                    <a:pt x="1034" y="602"/>
                  </a:cubicBezTo>
                  <a:cubicBezTo>
                    <a:pt x="1034" y="602"/>
                    <a:pt x="556" y="77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2673775" y="2173775"/>
              <a:ext cx="25875" cy="30100"/>
            </a:xfrm>
            <a:custGeom>
              <a:avLst/>
              <a:gdLst/>
              <a:ahLst/>
              <a:cxnLst/>
              <a:rect l="l" t="t" r="r" b="b"/>
              <a:pathLst>
                <a:path w="1035" h="1204" extrusionOk="0">
                  <a:moveTo>
                    <a:pt x="77" y="0"/>
                  </a:moveTo>
                  <a:lnTo>
                    <a:pt x="0" y="1204"/>
                  </a:lnTo>
                  <a:cubicBezTo>
                    <a:pt x="0" y="1204"/>
                    <a:pt x="1003" y="1080"/>
                    <a:pt x="1034" y="602"/>
                  </a:cubicBezTo>
                  <a:cubicBezTo>
                    <a:pt x="1034" y="602"/>
                    <a:pt x="556" y="77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2636725" y="1682325"/>
              <a:ext cx="63675" cy="506525"/>
            </a:xfrm>
            <a:custGeom>
              <a:avLst/>
              <a:gdLst/>
              <a:ahLst/>
              <a:cxnLst/>
              <a:rect l="l" t="t" r="r" b="b"/>
              <a:pathLst>
                <a:path w="2547" h="20261" extrusionOk="0">
                  <a:moveTo>
                    <a:pt x="1" y="0"/>
                  </a:moveTo>
                  <a:lnTo>
                    <a:pt x="63" y="1250"/>
                  </a:lnTo>
                  <a:lnTo>
                    <a:pt x="556" y="19242"/>
                  </a:lnTo>
                  <a:cubicBezTo>
                    <a:pt x="2300" y="19921"/>
                    <a:pt x="2516" y="20260"/>
                    <a:pt x="2516" y="20260"/>
                  </a:cubicBezTo>
                  <a:cubicBezTo>
                    <a:pt x="2516" y="20260"/>
                    <a:pt x="2547" y="19365"/>
                    <a:pt x="2485" y="18084"/>
                  </a:cubicBezTo>
                  <a:cubicBezTo>
                    <a:pt x="2423" y="16819"/>
                    <a:pt x="1451" y="8703"/>
                    <a:pt x="1451" y="6651"/>
                  </a:cubicBezTo>
                  <a:cubicBezTo>
                    <a:pt x="1436" y="5247"/>
                    <a:pt x="1312" y="3858"/>
                    <a:pt x="1096" y="2485"/>
                  </a:cubicBezTo>
                  <a:cubicBezTo>
                    <a:pt x="1035" y="2006"/>
                    <a:pt x="1297" y="1281"/>
                    <a:pt x="1297" y="12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642900" y="1713950"/>
              <a:ext cx="26650" cy="21250"/>
            </a:xfrm>
            <a:custGeom>
              <a:avLst/>
              <a:gdLst/>
              <a:ahLst/>
              <a:cxnLst/>
              <a:rect l="l" t="t" r="r" b="b"/>
              <a:pathLst>
                <a:path w="1066" h="850" extrusionOk="0">
                  <a:moveTo>
                    <a:pt x="1050" y="1"/>
                  </a:moveTo>
                  <a:cubicBezTo>
                    <a:pt x="417" y="1"/>
                    <a:pt x="16" y="834"/>
                    <a:pt x="1" y="834"/>
                  </a:cubicBezTo>
                  <a:cubicBezTo>
                    <a:pt x="1" y="849"/>
                    <a:pt x="1" y="849"/>
                    <a:pt x="16" y="849"/>
                  </a:cubicBezTo>
                  <a:lnTo>
                    <a:pt x="32" y="849"/>
                  </a:lnTo>
                  <a:cubicBezTo>
                    <a:pt x="32" y="834"/>
                    <a:pt x="433" y="16"/>
                    <a:pt x="1050" y="16"/>
                  </a:cubicBezTo>
                  <a:lnTo>
                    <a:pt x="1065" y="16"/>
                  </a:lnTo>
                  <a:cubicBezTo>
                    <a:pt x="1065" y="1"/>
                    <a:pt x="1065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2649850" y="1725225"/>
              <a:ext cx="13925" cy="13450"/>
            </a:xfrm>
            <a:custGeom>
              <a:avLst/>
              <a:gdLst/>
              <a:ahLst/>
              <a:cxnLst/>
              <a:rect l="l" t="t" r="r" b="b"/>
              <a:pathLst>
                <a:path w="557" h="538" extrusionOk="0">
                  <a:moveTo>
                    <a:pt x="14" y="1"/>
                  </a:moveTo>
                  <a:cubicBezTo>
                    <a:pt x="12" y="1"/>
                    <a:pt x="8" y="5"/>
                    <a:pt x="1" y="13"/>
                  </a:cubicBezTo>
                  <a:cubicBezTo>
                    <a:pt x="1" y="13"/>
                    <a:pt x="1" y="28"/>
                    <a:pt x="1" y="28"/>
                  </a:cubicBezTo>
                  <a:lnTo>
                    <a:pt x="525" y="522"/>
                  </a:lnTo>
                  <a:cubicBezTo>
                    <a:pt x="525" y="522"/>
                    <a:pt x="541" y="537"/>
                    <a:pt x="541" y="537"/>
                  </a:cubicBezTo>
                  <a:cubicBezTo>
                    <a:pt x="541" y="537"/>
                    <a:pt x="541" y="522"/>
                    <a:pt x="541" y="522"/>
                  </a:cubicBezTo>
                  <a:cubicBezTo>
                    <a:pt x="556" y="522"/>
                    <a:pt x="556" y="506"/>
                    <a:pt x="541" y="506"/>
                  </a:cubicBezTo>
                  <a:lnTo>
                    <a:pt x="16" y="13"/>
                  </a:lnTo>
                  <a:cubicBezTo>
                    <a:pt x="16" y="5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2647925" y="1726675"/>
              <a:ext cx="15075" cy="438250"/>
            </a:xfrm>
            <a:custGeom>
              <a:avLst/>
              <a:gdLst/>
              <a:ahLst/>
              <a:cxnLst/>
              <a:rect l="l" t="t" r="r" b="b"/>
              <a:pathLst>
                <a:path w="603" h="17530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571" y="5833"/>
                    <a:pt x="432" y="11774"/>
                    <a:pt x="278" y="17514"/>
                  </a:cubicBezTo>
                  <a:cubicBezTo>
                    <a:pt x="278" y="17529"/>
                    <a:pt x="278" y="17529"/>
                    <a:pt x="294" y="17529"/>
                  </a:cubicBezTo>
                  <a:cubicBezTo>
                    <a:pt x="294" y="17529"/>
                    <a:pt x="309" y="17529"/>
                    <a:pt x="309" y="17514"/>
                  </a:cubicBezTo>
                  <a:cubicBezTo>
                    <a:pt x="448" y="11774"/>
                    <a:pt x="602" y="5833"/>
                    <a:pt x="31" y="16"/>
                  </a:cubicBezTo>
                  <a:cubicBezTo>
                    <a:pt x="31" y="1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600850" y="1713575"/>
              <a:ext cx="50175" cy="426275"/>
            </a:xfrm>
            <a:custGeom>
              <a:avLst/>
              <a:gdLst/>
              <a:ahLst/>
              <a:cxnLst/>
              <a:rect l="l" t="t" r="r" b="b"/>
              <a:pathLst>
                <a:path w="2007" h="17051" extrusionOk="0">
                  <a:moveTo>
                    <a:pt x="1498" y="0"/>
                  </a:moveTo>
                  <a:lnTo>
                    <a:pt x="402" y="170"/>
                  </a:lnTo>
                  <a:lnTo>
                    <a:pt x="1" y="16865"/>
                  </a:lnTo>
                  <a:lnTo>
                    <a:pt x="1976" y="17050"/>
                  </a:lnTo>
                  <a:cubicBezTo>
                    <a:pt x="1976" y="17050"/>
                    <a:pt x="2007" y="6666"/>
                    <a:pt x="1976" y="4058"/>
                  </a:cubicBezTo>
                  <a:cubicBezTo>
                    <a:pt x="1945" y="1451"/>
                    <a:pt x="1498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2425725" y="1640275"/>
              <a:ext cx="216050" cy="534675"/>
            </a:xfrm>
            <a:custGeom>
              <a:avLst/>
              <a:gdLst/>
              <a:ahLst/>
              <a:cxnLst/>
              <a:rect l="l" t="t" r="r" b="b"/>
              <a:pathLst>
                <a:path w="8642" h="21387" extrusionOk="0">
                  <a:moveTo>
                    <a:pt x="5447" y="0"/>
                  </a:moveTo>
                  <a:cubicBezTo>
                    <a:pt x="5447" y="0"/>
                    <a:pt x="2855" y="1590"/>
                    <a:pt x="2068" y="2809"/>
                  </a:cubicBezTo>
                  <a:cubicBezTo>
                    <a:pt x="1281" y="4012"/>
                    <a:pt x="572" y="17128"/>
                    <a:pt x="1" y="19442"/>
                  </a:cubicBezTo>
                  <a:lnTo>
                    <a:pt x="6805" y="21387"/>
                  </a:lnTo>
                  <a:cubicBezTo>
                    <a:pt x="6805" y="21387"/>
                    <a:pt x="7561" y="17436"/>
                    <a:pt x="7885" y="13270"/>
                  </a:cubicBezTo>
                  <a:cubicBezTo>
                    <a:pt x="8225" y="9120"/>
                    <a:pt x="8642" y="6419"/>
                    <a:pt x="8348" y="5540"/>
                  </a:cubicBezTo>
                  <a:cubicBezTo>
                    <a:pt x="8040" y="4660"/>
                    <a:pt x="7793" y="4197"/>
                    <a:pt x="7793" y="3889"/>
                  </a:cubicBezTo>
                  <a:cubicBezTo>
                    <a:pt x="7793" y="3596"/>
                    <a:pt x="7978" y="3225"/>
                    <a:pt x="7762" y="2963"/>
                  </a:cubicBezTo>
                  <a:cubicBezTo>
                    <a:pt x="7561" y="2685"/>
                    <a:pt x="6281" y="1852"/>
                    <a:pt x="5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2394100" y="1685650"/>
              <a:ext cx="171300" cy="342325"/>
            </a:xfrm>
            <a:custGeom>
              <a:avLst/>
              <a:gdLst/>
              <a:ahLst/>
              <a:cxnLst/>
              <a:rect l="l" t="t" r="r" b="b"/>
              <a:pathLst>
                <a:path w="6852" h="13693" extrusionOk="0">
                  <a:moveTo>
                    <a:pt x="4260" y="1"/>
                  </a:moveTo>
                  <a:cubicBezTo>
                    <a:pt x="4115" y="1"/>
                    <a:pt x="3969" y="18"/>
                    <a:pt x="3827" y="52"/>
                  </a:cubicBezTo>
                  <a:cubicBezTo>
                    <a:pt x="2639" y="392"/>
                    <a:pt x="1651" y="2629"/>
                    <a:pt x="849" y="6718"/>
                  </a:cubicBezTo>
                  <a:cubicBezTo>
                    <a:pt x="263" y="9743"/>
                    <a:pt x="0" y="12705"/>
                    <a:pt x="0" y="12736"/>
                  </a:cubicBezTo>
                  <a:lnTo>
                    <a:pt x="201" y="12751"/>
                  </a:lnTo>
                  <a:cubicBezTo>
                    <a:pt x="201" y="12721"/>
                    <a:pt x="463" y="9773"/>
                    <a:pt x="1050" y="6765"/>
                  </a:cubicBezTo>
                  <a:cubicBezTo>
                    <a:pt x="1821" y="2814"/>
                    <a:pt x="2793" y="562"/>
                    <a:pt x="3873" y="253"/>
                  </a:cubicBezTo>
                  <a:cubicBezTo>
                    <a:pt x="4002" y="223"/>
                    <a:pt x="4135" y="208"/>
                    <a:pt x="4267" y="208"/>
                  </a:cubicBezTo>
                  <a:cubicBezTo>
                    <a:pt x="4545" y="208"/>
                    <a:pt x="4821" y="276"/>
                    <a:pt x="5061" y="423"/>
                  </a:cubicBezTo>
                  <a:cubicBezTo>
                    <a:pt x="5602" y="731"/>
                    <a:pt x="5987" y="1349"/>
                    <a:pt x="6219" y="2290"/>
                  </a:cubicBezTo>
                  <a:cubicBezTo>
                    <a:pt x="6851" y="4913"/>
                    <a:pt x="5401" y="13569"/>
                    <a:pt x="5385" y="13662"/>
                  </a:cubicBezTo>
                  <a:lnTo>
                    <a:pt x="5586" y="13693"/>
                  </a:lnTo>
                  <a:cubicBezTo>
                    <a:pt x="5586" y="13677"/>
                    <a:pt x="5956" y="11471"/>
                    <a:pt x="6250" y="8987"/>
                  </a:cubicBezTo>
                  <a:cubicBezTo>
                    <a:pt x="6635" y="5623"/>
                    <a:pt x="6682" y="3355"/>
                    <a:pt x="6419" y="2244"/>
                  </a:cubicBezTo>
                  <a:cubicBezTo>
                    <a:pt x="6172" y="1241"/>
                    <a:pt x="5756" y="577"/>
                    <a:pt x="5154" y="238"/>
                  </a:cubicBezTo>
                  <a:cubicBezTo>
                    <a:pt x="4881" y="80"/>
                    <a:pt x="4571" y="1"/>
                    <a:pt x="4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50425" y="1983925"/>
              <a:ext cx="20450" cy="148600"/>
            </a:xfrm>
            <a:custGeom>
              <a:avLst/>
              <a:gdLst/>
              <a:ahLst/>
              <a:cxnLst/>
              <a:rect l="l" t="t" r="r" b="b"/>
              <a:pathLst>
                <a:path w="818" h="5944" extrusionOk="0">
                  <a:moveTo>
                    <a:pt x="799" y="0"/>
                  </a:moveTo>
                  <a:cubicBezTo>
                    <a:pt x="793" y="0"/>
                    <a:pt x="787" y="5"/>
                    <a:pt x="787" y="18"/>
                  </a:cubicBezTo>
                  <a:lnTo>
                    <a:pt x="0" y="5928"/>
                  </a:lnTo>
                  <a:cubicBezTo>
                    <a:pt x="0" y="5943"/>
                    <a:pt x="0" y="5943"/>
                    <a:pt x="16" y="5943"/>
                  </a:cubicBezTo>
                  <a:cubicBezTo>
                    <a:pt x="16" y="5943"/>
                    <a:pt x="31" y="5943"/>
                    <a:pt x="31" y="5928"/>
                  </a:cubicBezTo>
                  <a:lnTo>
                    <a:pt x="818" y="18"/>
                  </a:lnTo>
                  <a:cubicBezTo>
                    <a:pt x="818" y="9"/>
                    <a:pt x="808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2525650" y="1663425"/>
              <a:ext cx="93375" cy="77950"/>
            </a:xfrm>
            <a:custGeom>
              <a:avLst/>
              <a:gdLst/>
              <a:ahLst/>
              <a:cxnLst/>
              <a:rect l="l" t="t" r="r" b="b"/>
              <a:pathLst>
                <a:path w="3735" h="3118" extrusionOk="0">
                  <a:moveTo>
                    <a:pt x="31" y="0"/>
                  </a:moveTo>
                  <a:cubicBezTo>
                    <a:pt x="31" y="0"/>
                    <a:pt x="0" y="0"/>
                    <a:pt x="15" y="16"/>
                  </a:cubicBezTo>
                  <a:cubicBezTo>
                    <a:pt x="31" y="47"/>
                    <a:pt x="1420" y="2407"/>
                    <a:pt x="2099" y="3117"/>
                  </a:cubicBezTo>
                  <a:lnTo>
                    <a:pt x="2114" y="3117"/>
                  </a:lnTo>
                  <a:cubicBezTo>
                    <a:pt x="2114" y="3102"/>
                    <a:pt x="2669" y="2022"/>
                    <a:pt x="3719" y="2006"/>
                  </a:cubicBezTo>
                  <a:cubicBezTo>
                    <a:pt x="3734" y="2006"/>
                    <a:pt x="3734" y="1975"/>
                    <a:pt x="3719" y="1975"/>
                  </a:cubicBezTo>
                  <a:cubicBezTo>
                    <a:pt x="2731" y="1991"/>
                    <a:pt x="2176" y="2947"/>
                    <a:pt x="2099" y="3086"/>
                  </a:cubicBezTo>
                  <a:cubicBezTo>
                    <a:pt x="1420" y="2361"/>
                    <a:pt x="46" y="31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2585425" y="1713025"/>
              <a:ext cx="43225" cy="458850"/>
            </a:xfrm>
            <a:custGeom>
              <a:avLst/>
              <a:gdLst/>
              <a:ahLst/>
              <a:cxnLst/>
              <a:rect l="l" t="t" r="r" b="b"/>
              <a:pathLst>
                <a:path w="1729" h="18354" extrusionOk="0">
                  <a:moveTo>
                    <a:pt x="1114" y="0"/>
                  </a:moveTo>
                  <a:cubicBezTo>
                    <a:pt x="1104" y="0"/>
                    <a:pt x="1096" y="11"/>
                    <a:pt x="1096" y="22"/>
                  </a:cubicBezTo>
                  <a:cubicBezTo>
                    <a:pt x="1143" y="223"/>
                    <a:pt x="1143" y="423"/>
                    <a:pt x="1096" y="624"/>
                  </a:cubicBezTo>
                  <a:cubicBezTo>
                    <a:pt x="1065" y="763"/>
                    <a:pt x="1050" y="917"/>
                    <a:pt x="1050" y="1071"/>
                  </a:cubicBezTo>
                  <a:cubicBezTo>
                    <a:pt x="1081" y="1257"/>
                    <a:pt x="1127" y="1442"/>
                    <a:pt x="1204" y="1611"/>
                  </a:cubicBezTo>
                  <a:cubicBezTo>
                    <a:pt x="1220" y="1642"/>
                    <a:pt x="1235" y="1689"/>
                    <a:pt x="1251" y="1719"/>
                  </a:cubicBezTo>
                  <a:cubicBezTo>
                    <a:pt x="1713" y="2908"/>
                    <a:pt x="1652" y="4219"/>
                    <a:pt x="1544" y="5577"/>
                  </a:cubicBezTo>
                  <a:cubicBezTo>
                    <a:pt x="1189" y="9851"/>
                    <a:pt x="587" y="14172"/>
                    <a:pt x="1" y="18338"/>
                  </a:cubicBezTo>
                  <a:cubicBezTo>
                    <a:pt x="1" y="18353"/>
                    <a:pt x="1" y="18353"/>
                    <a:pt x="16" y="18353"/>
                  </a:cubicBezTo>
                  <a:lnTo>
                    <a:pt x="32" y="18353"/>
                  </a:lnTo>
                  <a:cubicBezTo>
                    <a:pt x="618" y="14172"/>
                    <a:pt x="1220" y="9851"/>
                    <a:pt x="1559" y="5577"/>
                  </a:cubicBezTo>
                  <a:cubicBezTo>
                    <a:pt x="1667" y="4219"/>
                    <a:pt x="1729" y="2908"/>
                    <a:pt x="1281" y="1704"/>
                  </a:cubicBezTo>
                  <a:cubicBezTo>
                    <a:pt x="1266" y="1673"/>
                    <a:pt x="1251" y="1642"/>
                    <a:pt x="1235" y="1596"/>
                  </a:cubicBezTo>
                  <a:cubicBezTo>
                    <a:pt x="1158" y="1426"/>
                    <a:pt x="1112" y="1257"/>
                    <a:pt x="1081" y="1056"/>
                  </a:cubicBezTo>
                  <a:cubicBezTo>
                    <a:pt x="1081" y="917"/>
                    <a:pt x="1081" y="763"/>
                    <a:pt x="1112" y="624"/>
                  </a:cubicBezTo>
                  <a:cubicBezTo>
                    <a:pt x="1158" y="423"/>
                    <a:pt x="1158" y="207"/>
                    <a:pt x="1127" y="7"/>
                  </a:cubicBezTo>
                  <a:cubicBezTo>
                    <a:pt x="1123" y="2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2352825" y="1978075"/>
              <a:ext cx="214850" cy="301900"/>
            </a:xfrm>
            <a:custGeom>
              <a:avLst/>
              <a:gdLst/>
              <a:ahLst/>
              <a:cxnLst/>
              <a:rect l="l" t="t" r="r" b="b"/>
              <a:pathLst>
                <a:path w="8594" h="12076" extrusionOk="0">
                  <a:moveTo>
                    <a:pt x="1242" y="1"/>
                  </a:moveTo>
                  <a:cubicBezTo>
                    <a:pt x="1082" y="1"/>
                    <a:pt x="926" y="107"/>
                    <a:pt x="895" y="283"/>
                  </a:cubicBezTo>
                  <a:cubicBezTo>
                    <a:pt x="880" y="468"/>
                    <a:pt x="849" y="700"/>
                    <a:pt x="803" y="946"/>
                  </a:cubicBezTo>
                  <a:cubicBezTo>
                    <a:pt x="803" y="962"/>
                    <a:pt x="803" y="977"/>
                    <a:pt x="803" y="993"/>
                  </a:cubicBezTo>
                  <a:cubicBezTo>
                    <a:pt x="695" y="1749"/>
                    <a:pt x="556" y="2783"/>
                    <a:pt x="417" y="3863"/>
                  </a:cubicBezTo>
                  <a:cubicBezTo>
                    <a:pt x="417" y="3878"/>
                    <a:pt x="417" y="3894"/>
                    <a:pt x="417" y="3909"/>
                  </a:cubicBezTo>
                  <a:cubicBezTo>
                    <a:pt x="324" y="4665"/>
                    <a:pt x="232" y="5452"/>
                    <a:pt x="170" y="6224"/>
                  </a:cubicBezTo>
                  <a:cubicBezTo>
                    <a:pt x="170" y="6239"/>
                    <a:pt x="170" y="6254"/>
                    <a:pt x="170" y="6270"/>
                  </a:cubicBezTo>
                  <a:cubicBezTo>
                    <a:pt x="139" y="6625"/>
                    <a:pt x="108" y="6964"/>
                    <a:pt x="78" y="7304"/>
                  </a:cubicBezTo>
                  <a:cubicBezTo>
                    <a:pt x="78" y="7319"/>
                    <a:pt x="78" y="7335"/>
                    <a:pt x="78" y="7350"/>
                  </a:cubicBezTo>
                  <a:cubicBezTo>
                    <a:pt x="31" y="7967"/>
                    <a:pt x="0" y="8553"/>
                    <a:pt x="0" y="9047"/>
                  </a:cubicBezTo>
                  <a:lnTo>
                    <a:pt x="0" y="9094"/>
                  </a:lnTo>
                  <a:cubicBezTo>
                    <a:pt x="0" y="9418"/>
                    <a:pt x="16" y="9742"/>
                    <a:pt x="62" y="10050"/>
                  </a:cubicBezTo>
                  <a:cubicBezTo>
                    <a:pt x="62" y="10081"/>
                    <a:pt x="62" y="10097"/>
                    <a:pt x="62" y="10127"/>
                  </a:cubicBezTo>
                  <a:cubicBezTo>
                    <a:pt x="78" y="10235"/>
                    <a:pt x="108" y="10359"/>
                    <a:pt x="155" y="10482"/>
                  </a:cubicBezTo>
                  <a:cubicBezTo>
                    <a:pt x="532" y="11433"/>
                    <a:pt x="2624" y="12075"/>
                    <a:pt x="4474" y="12075"/>
                  </a:cubicBezTo>
                  <a:cubicBezTo>
                    <a:pt x="4967" y="12075"/>
                    <a:pt x="5442" y="12030"/>
                    <a:pt x="5864" y="11933"/>
                  </a:cubicBezTo>
                  <a:cubicBezTo>
                    <a:pt x="5956" y="11917"/>
                    <a:pt x="6034" y="11902"/>
                    <a:pt x="6111" y="11871"/>
                  </a:cubicBezTo>
                  <a:cubicBezTo>
                    <a:pt x="6527" y="11778"/>
                    <a:pt x="6898" y="11562"/>
                    <a:pt x="7191" y="11269"/>
                  </a:cubicBezTo>
                  <a:cubicBezTo>
                    <a:pt x="7438" y="10930"/>
                    <a:pt x="7623" y="10544"/>
                    <a:pt x="7715" y="10127"/>
                  </a:cubicBezTo>
                  <a:cubicBezTo>
                    <a:pt x="7715" y="10112"/>
                    <a:pt x="7715" y="10097"/>
                    <a:pt x="7731" y="10081"/>
                  </a:cubicBezTo>
                  <a:cubicBezTo>
                    <a:pt x="7931" y="9310"/>
                    <a:pt x="8070" y="8538"/>
                    <a:pt x="8163" y="7751"/>
                  </a:cubicBezTo>
                  <a:cubicBezTo>
                    <a:pt x="8163" y="7736"/>
                    <a:pt x="8163" y="7705"/>
                    <a:pt x="8163" y="7689"/>
                  </a:cubicBezTo>
                  <a:cubicBezTo>
                    <a:pt x="8240" y="7180"/>
                    <a:pt x="8286" y="6640"/>
                    <a:pt x="8333" y="6100"/>
                  </a:cubicBezTo>
                  <a:cubicBezTo>
                    <a:pt x="8333" y="6085"/>
                    <a:pt x="8348" y="6069"/>
                    <a:pt x="8348" y="6038"/>
                  </a:cubicBezTo>
                  <a:cubicBezTo>
                    <a:pt x="8410" y="5205"/>
                    <a:pt x="8471" y="4372"/>
                    <a:pt x="8502" y="3631"/>
                  </a:cubicBezTo>
                  <a:cubicBezTo>
                    <a:pt x="8502" y="3616"/>
                    <a:pt x="8502" y="3600"/>
                    <a:pt x="8502" y="3585"/>
                  </a:cubicBezTo>
                  <a:cubicBezTo>
                    <a:pt x="8518" y="3400"/>
                    <a:pt x="8518" y="3230"/>
                    <a:pt x="8533" y="3060"/>
                  </a:cubicBezTo>
                  <a:cubicBezTo>
                    <a:pt x="8533" y="3045"/>
                    <a:pt x="8533" y="3030"/>
                    <a:pt x="8533" y="3014"/>
                  </a:cubicBezTo>
                  <a:cubicBezTo>
                    <a:pt x="8564" y="2320"/>
                    <a:pt x="8579" y="1749"/>
                    <a:pt x="8579" y="1378"/>
                  </a:cubicBezTo>
                  <a:cubicBezTo>
                    <a:pt x="8594" y="1194"/>
                    <a:pt x="8438" y="1035"/>
                    <a:pt x="8245" y="1035"/>
                  </a:cubicBezTo>
                  <a:cubicBezTo>
                    <a:pt x="8228" y="1035"/>
                    <a:pt x="8211" y="1037"/>
                    <a:pt x="8194" y="1039"/>
                  </a:cubicBezTo>
                  <a:cubicBezTo>
                    <a:pt x="6959" y="1224"/>
                    <a:pt x="5710" y="1317"/>
                    <a:pt x="4460" y="1317"/>
                  </a:cubicBezTo>
                  <a:cubicBezTo>
                    <a:pt x="3349" y="1270"/>
                    <a:pt x="2284" y="838"/>
                    <a:pt x="1466" y="82"/>
                  </a:cubicBezTo>
                  <a:cubicBezTo>
                    <a:pt x="1400" y="26"/>
                    <a:pt x="1321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2372875" y="2001350"/>
              <a:ext cx="193300" cy="54025"/>
            </a:xfrm>
            <a:custGeom>
              <a:avLst/>
              <a:gdLst/>
              <a:ahLst/>
              <a:cxnLst/>
              <a:rect l="l" t="t" r="r" b="b"/>
              <a:pathLst>
                <a:path w="7732" h="2161" extrusionOk="0">
                  <a:moveTo>
                    <a:pt x="1" y="0"/>
                  </a:moveTo>
                  <a:cubicBezTo>
                    <a:pt x="1" y="31"/>
                    <a:pt x="1" y="46"/>
                    <a:pt x="1" y="62"/>
                  </a:cubicBezTo>
                  <a:cubicBezTo>
                    <a:pt x="1158" y="833"/>
                    <a:pt x="2423" y="1404"/>
                    <a:pt x="3781" y="1759"/>
                  </a:cubicBezTo>
                  <a:cubicBezTo>
                    <a:pt x="4784" y="2021"/>
                    <a:pt x="5833" y="2160"/>
                    <a:pt x="6867" y="2160"/>
                  </a:cubicBezTo>
                  <a:cubicBezTo>
                    <a:pt x="7160" y="2160"/>
                    <a:pt x="7438" y="2145"/>
                    <a:pt x="7731" y="2129"/>
                  </a:cubicBezTo>
                  <a:cubicBezTo>
                    <a:pt x="7731" y="2114"/>
                    <a:pt x="7731" y="2099"/>
                    <a:pt x="7731" y="2083"/>
                  </a:cubicBezTo>
                  <a:cubicBezTo>
                    <a:pt x="7452" y="2102"/>
                    <a:pt x="7173" y="2111"/>
                    <a:pt x="6895" y="2111"/>
                  </a:cubicBezTo>
                  <a:cubicBezTo>
                    <a:pt x="4449" y="2111"/>
                    <a:pt x="2051" y="138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63225" y="2067700"/>
              <a:ext cx="202175" cy="23550"/>
            </a:xfrm>
            <a:custGeom>
              <a:avLst/>
              <a:gdLst/>
              <a:ahLst/>
              <a:cxnLst/>
              <a:rect l="l" t="t" r="r" b="b"/>
              <a:pathLst>
                <a:path w="8087" h="942" extrusionOk="0">
                  <a:moveTo>
                    <a:pt x="8086" y="0"/>
                  </a:moveTo>
                  <a:cubicBezTo>
                    <a:pt x="7253" y="447"/>
                    <a:pt x="6327" y="725"/>
                    <a:pt x="5371" y="833"/>
                  </a:cubicBezTo>
                  <a:cubicBezTo>
                    <a:pt x="4964" y="872"/>
                    <a:pt x="4557" y="891"/>
                    <a:pt x="4150" y="891"/>
                  </a:cubicBezTo>
                  <a:cubicBezTo>
                    <a:pt x="3415" y="891"/>
                    <a:pt x="2680" y="829"/>
                    <a:pt x="1945" y="710"/>
                  </a:cubicBezTo>
                  <a:cubicBezTo>
                    <a:pt x="1282" y="617"/>
                    <a:pt x="634" y="478"/>
                    <a:pt x="1" y="278"/>
                  </a:cubicBezTo>
                  <a:cubicBezTo>
                    <a:pt x="1" y="293"/>
                    <a:pt x="1" y="309"/>
                    <a:pt x="1" y="324"/>
                  </a:cubicBezTo>
                  <a:cubicBezTo>
                    <a:pt x="634" y="525"/>
                    <a:pt x="1282" y="663"/>
                    <a:pt x="1945" y="756"/>
                  </a:cubicBezTo>
                  <a:cubicBezTo>
                    <a:pt x="2701" y="864"/>
                    <a:pt x="3473" y="926"/>
                    <a:pt x="4244" y="941"/>
                  </a:cubicBezTo>
                  <a:cubicBezTo>
                    <a:pt x="4615" y="941"/>
                    <a:pt x="5000" y="910"/>
                    <a:pt x="5386" y="880"/>
                  </a:cubicBezTo>
                  <a:cubicBezTo>
                    <a:pt x="6327" y="772"/>
                    <a:pt x="7253" y="494"/>
                    <a:pt x="8086" y="46"/>
                  </a:cubicBezTo>
                  <a:cubicBezTo>
                    <a:pt x="8086" y="31"/>
                    <a:pt x="8086" y="15"/>
                    <a:pt x="8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357075" y="2129025"/>
              <a:ext cx="204475" cy="24750"/>
            </a:xfrm>
            <a:custGeom>
              <a:avLst/>
              <a:gdLst/>
              <a:ahLst/>
              <a:cxnLst/>
              <a:rect l="l" t="t" r="r" b="b"/>
              <a:pathLst>
                <a:path w="8179" h="990" extrusionOk="0">
                  <a:moveTo>
                    <a:pt x="8178" y="0"/>
                  </a:moveTo>
                  <a:cubicBezTo>
                    <a:pt x="7715" y="278"/>
                    <a:pt x="7221" y="479"/>
                    <a:pt x="6712" y="633"/>
                  </a:cubicBezTo>
                  <a:cubicBezTo>
                    <a:pt x="5962" y="843"/>
                    <a:pt x="5141" y="942"/>
                    <a:pt x="4180" y="942"/>
                  </a:cubicBezTo>
                  <a:cubicBezTo>
                    <a:pt x="3798" y="942"/>
                    <a:pt x="3393" y="926"/>
                    <a:pt x="2963" y="895"/>
                  </a:cubicBezTo>
                  <a:cubicBezTo>
                    <a:pt x="2160" y="834"/>
                    <a:pt x="1373" y="695"/>
                    <a:pt x="602" y="432"/>
                  </a:cubicBezTo>
                  <a:cubicBezTo>
                    <a:pt x="401" y="371"/>
                    <a:pt x="201" y="278"/>
                    <a:pt x="0" y="186"/>
                  </a:cubicBezTo>
                  <a:cubicBezTo>
                    <a:pt x="0" y="201"/>
                    <a:pt x="0" y="216"/>
                    <a:pt x="0" y="232"/>
                  </a:cubicBezTo>
                  <a:cubicBezTo>
                    <a:pt x="185" y="324"/>
                    <a:pt x="386" y="417"/>
                    <a:pt x="586" y="479"/>
                  </a:cubicBezTo>
                  <a:cubicBezTo>
                    <a:pt x="1358" y="726"/>
                    <a:pt x="2160" y="880"/>
                    <a:pt x="2963" y="926"/>
                  </a:cubicBezTo>
                  <a:cubicBezTo>
                    <a:pt x="3410" y="972"/>
                    <a:pt x="3827" y="988"/>
                    <a:pt x="4228" y="988"/>
                  </a:cubicBezTo>
                  <a:cubicBezTo>
                    <a:pt x="4280" y="989"/>
                    <a:pt x="4332" y="989"/>
                    <a:pt x="4384" y="989"/>
                  </a:cubicBezTo>
                  <a:cubicBezTo>
                    <a:pt x="5167" y="989"/>
                    <a:pt x="5961" y="881"/>
                    <a:pt x="6728" y="664"/>
                  </a:cubicBezTo>
                  <a:cubicBezTo>
                    <a:pt x="7237" y="525"/>
                    <a:pt x="7715" y="324"/>
                    <a:pt x="8163" y="62"/>
                  </a:cubicBezTo>
                  <a:cubicBezTo>
                    <a:pt x="8163" y="47"/>
                    <a:pt x="8178" y="31"/>
                    <a:pt x="8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354750" y="2160650"/>
              <a:ext cx="202150" cy="29375"/>
            </a:xfrm>
            <a:custGeom>
              <a:avLst/>
              <a:gdLst/>
              <a:ahLst/>
              <a:cxnLst/>
              <a:rect l="l" t="t" r="r" b="b"/>
              <a:pathLst>
                <a:path w="8086" h="1175" extrusionOk="0">
                  <a:moveTo>
                    <a:pt x="1" y="1"/>
                  </a:moveTo>
                  <a:cubicBezTo>
                    <a:pt x="1" y="16"/>
                    <a:pt x="1" y="32"/>
                    <a:pt x="1" y="47"/>
                  </a:cubicBezTo>
                  <a:cubicBezTo>
                    <a:pt x="1189" y="772"/>
                    <a:pt x="2763" y="1158"/>
                    <a:pt x="4691" y="1158"/>
                  </a:cubicBezTo>
                  <a:cubicBezTo>
                    <a:pt x="4722" y="1158"/>
                    <a:pt x="4753" y="1173"/>
                    <a:pt x="4784" y="1173"/>
                  </a:cubicBezTo>
                  <a:cubicBezTo>
                    <a:pt x="4838" y="1174"/>
                    <a:pt x="4892" y="1175"/>
                    <a:pt x="4946" y="1175"/>
                  </a:cubicBezTo>
                  <a:cubicBezTo>
                    <a:pt x="5648" y="1175"/>
                    <a:pt x="6348" y="1082"/>
                    <a:pt x="7021" y="896"/>
                  </a:cubicBezTo>
                  <a:cubicBezTo>
                    <a:pt x="7392" y="772"/>
                    <a:pt x="7746" y="633"/>
                    <a:pt x="8086" y="448"/>
                  </a:cubicBezTo>
                  <a:cubicBezTo>
                    <a:pt x="8086" y="433"/>
                    <a:pt x="8086" y="402"/>
                    <a:pt x="8086" y="386"/>
                  </a:cubicBezTo>
                  <a:cubicBezTo>
                    <a:pt x="7746" y="572"/>
                    <a:pt x="7376" y="726"/>
                    <a:pt x="7006" y="849"/>
                  </a:cubicBezTo>
                  <a:cubicBezTo>
                    <a:pt x="6304" y="1036"/>
                    <a:pt x="5575" y="1129"/>
                    <a:pt x="4857" y="1129"/>
                  </a:cubicBezTo>
                  <a:cubicBezTo>
                    <a:pt x="4802" y="1129"/>
                    <a:pt x="4746" y="1128"/>
                    <a:pt x="4691" y="1127"/>
                  </a:cubicBezTo>
                  <a:cubicBezTo>
                    <a:pt x="2747" y="1112"/>
                    <a:pt x="1189" y="7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352825" y="2204250"/>
              <a:ext cx="193275" cy="37425"/>
            </a:xfrm>
            <a:custGeom>
              <a:avLst/>
              <a:gdLst/>
              <a:ahLst/>
              <a:cxnLst/>
              <a:rect l="l" t="t" r="r" b="b"/>
              <a:pathLst>
                <a:path w="7731" h="1497" extrusionOk="0">
                  <a:moveTo>
                    <a:pt x="0" y="0"/>
                  </a:moveTo>
                  <a:lnTo>
                    <a:pt x="0" y="47"/>
                  </a:lnTo>
                  <a:cubicBezTo>
                    <a:pt x="371" y="232"/>
                    <a:pt x="756" y="401"/>
                    <a:pt x="1142" y="540"/>
                  </a:cubicBezTo>
                  <a:cubicBezTo>
                    <a:pt x="2006" y="926"/>
                    <a:pt x="2917" y="1204"/>
                    <a:pt x="3858" y="1389"/>
                  </a:cubicBezTo>
                  <a:cubicBezTo>
                    <a:pt x="4290" y="1466"/>
                    <a:pt x="4722" y="1497"/>
                    <a:pt x="5154" y="1497"/>
                  </a:cubicBezTo>
                  <a:cubicBezTo>
                    <a:pt x="6018" y="1497"/>
                    <a:pt x="6882" y="1358"/>
                    <a:pt x="7715" y="1080"/>
                  </a:cubicBezTo>
                  <a:cubicBezTo>
                    <a:pt x="7715" y="1065"/>
                    <a:pt x="7715" y="1050"/>
                    <a:pt x="7731" y="1034"/>
                  </a:cubicBezTo>
                  <a:lnTo>
                    <a:pt x="7731" y="1034"/>
                  </a:lnTo>
                  <a:cubicBezTo>
                    <a:pt x="6901" y="1311"/>
                    <a:pt x="6037" y="1451"/>
                    <a:pt x="5171" y="1451"/>
                  </a:cubicBezTo>
                  <a:cubicBezTo>
                    <a:pt x="4732" y="1451"/>
                    <a:pt x="4293" y="1415"/>
                    <a:pt x="3858" y="1343"/>
                  </a:cubicBezTo>
                  <a:cubicBezTo>
                    <a:pt x="2932" y="1158"/>
                    <a:pt x="2022" y="880"/>
                    <a:pt x="1158" y="509"/>
                  </a:cubicBezTo>
                  <a:cubicBezTo>
                    <a:pt x="772" y="355"/>
                    <a:pt x="386" y="1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354375" y="2229325"/>
              <a:ext cx="151225" cy="47475"/>
            </a:xfrm>
            <a:custGeom>
              <a:avLst/>
              <a:gdLst/>
              <a:ahLst/>
              <a:cxnLst/>
              <a:rect l="l" t="t" r="r" b="b"/>
              <a:pathLst>
                <a:path w="6049" h="1899" extrusionOk="0">
                  <a:moveTo>
                    <a:pt x="0" y="0"/>
                  </a:moveTo>
                  <a:cubicBezTo>
                    <a:pt x="0" y="31"/>
                    <a:pt x="0" y="47"/>
                    <a:pt x="0" y="77"/>
                  </a:cubicBezTo>
                  <a:cubicBezTo>
                    <a:pt x="1080" y="911"/>
                    <a:pt x="2330" y="1482"/>
                    <a:pt x="3672" y="1744"/>
                  </a:cubicBezTo>
                  <a:cubicBezTo>
                    <a:pt x="4197" y="1852"/>
                    <a:pt x="4737" y="1898"/>
                    <a:pt x="5277" y="1898"/>
                  </a:cubicBezTo>
                  <a:cubicBezTo>
                    <a:pt x="5462" y="1898"/>
                    <a:pt x="5632" y="1898"/>
                    <a:pt x="5802" y="1883"/>
                  </a:cubicBezTo>
                  <a:cubicBezTo>
                    <a:pt x="5894" y="1867"/>
                    <a:pt x="5972" y="1852"/>
                    <a:pt x="6049" y="1821"/>
                  </a:cubicBezTo>
                  <a:lnTo>
                    <a:pt x="6049" y="1821"/>
                  </a:lnTo>
                  <a:cubicBezTo>
                    <a:pt x="5789" y="1845"/>
                    <a:pt x="5530" y="1857"/>
                    <a:pt x="5271" y="1857"/>
                  </a:cubicBezTo>
                  <a:cubicBezTo>
                    <a:pt x="3361" y="1857"/>
                    <a:pt x="1495" y="12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2628625" y="1642600"/>
              <a:ext cx="353775" cy="435525"/>
            </a:xfrm>
            <a:custGeom>
              <a:avLst/>
              <a:gdLst/>
              <a:ahLst/>
              <a:cxnLst/>
              <a:rect l="l" t="t" r="r" b="b"/>
              <a:pathLst>
                <a:path w="14151" h="17421" extrusionOk="0">
                  <a:moveTo>
                    <a:pt x="5926" y="0"/>
                  </a:moveTo>
                  <a:lnTo>
                    <a:pt x="1" y="15183"/>
                  </a:lnTo>
                  <a:lnTo>
                    <a:pt x="8071" y="17421"/>
                  </a:lnTo>
                  <a:lnTo>
                    <a:pt x="14150" y="351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2639425" y="1656100"/>
              <a:ext cx="331775" cy="408525"/>
            </a:xfrm>
            <a:custGeom>
              <a:avLst/>
              <a:gdLst/>
              <a:ahLst/>
              <a:cxnLst/>
              <a:rect l="l" t="t" r="r" b="b"/>
              <a:pathLst>
                <a:path w="13271" h="16341" extrusionOk="0">
                  <a:moveTo>
                    <a:pt x="5556" y="0"/>
                  </a:moveTo>
                  <a:lnTo>
                    <a:pt x="1" y="14242"/>
                  </a:lnTo>
                  <a:lnTo>
                    <a:pt x="7577" y="16341"/>
                  </a:lnTo>
                  <a:lnTo>
                    <a:pt x="13271" y="3302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662575" y="1672675"/>
              <a:ext cx="305150" cy="397350"/>
            </a:xfrm>
            <a:custGeom>
              <a:avLst/>
              <a:gdLst/>
              <a:ahLst/>
              <a:cxnLst/>
              <a:rect l="l" t="t" r="r" b="b"/>
              <a:pathLst>
                <a:path w="12206" h="15894" extrusionOk="0">
                  <a:moveTo>
                    <a:pt x="5818" y="7237"/>
                  </a:moveTo>
                  <a:cubicBezTo>
                    <a:pt x="6636" y="7638"/>
                    <a:pt x="7469" y="8055"/>
                    <a:pt x="8271" y="8487"/>
                  </a:cubicBezTo>
                  <a:lnTo>
                    <a:pt x="6821" y="11002"/>
                  </a:lnTo>
                  <a:cubicBezTo>
                    <a:pt x="6605" y="11033"/>
                    <a:pt x="6373" y="11079"/>
                    <a:pt x="6157" y="11141"/>
                  </a:cubicBezTo>
                  <a:cubicBezTo>
                    <a:pt x="5509" y="11311"/>
                    <a:pt x="4892" y="11542"/>
                    <a:pt x="4290" y="11835"/>
                  </a:cubicBezTo>
                  <a:lnTo>
                    <a:pt x="4275" y="11835"/>
                  </a:lnTo>
                  <a:cubicBezTo>
                    <a:pt x="4244" y="11450"/>
                    <a:pt x="4259" y="11049"/>
                    <a:pt x="4290" y="10647"/>
                  </a:cubicBezTo>
                  <a:cubicBezTo>
                    <a:pt x="4321" y="10092"/>
                    <a:pt x="4445" y="9536"/>
                    <a:pt x="4661" y="9012"/>
                  </a:cubicBezTo>
                  <a:cubicBezTo>
                    <a:pt x="4861" y="8595"/>
                    <a:pt x="5108" y="8194"/>
                    <a:pt x="5401" y="7839"/>
                  </a:cubicBezTo>
                  <a:lnTo>
                    <a:pt x="5509" y="7669"/>
                  </a:lnTo>
                  <a:cubicBezTo>
                    <a:pt x="5617" y="7530"/>
                    <a:pt x="5710" y="7376"/>
                    <a:pt x="5818" y="7237"/>
                  </a:cubicBezTo>
                  <a:close/>
                  <a:moveTo>
                    <a:pt x="6960" y="1"/>
                  </a:moveTo>
                  <a:cubicBezTo>
                    <a:pt x="6574" y="880"/>
                    <a:pt x="6173" y="1760"/>
                    <a:pt x="5756" y="2624"/>
                  </a:cubicBezTo>
                  <a:cubicBezTo>
                    <a:pt x="5016" y="2331"/>
                    <a:pt x="4306" y="1960"/>
                    <a:pt x="3627" y="1544"/>
                  </a:cubicBezTo>
                  <a:lnTo>
                    <a:pt x="3519" y="1713"/>
                  </a:lnTo>
                  <a:cubicBezTo>
                    <a:pt x="4213" y="2145"/>
                    <a:pt x="4923" y="2500"/>
                    <a:pt x="5679" y="2809"/>
                  </a:cubicBezTo>
                  <a:cubicBezTo>
                    <a:pt x="5139" y="3935"/>
                    <a:pt x="4568" y="5046"/>
                    <a:pt x="3982" y="6142"/>
                  </a:cubicBezTo>
                  <a:cubicBezTo>
                    <a:pt x="3380" y="5864"/>
                    <a:pt x="2763" y="5586"/>
                    <a:pt x="2161" y="5324"/>
                  </a:cubicBezTo>
                  <a:lnTo>
                    <a:pt x="2084" y="5509"/>
                  </a:lnTo>
                  <a:cubicBezTo>
                    <a:pt x="3272" y="6034"/>
                    <a:pt x="4445" y="6574"/>
                    <a:pt x="5633" y="7145"/>
                  </a:cubicBezTo>
                  <a:cubicBezTo>
                    <a:pt x="5540" y="7284"/>
                    <a:pt x="5448" y="7422"/>
                    <a:pt x="5355" y="7546"/>
                  </a:cubicBezTo>
                  <a:lnTo>
                    <a:pt x="5232" y="7716"/>
                  </a:lnTo>
                  <a:cubicBezTo>
                    <a:pt x="4938" y="8101"/>
                    <a:pt x="4691" y="8503"/>
                    <a:pt x="4475" y="8935"/>
                  </a:cubicBezTo>
                  <a:cubicBezTo>
                    <a:pt x="4398" y="9120"/>
                    <a:pt x="4321" y="9305"/>
                    <a:pt x="4275" y="9490"/>
                  </a:cubicBezTo>
                  <a:cubicBezTo>
                    <a:pt x="3195" y="9027"/>
                    <a:pt x="2068" y="8657"/>
                    <a:pt x="911" y="8395"/>
                  </a:cubicBezTo>
                  <a:lnTo>
                    <a:pt x="865" y="8595"/>
                  </a:lnTo>
                  <a:cubicBezTo>
                    <a:pt x="1467" y="8734"/>
                    <a:pt x="2053" y="8888"/>
                    <a:pt x="2639" y="9089"/>
                  </a:cubicBezTo>
                  <a:cubicBezTo>
                    <a:pt x="2500" y="9706"/>
                    <a:pt x="2300" y="10308"/>
                    <a:pt x="2068" y="10894"/>
                  </a:cubicBezTo>
                  <a:lnTo>
                    <a:pt x="2038" y="10879"/>
                  </a:lnTo>
                  <a:cubicBezTo>
                    <a:pt x="2022" y="10987"/>
                    <a:pt x="1976" y="11079"/>
                    <a:pt x="1945" y="11172"/>
                  </a:cubicBezTo>
                  <a:cubicBezTo>
                    <a:pt x="1945" y="11218"/>
                    <a:pt x="1914" y="11249"/>
                    <a:pt x="1868" y="11280"/>
                  </a:cubicBezTo>
                  <a:cubicBezTo>
                    <a:pt x="1821" y="11280"/>
                    <a:pt x="1791" y="11280"/>
                    <a:pt x="1744" y="11265"/>
                  </a:cubicBezTo>
                  <a:cubicBezTo>
                    <a:pt x="1173" y="11157"/>
                    <a:pt x="618" y="10987"/>
                    <a:pt x="93" y="10724"/>
                  </a:cubicBezTo>
                  <a:lnTo>
                    <a:pt x="1" y="10910"/>
                  </a:lnTo>
                  <a:cubicBezTo>
                    <a:pt x="541" y="11172"/>
                    <a:pt x="1112" y="11357"/>
                    <a:pt x="1713" y="11465"/>
                  </a:cubicBezTo>
                  <a:cubicBezTo>
                    <a:pt x="1760" y="11481"/>
                    <a:pt x="1806" y="11481"/>
                    <a:pt x="1852" y="11481"/>
                  </a:cubicBezTo>
                  <a:cubicBezTo>
                    <a:pt x="1544" y="12468"/>
                    <a:pt x="1220" y="13440"/>
                    <a:pt x="849" y="14397"/>
                  </a:cubicBezTo>
                  <a:lnTo>
                    <a:pt x="1035" y="14459"/>
                  </a:lnTo>
                  <a:cubicBezTo>
                    <a:pt x="1436" y="13409"/>
                    <a:pt x="1806" y="12329"/>
                    <a:pt x="2146" y="11249"/>
                  </a:cubicBezTo>
                  <a:cubicBezTo>
                    <a:pt x="2146" y="11234"/>
                    <a:pt x="2161" y="11218"/>
                    <a:pt x="2161" y="11203"/>
                  </a:cubicBezTo>
                  <a:cubicBezTo>
                    <a:pt x="2439" y="10539"/>
                    <a:pt x="2670" y="9860"/>
                    <a:pt x="2840" y="9151"/>
                  </a:cubicBezTo>
                  <a:cubicBezTo>
                    <a:pt x="3303" y="9320"/>
                    <a:pt x="3766" y="9490"/>
                    <a:pt x="4229" y="9691"/>
                  </a:cubicBezTo>
                  <a:cubicBezTo>
                    <a:pt x="4151" y="9999"/>
                    <a:pt x="4105" y="10323"/>
                    <a:pt x="4090" y="10632"/>
                  </a:cubicBezTo>
                  <a:cubicBezTo>
                    <a:pt x="4043" y="11079"/>
                    <a:pt x="4043" y="11511"/>
                    <a:pt x="4074" y="11943"/>
                  </a:cubicBezTo>
                  <a:cubicBezTo>
                    <a:pt x="3025" y="12514"/>
                    <a:pt x="2207" y="13394"/>
                    <a:pt x="1713" y="14474"/>
                  </a:cubicBezTo>
                  <a:lnTo>
                    <a:pt x="1883" y="14551"/>
                  </a:lnTo>
                  <a:cubicBezTo>
                    <a:pt x="2362" y="13548"/>
                    <a:pt x="3133" y="12715"/>
                    <a:pt x="4090" y="12159"/>
                  </a:cubicBezTo>
                  <a:cubicBezTo>
                    <a:pt x="4136" y="12715"/>
                    <a:pt x="4275" y="13255"/>
                    <a:pt x="4491" y="13764"/>
                  </a:cubicBezTo>
                  <a:cubicBezTo>
                    <a:pt x="4938" y="14829"/>
                    <a:pt x="5802" y="15631"/>
                    <a:pt x="6775" y="15894"/>
                  </a:cubicBezTo>
                  <a:lnTo>
                    <a:pt x="6821" y="15708"/>
                  </a:lnTo>
                  <a:cubicBezTo>
                    <a:pt x="5910" y="15446"/>
                    <a:pt x="5108" y="14690"/>
                    <a:pt x="4676" y="13687"/>
                  </a:cubicBezTo>
                  <a:cubicBezTo>
                    <a:pt x="4460" y="13162"/>
                    <a:pt x="4321" y="12622"/>
                    <a:pt x="4290" y="12067"/>
                  </a:cubicBezTo>
                  <a:cubicBezTo>
                    <a:pt x="4290" y="12051"/>
                    <a:pt x="4306" y="12051"/>
                    <a:pt x="4321" y="12036"/>
                  </a:cubicBezTo>
                  <a:cubicBezTo>
                    <a:pt x="4923" y="11743"/>
                    <a:pt x="5556" y="11511"/>
                    <a:pt x="6219" y="11342"/>
                  </a:cubicBezTo>
                  <a:cubicBezTo>
                    <a:pt x="6451" y="11265"/>
                    <a:pt x="6697" y="11203"/>
                    <a:pt x="6944" y="11187"/>
                  </a:cubicBezTo>
                  <a:cubicBezTo>
                    <a:pt x="7191" y="11187"/>
                    <a:pt x="7438" y="11234"/>
                    <a:pt x="7669" y="11326"/>
                  </a:cubicBezTo>
                  <a:cubicBezTo>
                    <a:pt x="7978" y="11419"/>
                    <a:pt x="8271" y="11558"/>
                    <a:pt x="8549" y="11743"/>
                  </a:cubicBezTo>
                  <a:lnTo>
                    <a:pt x="8657" y="11558"/>
                  </a:lnTo>
                  <a:cubicBezTo>
                    <a:pt x="8364" y="11388"/>
                    <a:pt x="8055" y="11234"/>
                    <a:pt x="7731" y="11126"/>
                  </a:cubicBezTo>
                  <a:cubicBezTo>
                    <a:pt x="7515" y="11049"/>
                    <a:pt x="7284" y="11002"/>
                    <a:pt x="7068" y="10987"/>
                  </a:cubicBezTo>
                  <a:lnTo>
                    <a:pt x="8456" y="8580"/>
                  </a:lnTo>
                  <a:cubicBezTo>
                    <a:pt x="8858" y="8780"/>
                    <a:pt x="9274" y="8996"/>
                    <a:pt x="9675" y="9212"/>
                  </a:cubicBezTo>
                  <a:lnTo>
                    <a:pt x="9768" y="9043"/>
                  </a:lnTo>
                  <a:cubicBezTo>
                    <a:pt x="8503" y="8364"/>
                    <a:pt x="7222" y="7700"/>
                    <a:pt x="5926" y="7068"/>
                  </a:cubicBezTo>
                  <a:cubicBezTo>
                    <a:pt x="6589" y="6080"/>
                    <a:pt x="7176" y="5031"/>
                    <a:pt x="7685" y="3951"/>
                  </a:cubicBezTo>
                  <a:cubicBezTo>
                    <a:pt x="8395" y="4321"/>
                    <a:pt x="9166" y="4552"/>
                    <a:pt x="9984" y="4583"/>
                  </a:cubicBezTo>
                  <a:cubicBezTo>
                    <a:pt x="10080" y="4590"/>
                    <a:pt x="10176" y="4593"/>
                    <a:pt x="10272" y="4593"/>
                  </a:cubicBezTo>
                  <a:cubicBezTo>
                    <a:pt x="10407" y="4593"/>
                    <a:pt x="10543" y="4586"/>
                    <a:pt x="10678" y="4568"/>
                  </a:cubicBezTo>
                  <a:cubicBezTo>
                    <a:pt x="10864" y="4552"/>
                    <a:pt x="11033" y="4506"/>
                    <a:pt x="11203" y="4460"/>
                  </a:cubicBezTo>
                  <a:cubicBezTo>
                    <a:pt x="11604" y="4336"/>
                    <a:pt x="11959" y="4074"/>
                    <a:pt x="12206" y="3719"/>
                  </a:cubicBezTo>
                  <a:lnTo>
                    <a:pt x="12036" y="3611"/>
                  </a:lnTo>
                  <a:cubicBezTo>
                    <a:pt x="11820" y="3920"/>
                    <a:pt x="11496" y="4151"/>
                    <a:pt x="11141" y="4259"/>
                  </a:cubicBezTo>
                  <a:cubicBezTo>
                    <a:pt x="10858" y="4354"/>
                    <a:pt x="10557" y="4394"/>
                    <a:pt x="10259" y="4394"/>
                  </a:cubicBezTo>
                  <a:cubicBezTo>
                    <a:pt x="10167" y="4394"/>
                    <a:pt x="10075" y="4390"/>
                    <a:pt x="9984" y="4383"/>
                  </a:cubicBezTo>
                  <a:cubicBezTo>
                    <a:pt x="9213" y="4352"/>
                    <a:pt x="8456" y="4136"/>
                    <a:pt x="7762" y="3766"/>
                  </a:cubicBezTo>
                  <a:cubicBezTo>
                    <a:pt x="7932" y="3395"/>
                    <a:pt x="8086" y="3025"/>
                    <a:pt x="8240" y="2655"/>
                  </a:cubicBezTo>
                  <a:cubicBezTo>
                    <a:pt x="8503" y="2022"/>
                    <a:pt x="8688" y="1358"/>
                    <a:pt x="8734" y="680"/>
                  </a:cubicBezTo>
                  <a:lnTo>
                    <a:pt x="8534" y="664"/>
                  </a:lnTo>
                  <a:cubicBezTo>
                    <a:pt x="8487" y="1328"/>
                    <a:pt x="8318" y="1976"/>
                    <a:pt x="8055" y="2577"/>
                  </a:cubicBezTo>
                  <a:cubicBezTo>
                    <a:pt x="7438" y="4120"/>
                    <a:pt x="6667" y="5602"/>
                    <a:pt x="5741" y="6975"/>
                  </a:cubicBezTo>
                  <a:cubicBezTo>
                    <a:pt x="5216" y="6728"/>
                    <a:pt x="4691" y="6481"/>
                    <a:pt x="4167" y="6234"/>
                  </a:cubicBezTo>
                  <a:cubicBezTo>
                    <a:pt x="5247" y="4228"/>
                    <a:pt x="6234" y="2161"/>
                    <a:pt x="7145" y="78"/>
                  </a:cubicBezTo>
                  <a:lnTo>
                    <a:pt x="69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2430350" y="1887150"/>
              <a:ext cx="210650" cy="97275"/>
            </a:xfrm>
            <a:custGeom>
              <a:avLst/>
              <a:gdLst/>
              <a:ahLst/>
              <a:cxnLst/>
              <a:rect l="l" t="t" r="r" b="b"/>
              <a:pathLst>
                <a:path w="8426" h="3891" extrusionOk="0">
                  <a:moveTo>
                    <a:pt x="8426" y="1"/>
                  </a:moveTo>
                  <a:lnTo>
                    <a:pt x="4182" y="633"/>
                  </a:lnTo>
                  <a:lnTo>
                    <a:pt x="1" y="2392"/>
                  </a:lnTo>
                  <a:cubicBezTo>
                    <a:pt x="171" y="3179"/>
                    <a:pt x="803" y="3781"/>
                    <a:pt x="1606" y="3889"/>
                  </a:cubicBezTo>
                  <a:cubicBezTo>
                    <a:pt x="1640" y="3890"/>
                    <a:pt x="1675" y="3890"/>
                    <a:pt x="1710" y="3890"/>
                  </a:cubicBezTo>
                  <a:cubicBezTo>
                    <a:pt x="4113" y="3890"/>
                    <a:pt x="8055" y="1837"/>
                    <a:pt x="8055" y="1837"/>
                  </a:cubicBezTo>
                  <a:lnTo>
                    <a:pt x="8426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2416475" y="1690800"/>
              <a:ext cx="141975" cy="282050"/>
            </a:xfrm>
            <a:custGeom>
              <a:avLst/>
              <a:gdLst/>
              <a:ahLst/>
              <a:cxnLst/>
              <a:rect l="l" t="t" r="r" b="b"/>
              <a:pathLst>
                <a:path w="5679" h="11282" extrusionOk="0">
                  <a:moveTo>
                    <a:pt x="3164" y="1"/>
                  </a:moveTo>
                  <a:cubicBezTo>
                    <a:pt x="3164" y="1"/>
                    <a:pt x="2037" y="232"/>
                    <a:pt x="1188" y="2516"/>
                  </a:cubicBezTo>
                  <a:cubicBezTo>
                    <a:pt x="340" y="4784"/>
                    <a:pt x="0" y="9043"/>
                    <a:pt x="155" y="9830"/>
                  </a:cubicBezTo>
                  <a:cubicBezTo>
                    <a:pt x="309" y="10617"/>
                    <a:pt x="618" y="11218"/>
                    <a:pt x="849" y="11280"/>
                  </a:cubicBezTo>
                  <a:cubicBezTo>
                    <a:pt x="853" y="11281"/>
                    <a:pt x="858" y="11282"/>
                    <a:pt x="862" y="11282"/>
                  </a:cubicBezTo>
                  <a:cubicBezTo>
                    <a:pt x="1143" y="11282"/>
                    <a:pt x="2521" y="9543"/>
                    <a:pt x="3765" y="9043"/>
                  </a:cubicBezTo>
                  <a:cubicBezTo>
                    <a:pt x="5046" y="8518"/>
                    <a:pt x="5015" y="8194"/>
                    <a:pt x="5015" y="8194"/>
                  </a:cubicBezTo>
                  <a:cubicBezTo>
                    <a:pt x="5015" y="8194"/>
                    <a:pt x="5524" y="4969"/>
                    <a:pt x="5401" y="3673"/>
                  </a:cubicBezTo>
                  <a:cubicBezTo>
                    <a:pt x="5293" y="2362"/>
                    <a:pt x="5679" y="603"/>
                    <a:pt x="3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2502575" y="1693775"/>
              <a:ext cx="44700" cy="195725"/>
            </a:xfrm>
            <a:custGeom>
              <a:avLst/>
              <a:gdLst/>
              <a:ahLst/>
              <a:cxnLst/>
              <a:rect l="l" t="t" r="r" b="b"/>
              <a:pathLst>
                <a:path w="1788" h="7829" extrusionOk="0">
                  <a:moveTo>
                    <a:pt x="19" y="1"/>
                  </a:moveTo>
                  <a:cubicBezTo>
                    <a:pt x="8" y="1"/>
                    <a:pt x="0" y="21"/>
                    <a:pt x="13" y="21"/>
                  </a:cubicBezTo>
                  <a:cubicBezTo>
                    <a:pt x="28" y="21"/>
                    <a:pt x="1309" y="360"/>
                    <a:pt x="1525" y="2397"/>
                  </a:cubicBezTo>
                  <a:cubicBezTo>
                    <a:pt x="1756" y="4449"/>
                    <a:pt x="1154" y="7782"/>
                    <a:pt x="1139" y="7813"/>
                  </a:cubicBezTo>
                  <a:cubicBezTo>
                    <a:pt x="1139" y="7828"/>
                    <a:pt x="1154" y="7828"/>
                    <a:pt x="1154" y="7828"/>
                  </a:cubicBezTo>
                  <a:lnTo>
                    <a:pt x="1170" y="7828"/>
                  </a:lnTo>
                  <a:cubicBezTo>
                    <a:pt x="1170" y="7782"/>
                    <a:pt x="1787" y="4449"/>
                    <a:pt x="1556" y="2397"/>
                  </a:cubicBezTo>
                  <a:cubicBezTo>
                    <a:pt x="1494" y="1811"/>
                    <a:pt x="1293" y="977"/>
                    <a:pt x="707" y="422"/>
                  </a:cubicBezTo>
                  <a:cubicBezTo>
                    <a:pt x="522" y="221"/>
                    <a:pt x="275" y="82"/>
                    <a:pt x="28" y="5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2538750" y="1756375"/>
              <a:ext cx="10050" cy="78725"/>
            </a:xfrm>
            <a:custGeom>
              <a:avLst/>
              <a:gdLst/>
              <a:ahLst/>
              <a:cxnLst/>
              <a:rect l="l" t="t" r="r" b="b"/>
              <a:pathLst>
                <a:path w="402" h="3149" extrusionOk="0">
                  <a:moveTo>
                    <a:pt x="386" y="1"/>
                  </a:moveTo>
                  <a:cubicBezTo>
                    <a:pt x="386" y="1"/>
                    <a:pt x="386" y="1"/>
                    <a:pt x="386" y="16"/>
                  </a:cubicBezTo>
                  <a:cubicBezTo>
                    <a:pt x="325" y="1050"/>
                    <a:pt x="186" y="2099"/>
                    <a:pt x="1" y="3133"/>
                  </a:cubicBezTo>
                  <a:cubicBezTo>
                    <a:pt x="1" y="3133"/>
                    <a:pt x="1" y="3149"/>
                    <a:pt x="1" y="3149"/>
                  </a:cubicBezTo>
                  <a:cubicBezTo>
                    <a:pt x="16" y="3149"/>
                    <a:pt x="16" y="3133"/>
                    <a:pt x="16" y="3133"/>
                  </a:cubicBezTo>
                  <a:cubicBezTo>
                    <a:pt x="217" y="2099"/>
                    <a:pt x="340" y="1066"/>
                    <a:pt x="402" y="16"/>
                  </a:cubicBezTo>
                  <a:cubicBezTo>
                    <a:pt x="402" y="1"/>
                    <a:pt x="40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2418400" y="1887925"/>
              <a:ext cx="123475" cy="84900"/>
            </a:xfrm>
            <a:custGeom>
              <a:avLst/>
              <a:gdLst/>
              <a:ahLst/>
              <a:cxnLst/>
              <a:rect l="l" t="t" r="r" b="b"/>
              <a:pathLst>
                <a:path w="4939" h="3396" extrusionOk="0">
                  <a:moveTo>
                    <a:pt x="4120" y="1"/>
                  </a:moveTo>
                  <a:cubicBezTo>
                    <a:pt x="3519" y="31"/>
                    <a:pt x="2932" y="93"/>
                    <a:pt x="2346" y="201"/>
                  </a:cubicBezTo>
                  <a:cubicBezTo>
                    <a:pt x="1358" y="325"/>
                    <a:pt x="479" y="911"/>
                    <a:pt x="0" y="1790"/>
                  </a:cubicBezTo>
                  <a:cubicBezTo>
                    <a:pt x="0" y="1798"/>
                    <a:pt x="8" y="1802"/>
                    <a:pt x="16" y="1802"/>
                  </a:cubicBezTo>
                  <a:cubicBezTo>
                    <a:pt x="24" y="1802"/>
                    <a:pt x="31" y="1798"/>
                    <a:pt x="31" y="1790"/>
                  </a:cubicBezTo>
                  <a:cubicBezTo>
                    <a:pt x="510" y="926"/>
                    <a:pt x="1358" y="340"/>
                    <a:pt x="2346" y="232"/>
                  </a:cubicBezTo>
                  <a:cubicBezTo>
                    <a:pt x="3235" y="105"/>
                    <a:pt x="3790" y="35"/>
                    <a:pt x="4158" y="35"/>
                  </a:cubicBezTo>
                  <a:cubicBezTo>
                    <a:pt x="4506" y="35"/>
                    <a:pt x="4688" y="97"/>
                    <a:pt x="4830" y="232"/>
                  </a:cubicBezTo>
                  <a:cubicBezTo>
                    <a:pt x="4892" y="278"/>
                    <a:pt x="4907" y="340"/>
                    <a:pt x="4907" y="417"/>
                  </a:cubicBezTo>
                  <a:cubicBezTo>
                    <a:pt x="4846" y="664"/>
                    <a:pt x="4259" y="911"/>
                    <a:pt x="4012" y="1004"/>
                  </a:cubicBezTo>
                  <a:cubicBezTo>
                    <a:pt x="3272" y="1343"/>
                    <a:pt x="2593" y="1790"/>
                    <a:pt x="1991" y="2361"/>
                  </a:cubicBezTo>
                  <a:cubicBezTo>
                    <a:pt x="1790" y="2562"/>
                    <a:pt x="1621" y="2716"/>
                    <a:pt x="1482" y="2855"/>
                  </a:cubicBezTo>
                  <a:cubicBezTo>
                    <a:pt x="1127" y="3195"/>
                    <a:pt x="973" y="3333"/>
                    <a:pt x="849" y="3364"/>
                  </a:cubicBezTo>
                  <a:cubicBezTo>
                    <a:pt x="834" y="3380"/>
                    <a:pt x="834" y="3395"/>
                    <a:pt x="849" y="3395"/>
                  </a:cubicBezTo>
                  <a:lnTo>
                    <a:pt x="865" y="3395"/>
                  </a:lnTo>
                  <a:cubicBezTo>
                    <a:pt x="988" y="3364"/>
                    <a:pt x="1142" y="3210"/>
                    <a:pt x="1497" y="2871"/>
                  </a:cubicBezTo>
                  <a:cubicBezTo>
                    <a:pt x="1636" y="2747"/>
                    <a:pt x="1806" y="2577"/>
                    <a:pt x="2022" y="2377"/>
                  </a:cubicBezTo>
                  <a:cubicBezTo>
                    <a:pt x="2608" y="1821"/>
                    <a:pt x="3272" y="1358"/>
                    <a:pt x="4012" y="1034"/>
                  </a:cubicBezTo>
                  <a:cubicBezTo>
                    <a:pt x="4336" y="911"/>
                    <a:pt x="4876" y="664"/>
                    <a:pt x="4923" y="417"/>
                  </a:cubicBezTo>
                  <a:cubicBezTo>
                    <a:pt x="4938" y="340"/>
                    <a:pt x="4907" y="263"/>
                    <a:pt x="4861" y="217"/>
                  </a:cubicBezTo>
                  <a:cubicBezTo>
                    <a:pt x="4691" y="62"/>
                    <a:pt x="4491" y="1"/>
                    <a:pt x="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2424950" y="1911075"/>
              <a:ext cx="60600" cy="43600"/>
            </a:xfrm>
            <a:custGeom>
              <a:avLst/>
              <a:gdLst/>
              <a:ahLst/>
              <a:cxnLst/>
              <a:rect l="l" t="t" r="r" b="b"/>
              <a:pathLst>
                <a:path w="2424" h="1744" extrusionOk="0">
                  <a:moveTo>
                    <a:pt x="2408" y="0"/>
                  </a:moveTo>
                  <a:cubicBezTo>
                    <a:pt x="1482" y="402"/>
                    <a:pt x="664" y="988"/>
                    <a:pt x="1" y="1729"/>
                  </a:cubicBezTo>
                  <a:cubicBezTo>
                    <a:pt x="1" y="1729"/>
                    <a:pt x="1" y="1744"/>
                    <a:pt x="1" y="1744"/>
                  </a:cubicBezTo>
                  <a:lnTo>
                    <a:pt x="16" y="1744"/>
                  </a:lnTo>
                  <a:cubicBezTo>
                    <a:pt x="680" y="1003"/>
                    <a:pt x="1498" y="417"/>
                    <a:pt x="2423" y="31"/>
                  </a:cubicBezTo>
                  <a:cubicBezTo>
                    <a:pt x="2423" y="16"/>
                    <a:pt x="2423" y="16"/>
                    <a:pt x="2423" y="16"/>
                  </a:cubicBezTo>
                  <a:cubicBezTo>
                    <a:pt x="2423" y="0"/>
                    <a:pt x="2408" y="0"/>
                    <a:pt x="2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2464700" y="1895150"/>
              <a:ext cx="76000" cy="40625"/>
            </a:xfrm>
            <a:custGeom>
              <a:avLst/>
              <a:gdLst/>
              <a:ahLst/>
              <a:cxnLst/>
              <a:rect l="l" t="t" r="r" b="b"/>
              <a:pathLst>
                <a:path w="3040" h="1625" extrusionOk="0">
                  <a:moveTo>
                    <a:pt x="3032" y="0"/>
                  </a:moveTo>
                  <a:cubicBezTo>
                    <a:pt x="3030" y="0"/>
                    <a:pt x="3027" y="2"/>
                    <a:pt x="3024" y="5"/>
                  </a:cubicBezTo>
                  <a:cubicBezTo>
                    <a:pt x="2994" y="5"/>
                    <a:pt x="957" y="715"/>
                    <a:pt x="16" y="1594"/>
                  </a:cubicBezTo>
                  <a:cubicBezTo>
                    <a:pt x="0" y="1609"/>
                    <a:pt x="0" y="1625"/>
                    <a:pt x="16" y="1625"/>
                  </a:cubicBezTo>
                  <a:lnTo>
                    <a:pt x="31" y="1625"/>
                  </a:lnTo>
                  <a:cubicBezTo>
                    <a:pt x="972" y="730"/>
                    <a:pt x="3009" y="36"/>
                    <a:pt x="3024" y="20"/>
                  </a:cubicBezTo>
                  <a:cubicBezTo>
                    <a:pt x="3037" y="20"/>
                    <a:pt x="3039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2631725" y="1836750"/>
              <a:ext cx="103800" cy="99200"/>
            </a:xfrm>
            <a:custGeom>
              <a:avLst/>
              <a:gdLst/>
              <a:ahLst/>
              <a:cxnLst/>
              <a:rect l="l" t="t" r="r" b="b"/>
              <a:pathLst>
                <a:path w="4152" h="3968" extrusionOk="0">
                  <a:moveTo>
                    <a:pt x="2359" y="1"/>
                  </a:moveTo>
                  <a:cubicBezTo>
                    <a:pt x="2305" y="1"/>
                    <a:pt x="2259" y="4"/>
                    <a:pt x="2222" y="11"/>
                  </a:cubicBezTo>
                  <a:cubicBezTo>
                    <a:pt x="1914" y="73"/>
                    <a:pt x="371" y="2017"/>
                    <a:pt x="371" y="2017"/>
                  </a:cubicBezTo>
                  <a:lnTo>
                    <a:pt x="0" y="3853"/>
                  </a:lnTo>
                  <a:cubicBezTo>
                    <a:pt x="0" y="3853"/>
                    <a:pt x="326" y="3968"/>
                    <a:pt x="673" y="3968"/>
                  </a:cubicBezTo>
                  <a:cubicBezTo>
                    <a:pt x="865" y="3968"/>
                    <a:pt x="1065" y="3932"/>
                    <a:pt x="1219" y="3822"/>
                  </a:cubicBezTo>
                  <a:cubicBezTo>
                    <a:pt x="1482" y="3621"/>
                    <a:pt x="1667" y="3328"/>
                    <a:pt x="1759" y="3004"/>
                  </a:cubicBezTo>
                  <a:cubicBezTo>
                    <a:pt x="1846" y="3124"/>
                    <a:pt x="1983" y="3170"/>
                    <a:pt x="2136" y="3170"/>
                  </a:cubicBezTo>
                  <a:cubicBezTo>
                    <a:pt x="2476" y="3170"/>
                    <a:pt x="2897" y="2947"/>
                    <a:pt x="3025" y="2819"/>
                  </a:cubicBezTo>
                  <a:cubicBezTo>
                    <a:pt x="3194" y="2634"/>
                    <a:pt x="4058" y="1724"/>
                    <a:pt x="4105" y="1523"/>
                  </a:cubicBezTo>
                  <a:cubicBezTo>
                    <a:pt x="4151" y="1307"/>
                    <a:pt x="3935" y="582"/>
                    <a:pt x="3796" y="381"/>
                  </a:cubicBezTo>
                  <a:cubicBezTo>
                    <a:pt x="3673" y="203"/>
                    <a:pt x="2783" y="1"/>
                    <a:pt x="235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2674550" y="1899875"/>
              <a:ext cx="15450" cy="13150"/>
            </a:xfrm>
            <a:custGeom>
              <a:avLst/>
              <a:gdLst/>
              <a:ahLst/>
              <a:cxnLst/>
              <a:rect l="l" t="t" r="r" b="b"/>
              <a:pathLst>
                <a:path w="618" h="526" extrusionOk="0">
                  <a:moveTo>
                    <a:pt x="602" y="1"/>
                  </a:moveTo>
                  <a:cubicBezTo>
                    <a:pt x="586" y="1"/>
                    <a:pt x="185" y="47"/>
                    <a:pt x="62" y="248"/>
                  </a:cubicBezTo>
                  <a:cubicBezTo>
                    <a:pt x="0" y="325"/>
                    <a:pt x="0" y="433"/>
                    <a:pt x="31" y="526"/>
                  </a:cubicBezTo>
                  <a:lnTo>
                    <a:pt x="46" y="526"/>
                  </a:lnTo>
                  <a:cubicBezTo>
                    <a:pt x="46" y="526"/>
                    <a:pt x="46" y="526"/>
                    <a:pt x="46" y="510"/>
                  </a:cubicBezTo>
                  <a:cubicBezTo>
                    <a:pt x="15" y="433"/>
                    <a:pt x="31" y="340"/>
                    <a:pt x="77" y="263"/>
                  </a:cubicBezTo>
                  <a:cubicBezTo>
                    <a:pt x="201" y="63"/>
                    <a:pt x="602" y="16"/>
                    <a:pt x="602" y="16"/>
                  </a:cubicBezTo>
                  <a:cubicBezTo>
                    <a:pt x="602" y="16"/>
                    <a:pt x="617" y="16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2705775" y="1848575"/>
              <a:ext cx="24325" cy="33600"/>
            </a:xfrm>
            <a:custGeom>
              <a:avLst/>
              <a:gdLst/>
              <a:ahLst/>
              <a:cxnLst/>
              <a:rect l="l" t="t" r="r" b="b"/>
              <a:pathLst>
                <a:path w="973" h="1344" extrusionOk="0">
                  <a:moveTo>
                    <a:pt x="1" y="1"/>
                  </a:moveTo>
                  <a:cubicBezTo>
                    <a:pt x="1" y="16"/>
                    <a:pt x="1" y="16"/>
                    <a:pt x="16" y="16"/>
                  </a:cubicBezTo>
                  <a:cubicBezTo>
                    <a:pt x="232" y="109"/>
                    <a:pt x="433" y="232"/>
                    <a:pt x="587" y="402"/>
                  </a:cubicBezTo>
                  <a:cubicBezTo>
                    <a:pt x="788" y="680"/>
                    <a:pt x="911" y="1004"/>
                    <a:pt x="958" y="1328"/>
                  </a:cubicBezTo>
                  <a:cubicBezTo>
                    <a:pt x="958" y="1343"/>
                    <a:pt x="958" y="1343"/>
                    <a:pt x="973" y="1343"/>
                  </a:cubicBezTo>
                  <a:cubicBezTo>
                    <a:pt x="973" y="1343"/>
                    <a:pt x="973" y="1343"/>
                    <a:pt x="973" y="1328"/>
                  </a:cubicBezTo>
                  <a:cubicBezTo>
                    <a:pt x="927" y="988"/>
                    <a:pt x="803" y="664"/>
                    <a:pt x="618" y="386"/>
                  </a:cubicBezTo>
                  <a:cubicBezTo>
                    <a:pt x="448" y="217"/>
                    <a:pt x="248" y="7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2696525" y="1861300"/>
              <a:ext cx="23950" cy="32825"/>
            </a:xfrm>
            <a:custGeom>
              <a:avLst/>
              <a:gdLst/>
              <a:ahLst/>
              <a:cxnLst/>
              <a:rect l="l" t="t" r="r" b="b"/>
              <a:pathLst>
                <a:path w="958" h="1313" extrusionOk="0">
                  <a:moveTo>
                    <a:pt x="16" y="1"/>
                  </a:moveTo>
                  <a:cubicBezTo>
                    <a:pt x="16" y="1"/>
                    <a:pt x="1" y="1"/>
                    <a:pt x="1" y="16"/>
                  </a:cubicBezTo>
                  <a:cubicBezTo>
                    <a:pt x="1" y="16"/>
                    <a:pt x="1" y="32"/>
                    <a:pt x="16" y="32"/>
                  </a:cubicBezTo>
                  <a:cubicBezTo>
                    <a:pt x="16" y="32"/>
                    <a:pt x="510" y="217"/>
                    <a:pt x="680" y="541"/>
                  </a:cubicBezTo>
                  <a:cubicBezTo>
                    <a:pt x="788" y="788"/>
                    <a:pt x="880" y="1035"/>
                    <a:pt x="926" y="1297"/>
                  </a:cubicBezTo>
                  <a:cubicBezTo>
                    <a:pt x="926" y="1312"/>
                    <a:pt x="926" y="1312"/>
                    <a:pt x="942" y="1312"/>
                  </a:cubicBezTo>
                  <a:cubicBezTo>
                    <a:pt x="942" y="1312"/>
                    <a:pt x="957" y="1312"/>
                    <a:pt x="942" y="1297"/>
                  </a:cubicBezTo>
                  <a:cubicBezTo>
                    <a:pt x="896" y="1035"/>
                    <a:pt x="818" y="772"/>
                    <a:pt x="695" y="541"/>
                  </a:cubicBezTo>
                  <a:cubicBezTo>
                    <a:pt x="525" y="201"/>
                    <a:pt x="31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2686875" y="1876350"/>
              <a:ext cx="22800" cy="28575"/>
            </a:xfrm>
            <a:custGeom>
              <a:avLst/>
              <a:gdLst/>
              <a:ahLst/>
              <a:cxnLst/>
              <a:rect l="l" t="t" r="r" b="b"/>
              <a:pathLst>
                <a:path w="912" h="1143" extrusionOk="0">
                  <a:moveTo>
                    <a:pt x="1" y="1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6" y="16"/>
                    <a:pt x="479" y="186"/>
                    <a:pt x="633" y="464"/>
                  </a:cubicBezTo>
                  <a:cubicBezTo>
                    <a:pt x="741" y="680"/>
                    <a:pt x="834" y="896"/>
                    <a:pt x="896" y="1127"/>
                  </a:cubicBezTo>
                  <a:cubicBezTo>
                    <a:pt x="896" y="1142"/>
                    <a:pt x="896" y="1142"/>
                    <a:pt x="911" y="1142"/>
                  </a:cubicBezTo>
                  <a:cubicBezTo>
                    <a:pt x="911" y="1142"/>
                    <a:pt x="911" y="1127"/>
                    <a:pt x="911" y="1127"/>
                  </a:cubicBezTo>
                  <a:cubicBezTo>
                    <a:pt x="849" y="896"/>
                    <a:pt x="772" y="664"/>
                    <a:pt x="664" y="448"/>
                  </a:cubicBezTo>
                  <a:cubicBezTo>
                    <a:pt x="495" y="155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50"/>
          <p:cNvGrpSpPr/>
          <p:nvPr/>
        </p:nvGrpSpPr>
        <p:grpSpPr>
          <a:xfrm flipH="1">
            <a:off x="2347892" y="1550837"/>
            <a:ext cx="940896" cy="2580466"/>
            <a:chOff x="2845275" y="238100"/>
            <a:chExt cx="1908125" cy="5233150"/>
          </a:xfrm>
        </p:grpSpPr>
        <p:sp>
          <p:nvSpPr>
            <p:cNvPr id="3046" name="Google Shape;3046;p50"/>
            <p:cNvSpPr/>
            <p:nvPr/>
          </p:nvSpPr>
          <p:spPr>
            <a:xfrm>
              <a:off x="3233850" y="4746300"/>
              <a:ext cx="201325" cy="283975"/>
            </a:xfrm>
            <a:custGeom>
              <a:avLst/>
              <a:gdLst/>
              <a:ahLst/>
              <a:cxnLst/>
              <a:rect l="l" t="t" r="r" b="b"/>
              <a:pathLst>
                <a:path w="8053" h="11359" extrusionOk="0">
                  <a:moveTo>
                    <a:pt x="0" y="0"/>
                  </a:moveTo>
                  <a:lnTo>
                    <a:pt x="1106" y="11358"/>
                  </a:lnTo>
                  <a:lnTo>
                    <a:pt x="7943" y="10808"/>
                  </a:lnTo>
                  <a:lnTo>
                    <a:pt x="8053" y="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3227125" y="5016500"/>
              <a:ext cx="626875" cy="454750"/>
            </a:xfrm>
            <a:custGeom>
              <a:avLst/>
              <a:gdLst/>
              <a:ahLst/>
              <a:cxnLst/>
              <a:rect l="l" t="t" r="r" b="b"/>
              <a:pathLst>
                <a:path w="25075" h="18190" extrusionOk="0">
                  <a:moveTo>
                    <a:pt x="8212" y="0"/>
                  </a:moveTo>
                  <a:lnTo>
                    <a:pt x="1375" y="520"/>
                  </a:lnTo>
                  <a:cubicBezTo>
                    <a:pt x="1375" y="520"/>
                    <a:pt x="1192" y="1326"/>
                    <a:pt x="960" y="2518"/>
                  </a:cubicBezTo>
                  <a:lnTo>
                    <a:pt x="911" y="2774"/>
                  </a:lnTo>
                  <a:cubicBezTo>
                    <a:pt x="520" y="4790"/>
                    <a:pt x="25" y="7729"/>
                    <a:pt x="1" y="9709"/>
                  </a:cubicBezTo>
                  <a:lnTo>
                    <a:pt x="1" y="9880"/>
                  </a:lnTo>
                  <a:cubicBezTo>
                    <a:pt x="1" y="10527"/>
                    <a:pt x="62" y="11059"/>
                    <a:pt x="202" y="11407"/>
                  </a:cubicBezTo>
                  <a:cubicBezTo>
                    <a:pt x="1229" y="13926"/>
                    <a:pt x="17154" y="18190"/>
                    <a:pt x="21006" y="18190"/>
                  </a:cubicBezTo>
                  <a:cubicBezTo>
                    <a:pt x="21096" y="18190"/>
                    <a:pt x="21179" y="18188"/>
                    <a:pt x="21256" y="18183"/>
                  </a:cubicBezTo>
                  <a:cubicBezTo>
                    <a:pt x="22545" y="18103"/>
                    <a:pt x="24384" y="17156"/>
                    <a:pt x="24849" y="15617"/>
                  </a:cubicBezTo>
                  <a:cubicBezTo>
                    <a:pt x="24867" y="15550"/>
                    <a:pt x="24879" y="15482"/>
                    <a:pt x="24891" y="15415"/>
                  </a:cubicBezTo>
                  <a:cubicBezTo>
                    <a:pt x="25075" y="14578"/>
                    <a:pt x="24849" y="13582"/>
                    <a:pt x="23932" y="12470"/>
                  </a:cubicBezTo>
                  <a:cubicBezTo>
                    <a:pt x="23462" y="11884"/>
                    <a:pt x="22667" y="11132"/>
                    <a:pt x="21696" y="10277"/>
                  </a:cubicBezTo>
                  <a:lnTo>
                    <a:pt x="21543" y="10142"/>
                  </a:lnTo>
                  <a:cubicBezTo>
                    <a:pt x="19875" y="8694"/>
                    <a:pt x="17706" y="6984"/>
                    <a:pt x="15592" y="5395"/>
                  </a:cubicBezTo>
                  <a:cubicBezTo>
                    <a:pt x="15537" y="5352"/>
                    <a:pt x="15482" y="5310"/>
                    <a:pt x="15421" y="5267"/>
                  </a:cubicBezTo>
                  <a:cubicBezTo>
                    <a:pt x="14639" y="4674"/>
                    <a:pt x="13869" y="4094"/>
                    <a:pt x="13136" y="3556"/>
                  </a:cubicBezTo>
                  <a:cubicBezTo>
                    <a:pt x="13081" y="3520"/>
                    <a:pt x="13026" y="3477"/>
                    <a:pt x="12977" y="3440"/>
                  </a:cubicBezTo>
                  <a:cubicBezTo>
                    <a:pt x="12281" y="2927"/>
                    <a:pt x="11633" y="2457"/>
                    <a:pt x="11041" y="2029"/>
                  </a:cubicBezTo>
                  <a:cubicBezTo>
                    <a:pt x="10992" y="1986"/>
                    <a:pt x="10931" y="1949"/>
                    <a:pt x="10882" y="1913"/>
                  </a:cubicBezTo>
                  <a:cubicBezTo>
                    <a:pt x="9287" y="752"/>
                    <a:pt x="8212" y="0"/>
                    <a:pt x="8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3224675" y="5259200"/>
              <a:ext cx="624750" cy="172475"/>
            </a:xfrm>
            <a:custGeom>
              <a:avLst/>
              <a:gdLst/>
              <a:ahLst/>
              <a:cxnLst/>
              <a:rect l="l" t="t" r="r" b="b"/>
              <a:pathLst>
                <a:path w="24990" h="6899" extrusionOk="0">
                  <a:moveTo>
                    <a:pt x="99" y="1"/>
                  </a:moveTo>
                  <a:cubicBezTo>
                    <a:pt x="68" y="1"/>
                    <a:pt x="37" y="13"/>
                    <a:pt x="19" y="37"/>
                  </a:cubicBezTo>
                  <a:cubicBezTo>
                    <a:pt x="1" y="80"/>
                    <a:pt x="13" y="123"/>
                    <a:pt x="56" y="147"/>
                  </a:cubicBezTo>
                  <a:cubicBezTo>
                    <a:pt x="68" y="153"/>
                    <a:pt x="86" y="166"/>
                    <a:pt x="99" y="172"/>
                  </a:cubicBezTo>
                  <a:cubicBezTo>
                    <a:pt x="765" y="563"/>
                    <a:pt x="8444" y="4931"/>
                    <a:pt x="15745" y="6410"/>
                  </a:cubicBezTo>
                  <a:cubicBezTo>
                    <a:pt x="15776" y="6422"/>
                    <a:pt x="15813" y="6428"/>
                    <a:pt x="15855" y="6434"/>
                  </a:cubicBezTo>
                  <a:lnTo>
                    <a:pt x="15861" y="6434"/>
                  </a:lnTo>
                  <a:cubicBezTo>
                    <a:pt x="17322" y="6727"/>
                    <a:pt x="18770" y="6899"/>
                    <a:pt x="20138" y="6899"/>
                  </a:cubicBezTo>
                  <a:cubicBezTo>
                    <a:pt x="21910" y="6899"/>
                    <a:pt x="23560" y="6611"/>
                    <a:pt x="24947" y="5909"/>
                  </a:cubicBezTo>
                  <a:lnTo>
                    <a:pt x="24989" y="5707"/>
                  </a:lnTo>
                  <a:cubicBezTo>
                    <a:pt x="24977" y="5707"/>
                    <a:pt x="24965" y="5707"/>
                    <a:pt x="24959" y="5713"/>
                  </a:cubicBezTo>
                  <a:cubicBezTo>
                    <a:pt x="23571" y="6444"/>
                    <a:pt x="21912" y="6744"/>
                    <a:pt x="20116" y="6744"/>
                  </a:cubicBezTo>
                  <a:cubicBezTo>
                    <a:pt x="18772" y="6744"/>
                    <a:pt x="17351" y="6576"/>
                    <a:pt x="15910" y="6294"/>
                  </a:cubicBezTo>
                  <a:cubicBezTo>
                    <a:pt x="15861" y="6275"/>
                    <a:pt x="15800" y="6263"/>
                    <a:pt x="15752" y="6251"/>
                  </a:cubicBezTo>
                  <a:cubicBezTo>
                    <a:pt x="10962" y="5279"/>
                    <a:pt x="6001" y="3043"/>
                    <a:pt x="2988" y="1534"/>
                  </a:cubicBezTo>
                  <a:cubicBezTo>
                    <a:pt x="2933" y="1510"/>
                    <a:pt x="2878" y="1479"/>
                    <a:pt x="2830" y="1455"/>
                  </a:cubicBezTo>
                  <a:cubicBezTo>
                    <a:pt x="1192" y="630"/>
                    <a:pt x="178" y="37"/>
                    <a:pt x="135" y="13"/>
                  </a:cubicBezTo>
                  <a:cubicBezTo>
                    <a:pt x="129" y="7"/>
                    <a:pt x="111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3249875" y="5079425"/>
              <a:ext cx="51200" cy="221050"/>
            </a:xfrm>
            <a:custGeom>
              <a:avLst/>
              <a:gdLst/>
              <a:ahLst/>
              <a:cxnLst/>
              <a:rect l="l" t="t" r="r" b="b"/>
              <a:pathLst>
                <a:path w="2048" h="8842" extrusionOk="0">
                  <a:moveTo>
                    <a:pt x="50" y="1"/>
                  </a:moveTo>
                  <a:lnTo>
                    <a:pt x="1" y="257"/>
                  </a:lnTo>
                  <a:cubicBezTo>
                    <a:pt x="410" y="1131"/>
                    <a:pt x="1858" y="4430"/>
                    <a:pt x="1822" y="8646"/>
                  </a:cubicBezTo>
                  <a:lnTo>
                    <a:pt x="1822" y="8756"/>
                  </a:lnTo>
                  <a:cubicBezTo>
                    <a:pt x="1815" y="8805"/>
                    <a:pt x="1852" y="8841"/>
                    <a:pt x="1895" y="8841"/>
                  </a:cubicBezTo>
                  <a:cubicBezTo>
                    <a:pt x="1944" y="8841"/>
                    <a:pt x="1980" y="8811"/>
                    <a:pt x="1980" y="8762"/>
                  </a:cubicBezTo>
                  <a:lnTo>
                    <a:pt x="1980" y="8725"/>
                  </a:lnTo>
                  <a:cubicBezTo>
                    <a:pt x="2048" y="4039"/>
                    <a:pt x="282" y="459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3617850" y="5270050"/>
              <a:ext cx="151675" cy="150325"/>
            </a:xfrm>
            <a:custGeom>
              <a:avLst/>
              <a:gdLst/>
              <a:ahLst/>
              <a:cxnLst/>
              <a:rect l="l" t="t" r="r" b="b"/>
              <a:pathLst>
                <a:path w="6067" h="6013" extrusionOk="0">
                  <a:moveTo>
                    <a:pt x="5914" y="0"/>
                  </a:moveTo>
                  <a:cubicBezTo>
                    <a:pt x="1283" y="593"/>
                    <a:pt x="177" y="5072"/>
                    <a:pt x="25" y="5817"/>
                  </a:cubicBezTo>
                  <a:cubicBezTo>
                    <a:pt x="6" y="5884"/>
                    <a:pt x="0" y="5915"/>
                    <a:pt x="0" y="5921"/>
                  </a:cubicBezTo>
                  <a:cubicBezTo>
                    <a:pt x="0" y="5939"/>
                    <a:pt x="6" y="5957"/>
                    <a:pt x="18" y="5976"/>
                  </a:cubicBezTo>
                  <a:cubicBezTo>
                    <a:pt x="31" y="5994"/>
                    <a:pt x="49" y="6006"/>
                    <a:pt x="73" y="6012"/>
                  </a:cubicBezTo>
                  <a:lnTo>
                    <a:pt x="86" y="6012"/>
                  </a:lnTo>
                  <a:cubicBezTo>
                    <a:pt x="98" y="6012"/>
                    <a:pt x="116" y="6006"/>
                    <a:pt x="128" y="6000"/>
                  </a:cubicBezTo>
                  <a:lnTo>
                    <a:pt x="134" y="6000"/>
                  </a:lnTo>
                  <a:cubicBezTo>
                    <a:pt x="147" y="5988"/>
                    <a:pt x="159" y="5970"/>
                    <a:pt x="165" y="5945"/>
                  </a:cubicBezTo>
                  <a:cubicBezTo>
                    <a:pt x="165" y="5939"/>
                    <a:pt x="171" y="5915"/>
                    <a:pt x="183" y="5860"/>
                  </a:cubicBezTo>
                  <a:cubicBezTo>
                    <a:pt x="318" y="5163"/>
                    <a:pt x="1411" y="666"/>
                    <a:pt x="6049" y="141"/>
                  </a:cubicBezTo>
                  <a:cubicBezTo>
                    <a:pt x="6055" y="141"/>
                    <a:pt x="6061" y="135"/>
                    <a:pt x="6067" y="135"/>
                  </a:cubicBezTo>
                  <a:lnTo>
                    <a:pt x="5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3388125" y="5064300"/>
              <a:ext cx="115025" cy="73850"/>
            </a:xfrm>
            <a:custGeom>
              <a:avLst/>
              <a:gdLst/>
              <a:ahLst/>
              <a:cxnLst/>
              <a:rect l="l" t="t" r="r" b="b"/>
              <a:pathLst>
                <a:path w="4601" h="2954" extrusionOk="0">
                  <a:moveTo>
                    <a:pt x="4442" y="1"/>
                  </a:moveTo>
                  <a:cubicBezTo>
                    <a:pt x="2041" y="801"/>
                    <a:pt x="61" y="2787"/>
                    <a:pt x="37" y="2811"/>
                  </a:cubicBezTo>
                  <a:cubicBezTo>
                    <a:pt x="0" y="2842"/>
                    <a:pt x="0" y="2897"/>
                    <a:pt x="37" y="2927"/>
                  </a:cubicBezTo>
                  <a:cubicBezTo>
                    <a:pt x="47" y="2942"/>
                    <a:pt x="65" y="2953"/>
                    <a:pt x="82" y="2953"/>
                  </a:cubicBezTo>
                  <a:cubicBezTo>
                    <a:pt x="85" y="2953"/>
                    <a:pt x="89" y="2953"/>
                    <a:pt x="92" y="2952"/>
                  </a:cubicBezTo>
                  <a:cubicBezTo>
                    <a:pt x="116" y="2952"/>
                    <a:pt x="135" y="2946"/>
                    <a:pt x="153" y="2927"/>
                  </a:cubicBezTo>
                  <a:cubicBezTo>
                    <a:pt x="177" y="2903"/>
                    <a:pt x="2200" y="881"/>
                    <a:pt x="4601" y="117"/>
                  </a:cubicBezTo>
                  <a:cubicBezTo>
                    <a:pt x="4552" y="74"/>
                    <a:pt x="4491" y="37"/>
                    <a:pt x="4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3429500" y="5102500"/>
              <a:ext cx="126050" cy="77000"/>
            </a:xfrm>
            <a:custGeom>
              <a:avLst/>
              <a:gdLst/>
              <a:ahLst/>
              <a:cxnLst/>
              <a:rect l="l" t="t" r="r" b="b"/>
              <a:pathLst>
                <a:path w="5042" h="3080" extrusionOk="0">
                  <a:moveTo>
                    <a:pt x="4882" y="0"/>
                  </a:moveTo>
                  <a:cubicBezTo>
                    <a:pt x="2292" y="678"/>
                    <a:pt x="62" y="2908"/>
                    <a:pt x="31" y="2945"/>
                  </a:cubicBezTo>
                  <a:cubicBezTo>
                    <a:pt x="1" y="2976"/>
                    <a:pt x="1" y="3024"/>
                    <a:pt x="31" y="3061"/>
                  </a:cubicBezTo>
                  <a:cubicBezTo>
                    <a:pt x="50" y="3073"/>
                    <a:pt x="68" y="3079"/>
                    <a:pt x="93" y="3079"/>
                  </a:cubicBezTo>
                  <a:cubicBezTo>
                    <a:pt x="111" y="3079"/>
                    <a:pt x="135" y="3067"/>
                    <a:pt x="147" y="3055"/>
                  </a:cubicBezTo>
                  <a:cubicBezTo>
                    <a:pt x="172" y="3024"/>
                    <a:pt x="2451" y="752"/>
                    <a:pt x="5041" y="116"/>
                  </a:cubicBezTo>
                  <a:cubicBezTo>
                    <a:pt x="4986" y="80"/>
                    <a:pt x="4931" y="37"/>
                    <a:pt x="4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478075" y="5148150"/>
              <a:ext cx="138875" cy="79925"/>
            </a:xfrm>
            <a:custGeom>
              <a:avLst/>
              <a:gdLst/>
              <a:ahLst/>
              <a:cxnLst/>
              <a:rect l="l" t="t" r="r" b="b"/>
              <a:pathLst>
                <a:path w="5555" h="3197" extrusionOk="0">
                  <a:moveTo>
                    <a:pt x="5383" y="1"/>
                  </a:moveTo>
                  <a:cubicBezTo>
                    <a:pt x="2585" y="508"/>
                    <a:pt x="68" y="3025"/>
                    <a:pt x="31" y="3062"/>
                  </a:cubicBezTo>
                  <a:cubicBezTo>
                    <a:pt x="1" y="3092"/>
                    <a:pt x="1" y="3147"/>
                    <a:pt x="31" y="3178"/>
                  </a:cubicBezTo>
                  <a:cubicBezTo>
                    <a:pt x="50" y="3190"/>
                    <a:pt x="68" y="3196"/>
                    <a:pt x="92" y="3196"/>
                  </a:cubicBezTo>
                  <a:cubicBezTo>
                    <a:pt x="117" y="3196"/>
                    <a:pt x="135" y="3190"/>
                    <a:pt x="147" y="3172"/>
                  </a:cubicBezTo>
                  <a:cubicBezTo>
                    <a:pt x="184" y="3141"/>
                    <a:pt x="2756" y="563"/>
                    <a:pt x="5554" y="129"/>
                  </a:cubicBezTo>
                  <a:cubicBezTo>
                    <a:pt x="5499" y="86"/>
                    <a:pt x="5444" y="44"/>
                    <a:pt x="5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3757600" y="4715900"/>
              <a:ext cx="190650" cy="288550"/>
            </a:xfrm>
            <a:custGeom>
              <a:avLst/>
              <a:gdLst/>
              <a:ahLst/>
              <a:cxnLst/>
              <a:rect l="l" t="t" r="r" b="b"/>
              <a:pathLst>
                <a:path w="7626" h="11542" extrusionOk="0">
                  <a:moveTo>
                    <a:pt x="7515" y="1"/>
                  </a:moveTo>
                  <a:lnTo>
                    <a:pt x="0" y="636"/>
                  </a:lnTo>
                  <a:lnTo>
                    <a:pt x="1057" y="11542"/>
                  </a:lnTo>
                  <a:lnTo>
                    <a:pt x="7625" y="11010"/>
                  </a:lnTo>
                  <a:lnTo>
                    <a:pt x="7515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3741400" y="4985175"/>
              <a:ext cx="610375" cy="423650"/>
            </a:xfrm>
            <a:custGeom>
              <a:avLst/>
              <a:gdLst/>
              <a:ahLst/>
              <a:cxnLst/>
              <a:rect l="l" t="t" r="r" b="b"/>
              <a:pathLst>
                <a:path w="24415" h="16946" extrusionOk="0">
                  <a:moveTo>
                    <a:pt x="8243" y="1"/>
                  </a:moveTo>
                  <a:lnTo>
                    <a:pt x="1681" y="477"/>
                  </a:lnTo>
                  <a:cubicBezTo>
                    <a:pt x="1681" y="477"/>
                    <a:pt x="1559" y="1040"/>
                    <a:pt x="1375" y="1901"/>
                  </a:cubicBezTo>
                  <a:cubicBezTo>
                    <a:pt x="1363" y="1968"/>
                    <a:pt x="1351" y="2023"/>
                    <a:pt x="1339" y="2090"/>
                  </a:cubicBezTo>
                  <a:lnTo>
                    <a:pt x="1339" y="2097"/>
                  </a:lnTo>
                  <a:cubicBezTo>
                    <a:pt x="838" y="4650"/>
                    <a:pt x="1" y="9477"/>
                    <a:pt x="624" y="10980"/>
                  </a:cubicBezTo>
                  <a:cubicBezTo>
                    <a:pt x="1164" y="12293"/>
                    <a:pt x="15557" y="16946"/>
                    <a:pt x="19867" y="16946"/>
                  </a:cubicBezTo>
                  <a:cubicBezTo>
                    <a:pt x="20191" y="16946"/>
                    <a:pt x="20458" y="16920"/>
                    <a:pt x="20658" y="16864"/>
                  </a:cubicBezTo>
                  <a:cubicBezTo>
                    <a:pt x="21678" y="16577"/>
                    <a:pt x="23395" y="15794"/>
                    <a:pt x="24024" y="14548"/>
                  </a:cubicBezTo>
                  <a:lnTo>
                    <a:pt x="24024" y="14542"/>
                  </a:lnTo>
                  <a:cubicBezTo>
                    <a:pt x="24067" y="14469"/>
                    <a:pt x="24097" y="14389"/>
                    <a:pt x="24128" y="14310"/>
                  </a:cubicBezTo>
                  <a:cubicBezTo>
                    <a:pt x="24128" y="14308"/>
                    <a:pt x="24128" y="14307"/>
                    <a:pt x="24129" y="14307"/>
                  </a:cubicBezTo>
                  <a:cubicBezTo>
                    <a:pt x="24131" y="14307"/>
                    <a:pt x="24134" y="14310"/>
                    <a:pt x="24134" y="14310"/>
                  </a:cubicBezTo>
                  <a:cubicBezTo>
                    <a:pt x="24415" y="13522"/>
                    <a:pt x="24274" y="12587"/>
                    <a:pt x="23334" y="11475"/>
                  </a:cubicBezTo>
                  <a:cubicBezTo>
                    <a:pt x="22545" y="10552"/>
                    <a:pt x="20859" y="9141"/>
                    <a:pt x="18880" y="7607"/>
                  </a:cubicBezTo>
                  <a:cubicBezTo>
                    <a:pt x="18837" y="7577"/>
                    <a:pt x="18788" y="7540"/>
                    <a:pt x="18739" y="7504"/>
                  </a:cubicBezTo>
                  <a:cubicBezTo>
                    <a:pt x="17548" y="6587"/>
                    <a:pt x="16265" y="5640"/>
                    <a:pt x="15012" y="4742"/>
                  </a:cubicBezTo>
                  <a:cubicBezTo>
                    <a:pt x="14969" y="4711"/>
                    <a:pt x="14927" y="4681"/>
                    <a:pt x="14884" y="4650"/>
                  </a:cubicBezTo>
                  <a:cubicBezTo>
                    <a:pt x="14273" y="4198"/>
                    <a:pt x="13668" y="3771"/>
                    <a:pt x="13088" y="3367"/>
                  </a:cubicBezTo>
                  <a:cubicBezTo>
                    <a:pt x="13045" y="3331"/>
                    <a:pt x="13002" y="3306"/>
                    <a:pt x="12959" y="3264"/>
                  </a:cubicBezTo>
                  <a:cubicBezTo>
                    <a:pt x="12324" y="2817"/>
                    <a:pt x="11719" y="2396"/>
                    <a:pt x="11175" y="2017"/>
                  </a:cubicBezTo>
                  <a:cubicBezTo>
                    <a:pt x="11126" y="1980"/>
                    <a:pt x="11078" y="1950"/>
                    <a:pt x="11029" y="1925"/>
                  </a:cubicBezTo>
                  <a:cubicBezTo>
                    <a:pt x="9373" y="765"/>
                    <a:pt x="8243" y="1"/>
                    <a:pt x="8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3751325" y="5206300"/>
              <a:ext cx="593275" cy="159250"/>
            </a:xfrm>
            <a:custGeom>
              <a:avLst/>
              <a:gdLst/>
              <a:ahLst/>
              <a:cxnLst/>
              <a:rect l="l" t="t" r="r" b="b"/>
              <a:pathLst>
                <a:path w="23731" h="6370" extrusionOk="0">
                  <a:moveTo>
                    <a:pt x="90" y="1"/>
                  </a:moveTo>
                  <a:cubicBezTo>
                    <a:pt x="60" y="1"/>
                    <a:pt x="32" y="16"/>
                    <a:pt x="19" y="46"/>
                  </a:cubicBezTo>
                  <a:cubicBezTo>
                    <a:pt x="1" y="82"/>
                    <a:pt x="19" y="131"/>
                    <a:pt x="56" y="149"/>
                  </a:cubicBezTo>
                  <a:cubicBezTo>
                    <a:pt x="704" y="449"/>
                    <a:pt x="13503" y="6369"/>
                    <a:pt x="20487" y="6369"/>
                  </a:cubicBezTo>
                  <a:cubicBezTo>
                    <a:pt x="21770" y="6369"/>
                    <a:pt x="22851" y="6174"/>
                    <a:pt x="23627" y="5703"/>
                  </a:cubicBezTo>
                  <a:lnTo>
                    <a:pt x="23627" y="5697"/>
                  </a:lnTo>
                  <a:cubicBezTo>
                    <a:pt x="23670" y="5624"/>
                    <a:pt x="23700" y="5544"/>
                    <a:pt x="23731" y="5465"/>
                  </a:cubicBezTo>
                  <a:cubicBezTo>
                    <a:pt x="23725" y="5465"/>
                    <a:pt x="23725" y="5465"/>
                    <a:pt x="23719" y="5471"/>
                  </a:cubicBezTo>
                  <a:cubicBezTo>
                    <a:pt x="22966" y="5987"/>
                    <a:pt x="21864" y="6204"/>
                    <a:pt x="20539" y="6204"/>
                  </a:cubicBezTo>
                  <a:cubicBezTo>
                    <a:pt x="18649" y="6204"/>
                    <a:pt x="16306" y="5761"/>
                    <a:pt x="13888" y="5110"/>
                  </a:cubicBezTo>
                  <a:cubicBezTo>
                    <a:pt x="13839" y="5098"/>
                    <a:pt x="13790" y="5086"/>
                    <a:pt x="13742" y="5068"/>
                  </a:cubicBezTo>
                  <a:cubicBezTo>
                    <a:pt x="9471" y="3907"/>
                    <a:pt x="4992" y="2111"/>
                    <a:pt x="2384" y="1005"/>
                  </a:cubicBezTo>
                  <a:cubicBezTo>
                    <a:pt x="2335" y="980"/>
                    <a:pt x="2286" y="956"/>
                    <a:pt x="2237" y="944"/>
                  </a:cubicBezTo>
                  <a:cubicBezTo>
                    <a:pt x="954" y="394"/>
                    <a:pt x="166" y="27"/>
                    <a:pt x="129" y="9"/>
                  </a:cubicBezTo>
                  <a:cubicBezTo>
                    <a:pt x="116" y="3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3774850" y="5032700"/>
              <a:ext cx="40200" cy="201325"/>
            </a:xfrm>
            <a:custGeom>
              <a:avLst/>
              <a:gdLst/>
              <a:ahLst/>
              <a:cxnLst/>
              <a:rect l="l" t="t" r="r" b="b"/>
              <a:pathLst>
                <a:path w="1608" h="8053" extrusionOk="0">
                  <a:moveTo>
                    <a:pt x="37" y="0"/>
                  </a:moveTo>
                  <a:cubicBezTo>
                    <a:pt x="25" y="67"/>
                    <a:pt x="13" y="122"/>
                    <a:pt x="1" y="189"/>
                  </a:cubicBezTo>
                  <a:cubicBezTo>
                    <a:pt x="1" y="189"/>
                    <a:pt x="7" y="189"/>
                    <a:pt x="1" y="196"/>
                  </a:cubicBezTo>
                  <a:cubicBezTo>
                    <a:pt x="624" y="1014"/>
                    <a:pt x="887" y="2053"/>
                    <a:pt x="1039" y="2878"/>
                  </a:cubicBezTo>
                  <a:cubicBezTo>
                    <a:pt x="1363" y="4527"/>
                    <a:pt x="1449" y="6214"/>
                    <a:pt x="1296" y="7888"/>
                  </a:cubicBezTo>
                  <a:cubicBezTo>
                    <a:pt x="1296" y="7912"/>
                    <a:pt x="1290" y="7943"/>
                    <a:pt x="1290" y="7967"/>
                  </a:cubicBezTo>
                  <a:cubicBezTo>
                    <a:pt x="1284" y="8010"/>
                    <a:pt x="1314" y="8046"/>
                    <a:pt x="1357" y="8053"/>
                  </a:cubicBezTo>
                  <a:lnTo>
                    <a:pt x="1363" y="8053"/>
                  </a:lnTo>
                  <a:cubicBezTo>
                    <a:pt x="1400" y="8053"/>
                    <a:pt x="1437" y="8022"/>
                    <a:pt x="1443" y="7985"/>
                  </a:cubicBezTo>
                  <a:lnTo>
                    <a:pt x="1443" y="7949"/>
                  </a:lnTo>
                  <a:cubicBezTo>
                    <a:pt x="1608" y="6244"/>
                    <a:pt x="1522" y="4527"/>
                    <a:pt x="1192" y="2847"/>
                  </a:cubicBezTo>
                  <a:cubicBezTo>
                    <a:pt x="1027" y="1986"/>
                    <a:pt x="746" y="886"/>
                    <a:pt x="74" y="31"/>
                  </a:cubicBezTo>
                  <a:cubicBezTo>
                    <a:pt x="68" y="12"/>
                    <a:pt x="56" y="6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3948525" y="5033300"/>
              <a:ext cx="72275" cy="64325"/>
            </a:xfrm>
            <a:custGeom>
              <a:avLst/>
              <a:gdLst/>
              <a:ahLst/>
              <a:cxnLst/>
              <a:rect l="l" t="t" r="r" b="b"/>
              <a:pathLst>
                <a:path w="2891" h="2573" extrusionOk="0">
                  <a:moveTo>
                    <a:pt x="2744" y="0"/>
                  </a:moveTo>
                  <a:cubicBezTo>
                    <a:pt x="1668" y="642"/>
                    <a:pt x="703" y="1430"/>
                    <a:pt x="19" y="2457"/>
                  </a:cubicBezTo>
                  <a:cubicBezTo>
                    <a:pt x="0" y="2487"/>
                    <a:pt x="7" y="2536"/>
                    <a:pt x="37" y="2560"/>
                  </a:cubicBezTo>
                  <a:cubicBezTo>
                    <a:pt x="49" y="2573"/>
                    <a:pt x="68" y="2573"/>
                    <a:pt x="86" y="2573"/>
                  </a:cubicBezTo>
                  <a:cubicBezTo>
                    <a:pt x="110" y="2573"/>
                    <a:pt x="135" y="2560"/>
                    <a:pt x="153" y="2542"/>
                  </a:cubicBezTo>
                  <a:cubicBezTo>
                    <a:pt x="837" y="1522"/>
                    <a:pt x="1803" y="740"/>
                    <a:pt x="2890" y="92"/>
                  </a:cubicBezTo>
                  <a:cubicBezTo>
                    <a:pt x="2841" y="55"/>
                    <a:pt x="2793" y="25"/>
                    <a:pt x="2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4011900" y="5066750"/>
              <a:ext cx="56700" cy="54850"/>
            </a:xfrm>
            <a:custGeom>
              <a:avLst/>
              <a:gdLst/>
              <a:ahLst/>
              <a:cxnLst/>
              <a:rect l="l" t="t" r="r" b="b"/>
              <a:pathLst>
                <a:path w="2268" h="2194" extrusionOk="0">
                  <a:moveTo>
                    <a:pt x="2139" y="1"/>
                  </a:moveTo>
                  <a:cubicBezTo>
                    <a:pt x="1315" y="575"/>
                    <a:pt x="581" y="1241"/>
                    <a:pt x="25" y="2072"/>
                  </a:cubicBezTo>
                  <a:cubicBezTo>
                    <a:pt x="1" y="2102"/>
                    <a:pt x="13" y="2151"/>
                    <a:pt x="50" y="2176"/>
                  </a:cubicBezTo>
                  <a:cubicBezTo>
                    <a:pt x="62" y="2188"/>
                    <a:pt x="74" y="2194"/>
                    <a:pt x="93" y="2194"/>
                  </a:cubicBezTo>
                  <a:cubicBezTo>
                    <a:pt x="117" y="2194"/>
                    <a:pt x="141" y="2182"/>
                    <a:pt x="154" y="2157"/>
                  </a:cubicBezTo>
                  <a:cubicBezTo>
                    <a:pt x="704" y="1332"/>
                    <a:pt x="1443" y="666"/>
                    <a:pt x="2268" y="104"/>
                  </a:cubicBezTo>
                  <a:cubicBezTo>
                    <a:pt x="2225" y="68"/>
                    <a:pt x="2182" y="43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4067650" y="5101425"/>
              <a:ext cx="49075" cy="49200"/>
            </a:xfrm>
            <a:custGeom>
              <a:avLst/>
              <a:gdLst/>
              <a:ahLst/>
              <a:cxnLst/>
              <a:rect l="l" t="t" r="r" b="b"/>
              <a:pathLst>
                <a:path w="1963" h="1968" extrusionOk="0">
                  <a:moveTo>
                    <a:pt x="1834" y="0"/>
                  </a:moveTo>
                  <a:cubicBezTo>
                    <a:pt x="1125" y="501"/>
                    <a:pt x="514" y="1131"/>
                    <a:pt x="19" y="1846"/>
                  </a:cubicBezTo>
                  <a:cubicBezTo>
                    <a:pt x="1" y="1882"/>
                    <a:pt x="7" y="1931"/>
                    <a:pt x="38" y="1955"/>
                  </a:cubicBezTo>
                  <a:cubicBezTo>
                    <a:pt x="56" y="1962"/>
                    <a:pt x="68" y="1968"/>
                    <a:pt x="80" y="1968"/>
                  </a:cubicBezTo>
                  <a:cubicBezTo>
                    <a:pt x="111" y="1968"/>
                    <a:pt x="135" y="1955"/>
                    <a:pt x="154" y="1931"/>
                  </a:cubicBezTo>
                  <a:cubicBezTo>
                    <a:pt x="643" y="1216"/>
                    <a:pt x="1253" y="593"/>
                    <a:pt x="1962" y="92"/>
                  </a:cubicBezTo>
                  <a:cubicBezTo>
                    <a:pt x="1919" y="61"/>
                    <a:pt x="1877" y="31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4094400" y="5170600"/>
              <a:ext cx="123425" cy="166675"/>
            </a:xfrm>
            <a:custGeom>
              <a:avLst/>
              <a:gdLst/>
              <a:ahLst/>
              <a:cxnLst/>
              <a:rect l="l" t="t" r="r" b="b"/>
              <a:pathLst>
                <a:path w="4937" h="6667" extrusionOk="0">
                  <a:moveTo>
                    <a:pt x="4848" y="1"/>
                  </a:moveTo>
                  <a:cubicBezTo>
                    <a:pt x="4839" y="1"/>
                    <a:pt x="4829" y="3"/>
                    <a:pt x="4821" y="7"/>
                  </a:cubicBezTo>
                  <a:cubicBezTo>
                    <a:pt x="691" y="1541"/>
                    <a:pt x="12" y="6532"/>
                    <a:pt x="6" y="6581"/>
                  </a:cubicBezTo>
                  <a:cubicBezTo>
                    <a:pt x="0" y="6624"/>
                    <a:pt x="31" y="6661"/>
                    <a:pt x="73" y="6667"/>
                  </a:cubicBezTo>
                  <a:lnTo>
                    <a:pt x="80" y="6667"/>
                  </a:lnTo>
                  <a:cubicBezTo>
                    <a:pt x="122" y="6667"/>
                    <a:pt x="153" y="6636"/>
                    <a:pt x="159" y="6600"/>
                  </a:cubicBezTo>
                  <a:cubicBezTo>
                    <a:pt x="165" y="6551"/>
                    <a:pt x="837" y="1651"/>
                    <a:pt x="4876" y="148"/>
                  </a:cubicBezTo>
                  <a:cubicBezTo>
                    <a:pt x="4912" y="136"/>
                    <a:pt x="4937" y="93"/>
                    <a:pt x="4918" y="50"/>
                  </a:cubicBezTo>
                  <a:cubicBezTo>
                    <a:pt x="4909" y="22"/>
                    <a:pt x="4878" y="1"/>
                    <a:pt x="4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3245000" y="1131200"/>
              <a:ext cx="865300" cy="1294875"/>
            </a:xfrm>
            <a:custGeom>
              <a:avLst/>
              <a:gdLst/>
              <a:ahLst/>
              <a:cxnLst/>
              <a:rect l="l" t="t" r="r" b="b"/>
              <a:pathLst>
                <a:path w="34612" h="51795" extrusionOk="0">
                  <a:moveTo>
                    <a:pt x="10882" y="0"/>
                  </a:moveTo>
                  <a:cubicBezTo>
                    <a:pt x="10882" y="0"/>
                    <a:pt x="4815" y="446"/>
                    <a:pt x="850" y="5084"/>
                  </a:cubicBezTo>
                  <a:lnTo>
                    <a:pt x="5389" y="34092"/>
                  </a:lnTo>
                  <a:cubicBezTo>
                    <a:pt x="5389" y="34092"/>
                    <a:pt x="3214" y="39469"/>
                    <a:pt x="0" y="49648"/>
                  </a:cubicBezTo>
                  <a:cubicBezTo>
                    <a:pt x="0" y="49648"/>
                    <a:pt x="7072" y="51795"/>
                    <a:pt x="16191" y="51795"/>
                  </a:cubicBezTo>
                  <a:cubicBezTo>
                    <a:pt x="21412" y="51795"/>
                    <a:pt x="27304" y="51091"/>
                    <a:pt x="32925" y="48878"/>
                  </a:cubicBezTo>
                  <a:lnTo>
                    <a:pt x="30598" y="34813"/>
                  </a:lnTo>
                  <a:cubicBezTo>
                    <a:pt x="30598" y="34813"/>
                    <a:pt x="34612" y="23480"/>
                    <a:pt x="33836" y="15757"/>
                  </a:cubicBezTo>
                  <a:cubicBezTo>
                    <a:pt x="33060" y="8041"/>
                    <a:pt x="28532" y="1424"/>
                    <a:pt x="28532" y="1424"/>
                  </a:cubicBezTo>
                  <a:lnTo>
                    <a:pt x="21470" y="434"/>
                  </a:lnTo>
                  <a:lnTo>
                    <a:pt x="10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2845275" y="2126475"/>
              <a:ext cx="1402350" cy="2677000"/>
            </a:xfrm>
            <a:custGeom>
              <a:avLst/>
              <a:gdLst/>
              <a:ahLst/>
              <a:cxnLst/>
              <a:rect l="l" t="t" r="r" b="b"/>
              <a:pathLst>
                <a:path w="56094" h="107080" extrusionOk="0">
                  <a:moveTo>
                    <a:pt x="19729" y="0"/>
                  </a:moveTo>
                  <a:cubicBezTo>
                    <a:pt x="19729" y="0"/>
                    <a:pt x="16894" y="1864"/>
                    <a:pt x="13100" y="22300"/>
                  </a:cubicBezTo>
                  <a:cubicBezTo>
                    <a:pt x="8982" y="44527"/>
                    <a:pt x="0" y="94364"/>
                    <a:pt x="1002" y="102967"/>
                  </a:cubicBezTo>
                  <a:cubicBezTo>
                    <a:pt x="1002" y="102967"/>
                    <a:pt x="11790" y="107080"/>
                    <a:pt x="27250" y="107080"/>
                  </a:cubicBezTo>
                  <a:cubicBezTo>
                    <a:pt x="35609" y="107080"/>
                    <a:pt x="45333" y="105877"/>
                    <a:pt x="55458" y="102172"/>
                  </a:cubicBezTo>
                  <a:cubicBezTo>
                    <a:pt x="55672" y="102093"/>
                    <a:pt x="55885" y="102013"/>
                    <a:pt x="56093" y="101934"/>
                  </a:cubicBezTo>
                  <a:cubicBezTo>
                    <a:pt x="56093" y="101934"/>
                    <a:pt x="53387" y="16398"/>
                    <a:pt x="51065" y="8126"/>
                  </a:cubicBezTo>
                  <a:cubicBezTo>
                    <a:pt x="49030" y="886"/>
                    <a:pt x="48395" y="238"/>
                    <a:pt x="48273" y="189"/>
                  </a:cubicBezTo>
                  <a:lnTo>
                    <a:pt x="48230" y="183"/>
                  </a:lnTo>
                  <a:lnTo>
                    <a:pt x="19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3822675" y="2023275"/>
              <a:ext cx="4300" cy="2757250"/>
            </a:xfrm>
            <a:custGeom>
              <a:avLst/>
              <a:gdLst/>
              <a:ahLst/>
              <a:cxnLst/>
              <a:rect l="l" t="t" r="r" b="b"/>
              <a:pathLst>
                <a:path w="172" h="110290" extrusionOk="0">
                  <a:moveTo>
                    <a:pt x="46" y="1"/>
                  </a:moveTo>
                  <a:cubicBezTo>
                    <a:pt x="23" y="1"/>
                    <a:pt x="0" y="16"/>
                    <a:pt x="0" y="47"/>
                  </a:cubicBezTo>
                  <a:lnTo>
                    <a:pt x="80" y="110241"/>
                  </a:lnTo>
                  <a:cubicBezTo>
                    <a:pt x="80" y="110266"/>
                    <a:pt x="98" y="110290"/>
                    <a:pt x="122" y="110290"/>
                  </a:cubicBezTo>
                  <a:cubicBezTo>
                    <a:pt x="153" y="110290"/>
                    <a:pt x="171" y="110266"/>
                    <a:pt x="171" y="110241"/>
                  </a:cubicBezTo>
                  <a:lnTo>
                    <a:pt x="92" y="47"/>
                  </a:lnTo>
                  <a:cubicBezTo>
                    <a:pt x="92" y="16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3737900" y="2361600"/>
              <a:ext cx="60800" cy="45625"/>
            </a:xfrm>
            <a:custGeom>
              <a:avLst/>
              <a:gdLst/>
              <a:ahLst/>
              <a:cxnLst/>
              <a:rect l="l" t="t" r="r" b="b"/>
              <a:pathLst>
                <a:path w="2432" h="1825" extrusionOk="0">
                  <a:moveTo>
                    <a:pt x="1217" y="1"/>
                  </a:moveTo>
                  <a:cubicBezTo>
                    <a:pt x="984" y="1"/>
                    <a:pt x="752" y="89"/>
                    <a:pt x="575" y="267"/>
                  </a:cubicBezTo>
                  <a:cubicBezTo>
                    <a:pt x="0" y="841"/>
                    <a:pt x="410" y="1825"/>
                    <a:pt x="1216" y="1825"/>
                  </a:cubicBezTo>
                  <a:cubicBezTo>
                    <a:pt x="2029" y="1819"/>
                    <a:pt x="2432" y="841"/>
                    <a:pt x="1864" y="267"/>
                  </a:cubicBezTo>
                  <a:cubicBezTo>
                    <a:pt x="1683" y="89"/>
                    <a:pt x="1450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3738050" y="2660825"/>
              <a:ext cx="60975" cy="45475"/>
            </a:xfrm>
            <a:custGeom>
              <a:avLst/>
              <a:gdLst/>
              <a:ahLst/>
              <a:cxnLst/>
              <a:rect l="l" t="t" r="r" b="b"/>
              <a:pathLst>
                <a:path w="2439" h="1819" extrusionOk="0">
                  <a:moveTo>
                    <a:pt x="1219" y="1"/>
                  </a:moveTo>
                  <a:cubicBezTo>
                    <a:pt x="986" y="1"/>
                    <a:pt x="752" y="89"/>
                    <a:pt x="575" y="267"/>
                  </a:cubicBezTo>
                  <a:cubicBezTo>
                    <a:pt x="0" y="841"/>
                    <a:pt x="410" y="1818"/>
                    <a:pt x="1222" y="1818"/>
                  </a:cubicBezTo>
                  <a:cubicBezTo>
                    <a:pt x="2035" y="1818"/>
                    <a:pt x="2438" y="841"/>
                    <a:pt x="1864" y="267"/>
                  </a:cubicBezTo>
                  <a:cubicBezTo>
                    <a:pt x="1687" y="89"/>
                    <a:pt x="1453" y="1"/>
                    <a:pt x="1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3738350" y="2989675"/>
              <a:ext cx="60825" cy="45475"/>
            </a:xfrm>
            <a:custGeom>
              <a:avLst/>
              <a:gdLst/>
              <a:ahLst/>
              <a:cxnLst/>
              <a:rect l="l" t="t" r="r" b="b"/>
              <a:pathLst>
                <a:path w="2433" h="1819" extrusionOk="0">
                  <a:moveTo>
                    <a:pt x="1217" y="1"/>
                  </a:moveTo>
                  <a:cubicBezTo>
                    <a:pt x="984" y="1"/>
                    <a:pt x="752" y="90"/>
                    <a:pt x="575" y="267"/>
                  </a:cubicBezTo>
                  <a:cubicBezTo>
                    <a:pt x="1" y="841"/>
                    <a:pt x="410" y="1819"/>
                    <a:pt x="1216" y="1819"/>
                  </a:cubicBezTo>
                  <a:cubicBezTo>
                    <a:pt x="2029" y="1819"/>
                    <a:pt x="2432" y="841"/>
                    <a:pt x="1864" y="267"/>
                  </a:cubicBezTo>
                  <a:cubicBezTo>
                    <a:pt x="1684" y="90"/>
                    <a:pt x="1450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3738650" y="3325425"/>
              <a:ext cx="60825" cy="45450"/>
            </a:xfrm>
            <a:custGeom>
              <a:avLst/>
              <a:gdLst/>
              <a:ahLst/>
              <a:cxnLst/>
              <a:rect l="l" t="t" r="r" b="b"/>
              <a:pathLst>
                <a:path w="2433" h="1818" extrusionOk="0">
                  <a:moveTo>
                    <a:pt x="1216" y="0"/>
                  </a:moveTo>
                  <a:cubicBezTo>
                    <a:pt x="983" y="0"/>
                    <a:pt x="749" y="89"/>
                    <a:pt x="569" y="266"/>
                  </a:cubicBezTo>
                  <a:cubicBezTo>
                    <a:pt x="1" y="840"/>
                    <a:pt x="404" y="1818"/>
                    <a:pt x="1217" y="1818"/>
                  </a:cubicBezTo>
                  <a:cubicBezTo>
                    <a:pt x="2029" y="1818"/>
                    <a:pt x="2432" y="840"/>
                    <a:pt x="1858" y="266"/>
                  </a:cubicBezTo>
                  <a:cubicBezTo>
                    <a:pt x="1681" y="89"/>
                    <a:pt x="1449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3738850" y="3661150"/>
              <a:ext cx="60925" cy="45450"/>
            </a:xfrm>
            <a:custGeom>
              <a:avLst/>
              <a:gdLst/>
              <a:ahLst/>
              <a:cxnLst/>
              <a:rect l="l" t="t" r="r" b="b"/>
              <a:pathLst>
                <a:path w="2437" h="1818" extrusionOk="0">
                  <a:moveTo>
                    <a:pt x="1215" y="0"/>
                  </a:moveTo>
                  <a:cubicBezTo>
                    <a:pt x="983" y="0"/>
                    <a:pt x="750" y="89"/>
                    <a:pt x="573" y="266"/>
                  </a:cubicBezTo>
                  <a:cubicBezTo>
                    <a:pt x="1" y="838"/>
                    <a:pt x="406" y="1818"/>
                    <a:pt x="1213" y="1818"/>
                  </a:cubicBezTo>
                  <a:cubicBezTo>
                    <a:pt x="1216" y="1818"/>
                    <a:pt x="1218" y="1818"/>
                    <a:pt x="1221" y="1818"/>
                  </a:cubicBezTo>
                  <a:cubicBezTo>
                    <a:pt x="2027" y="1818"/>
                    <a:pt x="2437" y="840"/>
                    <a:pt x="1862" y="266"/>
                  </a:cubicBezTo>
                  <a:cubicBezTo>
                    <a:pt x="1682" y="89"/>
                    <a:pt x="1448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3739125" y="3996875"/>
              <a:ext cx="60800" cy="45600"/>
            </a:xfrm>
            <a:custGeom>
              <a:avLst/>
              <a:gdLst/>
              <a:ahLst/>
              <a:cxnLst/>
              <a:rect l="l" t="t" r="r" b="b"/>
              <a:pathLst>
                <a:path w="2432" h="1824" extrusionOk="0">
                  <a:moveTo>
                    <a:pt x="1216" y="0"/>
                  </a:moveTo>
                  <a:cubicBezTo>
                    <a:pt x="984" y="0"/>
                    <a:pt x="752" y="89"/>
                    <a:pt x="574" y="266"/>
                  </a:cubicBezTo>
                  <a:cubicBezTo>
                    <a:pt x="0" y="840"/>
                    <a:pt x="403" y="1824"/>
                    <a:pt x="1216" y="1824"/>
                  </a:cubicBezTo>
                  <a:cubicBezTo>
                    <a:pt x="2029" y="1818"/>
                    <a:pt x="2432" y="840"/>
                    <a:pt x="1857" y="266"/>
                  </a:cubicBezTo>
                  <a:cubicBezTo>
                    <a:pt x="1680" y="89"/>
                    <a:pt x="1448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2906225" y="2718650"/>
              <a:ext cx="331925" cy="1992225"/>
            </a:xfrm>
            <a:custGeom>
              <a:avLst/>
              <a:gdLst/>
              <a:ahLst/>
              <a:cxnLst/>
              <a:rect l="l" t="t" r="r" b="b"/>
              <a:pathLst>
                <a:path w="13277" h="79689" extrusionOk="0">
                  <a:moveTo>
                    <a:pt x="13240" y="0"/>
                  </a:moveTo>
                  <a:cubicBezTo>
                    <a:pt x="13215" y="0"/>
                    <a:pt x="13191" y="13"/>
                    <a:pt x="13185" y="37"/>
                  </a:cubicBezTo>
                  <a:cubicBezTo>
                    <a:pt x="10411" y="10179"/>
                    <a:pt x="110" y="78937"/>
                    <a:pt x="6" y="79634"/>
                  </a:cubicBezTo>
                  <a:cubicBezTo>
                    <a:pt x="0" y="79658"/>
                    <a:pt x="19" y="79683"/>
                    <a:pt x="43" y="79689"/>
                  </a:cubicBezTo>
                  <a:lnTo>
                    <a:pt x="49" y="79689"/>
                  </a:lnTo>
                  <a:cubicBezTo>
                    <a:pt x="74" y="79689"/>
                    <a:pt x="92" y="79671"/>
                    <a:pt x="92" y="79646"/>
                  </a:cubicBezTo>
                  <a:cubicBezTo>
                    <a:pt x="196" y="78956"/>
                    <a:pt x="10503" y="10197"/>
                    <a:pt x="13270" y="61"/>
                  </a:cubicBezTo>
                  <a:cubicBezTo>
                    <a:pt x="13276" y="37"/>
                    <a:pt x="13264" y="6"/>
                    <a:pt x="1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3336500" y="2009625"/>
              <a:ext cx="715600" cy="122675"/>
            </a:xfrm>
            <a:custGeom>
              <a:avLst/>
              <a:gdLst/>
              <a:ahLst/>
              <a:cxnLst/>
              <a:rect l="l" t="t" r="r" b="b"/>
              <a:pathLst>
                <a:path w="28624" h="4907" extrusionOk="0">
                  <a:moveTo>
                    <a:pt x="2340" y="0"/>
                  </a:moveTo>
                  <a:lnTo>
                    <a:pt x="0" y="4760"/>
                  </a:lnTo>
                  <a:lnTo>
                    <a:pt x="28624" y="4906"/>
                  </a:lnTo>
                  <a:lnTo>
                    <a:pt x="27542" y="727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3336500" y="2063375"/>
              <a:ext cx="715600" cy="68925"/>
            </a:xfrm>
            <a:custGeom>
              <a:avLst/>
              <a:gdLst/>
              <a:ahLst/>
              <a:cxnLst/>
              <a:rect l="l" t="t" r="r" b="b"/>
              <a:pathLst>
                <a:path w="28624" h="2757" extrusionOk="0">
                  <a:moveTo>
                    <a:pt x="1155" y="1"/>
                  </a:moveTo>
                  <a:lnTo>
                    <a:pt x="0" y="2610"/>
                  </a:lnTo>
                  <a:lnTo>
                    <a:pt x="28624" y="2756"/>
                  </a:lnTo>
                  <a:lnTo>
                    <a:pt x="28208" y="642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3704300" y="2059575"/>
              <a:ext cx="155975" cy="84625"/>
            </a:xfrm>
            <a:custGeom>
              <a:avLst/>
              <a:gdLst/>
              <a:ahLst/>
              <a:cxnLst/>
              <a:rect l="l" t="t" r="r" b="b"/>
              <a:pathLst>
                <a:path w="6239" h="3385" extrusionOk="0">
                  <a:moveTo>
                    <a:pt x="5548" y="153"/>
                  </a:moveTo>
                  <a:cubicBezTo>
                    <a:pt x="5841" y="153"/>
                    <a:pt x="6079" y="397"/>
                    <a:pt x="6079" y="690"/>
                  </a:cubicBezTo>
                  <a:lnTo>
                    <a:pt x="6085" y="2688"/>
                  </a:lnTo>
                  <a:cubicBezTo>
                    <a:pt x="6085" y="2982"/>
                    <a:pt x="5841" y="3226"/>
                    <a:pt x="5548" y="3226"/>
                  </a:cubicBezTo>
                  <a:lnTo>
                    <a:pt x="697" y="3226"/>
                  </a:lnTo>
                  <a:cubicBezTo>
                    <a:pt x="397" y="3226"/>
                    <a:pt x="159" y="2988"/>
                    <a:pt x="159" y="2688"/>
                  </a:cubicBezTo>
                  <a:lnTo>
                    <a:pt x="159" y="697"/>
                  </a:lnTo>
                  <a:cubicBezTo>
                    <a:pt x="159" y="397"/>
                    <a:pt x="397" y="159"/>
                    <a:pt x="691" y="159"/>
                  </a:cubicBezTo>
                  <a:lnTo>
                    <a:pt x="5548" y="153"/>
                  </a:lnTo>
                  <a:close/>
                  <a:moveTo>
                    <a:pt x="691" y="0"/>
                  </a:moveTo>
                  <a:cubicBezTo>
                    <a:pt x="312" y="6"/>
                    <a:pt x="0" y="312"/>
                    <a:pt x="0" y="697"/>
                  </a:cubicBezTo>
                  <a:lnTo>
                    <a:pt x="0" y="2688"/>
                  </a:lnTo>
                  <a:cubicBezTo>
                    <a:pt x="6" y="3073"/>
                    <a:pt x="312" y="3379"/>
                    <a:pt x="697" y="3385"/>
                  </a:cubicBezTo>
                  <a:lnTo>
                    <a:pt x="5548" y="3379"/>
                  </a:lnTo>
                  <a:cubicBezTo>
                    <a:pt x="5926" y="3379"/>
                    <a:pt x="6238" y="3067"/>
                    <a:pt x="6238" y="2688"/>
                  </a:cubicBezTo>
                  <a:lnTo>
                    <a:pt x="6238" y="690"/>
                  </a:lnTo>
                  <a:cubicBezTo>
                    <a:pt x="6238" y="312"/>
                    <a:pt x="5926" y="0"/>
                    <a:pt x="5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3813650" y="1144025"/>
              <a:ext cx="360950" cy="1674550"/>
            </a:xfrm>
            <a:custGeom>
              <a:avLst/>
              <a:gdLst/>
              <a:ahLst/>
              <a:cxnLst/>
              <a:rect l="l" t="t" r="r" b="b"/>
              <a:pathLst>
                <a:path w="14438" h="66982" extrusionOk="0">
                  <a:moveTo>
                    <a:pt x="8" y="0"/>
                  </a:moveTo>
                  <a:cubicBezTo>
                    <a:pt x="4" y="0"/>
                    <a:pt x="1" y="0"/>
                    <a:pt x="1" y="1"/>
                  </a:cubicBezTo>
                  <a:cubicBezTo>
                    <a:pt x="13" y="19"/>
                    <a:pt x="43" y="111"/>
                    <a:pt x="50" y="117"/>
                  </a:cubicBezTo>
                  <a:cubicBezTo>
                    <a:pt x="1479" y="3874"/>
                    <a:pt x="3434" y="7405"/>
                    <a:pt x="4400" y="11322"/>
                  </a:cubicBezTo>
                  <a:cubicBezTo>
                    <a:pt x="5622" y="16271"/>
                    <a:pt x="5560" y="21226"/>
                    <a:pt x="5573" y="26278"/>
                  </a:cubicBezTo>
                  <a:cubicBezTo>
                    <a:pt x="5622" y="39854"/>
                    <a:pt x="5744" y="53411"/>
                    <a:pt x="6055" y="66981"/>
                  </a:cubicBezTo>
                  <a:lnTo>
                    <a:pt x="14438" y="66315"/>
                  </a:lnTo>
                  <a:cubicBezTo>
                    <a:pt x="14438" y="66315"/>
                    <a:pt x="14096" y="54951"/>
                    <a:pt x="12990" y="47454"/>
                  </a:cubicBezTo>
                  <a:cubicBezTo>
                    <a:pt x="11878" y="39952"/>
                    <a:pt x="11872" y="26938"/>
                    <a:pt x="11866" y="18336"/>
                  </a:cubicBezTo>
                  <a:cubicBezTo>
                    <a:pt x="11859" y="9727"/>
                    <a:pt x="7112" y="1681"/>
                    <a:pt x="5786" y="911"/>
                  </a:cubicBezTo>
                  <a:cubicBezTo>
                    <a:pt x="4486" y="156"/>
                    <a:pt x="214" y="0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3812050" y="1142850"/>
              <a:ext cx="269075" cy="768275"/>
            </a:xfrm>
            <a:custGeom>
              <a:avLst/>
              <a:gdLst/>
              <a:ahLst/>
              <a:cxnLst/>
              <a:rect l="l" t="t" r="r" b="b"/>
              <a:pathLst>
                <a:path w="10763" h="30731" extrusionOk="0">
                  <a:moveTo>
                    <a:pt x="67" y="1"/>
                  </a:moveTo>
                  <a:cubicBezTo>
                    <a:pt x="29" y="1"/>
                    <a:pt x="1" y="55"/>
                    <a:pt x="40" y="84"/>
                  </a:cubicBezTo>
                  <a:lnTo>
                    <a:pt x="8111" y="6102"/>
                  </a:lnTo>
                  <a:lnTo>
                    <a:pt x="6474" y="10037"/>
                  </a:lnTo>
                  <a:cubicBezTo>
                    <a:pt x="6468" y="10055"/>
                    <a:pt x="6474" y="10074"/>
                    <a:pt x="6486" y="10086"/>
                  </a:cubicBezTo>
                  <a:lnTo>
                    <a:pt x="10659" y="14864"/>
                  </a:lnTo>
                  <a:lnTo>
                    <a:pt x="5606" y="30669"/>
                  </a:lnTo>
                  <a:cubicBezTo>
                    <a:pt x="5600" y="30694"/>
                    <a:pt x="5612" y="30718"/>
                    <a:pt x="5637" y="30724"/>
                  </a:cubicBezTo>
                  <a:cubicBezTo>
                    <a:pt x="5643" y="30730"/>
                    <a:pt x="5643" y="30730"/>
                    <a:pt x="5649" y="30730"/>
                  </a:cubicBezTo>
                  <a:cubicBezTo>
                    <a:pt x="5667" y="30730"/>
                    <a:pt x="5686" y="30718"/>
                    <a:pt x="5692" y="30700"/>
                  </a:cubicBezTo>
                  <a:lnTo>
                    <a:pt x="10757" y="14864"/>
                  </a:lnTo>
                  <a:cubicBezTo>
                    <a:pt x="10763" y="14851"/>
                    <a:pt x="10757" y="14833"/>
                    <a:pt x="10744" y="14821"/>
                  </a:cubicBezTo>
                  <a:lnTo>
                    <a:pt x="6571" y="10049"/>
                  </a:lnTo>
                  <a:lnTo>
                    <a:pt x="8209" y="6102"/>
                  </a:lnTo>
                  <a:cubicBezTo>
                    <a:pt x="8221" y="6084"/>
                    <a:pt x="8215" y="6059"/>
                    <a:pt x="8197" y="6047"/>
                  </a:cubicBezTo>
                  <a:lnTo>
                    <a:pt x="95" y="11"/>
                  </a:lnTo>
                  <a:cubicBezTo>
                    <a:pt x="86" y="4"/>
                    <a:pt x="76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3968675" y="1860550"/>
              <a:ext cx="30575" cy="959075"/>
            </a:xfrm>
            <a:custGeom>
              <a:avLst/>
              <a:gdLst/>
              <a:ahLst/>
              <a:cxnLst/>
              <a:rect l="l" t="t" r="r" b="b"/>
              <a:pathLst>
                <a:path w="1223" h="38363" extrusionOk="0">
                  <a:moveTo>
                    <a:pt x="44" y="0"/>
                  </a:moveTo>
                  <a:cubicBezTo>
                    <a:pt x="19" y="0"/>
                    <a:pt x="1" y="18"/>
                    <a:pt x="1" y="49"/>
                  </a:cubicBezTo>
                  <a:lnTo>
                    <a:pt x="1131" y="38320"/>
                  </a:lnTo>
                  <a:cubicBezTo>
                    <a:pt x="1131" y="38344"/>
                    <a:pt x="1150" y="38363"/>
                    <a:pt x="1174" y="38363"/>
                  </a:cubicBezTo>
                  <a:lnTo>
                    <a:pt x="1180" y="38363"/>
                  </a:lnTo>
                  <a:cubicBezTo>
                    <a:pt x="1205" y="38363"/>
                    <a:pt x="1223" y="38344"/>
                    <a:pt x="1223" y="38320"/>
                  </a:cubicBezTo>
                  <a:lnTo>
                    <a:pt x="93" y="43"/>
                  </a:lnTo>
                  <a:cubicBezTo>
                    <a:pt x="93" y="18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0"/>
            <p:cNvSpPr/>
            <p:nvPr/>
          </p:nvSpPr>
          <p:spPr>
            <a:xfrm>
              <a:off x="3987775" y="1914000"/>
              <a:ext cx="48300" cy="41450"/>
            </a:xfrm>
            <a:custGeom>
              <a:avLst/>
              <a:gdLst/>
              <a:ahLst/>
              <a:cxnLst/>
              <a:rect l="l" t="t" r="r" b="b"/>
              <a:pathLst>
                <a:path w="1932" h="1658" extrusionOk="0">
                  <a:moveTo>
                    <a:pt x="1100" y="0"/>
                  </a:moveTo>
                  <a:cubicBezTo>
                    <a:pt x="367" y="0"/>
                    <a:pt x="1" y="892"/>
                    <a:pt x="520" y="1412"/>
                  </a:cubicBezTo>
                  <a:cubicBezTo>
                    <a:pt x="688" y="1582"/>
                    <a:pt x="895" y="1658"/>
                    <a:pt x="1098" y="1658"/>
                  </a:cubicBezTo>
                  <a:cubicBezTo>
                    <a:pt x="1523" y="1658"/>
                    <a:pt x="1931" y="1325"/>
                    <a:pt x="1931" y="825"/>
                  </a:cubicBezTo>
                  <a:cubicBezTo>
                    <a:pt x="1931" y="373"/>
                    <a:pt x="155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0"/>
            <p:cNvSpPr/>
            <p:nvPr/>
          </p:nvSpPr>
          <p:spPr>
            <a:xfrm>
              <a:off x="3987775" y="2067050"/>
              <a:ext cx="48450" cy="41450"/>
            </a:xfrm>
            <a:custGeom>
              <a:avLst/>
              <a:gdLst/>
              <a:ahLst/>
              <a:cxnLst/>
              <a:rect l="l" t="t" r="r" b="b"/>
              <a:pathLst>
                <a:path w="1938" h="1658" extrusionOk="0">
                  <a:moveTo>
                    <a:pt x="1106" y="0"/>
                  </a:moveTo>
                  <a:cubicBezTo>
                    <a:pt x="373" y="0"/>
                    <a:pt x="1" y="892"/>
                    <a:pt x="526" y="1412"/>
                  </a:cubicBezTo>
                  <a:cubicBezTo>
                    <a:pt x="694" y="1582"/>
                    <a:pt x="901" y="1658"/>
                    <a:pt x="1104" y="1658"/>
                  </a:cubicBezTo>
                  <a:cubicBezTo>
                    <a:pt x="1529" y="1658"/>
                    <a:pt x="1937" y="1325"/>
                    <a:pt x="1937" y="825"/>
                  </a:cubicBezTo>
                  <a:cubicBezTo>
                    <a:pt x="1937" y="373"/>
                    <a:pt x="1565" y="0"/>
                    <a:pt x="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3992050" y="2232475"/>
              <a:ext cx="48450" cy="41500"/>
            </a:xfrm>
            <a:custGeom>
              <a:avLst/>
              <a:gdLst/>
              <a:ahLst/>
              <a:cxnLst/>
              <a:rect l="l" t="t" r="r" b="b"/>
              <a:pathLst>
                <a:path w="1938" h="1660" extrusionOk="0">
                  <a:moveTo>
                    <a:pt x="1107" y="0"/>
                  </a:moveTo>
                  <a:cubicBezTo>
                    <a:pt x="367" y="0"/>
                    <a:pt x="1" y="892"/>
                    <a:pt x="520" y="1418"/>
                  </a:cubicBezTo>
                  <a:cubicBezTo>
                    <a:pt x="689" y="1585"/>
                    <a:pt x="896" y="1660"/>
                    <a:pt x="1100" y="1660"/>
                  </a:cubicBezTo>
                  <a:cubicBezTo>
                    <a:pt x="1527" y="1660"/>
                    <a:pt x="1937" y="1328"/>
                    <a:pt x="1937" y="831"/>
                  </a:cubicBezTo>
                  <a:cubicBezTo>
                    <a:pt x="1931" y="373"/>
                    <a:pt x="1565" y="0"/>
                    <a:pt x="1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3992200" y="2393925"/>
              <a:ext cx="48300" cy="41350"/>
            </a:xfrm>
            <a:custGeom>
              <a:avLst/>
              <a:gdLst/>
              <a:ahLst/>
              <a:cxnLst/>
              <a:rect l="l" t="t" r="r" b="b"/>
              <a:pathLst>
                <a:path w="1932" h="1654" extrusionOk="0">
                  <a:moveTo>
                    <a:pt x="1118" y="0"/>
                  </a:moveTo>
                  <a:cubicBezTo>
                    <a:pt x="1114" y="0"/>
                    <a:pt x="1110" y="0"/>
                    <a:pt x="1107" y="0"/>
                  </a:cubicBezTo>
                  <a:cubicBezTo>
                    <a:pt x="367" y="0"/>
                    <a:pt x="1" y="892"/>
                    <a:pt x="520" y="1411"/>
                  </a:cubicBezTo>
                  <a:cubicBezTo>
                    <a:pt x="689" y="1579"/>
                    <a:pt x="896" y="1653"/>
                    <a:pt x="1098" y="1653"/>
                  </a:cubicBezTo>
                  <a:cubicBezTo>
                    <a:pt x="1524" y="1653"/>
                    <a:pt x="1931" y="1322"/>
                    <a:pt x="1931" y="825"/>
                  </a:cubicBezTo>
                  <a:cubicBezTo>
                    <a:pt x="1931" y="370"/>
                    <a:pt x="1571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3998475" y="2559325"/>
              <a:ext cx="48450" cy="41400"/>
            </a:xfrm>
            <a:custGeom>
              <a:avLst/>
              <a:gdLst/>
              <a:ahLst/>
              <a:cxnLst/>
              <a:rect l="l" t="t" r="r" b="b"/>
              <a:pathLst>
                <a:path w="1938" h="1656" extrusionOk="0">
                  <a:moveTo>
                    <a:pt x="1106" y="1"/>
                  </a:moveTo>
                  <a:cubicBezTo>
                    <a:pt x="373" y="1"/>
                    <a:pt x="0" y="893"/>
                    <a:pt x="526" y="1412"/>
                  </a:cubicBezTo>
                  <a:cubicBezTo>
                    <a:pt x="694" y="1580"/>
                    <a:pt x="901" y="1655"/>
                    <a:pt x="1104" y="1655"/>
                  </a:cubicBezTo>
                  <a:cubicBezTo>
                    <a:pt x="1529" y="1655"/>
                    <a:pt x="1937" y="1326"/>
                    <a:pt x="1937" y="826"/>
                  </a:cubicBezTo>
                  <a:cubicBezTo>
                    <a:pt x="1937" y="367"/>
                    <a:pt x="1564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3752250" y="274575"/>
              <a:ext cx="417775" cy="889025"/>
            </a:xfrm>
            <a:custGeom>
              <a:avLst/>
              <a:gdLst/>
              <a:ahLst/>
              <a:cxnLst/>
              <a:rect l="l" t="t" r="r" b="b"/>
              <a:pathLst>
                <a:path w="16711" h="35561" extrusionOk="0">
                  <a:moveTo>
                    <a:pt x="4586" y="0"/>
                  </a:moveTo>
                  <a:cubicBezTo>
                    <a:pt x="3851" y="0"/>
                    <a:pt x="3322" y="389"/>
                    <a:pt x="2732" y="1395"/>
                  </a:cubicBezTo>
                  <a:cubicBezTo>
                    <a:pt x="1968" y="2703"/>
                    <a:pt x="1668" y="4248"/>
                    <a:pt x="1442" y="5727"/>
                  </a:cubicBezTo>
                  <a:cubicBezTo>
                    <a:pt x="367" y="12778"/>
                    <a:pt x="227" y="19926"/>
                    <a:pt x="86" y="27056"/>
                  </a:cubicBezTo>
                  <a:cubicBezTo>
                    <a:pt x="31" y="29897"/>
                    <a:pt x="1" y="32738"/>
                    <a:pt x="361" y="35561"/>
                  </a:cubicBezTo>
                  <a:lnTo>
                    <a:pt x="15941" y="35548"/>
                  </a:lnTo>
                  <a:cubicBezTo>
                    <a:pt x="16338" y="33911"/>
                    <a:pt x="16710" y="32121"/>
                    <a:pt x="15996" y="30587"/>
                  </a:cubicBezTo>
                  <a:cubicBezTo>
                    <a:pt x="15708" y="29976"/>
                    <a:pt x="15262" y="29451"/>
                    <a:pt x="14902" y="28877"/>
                  </a:cubicBezTo>
                  <a:cubicBezTo>
                    <a:pt x="14303" y="27917"/>
                    <a:pt x="13955" y="26824"/>
                    <a:pt x="13888" y="25700"/>
                  </a:cubicBezTo>
                  <a:cubicBezTo>
                    <a:pt x="13790" y="23989"/>
                    <a:pt x="14346" y="22315"/>
                    <a:pt x="14658" y="20629"/>
                  </a:cubicBezTo>
                  <a:cubicBezTo>
                    <a:pt x="14969" y="18942"/>
                    <a:pt x="14988" y="17060"/>
                    <a:pt x="13961" y="15674"/>
                  </a:cubicBezTo>
                  <a:cubicBezTo>
                    <a:pt x="13686" y="15301"/>
                    <a:pt x="13350" y="14983"/>
                    <a:pt x="13069" y="14617"/>
                  </a:cubicBezTo>
                  <a:cubicBezTo>
                    <a:pt x="12226" y="13511"/>
                    <a:pt x="11963" y="12081"/>
                    <a:pt x="11890" y="10700"/>
                  </a:cubicBezTo>
                  <a:cubicBezTo>
                    <a:pt x="11811" y="9319"/>
                    <a:pt x="11896" y="7926"/>
                    <a:pt x="11633" y="6564"/>
                  </a:cubicBezTo>
                  <a:cubicBezTo>
                    <a:pt x="11071" y="3729"/>
                    <a:pt x="8847" y="1310"/>
                    <a:pt x="6098" y="338"/>
                  </a:cubicBezTo>
                  <a:cubicBezTo>
                    <a:pt x="5493" y="127"/>
                    <a:pt x="5006" y="0"/>
                    <a:pt x="4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3513200" y="895525"/>
              <a:ext cx="390750" cy="509750"/>
            </a:xfrm>
            <a:custGeom>
              <a:avLst/>
              <a:gdLst/>
              <a:ahLst/>
              <a:cxnLst/>
              <a:rect l="l" t="t" r="r" b="b"/>
              <a:pathLst>
                <a:path w="15630" h="20390" extrusionOk="0">
                  <a:moveTo>
                    <a:pt x="3202" y="0"/>
                  </a:moveTo>
                  <a:lnTo>
                    <a:pt x="3166" y="122"/>
                  </a:lnTo>
                  <a:lnTo>
                    <a:pt x="154" y="9427"/>
                  </a:lnTo>
                  <a:cubicBezTo>
                    <a:pt x="1" y="9892"/>
                    <a:pt x="361" y="10417"/>
                    <a:pt x="526" y="10820"/>
                  </a:cubicBezTo>
                  <a:cubicBezTo>
                    <a:pt x="2023" y="14431"/>
                    <a:pt x="3874" y="17669"/>
                    <a:pt x="7485" y="19527"/>
                  </a:cubicBezTo>
                  <a:cubicBezTo>
                    <a:pt x="8426" y="20011"/>
                    <a:pt x="9573" y="20390"/>
                    <a:pt x="10667" y="20390"/>
                  </a:cubicBezTo>
                  <a:cubicBezTo>
                    <a:pt x="11655" y="20390"/>
                    <a:pt x="12601" y="20081"/>
                    <a:pt x="13314" y="19264"/>
                  </a:cubicBezTo>
                  <a:cubicBezTo>
                    <a:pt x="15629" y="16612"/>
                    <a:pt x="13393" y="12977"/>
                    <a:pt x="12147" y="10252"/>
                  </a:cubicBezTo>
                  <a:cubicBezTo>
                    <a:pt x="11811" y="9495"/>
                    <a:pt x="11597" y="8694"/>
                    <a:pt x="11505" y="7875"/>
                  </a:cubicBezTo>
                  <a:cubicBezTo>
                    <a:pt x="11377" y="6739"/>
                    <a:pt x="11432" y="5597"/>
                    <a:pt x="11676" y="4485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3493200" y="296625"/>
              <a:ext cx="532025" cy="718400"/>
            </a:xfrm>
            <a:custGeom>
              <a:avLst/>
              <a:gdLst/>
              <a:ahLst/>
              <a:cxnLst/>
              <a:rect l="l" t="t" r="r" b="b"/>
              <a:pathLst>
                <a:path w="21281" h="28736" extrusionOk="0">
                  <a:moveTo>
                    <a:pt x="10309" y="1"/>
                  </a:moveTo>
                  <a:cubicBezTo>
                    <a:pt x="7955" y="1"/>
                    <a:pt x="5600" y="857"/>
                    <a:pt x="3831" y="2432"/>
                  </a:cubicBezTo>
                  <a:cubicBezTo>
                    <a:pt x="1675" y="4344"/>
                    <a:pt x="495" y="7173"/>
                    <a:pt x="141" y="10038"/>
                  </a:cubicBezTo>
                  <a:cubicBezTo>
                    <a:pt x="62" y="10686"/>
                    <a:pt x="19" y="11346"/>
                    <a:pt x="7" y="11999"/>
                  </a:cubicBezTo>
                  <a:cubicBezTo>
                    <a:pt x="1" y="12360"/>
                    <a:pt x="1" y="12720"/>
                    <a:pt x="7" y="13087"/>
                  </a:cubicBezTo>
                  <a:cubicBezTo>
                    <a:pt x="25" y="13728"/>
                    <a:pt x="80" y="14364"/>
                    <a:pt x="153" y="15005"/>
                  </a:cubicBezTo>
                  <a:cubicBezTo>
                    <a:pt x="251" y="15916"/>
                    <a:pt x="410" y="16814"/>
                    <a:pt x="630" y="17700"/>
                  </a:cubicBezTo>
                  <a:cubicBezTo>
                    <a:pt x="825" y="18525"/>
                    <a:pt x="1076" y="19331"/>
                    <a:pt x="1369" y="20125"/>
                  </a:cubicBezTo>
                  <a:cubicBezTo>
                    <a:pt x="3000" y="24500"/>
                    <a:pt x="8200" y="27139"/>
                    <a:pt x="11468" y="28312"/>
                  </a:cubicBezTo>
                  <a:cubicBezTo>
                    <a:pt x="12278" y="28603"/>
                    <a:pt x="13026" y="28735"/>
                    <a:pt x="13715" y="28735"/>
                  </a:cubicBezTo>
                  <a:cubicBezTo>
                    <a:pt x="15419" y="28735"/>
                    <a:pt x="16765" y="27923"/>
                    <a:pt x="17792" y="26675"/>
                  </a:cubicBezTo>
                  <a:cubicBezTo>
                    <a:pt x="20144" y="23822"/>
                    <a:pt x="20963" y="19918"/>
                    <a:pt x="21189" y="16282"/>
                  </a:cubicBezTo>
                  <a:cubicBezTo>
                    <a:pt x="21274" y="15042"/>
                    <a:pt x="21281" y="13790"/>
                    <a:pt x="21213" y="12549"/>
                  </a:cubicBezTo>
                  <a:cubicBezTo>
                    <a:pt x="21177" y="11969"/>
                    <a:pt x="21128" y="11401"/>
                    <a:pt x="21048" y="10826"/>
                  </a:cubicBezTo>
                  <a:cubicBezTo>
                    <a:pt x="20792" y="8938"/>
                    <a:pt x="20254" y="7106"/>
                    <a:pt x="19295" y="5432"/>
                  </a:cubicBezTo>
                  <a:cubicBezTo>
                    <a:pt x="19032" y="4955"/>
                    <a:pt x="18733" y="4497"/>
                    <a:pt x="18397" y="4063"/>
                  </a:cubicBezTo>
                  <a:cubicBezTo>
                    <a:pt x="18317" y="3965"/>
                    <a:pt x="18244" y="3867"/>
                    <a:pt x="18165" y="3776"/>
                  </a:cubicBezTo>
                  <a:cubicBezTo>
                    <a:pt x="16448" y="1674"/>
                    <a:pt x="13973" y="336"/>
                    <a:pt x="11273" y="49"/>
                  </a:cubicBezTo>
                  <a:cubicBezTo>
                    <a:pt x="10953" y="17"/>
                    <a:pt x="10631" y="1"/>
                    <a:pt x="1030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3763650" y="839375"/>
              <a:ext cx="142875" cy="34475"/>
            </a:xfrm>
            <a:custGeom>
              <a:avLst/>
              <a:gdLst/>
              <a:ahLst/>
              <a:cxnLst/>
              <a:rect l="l" t="t" r="r" b="b"/>
              <a:pathLst>
                <a:path w="5715" h="1379" extrusionOk="0">
                  <a:moveTo>
                    <a:pt x="77" y="1"/>
                  </a:moveTo>
                  <a:cubicBezTo>
                    <a:pt x="34" y="1"/>
                    <a:pt x="0" y="60"/>
                    <a:pt x="46" y="95"/>
                  </a:cubicBezTo>
                  <a:cubicBezTo>
                    <a:pt x="64" y="114"/>
                    <a:pt x="1817" y="1379"/>
                    <a:pt x="3913" y="1379"/>
                  </a:cubicBezTo>
                  <a:cubicBezTo>
                    <a:pt x="4512" y="1379"/>
                    <a:pt x="5104" y="1269"/>
                    <a:pt x="5654" y="1055"/>
                  </a:cubicBezTo>
                  <a:cubicBezTo>
                    <a:pt x="5714" y="1033"/>
                    <a:pt x="5692" y="953"/>
                    <a:pt x="5638" y="953"/>
                  </a:cubicBezTo>
                  <a:cubicBezTo>
                    <a:pt x="5632" y="953"/>
                    <a:pt x="5625" y="954"/>
                    <a:pt x="5618" y="957"/>
                  </a:cubicBezTo>
                  <a:cubicBezTo>
                    <a:pt x="5043" y="1185"/>
                    <a:pt x="4466" y="1275"/>
                    <a:pt x="3913" y="1275"/>
                  </a:cubicBezTo>
                  <a:cubicBezTo>
                    <a:pt x="1853" y="1275"/>
                    <a:pt x="126" y="29"/>
                    <a:pt x="107" y="10"/>
                  </a:cubicBezTo>
                  <a:cubicBezTo>
                    <a:pt x="97" y="3"/>
                    <a:pt x="87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3802800" y="886100"/>
              <a:ext cx="73200" cy="18450"/>
            </a:xfrm>
            <a:custGeom>
              <a:avLst/>
              <a:gdLst/>
              <a:ahLst/>
              <a:cxnLst/>
              <a:rect l="l" t="t" r="r" b="b"/>
              <a:pathLst>
                <a:path w="2928" h="738" extrusionOk="0">
                  <a:moveTo>
                    <a:pt x="33" y="0"/>
                  </a:moveTo>
                  <a:cubicBezTo>
                    <a:pt x="24" y="0"/>
                    <a:pt x="17" y="3"/>
                    <a:pt x="13" y="11"/>
                  </a:cubicBezTo>
                  <a:cubicBezTo>
                    <a:pt x="1" y="23"/>
                    <a:pt x="7" y="35"/>
                    <a:pt x="19" y="47"/>
                  </a:cubicBezTo>
                  <a:cubicBezTo>
                    <a:pt x="31" y="53"/>
                    <a:pt x="948" y="738"/>
                    <a:pt x="2048" y="738"/>
                  </a:cubicBezTo>
                  <a:cubicBezTo>
                    <a:pt x="2341" y="738"/>
                    <a:pt x="2634" y="689"/>
                    <a:pt x="2909" y="585"/>
                  </a:cubicBezTo>
                  <a:cubicBezTo>
                    <a:pt x="2921" y="579"/>
                    <a:pt x="2927" y="566"/>
                    <a:pt x="2921" y="548"/>
                  </a:cubicBezTo>
                  <a:cubicBezTo>
                    <a:pt x="2921" y="539"/>
                    <a:pt x="2911" y="534"/>
                    <a:pt x="2901" y="534"/>
                  </a:cubicBezTo>
                  <a:cubicBezTo>
                    <a:pt x="2898" y="534"/>
                    <a:pt x="2894" y="534"/>
                    <a:pt x="2891" y="536"/>
                  </a:cubicBezTo>
                  <a:cubicBezTo>
                    <a:pt x="2606" y="643"/>
                    <a:pt x="2321" y="686"/>
                    <a:pt x="2048" y="686"/>
                  </a:cubicBezTo>
                  <a:cubicBezTo>
                    <a:pt x="965" y="686"/>
                    <a:pt x="59" y="14"/>
                    <a:pt x="50" y="4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3943950" y="657425"/>
              <a:ext cx="42925" cy="36200"/>
            </a:xfrm>
            <a:custGeom>
              <a:avLst/>
              <a:gdLst/>
              <a:ahLst/>
              <a:cxnLst/>
              <a:rect l="l" t="t" r="r" b="b"/>
              <a:pathLst>
                <a:path w="1717" h="1448" extrusionOk="0">
                  <a:moveTo>
                    <a:pt x="772" y="0"/>
                  </a:moveTo>
                  <a:cubicBezTo>
                    <a:pt x="743" y="0"/>
                    <a:pt x="714" y="2"/>
                    <a:pt x="684" y="5"/>
                  </a:cubicBezTo>
                  <a:cubicBezTo>
                    <a:pt x="287" y="48"/>
                    <a:pt x="0" y="402"/>
                    <a:pt x="43" y="799"/>
                  </a:cubicBezTo>
                  <a:cubicBezTo>
                    <a:pt x="85" y="1204"/>
                    <a:pt x="424" y="1448"/>
                    <a:pt x="769" y="1448"/>
                  </a:cubicBezTo>
                  <a:cubicBezTo>
                    <a:pt x="972" y="1448"/>
                    <a:pt x="1177" y="1364"/>
                    <a:pt x="1326" y="1178"/>
                  </a:cubicBezTo>
                  <a:cubicBezTo>
                    <a:pt x="1716" y="700"/>
                    <a:pt x="1362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0"/>
            <p:cNvSpPr/>
            <p:nvPr/>
          </p:nvSpPr>
          <p:spPr>
            <a:xfrm>
              <a:off x="3741400" y="653475"/>
              <a:ext cx="45050" cy="37950"/>
            </a:xfrm>
            <a:custGeom>
              <a:avLst/>
              <a:gdLst/>
              <a:ahLst/>
              <a:cxnLst/>
              <a:rect l="l" t="t" r="r" b="b"/>
              <a:pathLst>
                <a:path w="1802" h="1518" extrusionOk="0">
                  <a:moveTo>
                    <a:pt x="996" y="0"/>
                  </a:moveTo>
                  <a:cubicBezTo>
                    <a:pt x="970" y="0"/>
                    <a:pt x="944" y="2"/>
                    <a:pt x="917" y="4"/>
                  </a:cubicBezTo>
                  <a:cubicBezTo>
                    <a:pt x="245" y="78"/>
                    <a:pt x="1" y="927"/>
                    <a:pt x="526" y="1348"/>
                  </a:cubicBezTo>
                  <a:cubicBezTo>
                    <a:pt x="672" y="1465"/>
                    <a:pt x="836" y="1517"/>
                    <a:pt x="996" y="1517"/>
                  </a:cubicBezTo>
                  <a:cubicBezTo>
                    <a:pt x="1413" y="1517"/>
                    <a:pt x="1801" y="1162"/>
                    <a:pt x="1748" y="676"/>
                  </a:cubicBezTo>
                  <a:cubicBezTo>
                    <a:pt x="1708" y="287"/>
                    <a:pt x="1379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0"/>
            <p:cNvSpPr/>
            <p:nvPr/>
          </p:nvSpPr>
          <p:spPr>
            <a:xfrm>
              <a:off x="3380025" y="589600"/>
              <a:ext cx="167875" cy="211525"/>
            </a:xfrm>
            <a:custGeom>
              <a:avLst/>
              <a:gdLst/>
              <a:ahLst/>
              <a:cxnLst/>
              <a:rect l="l" t="t" r="r" b="b"/>
              <a:pathLst>
                <a:path w="6715" h="8461" extrusionOk="0">
                  <a:moveTo>
                    <a:pt x="3458" y="0"/>
                  </a:moveTo>
                  <a:cubicBezTo>
                    <a:pt x="3382" y="0"/>
                    <a:pt x="3305" y="4"/>
                    <a:pt x="3226" y="12"/>
                  </a:cubicBezTo>
                  <a:cubicBezTo>
                    <a:pt x="886" y="238"/>
                    <a:pt x="0" y="5755"/>
                    <a:pt x="2646" y="7508"/>
                  </a:cubicBezTo>
                  <a:cubicBezTo>
                    <a:pt x="3763" y="8247"/>
                    <a:pt x="4662" y="8461"/>
                    <a:pt x="5327" y="8461"/>
                  </a:cubicBezTo>
                  <a:cubicBezTo>
                    <a:pt x="6240" y="8461"/>
                    <a:pt x="6715" y="8058"/>
                    <a:pt x="6715" y="8058"/>
                  </a:cubicBezTo>
                  <a:lnTo>
                    <a:pt x="6629" y="3464"/>
                  </a:lnTo>
                  <a:cubicBezTo>
                    <a:pt x="6358" y="3033"/>
                    <a:pt x="5618" y="0"/>
                    <a:pt x="345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3420800" y="617075"/>
              <a:ext cx="90450" cy="149550"/>
            </a:xfrm>
            <a:custGeom>
              <a:avLst/>
              <a:gdLst/>
              <a:ahLst/>
              <a:cxnLst/>
              <a:rect l="l" t="t" r="r" b="b"/>
              <a:pathLst>
                <a:path w="3618" h="5982" extrusionOk="0">
                  <a:moveTo>
                    <a:pt x="2301" y="0"/>
                  </a:moveTo>
                  <a:cubicBezTo>
                    <a:pt x="1856" y="0"/>
                    <a:pt x="1465" y="277"/>
                    <a:pt x="1296" y="416"/>
                  </a:cubicBezTo>
                  <a:cubicBezTo>
                    <a:pt x="178" y="1338"/>
                    <a:pt x="1" y="2945"/>
                    <a:pt x="318" y="4136"/>
                  </a:cubicBezTo>
                  <a:cubicBezTo>
                    <a:pt x="495" y="4796"/>
                    <a:pt x="789" y="5291"/>
                    <a:pt x="1186" y="5615"/>
                  </a:cubicBezTo>
                  <a:cubicBezTo>
                    <a:pt x="1473" y="5847"/>
                    <a:pt x="1840" y="5982"/>
                    <a:pt x="2212" y="5982"/>
                  </a:cubicBezTo>
                  <a:cubicBezTo>
                    <a:pt x="2223" y="5982"/>
                    <a:pt x="2234" y="5982"/>
                    <a:pt x="2245" y="5982"/>
                  </a:cubicBezTo>
                  <a:cubicBezTo>
                    <a:pt x="2454" y="5982"/>
                    <a:pt x="2656" y="5927"/>
                    <a:pt x="2842" y="5823"/>
                  </a:cubicBezTo>
                  <a:cubicBezTo>
                    <a:pt x="3141" y="5658"/>
                    <a:pt x="3379" y="5352"/>
                    <a:pt x="3575" y="4906"/>
                  </a:cubicBezTo>
                  <a:cubicBezTo>
                    <a:pt x="3587" y="4882"/>
                    <a:pt x="3575" y="4851"/>
                    <a:pt x="3544" y="4839"/>
                  </a:cubicBezTo>
                  <a:cubicBezTo>
                    <a:pt x="3538" y="4836"/>
                    <a:pt x="3531" y="4834"/>
                    <a:pt x="3524" y="4834"/>
                  </a:cubicBezTo>
                  <a:cubicBezTo>
                    <a:pt x="3505" y="4834"/>
                    <a:pt x="3486" y="4846"/>
                    <a:pt x="3477" y="4863"/>
                  </a:cubicBezTo>
                  <a:cubicBezTo>
                    <a:pt x="3294" y="5291"/>
                    <a:pt x="3068" y="5572"/>
                    <a:pt x="2787" y="5731"/>
                  </a:cubicBezTo>
                  <a:cubicBezTo>
                    <a:pt x="2616" y="5828"/>
                    <a:pt x="2416" y="5876"/>
                    <a:pt x="2208" y="5876"/>
                  </a:cubicBezTo>
                  <a:cubicBezTo>
                    <a:pt x="1880" y="5876"/>
                    <a:pt x="1534" y="5757"/>
                    <a:pt x="1253" y="5529"/>
                  </a:cubicBezTo>
                  <a:cubicBezTo>
                    <a:pt x="868" y="5224"/>
                    <a:pt x="593" y="4747"/>
                    <a:pt x="422" y="4112"/>
                  </a:cubicBezTo>
                  <a:cubicBezTo>
                    <a:pt x="111" y="2951"/>
                    <a:pt x="282" y="1387"/>
                    <a:pt x="1363" y="501"/>
                  </a:cubicBezTo>
                  <a:cubicBezTo>
                    <a:pt x="1669" y="246"/>
                    <a:pt x="2006" y="111"/>
                    <a:pt x="2308" y="111"/>
                  </a:cubicBezTo>
                  <a:cubicBezTo>
                    <a:pt x="2405" y="111"/>
                    <a:pt x="2498" y="125"/>
                    <a:pt x="2585" y="153"/>
                  </a:cubicBezTo>
                  <a:cubicBezTo>
                    <a:pt x="3159" y="336"/>
                    <a:pt x="3379" y="1045"/>
                    <a:pt x="3508" y="1644"/>
                  </a:cubicBezTo>
                  <a:cubicBezTo>
                    <a:pt x="3513" y="1665"/>
                    <a:pt x="3537" y="1681"/>
                    <a:pt x="3563" y="1681"/>
                  </a:cubicBezTo>
                  <a:cubicBezTo>
                    <a:pt x="3567" y="1681"/>
                    <a:pt x="3571" y="1681"/>
                    <a:pt x="3575" y="1680"/>
                  </a:cubicBezTo>
                  <a:cubicBezTo>
                    <a:pt x="3599" y="1674"/>
                    <a:pt x="3618" y="1650"/>
                    <a:pt x="3611" y="1619"/>
                  </a:cubicBezTo>
                  <a:cubicBezTo>
                    <a:pt x="3477" y="996"/>
                    <a:pt x="3245" y="257"/>
                    <a:pt x="2616" y="49"/>
                  </a:cubicBezTo>
                  <a:cubicBezTo>
                    <a:pt x="2509" y="15"/>
                    <a:pt x="2404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3464900" y="619550"/>
              <a:ext cx="38725" cy="136525"/>
            </a:xfrm>
            <a:custGeom>
              <a:avLst/>
              <a:gdLst/>
              <a:ahLst/>
              <a:cxnLst/>
              <a:rect l="l" t="t" r="r" b="b"/>
              <a:pathLst>
                <a:path w="1549" h="5461" extrusionOk="0">
                  <a:moveTo>
                    <a:pt x="77" y="0"/>
                  </a:moveTo>
                  <a:cubicBezTo>
                    <a:pt x="38" y="0"/>
                    <a:pt x="0" y="49"/>
                    <a:pt x="33" y="91"/>
                  </a:cubicBezTo>
                  <a:cubicBezTo>
                    <a:pt x="39" y="91"/>
                    <a:pt x="387" y="518"/>
                    <a:pt x="723" y="1380"/>
                  </a:cubicBezTo>
                  <a:cubicBezTo>
                    <a:pt x="1029" y="2180"/>
                    <a:pt x="1383" y="3524"/>
                    <a:pt x="1316" y="5406"/>
                  </a:cubicBezTo>
                  <a:cubicBezTo>
                    <a:pt x="1316" y="5437"/>
                    <a:pt x="1340" y="5461"/>
                    <a:pt x="1371" y="5461"/>
                  </a:cubicBezTo>
                  <a:cubicBezTo>
                    <a:pt x="1401" y="5461"/>
                    <a:pt x="1420" y="5443"/>
                    <a:pt x="1426" y="5412"/>
                  </a:cubicBezTo>
                  <a:cubicBezTo>
                    <a:pt x="1548" y="1758"/>
                    <a:pt x="131" y="36"/>
                    <a:pt x="112" y="17"/>
                  </a:cubicBezTo>
                  <a:cubicBezTo>
                    <a:pt x="102" y="5"/>
                    <a:pt x="89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3891400" y="629875"/>
              <a:ext cx="33175" cy="193725"/>
            </a:xfrm>
            <a:custGeom>
              <a:avLst/>
              <a:gdLst/>
              <a:ahLst/>
              <a:cxnLst/>
              <a:rect l="l" t="t" r="r" b="b"/>
              <a:pathLst>
                <a:path w="1327" h="7749" extrusionOk="0">
                  <a:moveTo>
                    <a:pt x="774" y="0"/>
                  </a:moveTo>
                  <a:cubicBezTo>
                    <a:pt x="755" y="0"/>
                    <a:pt x="736" y="10"/>
                    <a:pt x="728" y="32"/>
                  </a:cubicBezTo>
                  <a:cubicBezTo>
                    <a:pt x="196" y="1382"/>
                    <a:pt x="0" y="2842"/>
                    <a:pt x="165" y="4284"/>
                  </a:cubicBezTo>
                  <a:cubicBezTo>
                    <a:pt x="275" y="5250"/>
                    <a:pt x="563" y="5928"/>
                    <a:pt x="1039" y="6355"/>
                  </a:cubicBezTo>
                  <a:lnTo>
                    <a:pt x="1057" y="6374"/>
                  </a:lnTo>
                  <a:cubicBezTo>
                    <a:pt x="1125" y="6417"/>
                    <a:pt x="1180" y="6484"/>
                    <a:pt x="1210" y="6563"/>
                  </a:cubicBezTo>
                  <a:cubicBezTo>
                    <a:pt x="1216" y="6649"/>
                    <a:pt x="1198" y="6734"/>
                    <a:pt x="1149" y="6808"/>
                  </a:cubicBezTo>
                  <a:cubicBezTo>
                    <a:pt x="978" y="7137"/>
                    <a:pt x="740" y="7425"/>
                    <a:pt x="453" y="7657"/>
                  </a:cubicBezTo>
                  <a:cubicBezTo>
                    <a:pt x="416" y="7687"/>
                    <a:pt x="440" y="7748"/>
                    <a:pt x="489" y="7748"/>
                  </a:cubicBezTo>
                  <a:cubicBezTo>
                    <a:pt x="495" y="7748"/>
                    <a:pt x="508" y="7742"/>
                    <a:pt x="520" y="7736"/>
                  </a:cubicBezTo>
                  <a:cubicBezTo>
                    <a:pt x="819" y="7498"/>
                    <a:pt x="1064" y="7199"/>
                    <a:pt x="1241" y="6856"/>
                  </a:cubicBezTo>
                  <a:cubicBezTo>
                    <a:pt x="1302" y="6765"/>
                    <a:pt x="1326" y="6649"/>
                    <a:pt x="1308" y="6539"/>
                  </a:cubicBezTo>
                  <a:cubicBezTo>
                    <a:pt x="1277" y="6441"/>
                    <a:pt x="1210" y="6355"/>
                    <a:pt x="1125" y="6294"/>
                  </a:cubicBezTo>
                  <a:lnTo>
                    <a:pt x="1106" y="6276"/>
                  </a:lnTo>
                  <a:cubicBezTo>
                    <a:pt x="648" y="5867"/>
                    <a:pt x="373" y="5213"/>
                    <a:pt x="263" y="4272"/>
                  </a:cubicBezTo>
                  <a:cubicBezTo>
                    <a:pt x="104" y="2848"/>
                    <a:pt x="294" y="1407"/>
                    <a:pt x="825" y="69"/>
                  </a:cubicBezTo>
                  <a:cubicBezTo>
                    <a:pt x="841" y="30"/>
                    <a:pt x="807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0"/>
            <p:cNvSpPr/>
            <p:nvPr/>
          </p:nvSpPr>
          <p:spPr>
            <a:xfrm>
              <a:off x="3670075" y="568075"/>
              <a:ext cx="166050" cy="60650"/>
            </a:xfrm>
            <a:custGeom>
              <a:avLst/>
              <a:gdLst/>
              <a:ahLst/>
              <a:cxnLst/>
              <a:rect l="l" t="t" r="r" b="b"/>
              <a:pathLst>
                <a:path w="6642" h="2426" extrusionOk="0">
                  <a:moveTo>
                    <a:pt x="3754" y="0"/>
                  </a:moveTo>
                  <a:cubicBezTo>
                    <a:pt x="3502" y="0"/>
                    <a:pt x="3249" y="22"/>
                    <a:pt x="3000" y="66"/>
                  </a:cubicBezTo>
                  <a:cubicBezTo>
                    <a:pt x="2377" y="170"/>
                    <a:pt x="1778" y="396"/>
                    <a:pt x="1241" y="738"/>
                  </a:cubicBezTo>
                  <a:cubicBezTo>
                    <a:pt x="740" y="1074"/>
                    <a:pt x="312" y="1465"/>
                    <a:pt x="43" y="1997"/>
                  </a:cubicBezTo>
                  <a:cubicBezTo>
                    <a:pt x="7" y="2064"/>
                    <a:pt x="1" y="2137"/>
                    <a:pt x="25" y="2205"/>
                  </a:cubicBezTo>
                  <a:cubicBezTo>
                    <a:pt x="85" y="2343"/>
                    <a:pt x="212" y="2426"/>
                    <a:pt x="353" y="2426"/>
                  </a:cubicBezTo>
                  <a:cubicBezTo>
                    <a:pt x="386" y="2426"/>
                    <a:pt x="419" y="2421"/>
                    <a:pt x="453" y="2412"/>
                  </a:cubicBezTo>
                  <a:lnTo>
                    <a:pt x="489" y="2400"/>
                  </a:lnTo>
                  <a:cubicBezTo>
                    <a:pt x="1583" y="2125"/>
                    <a:pt x="2493" y="1807"/>
                    <a:pt x="3385" y="1649"/>
                  </a:cubicBezTo>
                  <a:cubicBezTo>
                    <a:pt x="3831" y="1557"/>
                    <a:pt x="4283" y="1508"/>
                    <a:pt x="4736" y="1502"/>
                  </a:cubicBezTo>
                  <a:cubicBezTo>
                    <a:pt x="4836" y="1493"/>
                    <a:pt x="4936" y="1489"/>
                    <a:pt x="5037" y="1489"/>
                  </a:cubicBezTo>
                  <a:cubicBezTo>
                    <a:pt x="5423" y="1489"/>
                    <a:pt x="5826" y="1542"/>
                    <a:pt x="6306" y="1557"/>
                  </a:cubicBezTo>
                  <a:lnTo>
                    <a:pt x="6342" y="1557"/>
                  </a:lnTo>
                  <a:cubicBezTo>
                    <a:pt x="6397" y="1557"/>
                    <a:pt x="6452" y="1545"/>
                    <a:pt x="6501" y="1514"/>
                  </a:cubicBezTo>
                  <a:cubicBezTo>
                    <a:pt x="6617" y="1447"/>
                    <a:pt x="6642" y="1294"/>
                    <a:pt x="6556" y="1190"/>
                  </a:cubicBezTo>
                  <a:cubicBezTo>
                    <a:pt x="6147" y="708"/>
                    <a:pt x="5597" y="353"/>
                    <a:pt x="4986" y="182"/>
                  </a:cubicBezTo>
                  <a:cubicBezTo>
                    <a:pt x="4586" y="60"/>
                    <a:pt x="4170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0"/>
            <p:cNvSpPr/>
            <p:nvPr/>
          </p:nvSpPr>
          <p:spPr>
            <a:xfrm>
              <a:off x="3922550" y="564275"/>
              <a:ext cx="101000" cy="46100"/>
            </a:xfrm>
            <a:custGeom>
              <a:avLst/>
              <a:gdLst/>
              <a:ahLst/>
              <a:cxnLst/>
              <a:rect l="l" t="t" r="r" b="b"/>
              <a:pathLst>
                <a:path w="4040" h="1844" extrusionOk="0">
                  <a:moveTo>
                    <a:pt x="2902" y="1"/>
                  </a:moveTo>
                  <a:cubicBezTo>
                    <a:pt x="2446" y="1"/>
                    <a:pt x="1992" y="75"/>
                    <a:pt x="1559" y="224"/>
                  </a:cubicBezTo>
                  <a:cubicBezTo>
                    <a:pt x="1003" y="420"/>
                    <a:pt x="502" y="695"/>
                    <a:pt x="86" y="1159"/>
                  </a:cubicBezTo>
                  <a:cubicBezTo>
                    <a:pt x="37" y="1214"/>
                    <a:pt x="7" y="1281"/>
                    <a:pt x="1" y="1361"/>
                  </a:cubicBezTo>
                  <a:cubicBezTo>
                    <a:pt x="1" y="1532"/>
                    <a:pt x="141" y="1672"/>
                    <a:pt x="312" y="1678"/>
                  </a:cubicBezTo>
                  <a:lnTo>
                    <a:pt x="349" y="1678"/>
                  </a:lnTo>
                  <a:cubicBezTo>
                    <a:pt x="514" y="1682"/>
                    <a:pt x="676" y="1684"/>
                    <a:pt x="834" y="1684"/>
                  </a:cubicBezTo>
                  <a:cubicBezTo>
                    <a:pt x="1308" y="1684"/>
                    <a:pt x="1753" y="1671"/>
                    <a:pt x="2176" y="1671"/>
                  </a:cubicBezTo>
                  <a:cubicBezTo>
                    <a:pt x="2516" y="1671"/>
                    <a:pt x="2843" y="1679"/>
                    <a:pt x="3160" y="1709"/>
                  </a:cubicBezTo>
                  <a:cubicBezTo>
                    <a:pt x="3453" y="1733"/>
                    <a:pt x="3746" y="1776"/>
                    <a:pt x="4039" y="1843"/>
                  </a:cubicBezTo>
                  <a:cubicBezTo>
                    <a:pt x="4003" y="1263"/>
                    <a:pt x="3954" y="695"/>
                    <a:pt x="3874" y="120"/>
                  </a:cubicBezTo>
                  <a:cubicBezTo>
                    <a:pt x="3697" y="71"/>
                    <a:pt x="3514" y="41"/>
                    <a:pt x="3331" y="23"/>
                  </a:cubicBezTo>
                  <a:cubicBezTo>
                    <a:pt x="3188" y="8"/>
                    <a:pt x="3045" y="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0"/>
            <p:cNvSpPr/>
            <p:nvPr/>
          </p:nvSpPr>
          <p:spPr>
            <a:xfrm>
              <a:off x="3129825" y="238100"/>
              <a:ext cx="786350" cy="938325"/>
            </a:xfrm>
            <a:custGeom>
              <a:avLst/>
              <a:gdLst/>
              <a:ahLst/>
              <a:cxnLst/>
              <a:rect l="l" t="t" r="r" b="b"/>
              <a:pathLst>
                <a:path w="31454" h="37533" extrusionOk="0">
                  <a:moveTo>
                    <a:pt x="23077" y="1"/>
                  </a:moveTo>
                  <a:cubicBezTo>
                    <a:pt x="21718" y="1"/>
                    <a:pt x="20359" y="182"/>
                    <a:pt x="19038" y="545"/>
                  </a:cubicBezTo>
                  <a:cubicBezTo>
                    <a:pt x="15128" y="1632"/>
                    <a:pt x="11701" y="4376"/>
                    <a:pt x="9782" y="7962"/>
                  </a:cubicBezTo>
                  <a:cubicBezTo>
                    <a:pt x="8683" y="10015"/>
                    <a:pt x="8065" y="12300"/>
                    <a:pt x="7693" y="14597"/>
                  </a:cubicBezTo>
                  <a:cubicBezTo>
                    <a:pt x="7497" y="15843"/>
                    <a:pt x="7265" y="17261"/>
                    <a:pt x="6208" y="17939"/>
                  </a:cubicBezTo>
                  <a:cubicBezTo>
                    <a:pt x="5652" y="18293"/>
                    <a:pt x="4968" y="18367"/>
                    <a:pt x="4345" y="18568"/>
                  </a:cubicBezTo>
                  <a:cubicBezTo>
                    <a:pt x="2420" y="19179"/>
                    <a:pt x="1070" y="20994"/>
                    <a:pt x="538" y="22937"/>
                  </a:cubicBezTo>
                  <a:cubicBezTo>
                    <a:pt x="1" y="24874"/>
                    <a:pt x="160" y="26932"/>
                    <a:pt x="447" y="28930"/>
                  </a:cubicBezTo>
                  <a:cubicBezTo>
                    <a:pt x="734" y="30922"/>
                    <a:pt x="1143" y="32914"/>
                    <a:pt x="1094" y="34930"/>
                  </a:cubicBezTo>
                  <a:cubicBezTo>
                    <a:pt x="1070" y="35859"/>
                    <a:pt x="1052" y="36824"/>
                    <a:pt x="1669" y="37533"/>
                  </a:cubicBezTo>
                  <a:lnTo>
                    <a:pt x="20767" y="37521"/>
                  </a:lnTo>
                  <a:cubicBezTo>
                    <a:pt x="21000" y="36885"/>
                    <a:pt x="21110" y="36213"/>
                    <a:pt x="21097" y="35535"/>
                  </a:cubicBezTo>
                  <a:cubicBezTo>
                    <a:pt x="21079" y="34111"/>
                    <a:pt x="20725" y="32663"/>
                    <a:pt x="21042" y="31270"/>
                  </a:cubicBezTo>
                  <a:cubicBezTo>
                    <a:pt x="21213" y="30519"/>
                    <a:pt x="21574" y="29828"/>
                    <a:pt x="21794" y="29083"/>
                  </a:cubicBezTo>
                  <a:cubicBezTo>
                    <a:pt x="22081" y="28118"/>
                    <a:pt x="22124" y="27104"/>
                    <a:pt x="21934" y="26120"/>
                  </a:cubicBezTo>
                  <a:cubicBezTo>
                    <a:pt x="21641" y="24709"/>
                    <a:pt x="20877" y="23450"/>
                    <a:pt x="20285" y="22136"/>
                  </a:cubicBezTo>
                  <a:cubicBezTo>
                    <a:pt x="19698" y="20823"/>
                    <a:pt x="19271" y="19326"/>
                    <a:pt x="19704" y="17957"/>
                  </a:cubicBezTo>
                  <a:cubicBezTo>
                    <a:pt x="20340" y="16002"/>
                    <a:pt x="22423" y="15019"/>
                    <a:pt x="24122" y="13870"/>
                  </a:cubicBezTo>
                  <a:cubicBezTo>
                    <a:pt x="25942" y="12636"/>
                    <a:pt x="27555" y="10895"/>
                    <a:pt x="28020" y="8738"/>
                  </a:cubicBezTo>
                  <a:cubicBezTo>
                    <a:pt x="28380" y="7088"/>
                    <a:pt x="28123" y="5127"/>
                    <a:pt x="29333" y="3936"/>
                  </a:cubicBezTo>
                  <a:cubicBezTo>
                    <a:pt x="30097" y="3184"/>
                    <a:pt x="31453" y="2604"/>
                    <a:pt x="30140" y="1724"/>
                  </a:cubicBezTo>
                  <a:cubicBezTo>
                    <a:pt x="29132" y="1052"/>
                    <a:pt x="27763" y="679"/>
                    <a:pt x="26596" y="410"/>
                  </a:cubicBezTo>
                  <a:cubicBezTo>
                    <a:pt x="25440" y="138"/>
                    <a:pt x="24259" y="1"/>
                    <a:pt x="23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0"/>
            <p:cNvSpPr/>
            <p:nvPr/>
          </p:nvSpPr>
          <p:spPr>
            <a:xfrm>
              <a:off x="3058775" y="1189250"/>
              <a:ext cx="494925" cy="1128200"/>
            </a:xfrm>
            <a:custGeom>
              <a:avLst/>
              <a:gdLst/>
              <a:ahLst/>
              <a:cxnLst/>
              <a:rect l="l" t="t" r="r" b="b"/>
              <a:pathLst>
                <a:path w="19797" h="45128" extrusionOk="0">
                  <a:moveTo>
                    <a:pt x="11091" y="0"/>
                  </a:moveTo>
                  <a:cubicBezTo>
                    <a:pt x="11091" y="0"/>
                    <a:pt x="3857" y="3232"/>
                    <a:pt x="2128" y="11505"/>
                  </a:cubicBezTo>
                  <a:cubicBezTo>
                    <a:pt x="1" y="21658"/>
                    <a:pt x="3056" y="45128"/>
                    <a:pt x="9593" y="45128"/>
                  </a:cubicBezTo>
                  <a:cubicBezTo>
                    <a:pt x="9684" y="45128"/>
                    <a:pt x="9776" y="45123"/>
                    <a:pt x="9869" y="45114"/>
                  </a:cubicBezTo>
                  <a:cubicBezTo>
                    <a:pt x="16602" y="44448"/>
                    <a:pt x="19797" y="40972"/>
                    <a:pt x="19797" y="40972"/>
                  </a:cubicBez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3134875" y="1131200"/>
              <a:ext cx="498575" cy="1693175"/>
            </a:xfrm>
            <a:custGeom>
              <a:avLst/>
              <a:gdLst/>
              <a:ahLst/>
              <a:cxnLst/>
              <a:rect l="l" t="t" r="r" b="b"/>
              <a:pathLst>
                <a:path w="19943" h="67727" extrusionOk="0">
                  <a:moveTo>
                    <a:pt x="15287" y="0"/>
                  </a:moveTo>
                  <a:cubicBezTo>
                    <a:pt x="7124" y="1222"/>
                    <a:pt x="4369" y="5304"/>
                    <a:pt x="4369" y="5304"/>
                  </a:cubicBezTo>
                  <a:cubicBezTo>
                    <a:pt x="4369" y="5304"/>
                    <a:pt x="8248" y="28795"/>
                    <a:pt x="5609" y="37624"/>
                  </a:cubicBezTo>
                  <a:cubicBezTo>
                    <a:pt x="2964" y="46446"/>
                    <a:pt x="0" y="65313"/>
                    <a:pt x="0" y="65313"/>
                  </a:cubicBezTo>
                  <a:lnTo>
                    <a:pt x="18867" y="67726"/>
                  </a:lnTo>
                  <a:cubicBezTo>
                    <a:pt x="18867" y="67726"/>
                    <a:pt x="19942" y="33090"/>
                    <a:pt x="19716" y="25258"/>
                  </a:cubicBezTo>
                  <a:cubicBezTo>
                    <a:pt x="19490" y="17425"/>
                    <a:pt x="15287" y="0"/>
                    <a:pt x="15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3580575" y="1965625"/>
              <a:ext cx="34700" cy="857050"/>
            </a:xfrm>
            <a:custGeom>
              <a:avLst/>
              <a:gdLst/>
              <a:ahLst/>
              <a:cxnLst/>
              <a:rect l="l" t="t" r="r" b="b"/>
              <a:pathLst>
                <a:path w="1388" h="34282" extrusionOk="0">
                  <a:moveTo>
                    <a:pt x="1344" y="1"/>
                  </a:moveTo>
                  <a:cubicBezTo>
                    <a:pt x="1320" y="1"/>
                    <a:pt x="1302" y="19"/>
                    <a:pt x="1296" y="43"/>
                  </a:cubicBezTo>
                  <a:lnTo>
                    <a:pt x="0" y="34239"/>
                  </a:lnTo>
                  <a:cubicBezTo>
                    <a:pt x="0" y="34264"/>
                    <a:pt x="19" y="34282"/>
                    <a:pt x="43" y="34282"/>
                  </a:cubicBezTo>
                  <a:cubicBezTo>
                    <a:pt x="68" y="34282"/>
                    <a:pt x="92" y="34264"/>
                    <a:pt x="92" y="34239"/>
                  </a:cubicBezTo>
                  <a:lnTo>
                    <a:pt x="1387" y="43"/>
                  </a:lnTo>
                  <a:cubicBezTo>
                    <a:pt x="1387" y="19"/>
                    <a:pt x="1369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3380775" y="1130075"/>
              <a:ext cx="262300" cy="810225"/>
            </a:xfrm>
            <a:custGeom>
              <a:avLst/>
              <a:gdLst/>
              <a:ahLst/>
              <a:cxnLst/>
              <a:rect l="l" t="t" r="r" b="b"/>
              <a:pathLst>
                <a:path w="10492" h="32409" extrusionOk="0">
                  <a:moveTo>
                    <a:pt x="5447" y="0"/>
                  </a:moveTo>
                  <a:cubicBezTo>
                    <a:pt x="5436" y="0"/>
                    <a:pt x="5424" y="5"/>
                    <a:pt x="5414" y="15"/>
                  </a:cubicBezTo>
                  <a:lnTo>
                    <a:pt x="13" y="6143"/>
                  </a:lnTo>
                  <a:cubicBezTo>
                    <a:pt x="1" y="6161"/>
                    <a:pt x="1" y="6186"/>
                    <a:pt x="19" y="6204"/>
                  </a:cubicBezTo>
                  <a:lnTo>
                    <a:pt x="5292" y="11965"/>
                  </a:lnTo>
                  <a:lnTo>
                    <a:pt x="2225" y="18448"/>
                  </a:lnTo>
                  <a:cubicBezTo>
                    <a:pt x="2219" y="18466"/>
                    <a:pt x="2219" y="18478"/>
                    <a:pt x="2225" y="18490"/>
                  </a:cubicBezTo>
                  <a:lnTo>
                    <a:pt x="10400" y="32384"/>
                  </a:lnTo>
                  <a:cubicBezTo>
                    <a:pt x="10406" y="32396"/>
                    <a:pt x="10424" y="32408"/>
                    <a:pt x="10436" y="32408"/>
                  </a:cubicBezTo>
                  <a:cubicBezTo>
                    <a:pt x="10448" y="32408"/>
                    <a:pt x="10455" y="32408"/>
                    <a:pt x="10461" y="32402"/>
                  </a:cubicBezTo>
                  <a:cubicBezTo>
                    <a:pt x="10485" y="32390"/>
                    <a:pt x="10491" y="32359"/>
                    <a:pt x="10479" y="32341"/>
                  </a:cubicBezTo>
                  <a:lnTo>
                    <a:pt x="2316" y="18466"/>
                  </a:lnTo>
                  <a:lnTo>
                    <a:pt x="5390" y="11978"/>
                  </a:lnTo>
                  <a:cubicBezTo>
                    <a:pt x="5396" y="11965"/>
                    <a:pt x="5396" y="11941"/>
                    <a:pt x="5383" y="11929"/>
                  </a:cubicBezTo>
                  <a:lnTo>
                    <a:pt x="111" y="6173"/>
                  </a:lnTo>
                  <a:lnTo>
                    <a:pt x="5481" y="76"/>
                  </a:lnTo>
                  <a:cubicBezTo>
                    <a:pt x="5514" y="43"/>
                    <a:pt x="5483" y="0"/>
                    <a:pt x="5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3224225" y="1268825"/>
              <a:ext cx="170175" cy="140850"/>
            </a:xfrm>
            <a:custGeom>
              <a:avLst/>
              <a:gdLst/>
              <a:ahLst/>
              <a:cxnLst/>
              <a:rect l="l" t="t" r="r" b="b"/>
              <a:pathLst>
                <a:path w="6807" h="5634" extrusionOk="0">
                  <a:moveTo>
                    <a:pt x="55" y="0"/>
                  </a:moveTo>
                  <a:cubicBezTo>
                    <a:pt x="31" y="0"/>
                    <a:pt x="7" y="18"/>
                    <a:pt x="7" y="43"/>
                  </a:cubicBezTo>
                  <a:cubicBezTo>
                    <a:pt x="0" y="67"/>
                    <a:pt x="19" y="92"/>
                    <a:pt x="43" y="92"/>
                  </a:cubicBezTo>
                  <a:cubicBezTo>
                    <a:pt x="55" y="92"/>
                    <a:pt x="1149" y="245"/>
                    <a:pt x="2512" y="996"/>
                  </a:cubicBezTo>
                  <a:cubicBezTo>
                    <a:pt x="3770" y="1693"/>
                    <a:pt x="5524" y="3055"/>
                    <a:pt x="6715" y="5603"/>
                  </a:cubicBezTo>
                  <a:cubicBezTo>
                    <a:pt x="6721" y="5621"/>
                    <a:pt x="6739" y="5633"/>
                    <a:pt x="6758" y="5633"/>
                  </a:cubicBezTo>
                  <a:cubicBezTo>
                    <a:pt x="6764" y="5633"/>
                    <a:pt x="6770" y="5627"/>
                    <a:pt x="6776" y="5627"/>
                  </a:cubicBezTo>
                  <a:cubicBezTo>
                    <a:pt x="6801" y="5615"/>
                    <a:pt x="6807" y="5591"/>
                    <a:pt x="6801" y="5566"/>
                  </a:cubicBezTo>
                  <a:cubicBezTo>
                    <a:pt x="5597" y="2994"/>
                    <a:pt x="3825" y="1619"/>
                    <a:pt x="2554" y="917"/>
                  </a:cubicBezTo>
                  <a:cubicBezTo>
                    <a:pt x="1180" y="159"/>
                    <a:pt x="68" y="6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3254325" y="1436200"/>
              <a:ext cx="209275" cy="463000"/>
            </a:xfrm>
            <a:custGeom>
              <a:avLst/>
              <a:gdLst/>
              <a:ahLst/>
              <a:cxnLst/>
              <a:rect l="l" t="t" r="r" b="b"/>
              <a:pathLst>
                <a:path w="8371" h="18520" extrusionOk="0">
                  <a:moveTo>
                    <a:pt x="5887" y="0"/>
                  </a:moveTo>
                  <a:cubicBezTo>
                    <a:pt x="5884" y="0"/>
                    <a:pt x="5881" y="1"/>
                    <a:pt x="5878" y="1"/>
                  </a:cubicBezTo>
                  <a:cubicBezTo>
                    <a:pt x="5853" y="7"/>
                    <a:pt x="5835" y="32"/>
                    <a:pt x="5841" y="56"/>
                  </a:cubicBezTo>
                  <a:lnTo>
                    <a:pt x="8266" y="15654"/>
                  </a:lnTo>
                  <a:cubicBezTo>
                    <a:pt x="7593" y="15516"/>
                    <a:pt x="6959" y="15455"/>
                    <a:pt x="6365" y="15455"/>
                  </a:cubicBezTo>
                  <a:cubicBezTo>
                    <a:pt x="2217" y="15455"/>
                    <a:pt x="39" y="18414"/>
                    <a:pt x="12" y="18447"/>
                  </a:cubicBezTo>
                  <a:cubicBezTo>
                    <a:pt x="0" y="18465"/>
                    <a:pt x="6" y="18495"/>
                    <a:pt x="25" y="18514"/>
                  </a:cubicBezTo>
                  <a:cubicBezTo>
                    <a:pt x="31" y="18514"/>
                    <a:pt x="43" y="18520"/>
                    <a:pt x="55" y="18520"/>
                  </a:cubicBezTo>
                  <a:cubicBezTo>
                    <a:pt x="67" y="18520"/>
                    <a:pt x="80" y="18514"/>
                    <a:pt x="92" y="18502"/>
                  </a:cubicBezTo>
                  <a:cubicBezTo>
                    <a:pt x="113" y="18464"/>
                    <a:pt x="2261" y="15544"/>
                    <a:pt x="6373" y="15544"/>
                  </a:cubicBezTo>
                  <a:cubicBezTo>
                    <a:pt x="6978" y="15544"/>
                    <a:pt x="7626" y="15607"/>
                    <a:pt x="8315" y="15752"/>
                  </a:cubicBezTo>
                  <a:cubicBezTo>
                    <a:pt x="8319" y="15754"/>
                    <a:pt x="8323" y="15755"/>
                    <a:pt x="8327" y="15755"/>
                  </a:cubicBezTo>
                  <a:cubicBezTo>
                    <a:pt x="8337" y="15755"/>
                    <a:pt x="8348" y="15750"/>
                    <a:pt x="8352" y="15746"/>
                  </a:cubicBezTo>
                  <a:cubicBezTo>
                    <a:pt x="8364" y="15734"/>
                    <a:pt x="8370" y="15715"/>
                    <a:pt x="8370" y="15703"/>
                  </a:cubicBezTo>
                  <a:lnTo>
                    <a:pt x="5933" y="44"/>
                  </a:lnTo>
                  <a:cubicBezTo>
                    <a:pt x="5927" y="18"/>
                    <a:pt x="5908" y="0"/>
                    <a:pt x="5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3270975" y="1836100"/>
              <a:ext cx="223625" cy="443425"/>
            </a:xfrm>
            <a:custGeom>
              <a:avLst/>
              <a:gdLst/>
              <a:ahLst/>
              <a:cxnLst/>
              <a:rect l="l" t="t" r="r" b="b"/>
              <a:pathLst>
                <a:path w="8945" h="17737" extrusionOk="0">
                  <a:moveTo>
                    <a:pt x="7545" y="1"/>
                  </a:moveTo>
                  <a:cubicBezTo>
                    <a:pt x="7533" y="1"/>
                    <a:pt x="6293" y="56"/>
                    <a:pt x="4888" y="905"/>
                  </a:cubicBezTo>
                  <a:cubicBezTo>
                    <a:pt x="3586" y="1687"/>
                    <a:pt x="1863" y="3318"/>
                    <a:pt x="1057" y="6660"/>
                  </a:cubicBezTo>
                  <a:cubicBezTo>
                    <a:pt x="0" y="11010"/>
                    <a:pt x="2181" y="13796"/>
                    <a:pt x="4197" y="15360"/>
                  </a:cubicBezTo>
                  <a:cubicBezTo>
                    <a:pt x="6385" y="17053"/>
                    <a:pt x="8847" y="17731"/>
                    <a:pt x="8871" y="17737"/>
                  </a:cubicBezTo>
                  <a:lnTo>
                    <a:pt x="8883" y="17737"/>
                  </a:lnTo>
                  <a:cubicBezTo>
                    <a:pt x="8938" y="17737"/>
                    <a:pt x="8945" y="17664"/>
                    <a:pt x="8896" y="17651"/>
                  </a:cubicBezTo>
                  <a:cubicBezTo>
                    <a:pt x="8871" y="17645"/>
                    <a:pt x="6421" y="16973"/>
                    <a:pt x="4252" y="15287"/>
                  </a:cubicBezTo>
                  <a:cubicBezTo>
                    <a:pt x="2261" y="13735"/>
                    <a:pt x="98" y="10986"/>
                    <a:pt x="1143" y="6678"/>
                  </a:cubicBezTo>
                  <a:cubicBezTo>
                    <a:pt x="1943" y="3373"/>
                    <a:pt x="3641" y="1760"/>
                    <a:pt x="4924" y="984"/>
                  </a:cubicBezTo>
                  <a:cubicBezTo>
                    <a:pt x="6317" y="147"/>
                    <a:pt x="7539" y="92"/>
                    <a:pt x="7552" y="92"/>
                  </a:cubicBezTo>
                  <a:cubicBezTo>
                    <a:pt x="7607" y="86"/>
                    <a:pt x="7607" y="1"/>
                    <a:pt x="7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3466325" y="2203900"/>
              <a:ext cx="41875" cy="36000"/>
            </a:xfrm>
            <a:custGeom>
              <a:avLst/>
              <a:gdLst/>
              <a:ahLst/>
              <a:cxnLst/>
              <a:rect l="l" t="t" r="r" b="b"/>
              <a:pathLst>
                <a:path w="1675" h="1440" extrusionOk="0">
                  <a:moveTo>
                    <a:pt x="960" y="1"/>
                  </a:moveTo>
                  <a:cubicBezTo>
                    <a:pt x="318" y="1"/>
                    <a:pt x="0" y="777"/>
                    <a:pt x="452" y="1229"/>
                  </a:cubicBezTo>
                  <a:cubicBezTo>
                    <a:pt x="598" y="1374"/>
                    <a:pt x="777" y="1440"/>
                    <a:pt x="952" y="1440"/>
                  </a:cubicBezTo>
                  <a:cubicBezTo>
                    <a:pt x="1321" y="1440"/>
                    <a:pt x="1674" y="1152"/>
                    <a:pt x="1674" y="722"/>
                  </a:cubicBezTo>
                  <a:cubicBezTo>
                    <a:pt x="1674" y="324"/>
                    <a:pt x="1351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3225275" y="1844325"/>
              <a:ext cx="356850" cy="478425"/>
            </a:xfrm>
            <a:custGeom>
              <a:avLst/>
              <a:gdLst/>
              <a:ahLst/>
              <a:cxnLst/>
              <a:rect l="l" t="t" r="r" b="b"/>
              <a:pathLst>
                <a:path w="14274" h="19137" extrusionOk="0">
                  <a:moveTo>
                    <a:pt x="9042" y="1"/>
                  </a:moveTo>
                  <a:cubicBezTo>
                    <a:pt x="9030" y="1"/>
                    <a:pt x="9017" y="6"/>
                    <a:pt x="9007" y="20"/>
                  </a:cubicBezTo>
                  <a:cubicBezTo>
                    <a:pt x="8231" y="1052"/>
                    <a:pt x="7602" y="2183"/>
                    <a:pt x="7131" y="3386"/>
                  </a:cubicBezTo>
                  <a:cubicBezTo>
                    <a:pt x="5885" y="6612"/>
                    <a:pt x="6661" y="8751"/>
                    <a:pt x="7522" y="9972"/>
                  </a:cubicBezTo>
                  <a:cubicBezTo>
                    <a:pt x="10029" y="13510"/>
                    <a:pt x="12493" y="13974"/>
                    <a:pt x="13611" y="13974"/>
                  </a:cubicBezTo>
                  <a:cubicBezTo>
                    <a:pt x="13872" y="13974"/>
                    <a:pt x="14059" y="13949"/>
                    <a:pt x="14157" y="13932"/>
                  </a:cubicBezTo>
                  <a:lnTo>
                    <a:pt x="14157" y="13932"/>
                  </a:lnTo>
                  <a:cubicBezTo>
                    <a:pt x="14090" y="14127"/>
                    <a:pt x="13864" y="14701"/>
                    <a:pt x="13223" y="15422"/>
                  </a:cubicBezTo>
                  <a:cubicBezTo>
                    <a:pt x="12489" y="16241"/>
                    <a:pt x="11072" y="17432"/>
                    <a:pt x="8433" y="18428"/>
                  </a:cubicBezTo>
                  <a:cubicBezTo>
                    <a:pt x="7243" y="18877"/>
                    <a:pt x="6153" y="19049"/>
                    <a:pt x="5180" y="19049"/>
                  </a:cubicBezTo>
                  <a:cubicBezTo>
                    <a:pt x="2035" y="19049"/>
                    <a:pt x="122" y="17254"/>
                    <a:pt x="99" y="17231"/>
                  </a:cubicBezTo>
                  <a:cubicBezTo>
                    <a:pt x="89" y="17221"/>
                    <a:pt x="77" y="17216"/>
                    <a:pt x="66" y="17216"/>
                  </a:cubicBezTo>
                  <a:cubicBezTo>
                    <a:pt x="31" y="17216"/>
                    <a:pt x="1" y="17259"/>
                    <a:pt x="38" y="17292"/>
                  </a:cubicBezTo>
                  <a:cubicBezTo>
                    <a:pt x="62" y="17316"/>
                    <a:pt x="1993" y="19137"/>
                    <a:pt x="5176" y="19137"/>
                  </a:cubicBezTo>
                  <a:cubicBezTo>
                    <a:pt x="6306" y="19131"/>
                    <a:pt x="7418" y="18917"/>
                    <a:pt x="8469" y="18514"/>
                  </a:cubicBezTo>
                  <a:cubicBezTo>
                    <a:pt x="11127" y="17506"/>
                    <a:pt x="12557" y="16308"/>
                    <a:pt x="13296" y="15477"/>
                  </a:cubicBezTo>
                  <a:cubicBezTo>
                    <a:pt x="14096" y="14573"/>
                    <a:pt x="14261" y="13913"/>
                    <a:pt x="14267" y="13883"/>
                  </a:cubicBezTo>
                  <a:cubicBezTo>
                    <a:pt x="14273" y="13870"/>
                    <a:pt x="14267" y="13852"/>
                    <a:pt x="14255" y="13840"/>
                  </a:cubicBezTo>
                  <a:cubicBezTo>
                    <a:pt x="14246" y="13831"/>
                    <a:pt x="14237" y="13825"/>
                    <a:pt x="14226" y="13825"/>
                  </a:cubicBezTo>
                  <a:cubicBezTo>
                    <a:pt x="14222" y="13825"/>
                    <a:pt x="14217" y="13826"/>
                    <a:pt x="14212" y="13828"/>
                  </a:cubicBezTo>
                  <a:cubicBezTo>
                    <a:pt x="14204" y="13831"/>
                    <a:pt x="13985" y="13885"/>
                    <a:pt x="13608" y="13885"/>
                  </a:cubicBezTo>
                  <a:cubicBezTo>
                    <a:pt x="12512" y="13885"/>
                    <a:pt x="10082" y="13427"/>
                    <a:pt x="7602" y="9924"/>
                  </a:cubicBezTo>
                  <a:cubicBezTo>
                    <a:pt x="4638" y="5738"/>
                    <a:pt x="9037" y="130"/>
                    <a:pt x="9080" y="75"/>
                  </a:cubicBezTo>
                  <a:cubicBezTo>
                    <a:pt x="9107" y="39"/>
                    <a:pt x="9076" y="1"/>
                    <a:pt x="9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3779750" y="1079725"/>
              <a:ext cx="930975" cy="1024150"/>
            </a:xfrm>
            <a:custGeom>
              <a:avLst/>
              <a:gdLst/>
              <a:ahLst/>
              <a:cxnLst/>
              <a:rect l="l" t="t" r="r" b="b"/>
              <a:pathLst>
                <a:path w="37239" h="40966" extrusionOk="0">
                  <a:moveTo>
                    <a:pt x="905" y="0"/>
                  </a:moveTo>
                  <a:lnTo>
                    <a:pt x="892" y="459"/>
                  </a:lnTo>
                  <a:lnTo>
                    <a:pt x="0" y="40172"/>
                  </a:lnTo>
                  <a:lnTo>
                    <a:pt x="11493" y="38650"/>
                  </a:lnTo>
                  <a:lnTo>
                    <a:pt x="24848" y="40966"/>
                  </a:lnTo>
                  <a:lnTo>
                    <a:pt x="36224" y="37007"/>
                  </a:lnTo>
                  <a:lnTo>
                    <a:pt x="37239" y="1015"/>
                  </a:lnTo>
                  <a:lnTo>
                    <a:pt x="26565" y="4509"/>
                  </a:lnTo>
                  <a:lnTo>
                    <a:pt x="13606" y="837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E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4068875" y="2046425"/>
              <a:ext cx="334075" cy="58825"/>
            </a:xfrm>
            <a:custGeom>
              <a:avLst/>
              <a:gdLst/>
              <a:ahLst/>
              <a:cxnLst/>
              <a:rect l="l" t="t" r="r" b="b"/>
              <a:pathLst>
                <a:path w="13363" h="2353" extrusionOk="0">
                  <a:moveTo>
                    <a:pt x="7" y="1"/>
                  </a:moveTo>
                  <a:lnTo>
                    <a:pt x="1" y="43"/>
                  </a:lnTo>
                  <a:lnTo>
                    <a:pt x="13045" y="2304"/>
                  </a:lnTo>
                  <a:lnTo>
                    <a:pt x="13051" y="2255"/>
                  </a:lnTo>
                  <a:lnTo>
                    <a:pt x="7" y="1"/>
                  </a:lnTo>
                  <a:close/>
                  <a:moveTo>
                    <a:pt x="13069" y="2261"/>
                  </a:moveTo>
                  <a:lnTo>
                    <a:pt x="13069" y="2304"/>
                  </a:lnTo>
                  <a:lnTo>
                    <a:pt x="13357" y="2353"/>
                  </a:lnTo>
                  <a:lnTo>
                    <a:pt x="13363" y="2267"/>
                  </a:lnTo>
                  <a:lnTo>
                    <a:pt x="13363" y="2267"/>
                  </a:lnTo>
                  <a:lnTo>
                    <a:pt x="13283" y="2298"/>
                  </a:lnTo>
                  <a:lnTo>
                    <a:pt x="13069" y="2261"/>
                  </a:lnTo>
                  <a:close/>
                </a:path>
              </a:pathLst>
            </a:custGeom>
            <a:solidFill>
              <a:srgbClr val="E3E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0"/>
            <p:cNvSpPr/>
            <p:nvPr/>
          </p:nvSpPr>
          <p:spPr>
            <a:xfrm>
              <a:off x="4069025" y="1102025"/>
              <a:ext cx="376700" cy="1001850"/>
            </a:xfrm>
            <a:custGeom>
              <a:avLst/>
              <a:gdLst/>
              <a:ahLst/>
              <a:cxnLst/>
              <a:rect l="l" t="t" r="r" b="b"/>
              <a:pathLst>
                <a:path w="15068" h="40074" extrusionOk="0">
                  <a:moveTo>
                    <a:pt x="2109" y="0"/>
                  </a:moveTo>
                  <a:lnTo>
                    <a:pt x="606" y="26865"/>
                  </a:lnTo>
                  <a:lnTo>
                    <a:pt x="50" y="37758"/>
                  </a:lnTo>
                  <a:lnTo>
                    <a:pt x="38" y="37770"/>
                  </a:lnTo>
                  <a:lnTo>
                    <a:pt x="32" y="37758"/>
                  </a:lnTo>
                  <a:lnTo>
                    <a:pt x="374" y="31068"/>
                  </a:lnTo>
                  <a:lnTo>
                    <a:pt x="1" y="37777"/>
                  </a:lnTo>
                  <a:lnTo>
                    <a:pt x="13045" y="40031"/>
                  </a:lnTo>
                  <a:lnTo>
                    <a:pt x="14982" y="3733"/>
                  </a:lnTo>
                  <a:lnTo>
                    <a:pt x="14994" y="3721"/>
                  </a:lnTo>
                  <a:lnTo>
                    <a:pt x="15000" y="3733"/>
                  </a:lnTo>
                  <a:lnTo>
                    <a:pt x="13063" y="40037"/>
                  </a:lnTo>
                  <a:lnTo>
                    <a:pt x="13277" y="40074"/>
                  </a:lnTo>
                  <a:lnTo>
                    <a:pt x="13357" y="40043"/>
                  </a:lnTo>
                  <a:lnTo>
                    <a:pt x="15067" y="3672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E3D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0"/>
            <p:cNvSpPr/>
            <p:nvPr/>
          </p:nvSpPr>
          <p:spPr>
            <a:xfrm>
              <a:off x="4118225" y="1096675"/>
              <a:ext cx="775" cy="3850"/>
            </a:xfrm>
            <a:custGeom>
              <a:avLst/>
              <a:gdLst/>
              <a:ahLst/>
              <a:cxnLst/>
              <a:rect l="l" t="t" r="r" b="b"/>
              <a:pathLst>
                <a:path w="31" h="154" extrusionOk="0">
                  <a:moveTo>
                    <a:pt x="19" y="1"/>
                  </a:moveTo>
                  <a:lnTo>
                    <a:pt x="6" y="7"/>
                  </a:lnTo>
                  <a:lnTo>
                    <a:pt x="0" y="153"/>
                  </a:lnTo>
                  <a:lnTo>
                    <a:pt x="19" y="153"/>
                  </a:lnTo>
                  <a:lnTo>
                    <a:pt x="31" y="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0"/>
            <p:cNvSpPr/>
            <p:nvPr/>
          </p:nvSpPr>
          <p:spPr>
            <a:xfrm>
              <a:off x="4078350" y="1100500"/>
              <a:ext cx="40350" cy="778250"/>
            </a:xfrm>
            <a:custGeom>
              <a:avLst/>
              <a:gdLst/>
              <a:ahLst/>
              <a:cxnLst/>
              <a:rect l="l" t="t" r="r" b="b"/>
              <a:pathLst>
                <a:path w="1614" h="31130" extrusionOk="0">
                  <a:moveTo>
                    <a:pt x="1595" y="0"/>
                  </a:moveTo>
                  <a:lnTo>
                    <a:pt x="1" y="31129"/>
                  </a:lnTo>
                  <a:lnTo>
                    <a:pt x="233" y="26926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A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0"/>
            <p:cNvSpPr/>
            <p:nvPr/>
          </p:nvSpPr>
          <p:spPr>
            <a:xfrm>
              <a:off x="4069800" y="1773625"/>
              <a:ext cx="14375" cy="272675"/>
            </a:xfrm>
            <a:custGeom>
              <a:avLst/>
              <a:gdLst/>
              <a:ahLst/>
              <a:cxnLst/>
              <a:rect l="l" t="t" r="r" b="b"/>
              <a:pathLst>
                <a:path w="575" h="10907" extrusionOk="0">
                  <a:moveTo>
                    <a:pt x="575" y="1"/>
                  </a:moveTo>
                  <a:lnTo>
                    <a:pt x="343" y="4204"/>
                  </a:lnTo>
                  <a:lnTo>
                    <a:pt x="1" y="10894"/>
                  </a:lnTo>
                  <a:lnTo>
                    <a:pt x="7" y="10906"/>
                  </a:lnTo>
                  <a:lnTo>
                    <a:pt x="19" y="1089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7B7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0"/>
            <p:cNvSpPr/>
            <p:nvPr/>
          </p:nvSpPr>
          <p:spPr>
            <a:xfrm>
              <a:off x="4394825" y="2104000"/>
              <a:ext cx="800" cy="2950"/>
            </a:xfrm>
            <a:custGeom>
              <a:avLst/>
              <a:gdLst/>
              <a:ahLst/>
              <a:cxnLst/>
              <a:rect l="l" t="t" r="r" b="b"/>
              <a:pathLst>
                <a:path w="32" h="118" extrusionOk="0">
                  <a:moveTo>
                    <a:pt x="7" y="1"/>
                  </a:moveTo>
                  <a:lnTo>
                    <a:pt x="1" y="111"/>
                  </a:lnTo>
                  <a:lnTo>
                    <a:pt x="13" y="117"/>
                  </a:lnTo>
                  <a:lnTo>
                    <a:pt x="25" y="11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0"/>
            <p:cNvSpPr/>
            <p:nvPr/>
          </p:nvSpPr>
          <p:spPr>
            <a:xfrm>
              <a:off x="4394975" y="2102800"/>
              <a:ext cx="650" cy="1225"/>
            </a:xfrm>
            <a:custGeom>
              <a:avLst/>
              <a:gdLst/>
              <a:ahLst/>
              <a:cxnLst/>
              <a:rect l="l" t="t" r="r" b="b"/>
              <a:pathLst>
                <a:path w="26" h="49" extrusionOk="0">
                  <a:moveTo>
                    <a:pt x="7" y="0"/>
                  </a:moveTo>
                  <a:lnTo>
                    <a:pt x="1" y="49"/>
                  </a:lnTo>
                  <a:lnTo>
                    <a:pt x="25" y="49"/>
                  </a:lnTo>
                  <a:lnTo>
                    <a:pt x="25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07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0"/>
            <p:cNvSpPr/>
            <p:nvPr/>
          </p:nvSpPr>
          <p:spPr>
            <a:xfrm>
              <a:off x="4395150" y="1195050"/>
              <a:ext cx="48900" cy="907925"/>
            </a:xfrm>
            <a:custGeom>
              <a:avLst/>
              <a:gdLst/>
              <a:ahLst/>
              <a:cxnLst/>
              <a:rect l="l" t="t" r="r" b="b"/>
              <a:pathLst>
                <a:path w="1956" h="36317" extrusionOk="0">
                  <a:moveTo>
                    <a:pt x="1949" y="0"/>
                  </a:moveTo>
                  <a:lnTo>
                    <a:pt x="1937" y="12"/>
                  </a:lnTo>
                  <a:lnTo>
                    <a:pt x="0" y="36310"/>
                  </a:lnTo>
                  <a:lnTo>
                    <a:pt x="18" y="36316"/>
                  </a:lnTo>
                  <a:lnTo>
                    <a:pt x="1955" y="12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rgbClr val="7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0"/>
            <p:cNvSpPr/>
            <p:nvPr/>
          </p:nvSpPr>
          <p:spPr>
            <a:xfrm>
              <a:off x="4556275" y="1271100"/>
              <a:ext cx="190000" cy="148275"/>
            </a:xfrm>
            <a:custGeom>
              <a:avLst/>
              <a:gdLst/>
              <a:ahLst/>
              <a:cxnLst/>
              <a:rect l="l" t="t" r="r" b="b"/>
              <a:pathLst>
                <a:path w="7600" h="5931" extrusionOk="0">
                  <a:moveTo>
                    <a:pt x="6172" y="1"/>
                  </a:moveTo>
                  <a:cubicBezTo>
                    <a:pt x="6105" y="1"/>
                    <a:pt x="6034" y="7"/>
                    <a:pt x="5958" y="19"/>
                  </a:cubicBezTo>
                  <a:cubicBezTo>
                    <a:pt x="5958" y="19"/>
                    <a:pt x="1" y="3172"/>
                    <a:pt x="56" y="4436"/>
                  </a:cubicBezTo>
                  <a:cubicBezTo>
                    <a:pt x="101" y="5485"/>
                    <a:pt x="375" y="5931"/>
                    <a:pt x="964" y="5931"/>
                  </a:cubicBezTo>
                  <a:cubicBezTo>
                    <a:pt x="1089" y="5931"/>
                    <a:pt x="1228" y="5911"/>
                    <a:pt x="1382" y="5872"/>
                  </a:cubicBezTo>
                  <a:cubicBezTo>
                    <a:pt x="2267" y="5652"/>
                    <a:pt x="6178" y="3770"/>
                    <a:pt x="6563" y="3221"/>
                  </a:cubicBezTo>
                  <a:cubicBezTo>
                    <a:pt x="6930" y="2695"/>
                    <a:pt x="7599" y="1"/>
                    <a:pt x="617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0"/>
            <p:cNvSpPr/>
            <p:nvPr/>
          </p:nvSpPr>
          <p:spPr>
            <a:xfrm>
              <a:off x="4568800" y="1350925"/>
              <a:ext cx="184600" cy="243650"/>
            </a:xfrm>
            <a:custGeom>
              <a:avLst/>
              <a:gdLst/>
              <a:ahLst/>
              <a:cxnLst/>
              <a:rect l="l" t="t" r="r" b="b"/>
              <a:pathLst>
                <a:path w="7384" h="9746" extrusionOk="0">
                  <a:moveTo>
                    <a:pt x="6195" y="1"/>
                  </a:moveTo>
                  <a:cubicBezTo>
                    <a:pt x="6152" y="1"/>
                    <a:pt x="6108" y="9"/>
                    <a:pt x="6062" y="28"/>
                  </a:cubicBezTo>
                  <a:cubicBezTo>
                    <a:pt x="6062" y="28"/>
                    <a:pt x="1" y="4500"/>
                    <a:pt x="1" y="5545"/>
                  </a:cubicBezTo>
                  <a:cubicBezTo>
                    <a:pt x="1" y="6563"/>
                    <a:pt x="2377" y="9746"/>
                    <a:pt x="3063" y="9746"/>
                  </a:cubicBezTo>
                  <a:cubicBezTo>
                    <a:pt x="3085" y="9746"/>
                    <a:pt x="3105" y="9742"/>
                    <a:pt x="3123" y="9736"/>
                  </a:cubicBezTo>
                  <a:cubicBezTo>
                    <a:pt x="3508" y="9595"/>
                    <a:pt x="6758" y="7524"/>
                    <a:pt x="6954" y="7115"/>
                  </a:cubicBezTo>
                  <a:cubicBezTo>
                    <a:pt x="7383" y="6185"/>
                    <a:pt x="7337" y="1"/>
                    <a:pt x="6195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0"/>
            <p:cNvSpPr/>
            <p:nvPr/>
          </p:nvSpPr>
          <p:spPr>
            <a:xfrm>
              <a:off x="4584700" y="1410150"/>
              <a:ext cx="163375" cy="118350"/>
            </a:xfrm>
            <a:custGeom>
              <a:avLst/>
              <a:gdLst/>
              <a:ahLst/>
              <a:cxnLst/>
              <a:rect l="l" t="t" r="r" b="b"/>
              <a:pathLst>
                <a:path w="6535" h="4734" extrusionOk="0">
                  <a:moveTo>
                    <a:pt x="6473" y="1"/>
                  </a:moveTo>
                  <a:cubicBezTo>
                    <a:pt x="6465" y="1"/>
                    <a:pt x="6455" y="4"/>
                    <a:pt x="6446" y="11"/>
                  </a:cubicBezTo>
                  <a:lnTo>
                    <a:pt x="37" y="4648"/>
                  </a:lnTo>
                  <a:cubicBezTo>
                    <a:pt x="0" y="4673"/>
                    <a:pt x="18" y="4734"/>
                    <a:pt x="61" y="4734"/>
                  </a:cubicBezTo>
                  <a:cubicBezTo>
                    <a:pt x="73" y="4734"/>
                    <a:pt x="80" y="4728"/>
                    <a:pt x="92" y="4721"/>
                  </a:cubicBezTo>
                  <a:lnTo>
                    <a:pt x="6495" y="84"/>
                  </a:lnTo>
                  <a:cubicBezTo>
                    <a:pt x="6534" y="54"/>
                    <a:pt x="6510" y="1"/>
                    <a:pt x="6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0"/>
            <p:cNvSpPr/>
            <p:nvPr/>
          </p:nvSpPr>
          <p:spPr>
            <a:xfrm>
              <a:off x="4616925" y="1477975"/>
              <a:ext cx="132825" cy="96800"/>
            </a:xfrm>
            <a:custGeom>
              <a:avLst/>
              <a:gdLst/>
              <a:ahLst/>
              <a:cxnLst/>
              <a:rect l="l" t="t" r="r" b="b"/>
              <a:pathLst>
                <a:path w="5313" h="3872" extrusionOk="0">
                  <a:moveTo>
                    <a:pt x="5246" y="1"/>
                  </a:moveTo>
                  <a:cubicBezTo>
                    <a:pt x="5237" y="1"/>
                    <a:pt x="5227" y="4"/>
                    <a:pt x="5218" y="11"/>
                  </a:cubicBezTo>
                  <a:lnTo>
                    <a:pt x="37" y="3792"/>
                  </a:lnTo>
                  <a:cubicBezTo>
                    <a:pt x="0" y="3817"/>
                    <a:pt x="19" y="3872"/>
                    <a:pt x="61" y="3872"/>
                  </a:cubicBezTo>
                  <a:cubicBezTo>
                    <a:pt x="74" y="3872"/>
                    <a:pt x="80" y="3872"/>
                    <a:pt x="92" y="3866"/>
                  </a:cubicBezTo>
                  <a:lnTo>
                    <a:pt x="5273" y="84"/>
                  </a:lnTo>
                  <a:cubicBezTo>
                    <a:pt x="5312" y="54"/>
                    <a:pt x="5284" y="1"/>
                    <a:pt x="5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0"/>
            <p:cNvSpPr/>
            <p:nvPr/>
          </p:nvSpPr>
          <p:spPr>
            <a:xfrm>
              <a:off x="3353150" y="1637075"/>
              <a:ext cx="422200" cy="554175"/>
            </a:xfrm>
            <a:custGeom>
              <a:avLst/>
              <a:gdLst/>
              <a:ahLst/>
              <a:cxnLst/>
              <a:rect l="l" t="t" r="r" b="b"/>
              <a:pathLst>
                <a:path w="16888" h="22167" extrusionOk="0">
                  <a:moveTo>
                    <a:pt x="11810" y="1"/>
                  </a:moveTo>
                  <a:lnTo>
                    <a:pt x="3984" y="8395"/>
                  </a:lnTo>
                  <a:cubicBezTo>
                    <a:pt x="3984" y="8395"/>
                    <a:pt x="0" y="12544"/>
                    <a:pt x="2004" y="17163"/>
                  </a:cubicBezTo>
                  <a:cubicBezTo>
                    <a:pt x="3350" y="20272"/>
                    <a:pt x="6573" y="22166"/>
                    <a:pt x="8413" y="22166"/>
                  </a:cubicBezTo>
                  <a:cubicBezTo>
                    <a:pt x="8761" y="22166"/>
                    <a:pt x="9060" y="22099"/>
                    <a:pt x="9287" y="21959"/>
                  </a:cubicBezTo>
                  <a:lnTo>
                    <a:pt x="16887" y="4192"/>
                  </a:lnTo>
                  <a:lnTo>
                    <a:pt x="1181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0"/>
            <p:cNvSpPr/>
            <p:nvPr/>
          </p:nvSpPr>
          <p:spPr>
            <a:xfrm>
              <a:off x="3636175" y="1376650"/>
              <a:ext cx="417925" cy="416550"/>
            </a:xfrm>
            <a:custGeom>
              <a:avLst/>
              <a:gdLst/>
              <a:ahLst/>
              <a:cxnLst/>
              <a:rect l="l" t="t" r="r" b="b"/>
              <a:pathLst>
                <a:path w="16717" h="16662" extrusionOk="0">
                  <a:moveTo>
                    <a:pt x="12195" y="0"/>
                  </a:moveTo>
                  <a:cubicBezTo>
                    <a:pt x="8903" y="0"/>
                    <a:pt x="4662" y="417"/>
                    <a:pt x="3880" y="929"/>
                  </a:cubicBezTo>
                  <a:cubicBezTo>
                    <a:pt x="2609" y="1766"/>
                    <a:pt x="0" y="11530"/>
                    <a:pt x="0" y="11530"/>
                  </a:cubicBezTo>
                  <a:lnTo>
                    <a:pt x="4295" y="16662"/>
                  </a:lnTo>
                  <a:cubicBezTo>
                    <a:pt x="7558" y="13326"/>
                    <a:pt x="6629" y="11456"/>
                    <a:pt x="7179" y="11029"/>
                  </a:cubicBezTo>
                  <a:cubicBezTo>
                    <a:pt x="7735" y="10595"/>
                    <a:pt x="14132" y="10161"/>
                    <a:pt x="14853" y="8420"/>
                  </a:cubicBezTo>
                  <a:cubicBezTo>
                    <a:pt x="15574" y="6678"/>
                    <a:pt x="16716" y="1650"/>
                    <a:pt x="16185" y="581"/>
                  </a:cubicBezTo>
                  <a:cubicBezTo>
                    <a:pt x="15979" y="167"/>
                    <a:pt x="14277" y="0"/>
                    <a:pt x="1219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0"/>
            <p:cNvSpPr/>
            <p:nvPr/>
          </p:nvSpPr>
          <p:spPr>
            <a:xfrm>
              <a:off x="3780500" y="1422025"/>
              <a:ext cx="265050" cy="14825"/>
            </a:xfrm>
            <a:custGeom>
              <a:avLst/>
              <a:gdLst/>
              <a:ahLst/>
              <a:cxnLst/>
              <a:rect l="l" t="t" r="r" b="b"/>
              <a:pathLst>
                <a:path w="10602" h="593" extrusionOk="0">
                  <a:moveTo>
                    <a:pt x="10534" y="0"/>
                  </a:moveTo>
                  <a:lnTo>
                    <a:pt x="56" y="501"/>
                  </a:lnTo>
                  <a:cubicBezTo>
                    <a:pt x="1" y="507"/>
                    <a:pt x="1" y="593"/>
                    <a:pt x="62" y="593"/>
                  </a:cubicBezTo>
                  <a:lnTo>
                    <a:pt x="10540" y="92"/>
                  </a:lnTo>
                  <a:cubicBezTo>
                    <a:pt x="10601" y="86"/>
                    <a:pt x="10595" y="0"/>
                    <a:pt x="10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0"/>
            <p:cNvSpPr/>
            <p:nvPr/>
          </p:nvSpPr>
          <p:spPr>
            <a:xfrm>
              <a:off x="3798675" y="1479875"/>
              <a:ext cx="235550" cy="21900"/>
            </a:xfrm>
            <a:custGeom>
              <a:avLst/>
              <a:gdLst/>
              <a:ahLst/>
              <a:cxnLst/>
              <a:rect l="l" t="t" r="r" b="b"/>
              <a:pathLst>
                <a:path w="9422" h="876" extrusionOk="0">
                  <a:moveTo>
                    <a:pt x="9375" y="1"/>
                  </a:moveTo>
                  <a:cubicBezTo>
                    <a:pt x="9372" y="1"/>
                    <a:pt x="9370" y="1"/>
                    <a:pt x="9367" y="2"/>
                  </a:cubicBezTo>
                  <a:lnTo>
                    <a:pt x="50" y="784"/>
                  </a:lnTo>
                  <a:cubicBezTo>
                    <a:pt x="25" y="784"/>
                    <a:pt x="1" y="808"/>
                    <a:pt x="7" y="833"/>
                  </a:cubicBezTo>
                  <a:cubicBezTo>
                    <a:pt x="7" y="857"/>
                    <a:pt x="25" y="875"/>
                    <a:pt x="50" y="875"/>
                  </a:cubicBezTo>
                  <a:cubicBezTo>
                    <a:pt x="50" y="875"/>
                    <a:pt x="56" y="875"/>
                    <a:pt x="56" y="869"/>
                  </a:cubicBezTo>
                  <a:lnTo>
                    <a:pt x="9373" y="93"/>
                  </a:lnTo>
                  <a:cubicBezTo>
                    <a:pt x="9398" y="93"/>
                    <a:pt x="9422" y="69"/>
                    <a:pt x="9416" y="45"/>
                  </a:cubicBezTo>
                  <a:cubicBezTo>
                    <a:pt x="9416" y="23"/>
                    <a:pt x="9396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0"/>
            <p:cNvSpPr/>
            <p:nvPr/>
          </p:nvSpPr>
          <p:spPr>
            <a:xfrm>
              <a:off x="3809525" y="1551700"/>
              <a:ext cx="208525" cy="20325"/>
            </a:xfrm>
            <a:custGeom>
              <a:avLst/>
              <a:gdLst/>
              <a:ahLst/>
              <a:cxnLst/>
              <a:rect l="l" t="t" r="r" b="b"/>
              <a:pathLst>
                <a:path w="8341" h="813" extrusionOk="0">
                  <a:moveTo>
                    <a:pt x="8273" y="0"/>
                  </a:moveTo>
                  <a:lnTo>
                    <a:pt x="56" y="721"/>
                  </a:lnTo>
                  <a:cubicBezTo>
                    <a:pt x="1" y="727"/>
                    <a:pt x="1" y="813"/>
                    <a:pt x="62" y="813"/>
                  </a:cubicBezTo>
                  <a:lnTo>
                    <a:pt x="68" y="813"/>
                  </a:lnTo>
                  <a:lnTo>
                    <a:pt x="8279" y="92"/>
                  </a:lnTo>
                  <a:cubicBezTo>
                    <a:pt x="8340" y="86"/>
                    <a:pt x="8334" y="0"/>
                    <a:pt x="8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0"/>
            <p:cNvSpPr/>
            <p:nvPr/>
          </p:nvSpPr>
          <p:spPr>
            <a:xfrm>
              <a:off x="3638925" y="1376750"/>
              <a:ext cx="393600" cy="273950"/>
            </a:xfrm>
            <a:custGeom>
              <a:avLst/>
              <a:gdLst/>
              <a:ahLst/>
              <a:cxnLst/>
              <a:rect l="l" t="t" r="r" b="b"/>
              <a:pathLst>
                <a:path w="15744" h="10958" extrusionOk="0">
                  <a:moveTo>
                    <a:pt x="10703" y="0"/>
                  </a:moveTo>
                  <a:cubicBezTo>
                    <a:pt x="8060" y="0"/>
                    <a:pt x="5185" y="143"/>
                    <a:pt x="4271" y="498"/>
                  </a:cubicBezTo>
                  <a:cubicBezTo>
                    <a:pt x="2560" y="1164"/>
                    <a:pt x="110" y="10505"/>
                    <a:pt x="6" y="10902"/>
                  </a:cubicBezTo>
                  <a:cubicBezTo>
                    <a:pt x="0" y="10927"/>
                    <a:pt x="12" y="10951"/>
                    <a:pt x="37" y="10957"/>
                  </a:cubicBezTo>
                  <a:lnTo>
                    <a:pt x="49" y="10957"/>
                  </a:lnTo>
                  <a:cubicBezTo>
                    <a:pt x="67" y="10957"/>
                    <a:pt x="86" y="10945"/>
                    <a:pt x="92" y="10927"/>
                  </a:cubicBezTo>
                  <a:cubicBezTo>
                    <a:pt x="116" y="10829"/>
                    <a:pt x="2633" y="1231"/>
                    <a:pt x="4301" y="583"/>
                  </a:cubicBezTo>
                  <a:cubicBezTo>
                    <a:pt x="5220" y="228"/>
                    <a:pt x="8119" y="85"/>
                    <a:pt x="10763" y="85"/>
                  </a:cubicBezTo>
                  <a:cubicBezTo>
                    <a:pt x="13129" y="85"/>
                    <a:pt x="15292" y="200"/>
                    <a:pt x="15653" y="382"/>
                  </a:cubicBezTo>
                  <a:cubicBezTo>
                    <a:pt x="15660" y="385"/>
                    <a:pt x="15667" y="386"/>
                    <a:pt x="15674" y="386"/>
                  </a:cubicBezTo>
                  <a:cubicBezTo>
                    <a:pt x="15718" y="386"/>
                    <a:pt x="15744" y="323"/>
                    <a:pt x="15696" y="302"/>
                  </a:cubicBezTo>
                  <a:cubicBezTo>
                    <a:pt x="15329" y="119"/>
                    <a:pt x="13112" y="0"/>
                    <a:pt x="10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5" name="Google Shape;3125;p50"/>
          <p:cNvGrpSpPr/>
          <p:nvPr/>
        </p:nvGrpSpPr>
        <p:grpSpPr>
          <a:xfrm>
            <a:off x="6695707" y="1874084"/>
            <a:ext cx="686005" cy="579310"/>
            <a:chOff x="6695707" y="1874084"/>
            <a:chExt cx="686005" cy="579310"/>
          </a:xfrm>
        </p:grpSpPr>
        <p:sp>
          <p:nvSpPr>
            <p:cNvPr id="3126" name="Google Shape;3126;p50"/>
            <p:cNvSpPr/>
            <p:nvPr/>
          </p:nvSpPr>
          <p:spPr>
            <a:xfrm>
              <a:off x="6824317" y="2052265"/>
              <a:ext cx="445331" cy="401129"/>
            </a:xfrm>
            <a:custGeom>
              <a:avLst/>
              <a:gdLst/>
              <a:ahLst/>
              <a:cxnLst/>
              <a:rect l="l" t="t" r="r" b="b"/>
              <a:pathLst>
                <a:path w="19375" h="17453" extrusionOk="0">
                  <a:moveTo>
                    <a:pt x="228" y="0"/>
                  </a:moveTo>
                  <a:cubicBezTo>
                    <a:pt x="111" y="0"/>
                    <a:pt x="1" y="126"/>
                    <a:pt x="82" y="256"/>
                  </a:cubicBezTo>
                  <a:lnTo>
                    <a:pt x="11203" y="17453"/>
                  </a:lnTo>
                  <a:lnTo>
                    <a:pt x="19309" y="1117"/>
                  </a:lnTo>
                  <a:cubicBezTo>
                    <a:pt x="19374" y="986"/>
                    <a:pt x="19260" y="875"/>
                    <a:pt x="19149" y="875"/>
                  </a:cubicBezTo>
                  <a:cubicBezTo>
                    <a:pt x="19094" y="875"/>
                    <a:pt x="19040" y="902"/>
                    <a:pt x="19007" y="966"/>
                  </a:cubicBezTo>
                  <a:lnTo>
                    <a:pt x="11168" y="16779"/>
                  </a:lnTo>
                  <a:lnTo>
                    <a:pt x="365" y="79"/>
                  </a:lnTo>
                  <a:cubicBezTo>
                    <a:pt x="328" y="23"/>
                    <a:pt x="277" y="0"/>
                    <a:pt x="228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0"/>
            <p:cNvSpPr/>
            <p:nvPr/>
          </p:nvSpPr>
          <p:spPr>
            <a:xfrm>
              <a:off x="7045932" y="1954946"/>
              <a:ext cx="39580" cy="494372"/>
            </a:xfrm>
            <a:custGeom>
              <a:avLst/>
              <a:gdLst/>
              <a:ahLst/>
              <a:cxnLst/>
              <a:rect l="l" t="t" r="r" b="b"/>
              <a:pathLst>
                <a:path w="1722" h="21510" extrusionOk="0">
                  <a:moveTo>
                    <a:pt x="179" y="0"/>
                  </a:moveTo>
                  <a:cubicBezTo>
                    <a:pt x="91" y="0"/>
                    <a:pt x="1" y="63"/>
                    <a:pt x="10" y="180"/>
                  </a:cubicBezTo>
                  <a:lnTo>
                    <a:pt x="1376" y="21358"/>
                  </a:lnTo>
                  <a:cubicBezTo>
                    <a:pt x="1385" y="21447"/>
                    <a:pt x="1456" y="21509"/>
                    <a:pt x="1544" y="21509"/>
                  </a:cubicBezTo>
                  <a:lnTo>
                    <a:pt x="1553" y="21509"/>
                  </a:lnTo>
                  <a:cubicBezTo>
                    <a:pt x="1651" y="21509"/>
                    <a:pt x="1722" y="21429"/>
                    <a:pt x="1713" y="21332"/>
                  </a:cubicBezTo>
                  <a:lnTo>
                    <a:pt x="338" y="154"/>
                  </a:lnTo>
                  <a:cubicBezTo>
                    <a:pt x="334" y="49"/>
                    <a:pt x="257" y="0"/>
                    <a:pt x="179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0"/>
            <p:cNvSpPr/>
            <p:nvPr/>
          </p:nvSpPr>
          <p:spPr>
            <a:xfrm>
              <a:off x="7145027" y="2169719"/>
              <a:ext cx="176776" cy="145071"/>
            </a:xfrm>
            <a:custGeom>
              <a:avLst/>
              <a:gdLst/>
              <a:ahLst/>
              <a:cxnLst/>
              <a:rect l="l" t="t" r="r" b="b"/>
              <a:pathLst>
                <a:path w="7691" h="6312" extrusionOk="0">
                  <a:moveTo>
                    <a:pt x="7449" y="0"/>
                  </a:moveTo>
                  <a:cubicBezTo>
                    <a:pt x="7415" y="0"/>
                    <a:pt x="7378" y="13"/>
                    <a:pt x="7344" y="42"/>
                  </a:cubicBezTo>
                  <a:lnTo>
                    <a:pt x="116" y="6019"/>
                  </a:lnTo>
                  <a:cubicBezTo>
                    <a:pt x="0" y="6117"/>
                    <a:pt x="71" y="6312"/>
                    <a:pt x="222" y="6312"/>
                  </a:cubicBezTo>
                  <a:cubicBezTo>
                    <a:pt x="266" y="6312"/>
                    <a:pt x="302" y="6303"/>
                    <a:pt x="328" y="6277"/>
                  </a:cubicBezTo>
                  <a:lnTo>
                    <a:pt x="7556" y="299"/>
                  </a:lnTo>
                  <a:cubicBezTo>
                    <a:pt x="7690" y="186"/>
                    <a:pt x="7583" y="0"/>
                    <a:pt x="7449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0"/>
            <p:cNvSpPr/>
            <p:nvPr/>
          </p:nvSpPr>
          <p:spPr>
            <a:xfrm>
              <a:off x="6772275" y="2158250"/>
              <a:ext cx="197026" cy="113745"/>
            </a:xfrm>
            <a:custGeom>
              <a:avLst/>
              <a:gdLst/>
              <a:ahLst/>
              <a:cxnLst/>
              <a:rect l="l" t="t" r="r" b="b"/>
              <a:pathLst>
                <a:path w="8572" h="4949" extrusionOk="0">
                  <a:moveTo>
                    <a:pt x="237" y="0"/>
                  </a:moveTo>
                  <a:cubicBezTo>
                    <a:pt x="93" y="0"/>
                    <a:pt x="0" y="221"/>
                    <a:pt x="164" y="310"/>
                  </a:cubicBezTo>
                  <a:lnTo>
                    <a:pt x="8261" y="4922"/>
                  </a:lnTo>
                  <a:cubicBezTo>
                    <a:pt x="8288" y="4940"/>
                    <a:pt x="8314" y="4949"/>
                    <a:pt x="8341" y="4949"/>
                  </a:cubicBezTo>
                  <a:cubicBezTo>
                    <a:pt x="8509" y="4949"/>
                    <a:pt x="8571" y="4718"/>
                    <a:pt x="8421" y="4629"/>
                  </a:cubicBezTo>
                  <a:lnTo>
                    <a:pt x="324" y="26"/>
                  </a:lnTo>
                  <a:cubicBezTo>
                    <a:pt x="294" y="8"/>
                    <a:pt x="264" y="0"/>
                    <a:pt x="237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0"/>
            <p:cNvSpPr/>
            <p:nvPr/>
          </p:nvSpPr>
          <p:spPr>
            <a:xfrm>
              <a:off x="6757886" y="1967427"/>
              <a:ext cx="120303" cy="120295"/>
            </a:xfrm>
            <a:custGeom>
              <a:avLst/>
              <a:gdLst/>
              <a:ahLst/>
              <a:cxnLst/>
              <a:rect l="l" t="t" r="r" b="b"/>
              <a:pathLst>
                <a:path w="5234" h="5234" extrusionOk="0">
                  <a:moveTo>
                    <a:pt x="2617" y="1"/>
                  </a:moveTo>
                  <a:cubicBezTo>
                    <a:pt x="1171" y="1"/>
                    <a:pt x="1" y="1172"/>
                    <a:pt x="1" y="2617"/>
                  </a:cubicBezTo>
                  <a:cubicBezTo>
                    <a:pt x="1" y="4063"/>
                    <a:pt x="1171" y="5233"/>
                    <a:pt x="2617" y="5233"/>
                  </a:cubicBezTo>
                  <a:cubicBezTo>
                    <a:pt x="4063" y="5233"/>
                    <a:pt x="5233" y="4063"/>
                    <a:pt x="5233" y="2617"/>
                  </a:cubicBezTo>
                  <a:cubicBezTo>
                    <a:pt x="5233" y="1172"/>
                    <a:pt x="4063" y="1"/>
                    <a:pt x="2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0"/>
            <p:cNvSpPr/>
            <p:nvPr/>
          </p:nvSpPr>
          <p:spPr>
            <a:xfrm>
              <a:off x="6988672" y="1874084"/>
              <a:ext cx="120280" cy="120272"/>
            </a:xfrm>
            <a:custGeom>
              <a:avLst/>
              <a:gdLst/>
              <a:ahLst/>
              <a:cxnLst/>
              <a:rect l="l" t="t" r="r" b="b"/>
              <a:pathLst>
                <a:path w="5233" h="5233" extrusionOk="0">
                  <a:moveTo>
                    <a:pt x="2616" y="0"/>
                  </a:moveTo>
                  <a:cubicBezTo>
                    <a:pt x="1171" y="0"/>
                    <a:pt x="0" y="1171"/>
                    <a:pt x="0" y="2616"/>
                  </a:cubicBezTo>
                  <a:cubicBezTo>
                    <a:pt x="0" y="4053"/>
                    <a:pt x="1171" y="5233"/>
                    <a:pt x="2616" y="5233"/>
                  </a:cubicBezTo>
                  <a:cubicBezTo>
                    <a:pt x="4062" y="5233"/>
                    <a:pt x="5233" y="4053"/>
                    <a:pt x="5233" y="2616"/>
                  </a:cubicBezTo>
                  <a:cubicBezTo>
                    <a:pt x="5233" y="1171"/>
                    <a:pt x="4062" y="0"/>
                    <a:pt x="2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0"/>
            <p:cNvSpPr/>
            <p:nvPr/>
          </p:nvSpPr>
          <p:spPr>
            <a:xfrm>
              <a:off x="7205574" y="1996388"/>
              <a:ext cx="120280" cy="120272"/>
            </a:xfrm>
            <a:custGeom>
              <a:avLst/>
              <a:gdLst/>
              <a:ahLst/>
              <a:cxnLst/>
              <a:rect l="l" t="t" r="r" b="b"/>
              <a:pathLst>
                <a:path w="5233" h="5233" extrusionOk="0">
                  <a:moveTo>
                    <a:pt x="2617" y="0"/>
                  </a:moveTo>
                  <a:cubicBezTo>
                    <a:pt x="1180" y="0"/>
                    <a:pt x="0" y="1171"/>
                    <a:pt x="0" y="2616"/>
                  </a:cubicBezTo>
                  <a:cubicBezTo>
                    <a:pt x="0" y="4062"/>
                    <a:pt x="1180" y="5233"/>
                    <a:pt x="2617" y="5233"/>
                  </a:cubicBezTo>
                  <a:cubicBezTo>
                    <a:pt x="4062" y="5233"/>
                    <a:pt x="5233" y="4062"/>
                    <a:pt x="5233" y="2616"/>
                  </a:cubicBezTo>
                  <a:cubicBezTo>
                    <a:pt x="5233" y="1171"/>
                    <a:pt x="4062" y="0"/>
                    <a:pt x="2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0"/>
            <p:cNvSpPr/>
            <p:nvPr/>
          </p:nvSpPr>
          <p:spPr>
            <a:xfrm>
              <a:off x="7261432" y="2131725"/>
              <a:ext cx="120280" cy="120295"/>
            </a:xfrm>
            <a:custGeom>
              <a:avLst/>
              <a:gdLst/>
              <a:ahLst/>
              <a:cxnLst/>
              <a:rect l="l" t="t" r="r" b="b"/>
              <a:pathLst>
                <a:path w="5233" h="5234" extrusionOk="0">
                  <a:moveTo>
                    <a:pt x="2617" y="1"/>
                  </a:moveTo>
                  <a:cubicBezTo>
                    <a:pt x="1171" y="1"/>
                    <a:pt x="0" y="1172"/>
                    <a:pt x="0" y="2617"/>
                  </a:cubicBezTo>
                  <a:cubicBezTo>
                    <a:pt x="0" y="4063"/>
                    <a:pt x="1171" y="5233"/>
                    <a:pt x="2617" y="5233"/>
                  </a:cubicBezTo>
                  <a:cubicBezTo>
                    <a:pt x="4062" y="5233"/>
                    <a:pt x="5233" y="4063"/>
                    <a:pt x="5233" y="2617"/>
                  </a:cubicBezTo>
                  <a:cubicBezTo>
                    <a:pt x="5233" y="1172"/>
                    <a:pt x="4062" y="1"/>
                    <a:pt x="2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0"/>
            <p:cNvSpPr/>
            <p:nvPr/>
          </p:nvSpPr>
          <p:spPr>
            <a:xfrm>
              <a:off x="6695707" y="2110119"/>
              <a:ext cx="140483" cy="120502"/>
            </a:xfrm>
            <a:custGeom>
              <a:avLst/>
              <a:gdLst/>
              <a:ahLst/>
              <a:cxnLst/>
              <a:rect l="l" t="t" r="r" b="b"/>
              <a:pathLst>
                <a:path w="6112" h="5243" extrusionOk="0">
                  <a:moveTo>
                    <a:pt x="3495" y="1"/>
                  </a:moveTo>
                  <a:cubicBezTo>
                    <a:pt x="1171" y="1"/>
                    <a:pt x="1" y="2821"/>
                    <a:pt x="1650" y="4471"/>
                  </a:cubicBezTo>
                  <a:cubicBezTo>
                    <a:pt x="2183" y="5004"/>
                    <a:pt x="2838" y="5242"/>
                    <a:pt x="3479" y="5242"/>
                  </a:cubicBezTo>
                  <a:cubicBezTo>
                    <a:pt x="4823" y="5242"/>
                    <a:pt x="6111" y="4196"/>
                    <a:pt x="6111" y="2617"/>
                  </a:cubicBezTo>
                  <a:cubicBezTo>
                    <a:pt x="6111" y="1172"/>
                    <a:pt x="4941" y="1"/>
                    <a:pt x="3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50"/>
          <p:cNvGrpSpPr/>
          <p:nvPr/>
        </p:nvGrpSpPr>
        <p:grpSpPr>
          <a:xfrm>
            <a:off x="917055" y="3355985"/>
            <a:ext cx="1117557" cy="691972"/>
            <a:chOff x="231900" y="3109798"/>
            <a:chExt cx="602035" cy="372790"/>
          </a:xfrm>
        </p:grpSpPr>
        <p:sp>
          <p:nvSpPr>
            <p:cNvPr id="3136" name="Google Shape;3136;p50"/>
            <p:cNvSpPr/>
            <p:nvPr/>
          </p:nvSpPr>
          <p:spPr>
            <a:xfrm>
              <a:off x="231900" y="3109798"/>
              <a:ext cx="602035" cy="372790"/>
            </a:xfrm>
            <a:custGeom>
              <a:avLst/>
              <a:gdLst/>
              <a:ahLst/>
              <a:cxnLst/>
              <a:rect l="l" t="t" r="r" b="b"/>
              <a:pathLst>
                <a:path w="40913" h="25334" extrusionOk="0">
                  <a:moveTo>
                    <a:pt x="20710" y="1"/>
                  </a:moveTo>
                  <a:cubicBezTo>
                    <a:pt x="17740" y="1"/>
                    <a:pt x="14803" y="1550"/>
                    <a:pt x="12834" y="3827"/>
                  </a:cubicBezTo>
                  <a:cubicBezTo>
                    <a:pt x="10510" y="6514"/>
                    <a:pt x="9393" y="10088"/>
                    <a:pt x="9011" y="13618"/>
                  </a:cubicBezTo>
                  <a:cubicBezTo>
                    <a:pt x="8452" y="13427"/>
                    <a:pt x="7875" y="13338"/>
                    <a:pt x="7298" y="13338"/>
                  </a:cubicBezTo>
                  <a:cubicBezTo>
                    <a:pt x="4893" y="13338"/>
                    <a:pt x="2486" y="14881"/>
                    <a:pt x="1313" y="17041"/>
                  </a:cubicBezTo>
                  <a:cubicBezTo>
                    <a:pt x="1" y="19444"/>
                    <a:pt x="1" y="22389"/>
                    <a:pt x="781" y="25032"/>
                  </a:cubicBezTo>
                  <a:lnTo>
                    <a:pt x="40611" y="25333"/>
                  </a:lnTo>
                  <a:cubicBezTo>
                    <a:pt x="40797" y="24420"/>
                    <a:pt x="40894" y="23488"/>
                    <a:pt x="40903" y="22548"/>
                  </a:cubicBezTo>
                  <a:cubicBezTo>
                    <a:pt x="40912" y="19843"/>
                    <a:pt x="39972" y="17014"/>
                    <a:pt x="37888" y="15294"/>
                  </a:cubicBezTo>
                  <a:cubicBezTo>
                    <a:pt x="36772" y="14378"/>
                    <a:pt x="35298" y="13871"/>
                    <a:pt x="33856" y="13871"/>
                  </a:cubicBezTo>
                  <a:cubicBezTo>
                    <a:pt x="32605" y="13871"/>
                    <a:pt x="31377" y="14253"/>
                    <a:pt x="30429" y="15081"/>
                  </a:cubicBezTo>
                  <a:cubicBezTo>
                    <a:pt x="30784" y="11995"/>
                    <a:pt x="30553" y="8767"/>
                    <a:pt x="29232" y="5946"/>
                  </a:cubicBezTo>
                  <a:cubicBezTo>
                    <a:pt x="27919" y="3135"/>
                    <a:pt x="25392" y="785"/>
                    <a:pt x="22350" y="164"/>
                  </a:cubicBezTo>
                  <a:cubicBezTo>
                    <a:pt x="21806" y="54"/>
                    <a:pt x="21257" y="1"/>
                    <a:pt x="20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0"/>
            <p:cNvSpPr/>
            <p:nvPr/>
          </p:nvSpPr>
          <p:spPr>
            <a:xfrm>
              <a:off x="535083" y="3205262"/>
              <a:ext cx="6798" cy="243401"/>
            </a:xfrm>
            <a:custGeom>
              <a:avLst/>
              <a:gdLst/>
              <a:ahLst/>
              <a:cxnLst/>
              <a:rect l="l" t="t" r="r" b="b"/>
              <a:pathLst>
                <a:path w="462" h="16541" extrusionOk="0">
                  <a:moveTo>
                    <a:pt x="293" y="0"/>
                  </a:moveTo>
                  <a:cubicBezTo>
                    <a:pt x="196" y="0"/>
                    <a:pt x="125" y="80"/>
                    <a:pt x="125" y="169"/>
                  </a:cubicBezTo>
                  <a:lnTo>
                    <a:pt x="1" y="16381"/>
                  </a:lnTo>
                  <a:cubicBezTo>
                    <a:pt x="1" y="16469"/>
                    <a:pt x="72" y="16540"/>
                    <a:pt x="169" y="16540"/>
                  </a:cubicBezTo>
                  <a:cubicBezTo>
                    <a:pt x="258" y="16540"/>
                    <a:pt x="329" y="16469"/>
                    <a:pt x="329" y="16381"/>
                  </a:cubicBezTo>
                  <a:lnTo>
                    <a:pt x="453" y="169"/>
                  </a:lnTo>
                  <a:cubicBezTo>
                    <a:pt x="462" y="80"/>
                    <a:pt x="382" y="0"/>
                    <a:pt x="293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0"/>
            <p:cNvSpPr/>
            <p:nvPr/>
          </p:nvSpPr>
          <p:spPr>
            <a:xfrm>
              <a:off x="448979" y="3244584"/>
              <a:ext cx="174932" cy="54004"/>
            </a:xfrm>
            <a:custGeom>
              <a:avLst/>
              <a:gdLst/>
              <a:ahLst/>
              <a:cxnLst/>
              <a:rect l="l" t="t" r="r" b="b"/>
              <a:pathLst>
                <a:path w="11888" h="3670" extrusionOk="0">
                  <a:moveTo>
                    <a:pt x="240" y="1"/>
                  </a:moveTo>
                  <a:cubicBezTo>
                    <a:pt x="91" y="1"/>
                    <a:pt x="0" y="219"/>
                    <a:pt x="158" y="317"/>
                  </a:cubicBezTo>
                  <a:lnTo>
                    <a:pt x="6038" y="3669"/>
                  </a:lnTo>
                  <a:lnTo>
                    <a:pt x="11714" y="672"/>
                  </a:lnTo>
                  <a:cubicBezTo>
                    <a:pt x="11887" y="581"/>
                    <a:pt x="11798" y="356"/>
                    <a:pt x="11647" y="356"/>
                  </a:cubicBezTo>
                  <a:cubicBezTo>
                    <a:pt x="11621" y="356"/>
                    <a:pt x="11592" y="363"/>
                    <a:pt x="11563" y="379"/>
                  </a:cubicBezTo>
                  <a:lnTo>
                    <a:pt x="6047" y="3288"/>
                  </a:lnTo>
                  <a:lnTo>
                    <a:pt x="326" y="24"/>
                  </a:lnTo>
                  <a:cubicBezTo>
                    <a:pt x="297" y="8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0"/>
            <p:cNvSpPr/>
            <p:nvPr/>
          </p:nvSpPr>
          <p:spPr>
            <a:xfrm>
              <a:off x="420356" y="3319224"/>
              <a:ext cx="220166" cy="57801"/>
            </a:xfrm>
            <a:custGeom>
              <a:avLst/>
              <a:gdLst/>
              <a:ahLst/>
              <a:cxnLst/>
              <a:rect l="l" t="t" r="r" b="b"/>
              <a:pathLst>
                <a:path w="14962" h="3928" extrusionOk="0">
                  <a:moveTo>
                    <a:pt x="247" y="0"/>
                  </a:moveTo>
                  <a:cubicBezTo>
                    <a:pt x="86" y="0"/>
                    <a:pt x="0" y="240"/>
                    <a:pt x="178" y="318"/>
                  </a:cubicBezTo>
                  <a:lnTo>
                    <a:pt x="8036" y="3901"/>
                  </a:lnTo>
                  <a:lnTo>
                    <a:pt x="8098" y="3927"/>
                  </a:lnTo>
                  <a:lnTo>
                    <a:pt x="14785" y="832"/>
                  </a:lnTo>
                  <a:cubicBezTo>
                    <a:pt x="14961" y="748"/>
                    <a:pt x="14880" y="512"/>
                    <a:pt x="14723" y="512"/>
                  </a:cubicBezTo>
                  <a:cubicBezTo>
                    <a:pt x="14698" y="512"/>
                    <a:pt x="14671" y="517"/>
                    <a:pt x="14643" y="531"/>
                  </a:cubicBezTo>
                  <a:lnTo>
                    <a:pt x="8098" y="3564"/>
                  </a:lnTo>
                  <a:lnTo>
                    <a:pt x="320" y="16"/>
                  </a:lnTo>
                  <a:cubicBezTo>
                    <a:pt x="295" y="5"/>
                    <a:pt x="270" y="0"/>
                    <a:pt x="247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0"/>
            <p:cNvSpPr/>
            <p:nvPr/>
          </p:nvSpPr>
          <p:spPr>
            <a:xfrm>
              <a:off x="371836" y="3396205"/>
              <a:ext cx="309662" cy="55476"/>
            </a:xfrm>
            <a:custGeom>
              <a:avLst/>
              <a:gdLst/>
              <a:ahLst/>
              <a:cxnLst/>
              <a:rect l="l" t="t" r="r" b="b"/>
              <a:pathLst>
                <a:path w="21044" h="3770" extrusionOk="0">
                  <a:moveTo>
                    <a:pt x="237" y="1"/>
                  </a:moveTo>
                  <a:cubicBezTo>
                    <a:pt x="64" y="1"/>
                    <a:pt x="0" y="264"/>
                    <a:pt x="194" y="328"/>
                  </a:cubicBezTo>
                  <a:lnTo>
                    <a:pt x="11289" y="3752"/>
                  </a:lnTo>
                  <a:lnTo>
                    <a:pt x="11333" y="3769"/>
                  </a:lnTo>
                  <a:lnTo>
                    <a:pt x="20849" y="1118"/>
                  </a:lnTo>
                  <a:cubicBezTo>
                    <a:pt x="21044" y="1069"/>
                    <a:pt x="20986" y="791"/>
                    <a:pt x="20813" y="791"/>
                  </a:cubicBezTo>
                  <a:cubicBezTo>
                    <a:pt x="20796" y="791"/>
                    <a:pt x="20779" y="793"/>
                    <a:pt x="20761" y="798"/>
                  </a:cubicBezTo>
                  <a:lnTo>
                    <a:pt x="11342" y="3415"/>
                  </a:lnTo>
                  <a:lnTo>
                    <a:pt x="292" y="9"/>
                  </a:lnTo>
                  <a:cubicBezTo>
                    <a:pt x="272" y="3"/>
                    <a:pt x="254" y="1"/>
                    <a:pt x="237" y="1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1" name="Google Shape;3141;p50"/>
          <p:cNvGrpSpPr/>
          <p:nvPr/>
        </p:nvGrpSpPr>
        <p:grpSpPr>
          <a:xfrm>
            <a:off x="960269" y="2369509"/>
            <a:ext cx="1031107" cy="621670"/>
            <a:chOff x="2060534" y="2970053"/>
            <a:chExt cx="833016" cy="502237"/>
          </a:xfrm>
        </p:grpSpPr>
        <p:sp>
          <p:nvSpPr>
            <p:cNvPr id="3142" name="Google Shape;3142;p50"/>
            <p:cNvSpPr/>
            <p:nvPr/>
          </p:nvSpPr>
          <p:spPr>
            <a:xfrm>
              <a:off x="2060534" y="2970053"/>
              <a:ext cx="833016" cy="499736"/>
            </a:xfrm>
            <a:custGeom>
              <a:avLst/>
              <a:gdLst/>
              <a:ahLst/>
              <a:cxnLst/>
              <a:rect l="l" t="t" r="r" b="b"/>
              <a:pathLst>
                <a:path w="56610" h="33961" extrusionOk="0">
                  <a:moveTo>
                    <a:pt x="41826" y="1"/>
                  </a:moveTo>
                  <a:cubicBezTo>
                    <a:pt x="33483" y="1"/>
                    <a:pt x="29320" y="15176"/>
                    <a:pt x="29320" y="15176"/>
                  </a:cubicBezTo>
                  <a:cubicBezTo>
                    <a:pt x="29320" y="15176"/>
                    <a:pt x="29085" y="15134"/>
                    <a:pt x="28683" y="15134"/>
                  </a:cubicBezTo>
                  <a:cubicBezTo>
                    <a:pt x="26967" y="15134"/>
                    <a:pt x="22207" y="15903"/>
                    <a:pt x="19742" y="24009"/>
                  </a:cubicBezTo>
                  <a:cubicBezTo>
                    <a:pt x="19742" y="24009"/>
                    <a:pt x="18329" y="23208"/>
                    <a:pt x="15932" y="23208"/>
                  </a:cubicBezTo>
                  <a:cubicBezTo>
                    <a:pt x="12345" y="23208"/>
                    <a:pt x="6555" y="25002"/>
                    <a:pt x="0" y="33960"/>
                  </a:cubicBezTo>
                  <a:lnTo>
                    <a:pt x="56609" y="33960"/>
                  </a:lnTo>
                  <a:cubicBezTo>
                    <a:pt x="56609" y="33960"/>
                    <a:pt x="54862" y="21553"/>
                    <a:pt x="46880" y="19770"/>
                  </a:cubicBezTo>
                  <a:cubicBezTo>
                    <a:pt x="46880" y="19770"/>
                    <a:pt x="50366" y="144"/>
                    <a:pt x="41949" y="2"/>
                  </a:cubicBezTo>
                  <a:cubicBezTo>
                    <a:pt x="41908" y="1"/>
                    <a:pt x="41867" y="1"/>
                    <a:pt x="41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0"/>
            <p:cNvSpPr/>
            <p:nvPr/>
          </p:nvSpPr>
          <p:spPr>
            <a:xfrm>
              <a:off x="2596424" y="3077938"/>
              <a:ext cx="79520" cy="394333"/>
            </a:xfrm>
            <a:custGeom>
              <a:avLst/>
              <a:gdLst/>
              <a:ahLst/>
              <a:cxnLst/>
              <a:rect l="l" t="t" r="r" b="b"/>
              <a:pathLst>
                <a:path w="5404" h="26798" extrusionOk="0">
                  <a:moveTo>
                    <a:pt x="5212" y="0"/>
                  </a:moveTo>
                  <a:cubicBezTo>
                    <a:pt x="5140" y="0"/>
                    <a:pt x="5071" y="43"/>
                    <a:pt x="5055" y="138"/>
                  </a:cubicBezTo>
                  <a:lnTo>
                    <a:pt x="18" y="26602"/>
                  </a:lnTo>
                  <a:cubicBezTo>
                    <a:pt x="0" y="26691"/>
                    <a:pt x="62" y="26780"/>
                    <a:pt x="151" y="26798"/>
                  </a:cubicBezTo>
                  <a:lnTo>
                    <a:pt x="178" y="26798"/>
                  </a:lnTo>
                  <a:cubicBezTo>
                    <a:pt x="257" y="26798"/>
                    <a:pt x="328" y="26744"/>
                    <a:pt x="346" y="26665"/>
                  </a:cubicBezTo>
                  <a:lnTo>
                    <a:pt x="5384" y="201"/>
                  </a:lnTo>
                  <a:cubicBezTo>
                    <a:pt x="5404" y="74"/>
                    <a:pt x="5306" y="0"/>
                    <a:pt x="5212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0"/>
            <p:cNvSpPr/>
            <p:nvPr/>
          </p:nvSpPr>
          <p:spPr>
            <a:xfrm>
              <a:off x="2561988" y="3037086"/>
              <a:ext cx="63157" cy="312517"/>
            </a:xfrm>
            <a:custGeom>
              <a:avLst/>
              <a:gdLst/>
              <a:ahLst/>
              <a:cxnLst/>
              <a:rect l="l" t="t" r="r" b="b"/>
              <a:pathLst>
                <a:path w="4292" h="21238" extrusionOk="0">
                  <a:moveTo>
                    <a:pt x="190" y="0"/>
                  </a:moveTo>
                  <a:cubicBezTo>
                    <a:pt x="95" y="0"/>
                    <a:pt x="0" y="75"/>
                    <a:pt x="25" y="201"/>
                  </a:cubicBezTo>
                  <a:lnTo>
                    <a:pt x="3945" y="21104"/>
                  </a:lnTo>
                  <a:cubicBezTo>
                    <a:pt x="3954" y="21184"/>
                    <a:pt x="4025" y="21237"/>
                    <a:pt x="4105" y="21237"/>
                  </a:cubicBezTo>
                  <a:cubicBezTo>
                    <a:pt x="4211" y="21237"/>
                    <a:pt x="4291" y="21148"/>
                    <a:pt x="4274" y="21042"/>
                  </a:cubicBezTo>
                  <a:lnTo>
                    <a:pt x="354" y="139"/>
                  </a:lnTo>
                  <a:cubicBezTo>
                    <a:pt x="334" y="43"/>
                    <a:pt x="263" y="0"/>
                    <a:pt x="190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0"/>
            <p:cNvSpPr/>
            <p:nvPr/>
          </p:nvSpPr>
          <p:spPr>
            <a:xfrm>
              <a:off x="2603988" y="3279241"/>
              <a:ext cx="196063" cy="149858"/>
            </a:xfrm>
            <a:custGeom>
              <a:avLst/>
              <a:gdLst/>
              <a:ahLst/>
              <a:cxnLst/>
              <a:rect l="l" t="t" r="r" b="b"/>
              <a:pathLst>
                <a:path w="13324" h="10184" extrusionOk="0">
                  <a:moveTo>
                    <a:pt x="13087" y="0"/>
                  </a:moveTo>
                  <a:cubicBezTo>
                    <a:pt x="13054" y="0"/>
                    <a:pt x="13019" y="11"/>
                    <a:pt x="12984" y="37"/>
                  </a:cubicBezTo>
                  <a:lnTo>
                    <a:pt x="125" y="9890"/>
                  </a:lnTo>
                  <a:cubicBezTo>
                    <a:pt x="1" y="9979"/>
                    <a:pt x="63" y="10183"/>
                    <a:pt x="222" y="10183"/>
                  </a:cubicBezTo>
                  <a:cubicBezTo>
                    <a:pt x="258" y="10183"/>
                    <a:pt x="293" y="10174"/>
                    <a:pt x="329" y="10148"/>
                  </a:cubicBezTo>
                  <a:lnTo>
                    <a:pt x="13188" y="303"/>
                  </a:lnTo>
                  <a:cubicBezTo>
                    <a:pt x="13324" y="189"/>
                    <a:pt x="13224" y="0"/>
                    <a:pt x="13087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0"/>
            <p:cNvSpPr/>
            <p:nvPr/>
          </p:nvSpPr>
          <p:spPr>
            <a:xfrm>
              <a:off x="2423626" y="3207470"/>
              <a:ext cx="17761" cy="264811"/>
            </a:xfrm>
            <a:custGeom>
              <a:avLst/>
              <a:gdLst/>
              <a:ahLst/>
              <a:cxnLst/>
              <a:rect l="l" t="t" r="r" b="b"/>
              <a:pathLst>
                <a:path w="1207" h="17996" extrusionOk="0">
                  <a:moveTo>
                    <a:pt x="184" y="0"/>
                  </a:moveTo>
                  <a:cubicBezTo>
                    <a:pt x="179" y="0"/>
                    <a:pt x="174" y="1"/>
                    <a:pt x="169" y="1"/>
                  </a:cubicBezTo>
                  <a:cubicBezTo>
                    <a:pt x="71" y="1"/>
                    <a:pt x="0" y="81"/>
                    <a:pt x="9" y="170"/>
                  </a:cubicBezTo>
                  <a:lnTo>
                    <a:pt x="869" y="17836"/>
                  </a:lnTo>
                  <a:cubicBezTo>
                    <a:pt x="878" y="17925"/>
                    <a:pt x="949" y="17996"/>
                    <a:pt x="1038" y="17996"/>
                  </a:cubicBezTo>
                  <a:lnTo>
                    <a:pt x="1047" y="17996"/>
                  </a:lnTo>
                  <a:cubicBezTo>
                    <a:pt x="1135" y="17996"/>
                    <a:pt x="1206" y="17916"/>
                    <a:pt x="1206" y="17827"/>
                  </a:cubicBezTo>
                  <a:lnTo>
                    <a:pt x="337" y="152"/>
                  </a:lnTo>
                  <a:cubicBezTo>
                    <a:pt x="337" y="68"/>
                    <a:pt x="266" y="0"/>
                    <a:pt x="184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0"/>
            <p:cNvSpPr/>
            <p:nvPr/>
          </p:nvSpPr>
          <p:spPr>
            <a:xfrm>
              <a:off x="2204811" y="3331586"/>
              <a:ext cx="38185" cy="140705"/>
            </a:xfrm>
            <a:custGeom>
              <a:avLst/>
              <a:gdLst/>
              <a:ahLst/>
              <a:cxnLst/>
              <a:rect l="l" t="t" r="r" b="b"/>
              <a:pathLst>
                <a:path w="2595" h="9562" extrusionOk="0">
                  <a:moveTo>
                    <a:pt x="196" y="0"/>
                  </a:moveTo>
                  <a:cubicBezTo>
                    <a:pt x="99" y="0"/>
                    <a:pt x="0" y="79"/>
                    <a:pt x="32" y="205"/>
                  </a:cubicBezTo>
                  <a:lnTo>
                    <a:pt x="2249" y="9437"/>
                  </a:lnTo>
                  <a:cubicBezTo>
                    <a:pt x="2267" y="9508"/>
                    <a:pt x="2329" y="9562"/>
                    <a:pt x="2408" y="9562"/>
                  </a:cubicBezTo>
                  <a:lnTo>
                    <a:pt x="2444" y="9562"/>
                  </a:lnTo>
                  <a:cubicBezTo>
                    <a:pt x="2542" y="9535"/>
                    <a:pt x="2595" y="9446"/>
                    <a:pt x="2568" y="9358"/>
                  </a:cubicBezTo>
                  <a:lnTo>
                    <a:pt x="351" y="125"/>
                  </a:lnTo>
                  <a:cubicBezTo>
                    <a:pt x="329" y="38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45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8" name="Google Shape;3148;p50"/>
          <p:cNvSpPr/>
          <p:nvPr/>
        </p:nvSpPr>
        <p:spPr>
          <a:xfrm>
            <a:off x="849893" y="1674191"/>
            <a:ext cx="1251870" cy="330514"/>
          </a:xfrm>
          <a:custGeom>
            <a:avLst/>
            <a:gdLst/>
            <a:ahLst/>
            <a:cxnLst/>
            <a:rect l="l" t="t" r="r" b="b"/>
            <a:pathLst>
              <a:path w="74306" h="19618" extrusionOk="0">
                <a:moveTo>
                  <a:pt x="43462" y="1"/>
                </a:moveTo>
                <a:cubicBezTo>
                  <a:pt x="41003" y="1"/>
                  <a:pt x="38550" y="1024"/>
                  <a:pt x="36619" y="2581"/>
                </a:cubicBezTo>
                <a:cubicBezTo>
                  <a:pt x="34225" y="4506"/>
                  <a:pt x="32531" y="7166"/>
                  <a:pt x="31183" y="9924"/>
                </a:cubicBezTo>
                <a:cubicBezTo>
                  <a:pt x="29824" y="7194"/>
                  <a:pt x="26721" y="5712"/>
                  <a:pt x="23647" y="5712"/>
                </a:cubicBezTo>
                <a:cubicBezTo>
                  <a:pt x="22888" y="5712"/>
                  <a:pt x="22130" y="5802"/>
                  <a:pt x="21400" y="5987"/>
                </a:cubicBezTo>
                <a:cubicBezTo>
                  <a:pt x="17711" y="6927"/>
                  <a:pt x="14784" y="9818"/>
                  <a:pt x="12904" y="13126"/>
                </a:cubicBezTo>
                <a:cubicBezTo>
                  <a:pt x="12665" y="13543"/>
                  <a:pt x="12425" y="13986"/>
                  <a:pt x="12000" y="14217"/>
                </a:cubicBezTo>
                <a:cubicBezTo>
                  <a:pt x="11648" y="14413"/>
                  <a:pt x="11235" y="14421"/>
                  <a:pt x="10825" y="14421"/>
                </a:cubicBezTo>
                <a:cubicBezTo>
                  <a:pt x="10791" y="14421"/>
                  <a:pt x="10757" y="14421"/>
                  <a:pt x="10722" y="14421"/>
                </a:cubicBezTo>
                <a:cubicBezTo>
                  <a:pt x="10562" y="14419"/>
                  <a:pt x="10402" y="14418"/>
                  <a:pt x="10241" y="14418"/>
                </a:cubicBezTo>
                <a:cubicBezTo>
                  <a:pt x="7952" y="14418"/>
                  <a:pt x="5604" y="14617"/>
                  <a:pt x="3565" y="15645"/>
                </a:cubicBezTo>
                <a:cubicBezTo>
                  <a:pt x="1934" y="16460"/>
                  <a:pt x="541" y="17924"/>
                  <a:pt x="0" y="19618"/>
                </a:cubicBezTo>
                <a:lnTo>
                  <a:pt x="74152" y="19618"/>
                </a:lnTo>
                <a:cubicBezTo>
                  <a:pt x="74306" y="16360"/>
                  <a:pt x="71677" y="13784"/>
                  <a:pt x="68602" y="13784"/>
                </a:cubicBezTo>
                <a:cubicBezTo>
                  <a:pt x="68136" y="13784"/>
                  <a:pt x="67659" y="13843"/>
                  <a:pt x="67181" y="13968"/>
                </a:cubicBezTo>
                <a:cubicBezTo>
                  <a:pt x="66924" y="14034"/>
                  <a:pt x="66658" y="14119"/>
                  <a:pt x="66400" y="14119"/>
                </a:cubicBezTo>
                <a:cubicBezTo>
                  <a:pt x="66310" y="14119"/>
                  <a:pt x="66221" y="14109"/>
                  <a:pt x="66134" y="14084"/>
                </a:cubicBezTo>
                <a:cubicBezTo>
                  <a:pt x="65460" y="13880"/>
                  <a:pt x="65327" y="13019"/>
                  <a:pt x="65150" y="12337"/>
                </a:cubicBezTo>
                <a:cubicBezTo>
                  <a:pt x="64564" y="10048"/>
                  <a:pt x="62250" y="8550"/>
                  <a:pt x="59917" y="8168"/>
                </a:cubicBezTo>
                <a:cubicBezTo>
                  <a:pt x="59353" y="8076"/>
                  <a:pt x="58787" y="8037"/>
                  <a:pt x="58220" y="8037"/>
                </a:cubicBezTo>
                <a:cubicBezTo>
                  <a:pt x="56439" y="8037"/>
                  <a:pt x="54648" y="8424"/>
                  <a:pt x="52893" y="8780"/>
                </a:cubicBezTo>
                <a:cubicBezTo>
                  <a:pt x="52771" y="8803"/>
                  <a:pt x="52639" y="8828"/>
                  <a:pt x="52511" y="8828"/>
                </a:cubicBezTo>
                <a:cubicBezTo>
                  <a:pt x="52389" y="8828"/>
                  <a:pt x="52270" y="8805"/>
                  <a:pt x="52166" y="8736"/>
                </a:cubicBezTo>
                <a:cubicBezTo>
                  <a:pt x="51882" y="8558"/>
                  <a:pt x="51847" y="8168"/>
                  <a:pt x="51829" y="7840"/>
                </a:cubicBezTo>
                <a:cubicBezTo>
                  <a:pt x="51607" y="4213"/>
                  <a:pt x="48752" y="905"/>
                  <a:pt x="45195" y="178"/>
                </a:cubicBezTo>
                <a:cubicBezTo>
                  <a:pt x="44622" y="58"/>
                  <a:pt x="44042" y="1"/>
                  <a:pt x="434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6</a:t>
            </a:r>
            <a:endParaRPr dirty="0"/>
          </a:p>
        </p:txBody>
      </p:sp>
      <p:sp>
        <p:nvSpPr>
          <p:cNvPr id="4" name="Google Shape;664;p28">
            <a:extLst>
              <a:ext uri="{FF2B5EF4-FFF2-40B4-BE49-F238E27FC236}">
                <a16:creationId xmlns:a16="http://schemas.microsoft.com/office/drawing/2014/main" id="{82362A57-C8C5-4495-AE17-58EDA3960C1A}"/>
              </a:ext>
            </a:extLst>
          </p:cNvPr>
          <p:cNvSpPr txBox="1">
            <a:spLocks/>
          </p:cNvSpPr>
          <p:nvPr/>
        </p:nvSpPr>
        <p:spPr>
          <a:xfrm>
            <a:off x="2438400" y="1144771"/>
            <a:ext cx="4267200" cy="345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Font typeface="Nunito Sans"/>
              <a:buNone/>
            </a:pPr>
            <a:r>
              <a:rPr lang="vi-VN" sz="1400" dirty="0"/>
              <a:t>Lê </a:t>
            </a:r>
            <a:r>
              <a:rPr lang="vi-VN" sz="1400" dirty="0" err="1"/>
              <a:t>Thị</a:t>
            </a:r>
            <a:r>
              <a:rPr lang="vi-VN" sz="1400" dirty="0"/>
              <a:t> </a:t>
            </a:r>
            <a:r>
              <a:rPr lang="vi-VN" sz="1400" dirty="0" err="1"/>
              <a:t>Ngọc</a:t>
            </a:r>
            <a:r>
              <a:rPr lang="vi-VN" sz="1400" dirty="0"/>
              <a:t> Mai 		- B20DCPT005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 err="1"/>
              <a:t>Nguyễn</a:t>
            </a:r>
            <a:r>
              <a:rPr lang="vi-VN" sz="1400" dirty="0"/>
              <a:t> Công </a:t>
            </a:r>
            <a:r>
              <a:rPr lang="vi-VN" sz="1400" dirty="0" err="1"/>
              <a:t>Nhật</a:t>
            </a:r>
            <a:r>
              <a:rPr lang="vi-VN" sz="1400" dirty="0"/>
              <a:t> Minh 	- B20DCCN435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 err="1"/>
              <a:t>Nguyễn</a:t>
            </a:r>
            <a:r>
              <a:rPr lang="vi-VN" sz="1400" dirty="0"/>
              <a:t> </a:t>
            </a:r>
            <a:r>
              <a:rPr lang="vi-VN" sz="1400" dirty="0" err="1"/>
              <a:t>Đức</a:t>
            </a:r>
            <a:r>
              <a:rPr lang="vi-VN" sz="1400" dirty="0"/>
              <a:t> Minh 		- B20DCCN436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 err="1"/>
              <a:t>Bùi</a:t>
            </a:r>
            <a:r>
              <a:rPr lang="vi-VN" sz="1400" dirty="0"/>
              <a:t> </a:t>
            </a:r>
            <a:r>
              <a:rPr lang="vi-VN" sz="1400" dirty="0" err="1"/>
              <a:t>Thị</a:t>
            </a:r>
            <a:r>
              <a:rPr lang="vi-VN" sz="1400" dirty="0"/>
              <a:t> </a:t>
            </a:r>
            <a:r>
              <a:rPr lang="vi-VN" sz="1400" dirty="0" err="1"/>
              <a:t>Trà</a:t>
            </a:r>
            <a:r>
              <a:rPr lang="vi-VN" sz="1400" dirty="0"/>
              <a:t> </a:t>
            </a:r>
            <a:r>
              <a:rPr lang="vi-VN" sz="1400" dirty="0" err="1"/>
              <a:t>My</a:t>
            </a:r>
            <a:r>
              <a:rPr lang="vi-VN" sz="1400" dirty="0"/>
              <a:t> 		- B17DCPT262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/>
              <a:t>Phạm Phương Nam 		- B18DCCN434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/>
              <a:t>Phạm </a:t>
            </a:r>
            <a:r>
              <a:rPr lang="vi-VN" sz="1400" dirty="0" err="1"/>
              <a:t>Tuấn</a:t>
            </a:r>
            <a:r>
              <a:rPr lang="vi-VN" sz="1400" dirty="0"/>
              <a:t> Nam 		- B17DCAT134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 err="1"/>
              <a:t>Nguyễn</a:t>
            </a:r>
            <a:r>
              <a:rPr lang="vi-VN" sz="1400" dirty="0"/>
              <a:t> </a:t>
            </a:r>
            <a:r>
              <a:rPr lang="vi-VN" sz="1400" dirty="0" err="1"/>
              <a:t>Hồng</a:t>
            </a:r>
            <a:r>
              <a:rPr lang="vi-VN" sz="1400" dirty="0"/>
              <a:t> nhung 		- B20DCPT150</a:t>
            </a:r>
            <a:endParaRPr lang="en-US" sz="1400" dirty="0"/>
          </a:p>
          <a:p>
            <a:pPr marL="0" indent="0">
              <a:buFont typeface="Nunito Sans"/>
              <a:buNone/>
            </a:pPr>
            <a:endParaRPr lang="vi-VN" sz="1400" dirty="0"/>
          </a:p>
          <a:p>
            <a:pPr marL="0" indent="0">
              <a:buFont typeface="Nunito Sans"/>
              <a:buNone/>
            </a:pPr>
            <a:r>
              <a:rPr lang="vi-VN" sz="1400" dirty="0"/>
              <a:t>Phạm </a:t>
            </a:r>
            <a:r>
              <a:rPr lang="vi-VN" sz="1400" dirty="0" err="1"/>
              <a:t>Khắc</a:t>
            </a:r>
            <a:r>
              <a:rPr lang="vi-VN" sz="1400" dirty="0"/>
              <a:t> Phong 		- B20DCAT138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0"/>
          <p:cNvSpPr/>
          <p:nvPr/>
        </p:nvSpPr>
        <p:spPr>
          <a:xfrm>
            <a:off x="3795257" y="2454266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5794298" y="2454278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966" name="Google Shape;966;p30"/>
          <p:cNvSpPr/>
          <p:nvPr/>
        </p:nvSpPr>
        <p:spPr>
          <a:xfrm>
            <a:off x="1797235" y="2454278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0"/>
          <p:cNvSpPr txBox="1">
            <a:spLocks noGrp="1"/>
          </p:cNvSpPr>
          <p:nvPr>
            <p:ph type="subTitle" idx="3"/>
          </p:nvPr>
        </p:nvSpPr>
        <p:spPr>
          <a:xfrm>
            <a:off x="1797271" y="2528978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BÀI TOÁN TỐI ƯU</a:t>
            </a:r>
            <a:endParaRPr sz="1600" dirty="0"/>
          </a:p>
        </p:txBody>
      </p:sp>
      <p:sp>
        <p:nvSpPr>
          <p:cNvPr id="968" name="Google Shape;968;p30"/>
          <p:cNvSpPr txBox="1">
            <a:spLocks noGrp="1"/>
          </p:cNvSpPr>
          <p:nvPr>
            <p:ph type="subTitle" idx="6"/>
          </p:nvPr>
        </p:nvSpPr>
        <p:spPr>
          <a:xfrm>
            <a:off x="3795293" y="2528978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THUẬT TOÁN  NHÁNH CẬN</a:t>
            </a:r>
            <a:endParaRPr sz="1600" dirty="0"/>
          </a:p>
        </p:txBody>
      </p:sp>
      <p:sp>
        <p:nvSpPr>
          <p:cNvPr id="969" name="Google Shape;969;p30"/>
          <p:cNvSpPr txBox="1">
            <a:spLocks noGrp="1"/>
          </p:cNvSpPr>
          <p:nvPr>
            <p:ph type="subTitle" idx="9"/>
          </p:nvPr>
        </p:nvSpPr>
        <p:spPr>
          <a:xfrm>
            <a:off x="5794334" y="2528978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971" name="Google Shape;971;p30"/>
          <p:cNvSpPr txBox="1">
            <a:spLocks noGrp="1"/>
          </p:cNvSpPr>
          <p:nvPr>
            <p:ph type="title" idx="4"/>
          </p:nvPr>
        </p:nvSpPr>
        <p:spPr>
          <a:xfrm>
            <a:off x="3795293" y="3089678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2" name="Google Shape;972;p30"/>
          <p:cNvSpPr txBox="1">
            <a:spLocks noGrp="1"/>
          </p:cNvSpPr>
          <p:nvPr>
            <p:ph type="title" idx="7"/>
          </p:nvPr>
        </p:nvSpPr>
        <p:spPr>
          <a:xfrm>
            <a:off x="5795534" y="3089678"/>
            <a:ext cx="1575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4" name="Google Shape;974;p30"/>
          <p:cNvSpPr txBox="1">
            <a:spLocks noGrp="1"/>
          </p:cNvSpPr>
          <p:nvPr>
            <p:ph type="title" idx="2"/>
          </p:nvPr>
        </p:nvSpPr>
        <p:spPr>
          <a:xfrm>
            <a:off x="1797271" y="3089678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86" name="Google Shape;986;p30"/>
          <p:cNvGrpSpPr/>
          <p:nvPr/>
        </p:nvGrpSpPr>
        <p:grpSpPr>
          <a:xfrm>
            <a:off x="2257646" y="3562580"/>
            <a:ext cx="656950" cy="656998"/>
            <a:chOff x="7414946" y="3220873"/>
            <a:chExt cx="360091" cy="360117"/>
          </a:xfrm>
        </p:grpSpPr>
        <p:sp>
          <p:nvSpPr>
            <p:cNvPr id="987" name="Google Shape;987;p30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C4A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rgbClr val="DED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rgbClr val="DA5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0"/>
          <p:cNvGrpSpPr/>
          <p:nvPr/>
        </p:nvGrpSpPr>
        <p:grpSpPr>
          <a:xfrm>
            <a:off x="6263358" y="3629858"/>
            <a:ext cx="639652" cy="589720"/>
            <a:chOff x="7385600" y="4177035"/>
            <a:chExt cx="388728" cy="358383"/>
          </a:xfrm>
        </p:grpSpPr>
        <p:sp>
          <p:nvSpPr>
            <p:cNvPr id="999" name="Google Shape;999;p30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C4A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rgbClr val="DED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0"/>
          <p:cNvGrpSpPr/>
          <p:nvPr/>
        </p:nvGrpSpPr>
        <p:grpSpPr>
          <a:xfrm>
            <a:off x="4342947" y="3740837"/>
            <a:ext cx="492060" cy="491616"/>
            <a:chOff x="6334673" y="2759633"/>
            <a:chExt cx="378508" cy="378166"/>
          </a:xfrm>
        </p:grpSpPr>
        <p:sp>
          <p:nvSpPr>
            <p:cNvPr id="1007" name="Google Shape;1007;p30"/>
            <p:cNvSpPr/>
            <p:nvPr/>
          </p:nvSpPr>
          <p:spPr>
            <a:xfrm>
              <a:off x="6334673" y="2759633"/>
              <a:ext cx="287027" cy="189004"/>
            </a:xfrm>
            <a:custGeom>
              <a:avLst/>
              <a:gdLst/>
              <a:ahLst/>
              <a:cxnLst/>
              <a:rect l="l" t="t" r="r" b="b"/>
              <a:pathLst>
                <a:path w="10925" h="7194" extrusionOk="0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524019" y="2759660"/>
              <a:ext cx="189162" cy="286659"/>
            </a:xfrm>
            <a:custGeom>
              <a:avLst/>
              <a:gdLst/>
              <a:ahLst/>
              <a:cxnLst/>
              <a:rect l="l" t="t" r="r" b="b"/>
              <a:pathLst>
                <a:path w="7200" h="10911" extrusionOk="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426207" y="2948611"/>
              <a:ext cx="286791" cy="189188"/>
            </a:xfrm>
            <a:custGeom>
              <a:avLst/>
              <a:gdLst/>
              <a:ahLst/>
              <a:cxnLst/>
              <a:rect l="l" t="t" r="r" b="b"/>
              <a:pathLst>
                <a:path w="10916" h="7201" extrusionOk="0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6334857" y="2850957"/>
              <a:ext cx="189188" cy="286843"/>
            </a:xfrm>
            <a:custGeom>
              <a:avLst/>
              <a:gdLst/>
              <a:ahLst/>
              <a:cxnLst/>
              <a:rect l="l" t="t" r="r" b="b"/>
              <a:pathLst>
                <a:path w="7201" h="10918" extrusionOk="0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6"/>
          <p:cNvSpPr/>
          <p:nvPr/>
        </p:nvSpPr>
        <p:spPr>
          <a:xfrm>
            <a:off x="62650" y="64225"/>
            <a:ext cx="5225003" cy="5016358"/>
          </a:xfrm>
          <a:custGeom>
            <a:avLst/>
            <a:gdLst/>
            <a:ahLst/>
            <a:cxnLst/>
            <a:rect l="l" t="t" r="r" b="b"/>
            <a:pathLst>
              <a:path w="217143" h="208472" extrusionOk="0">
                <a:moveTo>
                  <a:pt x="199437" y="3238"/>
                </a:moveTo>
                <a:cubicBezTo>
                  <a:pt x="195920" y="7675"/>
                  <a:pt x="189326" y="9793"/>
                  <a:pt x="183650" y="11152"/>
                </a:cubicBezTo>
                <a:cubicBezTo>
                  <a:pt x="155993" y="17906"/>
                  <a:pt x="127616" y="21463"/>
                  <a:pt x="99119" y="21783"/>
                </a:cubicBezTo>
                <a:cubicBezTo>
                  <a:pt x="98879" y="15748"/>
                  <a:pt x="98600" y="9753"/>
                  <a:pt x="98240" y="3758"/>
                </a:cubicBezTo>
                <a:cubicBezTo>
                  <a:pt x="98320" y="3598"/>
                  <a:pt x="98360" y="3438"/>
                  <a:pt x="98360" y="3238"/>
                </a:cubicBezTo>
                <a:close/>
                <a:moveTo>
                  <a:pt x="213746" y="3238"/>
                </a:moveTo>
                <a:lnTo>
                  <a:pt x="213746" y="21903"/>
                </a:lnTo>
                <a:cubicBezTo>
                  <a:pt x="182771" y="26459"/>
                  <a:pt x="151556" y="32215"/>
                  <a:pt x="120981" y="38929"/>
                </a:cubicBezTo>
                <a:cubicBezTo>
                  <a:pt x="114587" y="40368"/>
                  <a:pt x="106673" y="42127"/>
                  <a:pt x="99719" y="45724"/>
                </a:cubicBezTo>
                <a:cubicBezTo>
                  <a:pt x="99639" y="38570"/>
                  <a:pt x="99479" y="31415"/>
                  <a:pt x="99239" y="24261"/>
                </a:cubicBezTo>
                <a:cubicBezTo>
                  <a:pt x="127896" y="23941"/>
                  <a:pt x="156393" y="20344"/>
                  <a:pt x="184250" y="13590"/>
                </a:cubicBezTo>
                <a:cubicBezTo>
                  <a:pt x="190964" y="11951"/>
                  <a:pt x="198838" y="9313"/>
                  <a:pt x="202515" y="3238"/>
                </a:cubicBezTo>
                <a:close/>
                <a:moveTo>
                  <a:pt x="213746" y="24421"/>
                </a:moveTo>
                <a:lnTo>
                  <a:pt x="213746" y="76699"/>
                </a:lnTo>
                <a:cubicBezTo>
                  <a:pt x="207311" y="78457"/>
                  <a:pt x="200676" y="79456"/>
                  <a:pt x="194042" y="79616"/>
                </a:cubicBezTo>
                <a:cubicBezTo>
                  <a:pt x="192403" y="79656"/>
                  <a:pt x="190725" y="79656"/>
                  <a:pt x="189086" y="79656"/>
                </a:cubicBezTo>
                <a:cubicBezTo>
                  <a:pt x="182651" y="79656"/>
                  <a:pt x="176017" y="79656"/>
                  <a:pt x="170101" y="82214"/>
                </a:cubicBezTo>
                <a:cubicBezTo>
                  <a:pt x="169941" y="79297"/>
                  <a:pt x="169822" y="76379"/>
                  <a:pt x="169702" y="73501"/>
                </a:cubicBezTo>
                <a:lnTo>
                  <a:pt x="169622" y="72382"/>
                </a:lnTo>
                <a:cubicBezTo>
                  <a:pt x="169302" y="65628"/>
                  <a:pt x="166904" y="60951"/>
                  <a:pt x="162468" y="58473"/>
                </a:cubicBezTo>
                <a:cubicBezTo>
                  <a:pt x="160149" y="57194"/>
                  <a:pt x="157432" y="56435"/>
                  <a:pt x="153875" y="56115"/>
                </a:cubicBezTo>
                <a:cubicBezTo>
                  <a:pt x="151929" y="55931"/>
                  <a:pt x="149965" y="55851"/>
                  <a:pt x="147989" y="55851"/>
                </a:cubicBezTo>
                <a:cubicBezTo>
                  <a:pt x="141399" y="55851"/>
                  <a:pt x="134685" y="56742"/>
                  <a:pt x="128136" y="57634"/>
                </a:cubicBezTo>
                <a:cubicBezTo>
                  <a:pt x="126297" y="57874"/>
                  <a:pt x="124419" y="58114"/>
                  <a:pt x="122620" y="58314"/>
                </a:cubicBezTo>
                <a:lnTo>
                  <a:pt x="121261" y="58473"/>
                </a:lnTo>
                <a:cubicBezTo>
                  <a:pt x="114147" y="59353"/>
                  <a:pt x="106913" y="60232"/>
                  <a:pt x="99719" y="61511"/>
                </a:cubicBezTo>
                <a:cubicBezTo>
                  <a:pt x="99759" y="57194"/>
                  <a:pt x="99799" y="52878"/>
                  <a:pt x="99759" y="48561"/>
                </a:cubicBezTo>
                <a:cubicBezTo>
                  <a:pt x="106633" y="44685"/>
                  <a:pt x="114906" y="42846"/>
                  <a:pt x="121541" y="41367"/>
                </a:cubicBezTo>
                <a:cubicBezTo>
                  <a:pt x="151916" y="34693"/>
                  <a:pt x="182971" y="28977"/>
                  <a:pt x="213746" y="24421"/>
                </a:cubicBezTo>
                <a:close/>
                <a:moveTo>
                  <a:pt x="213746" y="79297"/>
                </a:moveTo>
                <a:lnTo>
                  <a:pt x="213746" y="105795"/>
                </a:lnTo>
                <a:cubicBezTo>
                  <a:pt x="211468" y="106075"/>
                  <a:pt x="209149" y="106195"/>
                  <a:pt x="206831" y="106235"/>
                </a:cubicBezTo>
                <a:lnTo>
                  <a:pt x="206632" y="106235"/>
                </a:lnTo>
                <a:cubicBezTo>
                  <a:pt x="201476" y="106235"/>
                  <a:pt x="198118" y="104956"/>
                  <a:pt x="196640" y="102398"/>
                </a:cubicBezTo>
                <a:cubicBezTo>
                  <a:pt x="195720" y="100799"/>
                  <a:pt x="195601" y="98681"/>
                  <a:pt x="195561" y="96682"/>
                </a:cubicBezTo>
                <a:cubicBezTo>
                  <a:pt x="195481" y="91766"/>
                  <a:pt x="195760" y="86890"/>
                  <a:pt x="196320" y="82014"/>
                </a:cubicBezTo>
                <a:cubicBezTo>
                  <a:pt x="202235" y="81695"/>
                  <a:pt x="208070" y="80775"/>
                  <a:pt x="213746" y="79297"/>
                </a:cubicBezTo>
                <a:close/>
                <a:moveTo>
                  <a:pt x="95722" y="3238"/>
                </a:moveTo>
                <a:cubicBezTo>
                  <a:pt x="96921" y="22742"/>
                  <a:pt x="97401" y="42446"/>
                  <a:pt x="97241" y="61951"/>
                </a:cubicBezTo>
                <a:cubicBezTo>
                  <a:pt x="93044" y="62750"/>
                  <a:pt x="88888" y="63709"/>
                  <a:pt x="84851" y="64868"/>
                </a:cubicBezTo>
                <a:lnTo>
                  <a:pt x="84571" y="64948"/>
                </a:lnTo>
                <a:cubicBezTo>
                  <a:pt x="80015" y="66267"/>
                  <a:pt x="76378" y="68545"/>
                  <a:pt x="73820" y="71743"/>
                </a:cubicBezTo>
                <a:lnTo>
                  <a:pt x="54316" y="52199"/>
                </a:lnTo>
                <a:cubicBezTo>
                  <a:pt x="52717" y="50680"/>
                  <a:pt x="51238" y="49041"/>
                  <a:pt x="49839" y="47362"/>
                </a:cubicBezTo>
                <a:cubicBezTo>
                  <a:pt x="49564" y="47034"/>
                  <a:pt x="49229" y="46896"/>
                  <a:pt x="48904" y="46896"/>
                </a:cubicBezTo>
                <a:cubicBezTo>
                  <a:pt x="48004" y="46896"/>
                  <a:pt x="47176" y="47952"/>
                  <a:pt x="47881" y="48921"/>
                </a:cubicBezTo>
                <a:cubicBezTo>
                  <a:pt x="49320" y="50680"/>
                  <a:pt x="50879" y="52358"/>
                  <a:pt x="52557" y="53957"/>
                </a:cubicBezTo>
                <a:lnTo>
                  <a:pt x="72341" y="73781"/>
                </a:lnTo>
                <a:cubicBezTo>
                  <a:pt x="70303" y="77178"/>
                  <a:pt x="69184" y="81335"/>
                  <a:pt x="69104" y="86251"/>
                </a:cubicBezTo>
                <a:cubicBezTo>
                  <a:pt x="68864" y="99560"/>
                  <a:pt x="69823" y="112829"/>
                  <a:pt x="71941" y="125979"/>
                </a:cubicBezTo>
                <a:cubicBezTo>
                  <a:pt x="48960" y="126578"/>
                  <a:pt x="26019" y="128816"/>
                  <a:pt x="3397" y="132733"/>
                </a:cubicBezTo>
                <a:lnTo>
                  <a:pt x="3397" y="3238"/>
                </a:lnTo>
                <a:close/>
                <a:moveTo>
                  <a:pt x="193802" y="82094"/>
                </a:moveTo>
                <a:lnTo>
                  <a:pt x="193802" y="82094"/>
                </a:lnTo>
                <a:cubicBezTo>
                  <a:pt x="193242" y="86970"/>
                  <a:pt x="193003" y="91846"/>
                  <a:pt x="193083" y="96722"/>
                </a:cubicBezTo>
                <a:cubicBezTo>
                  <a:pt x="193123" y="99080"/>
                  <a:pt x="193242" y="101519"/>
                  <a:pt x="194481" y="103677"/>
                </a:cubicBezTo>
                <a:cubicBezTo>
                  <a:pt x="196480" y="107034"/>
                  <a:pt x="200556" y="108713"/>
                  <a:pt x="206632" y="108713"/>
                </a:cubicBezTo>
                <a:lnTo>
                  <a:pt x="206831" y="108713"/>
                </a:lnTo>
                <a:cubicBezTo>
                  <a:pt x="209149" y="108713"/>
                  <a:pt x="211468" y="108553"/>
                  <a:pt x="213746" y="108273"/>
                </a:cubicBezTo>
                <a:lnTo>
                  <a:pt x="213746" y="145883"/>
                </a:lnTo>
                <a:cubicBezTo>
                  <a:pt x="197399" y="146962"/>
                  <a:pt x="180853" y="147801"/>
                  <a:pt x="164506" y="148440"/>
                </a:cubicBezTo>
                <a:cubicBezTo>
                  <a:pt x="165385" y="147561"/>
                  <a:pt x="166105" y="146522"/>
                  <a:pt x="166664" y="145443"/>
                </a:cubicBezTo>
                <a:cubicBezTo>
                  <a:pt x="168103" y="142645"/>
                  <a:pt x="168583" y="139568"/>
                  <a:pt x="168982" y="136410"/>
                </a:cubicBezTo>
                <a:cubicBezTo>
                  <a:pt x="171140" y="119424"/>
                  <a:pt x="170901" y="102158"/>
                  <a:pt x="170221" y="85252"/>
                </a:cubicBezTo>
                <a:cubicBezTo>
                  <a:pt x="170301" y="85132"/>
                  <a:pt x="170381" y="84972"/>
                  <a:pt x="170421" y="84812"/>
                </a:cubicBezTo>
                <a:cubicBezTo>
                  <a:pt x="176017" y="82134"/>
                  <a:pt x="182651" y="82134"/>
                  <a:pt x="189086" y="82134"/>
                </a:cubicBezTo>
                <a:cubicBezTo>
                  <a:pt x="190645" y="82134"/>
                  <a:pt x="192243" y="82134"/>
                  <a:pt x="193802" y="82094"/>
                </a:cubicBezTo>
                <a:close/>
                <a:moveTo>
                  <a:pt x="148119" y="58354"/>
                </a:moveTo>
                <a:cubicBezTo>
                  <a:pt x="149958" y="58354"/>
                  <a:pt x="151836" y="58433"/>
                  <a:pt x="153635" y="58593"/>
                </a:cubicBezTo>
                <a:cubicBezTo>
                  <a:pt x="156832" y="58873"/>
                  <a:pt x="159270" y="59553"/>
                  <a:pt x="161269" y="60672"/>
                </a:cubicBezTo>
                <a:cubicBezTo>
                  <a:pt x="164866" y="62670"/>
                  <a:pt x="166864" y="66667"/>
                  <a:pt x="167144" y="72502"/>
                </a:cubicBezTo>
                <a:lnTo>
                  <a:pt x="167184" y="73621"/>
                </a:lnTo>
                <a:cubicBezTo>
                  <a:pt x="167344" y="77018"/>
                  <a:pt x="167503" y="80456"/>
                  <a:pt x="167663" y="83893"/>
                </a:cubicBezTo>
                <a:cubicBezTo>
                  <a:pt x="167503" y="84292"/>
                  <a:pt x="167463" y="84692"/>
                  <a:pt x="167623" y="85092"/>
                </a:cubicBezTo>
                <a:cubicBezTo>
                  <a:pt x="167663" y="85172"/>
                  <a:pt x="167663" y="85212"/>
                  <a:pt x="167703" y="85292"/>
                </a:cubicBezTo>
                <a:cubicBezTo>
                  <a:pt x="168383" y="102118"/>
                  <a:pt x="168663" y="119264"/>
                  <a:pt x="166504" y="136090"/>
                </a:cubicBezTo>
                <a:cubicBezTo>
                  <a:pt x="166105" y="139048"/>
                  <a:pt x="165665" y="141886"/>
                  <a:pt x="164466" y="144284"/>
                </a:cubicBezTo>
                <a:cubicBezTo>
                  <a:pt x="161668" y="149759"/>
                  <a:pt x="154154" y="150599"/>
                  <a:pt x="148159" y="151278"/>
                </a:cubicBezTo>
                <a:cubicBezTo>
                  <a:pt x="147520" y="151318"/>
                  <a:pt x="146880" y="151398"/>
                  <a:pt x="146281" y="151478"/>
                </a:cubicBezTo>
                <a:cubicBezTo>
                  <a:pt x="142044" y="151998"/>
                  <a:pt x="137688" y="152317"/>
                  <a:pt x="133491" y="152597"/>
                </a:cubicBezTo>
                <a:cubicBezTo>
                  <a:pt x="130174" y="152837"/>
                  <a:pt x="126737" y="153117"/>
                  <a:pt x="123339" y="153436"/>
                </a:cubicBezTo>
                <a:cubicBezTo>
                  <a:pt x="117922" y="154001"/>
                  <a:pt x="112001" y="154478"/>
                  <a:pt x="105897" y="154478"/>
                </a:cubicBezTo>
                <a:cubicBezTo>
                  <a:pt x="100338" y="154478"/>
                  <a:pt x="94627" y="154083"/>
                  <a:pt x="89007" y="152997"/>
                </a:cubicBezTo>
                <a:cubicBezTo>
                  <a:pt x="85011" y="152197"/>
                  <a:pt x="81733" y="150319"/>
                  <a:pt x="79855" y="147681"/>
                </a:cubicBezTo>
                <a:cubicBezTo>
                  <a:pt x="78296" y="145443"/>
                  <a:pt x="77617" y="142605"/>
                  <a:pt x="76977" y="139648"/>
                </a:cubicBezTo>
                <a:cubicBezTo>
                  <a:pt x="73060" y="120903"/>
                  <a:pt x="71222" y="102957"/>
                  <a:pt x="71582" y="86291"/>
                </a:cubicBezTo>
                <a:cubicBezTo>
                  <a:pt x="71781" y="76299"/>
                  <a:pt x="76418" y="69904"/>
                  <a:pt x="85330" y="67306"/>
                </a:cubicBezTo>
                <a:lnTo>
                  <a:pt x="85530" y="67266"/>
                </a:lnTo>
                <a:cubicBezTo>
                  <a:pt x="97121" y="63909"/>
                  <a:pt x="109551" y="62430"/>
                  <a:pt x="121581" y="60951"/>
                </a:cubicBezTo>
                <a:lnTo>
                  <a:pt x="122940" y="60792"/>
                </a:lnTo>
                <a:cubicBezTo>
                  <a:pt x="124738" y="60592"/>
                  <a:pt x="126617" y="60352"/>
                  <a:pt x="128455" y="60072"/>
                </a:cubicBezTo>
                <a:cubicBezTo>
                  <a:pt x="134970" y="59233"/>
                  <a:pt x="141605" y="58354"/>
                  <a:pt x="148119" y="58354"/>
                </a:cubicBezTo>
                <a:close/>
                <a:moveTo>
                  <a:pt x="72341" y="128457"/>
                </a:moveTo>
                <a:cubicBezTo>
                  <a:pt x="72981" y="132294"/>
                  <a:pt x="73700" y="136210"/>
                  <a:pt x="74539" y="140127"/>
                </a:cubicBezTo>
                <a:cubicBezTo>
                  <a:pt x="75219" y="143365"/>
                  <a:pt x="75978" y="146482"/>
                  <a:pt x="77817" y="149120"/>
                </a:cubicBezTo>
                <a:cubicBezTo>
                  <a:pt x="80095" y="152317"/>
                  <a:pt x="83892" y="154555"/>
                  <a:pt x="88528" y="155435"/>
                </a:cubicBezTo>
                <a:cubicBezTo>
                  <a:pt x="91485" y="155994"/>
                  <a:pt x="94483" y="156434"/>
                  <a:pt x="97481" y="156634"/>
                </a:cubicBezTo>
                <a:cubicBezTo>
                  <a:pt x="95162" y="164028"/>
                  <a:pt x="89007" y="170023"/>
                  <a:pt x="78176" y="175459"/>
                </a:cubicBezTo>
                <a:cubicBezTo>
                  <a:pt x="74579" y="177297"/>
                  <a:pt x="70742" y="178856"/>
                  <a:pt x="67025" y="180375"/>
                </a:cubicBezTo>
                <a:cubicBezTo>
                  <a:pt x="61350" y="182733"/>
                  <a:pt x="55435" y="185131"/>
                  <a:pt x="50119" y="188488"/>
                </a:cubicBezTo>
                <a:cubicBezTo>
                  <a:pt x="46082" y="191046"/>
                  <a:pt x="43365" y="193564"/>
                  <a:pt x="41446" y="196442"/>
                </a:cubicBezTo>
                <a:cubicBezTo>
                  <a:pt x="39448" y="199479"/>
                  <a:pt x="38449" y="201517"/>
                  <a:pt x="38009" y="205234"/>
                </a:cubicBezTo>
                <a:lnTo>
                  <a:pt x="3397" y="205234"/>
                </a:lnTo>
                <a:lnTo>
                  <a:pt x="3397" y="135291"/>
                </a:lnTo>
                <a:cubicBezTo>
                  <a:pt x="26179" y="131334"/>
                  <a:pt x="49200" y="129056"/>
                  <a:pt x="72341" y="128457"/>
                </a:cubicBezTo>
                <a:close/>
                <a:moveTo>
                  <a:pt x="125977" y="155715"/>
                </a:moveTo>
                <a:lnTo>
                  <a:pt x="125817" y="173620"/>
                </a:lnTo>
                <a:cubicBezTo>
                  <a:pt x="125817" y="175219"/>
                  <a:pt x="125777" y="177217"/>
                  <a:pt x="126737" y="178976"/>
                </a:cubicBezTo>
                <a:cubicBezTo>
                  <a:pt x="127656" y="180574"/>
                  <a:pt x="129255" y="181773"/>
                  <a:pt x="131573" y="182573"/>
                </a:cubicBezTo>
                <a:cubicBezTo>
                  <a:pt x="134850" y="183692"/>
                  <a:pt x="138367" y="183732"/>
                  <a:pt x="141804" y="183772"/>
                </a:cubicBezTo>
                <a:cubicBezTo>
                  <a:pt x="146361" y="183852"/>
                  <a:pt x="150717" y="183892"/>
                  <a:pt x="153954" y="186490"/>
                </a:cubicBezTo>
                <a:cubicBezTo>
                  <a:pt x="156273" y="188368"/>
                  <a:pt x="157791" y="191605"/>
                  <a:pt x="158111" y="195402"/>
                </a:cubicBezTo>
                <a:cubicBezTo>
                  <a:pt x="158391" y="198640"/>
                  <a:pt x="157831" y="201997"/>
                  <a:pt x="157232" y="205234"/>
                </a:cubicBezTo>
                <a:lnTo>
                  <a:pt x="40527" y="205234"/>
                </a:lnTo>
                <a:cubicBezTo>
                  <a:pt x="40967" y="202037"/>
                  <a:pt x="41846" y="200398"/>
                  <a:pt x="43525" y="197840"/>
                </a:cubicBezTo>
                <a:cubicBezTo>
                  <a:pt x="45243" y="195242"/>
                  <a:pt x="47761" y="192964"/>
                  <a:pt x="51438" y="190606"/>
                </a:cubicBezTo>
                <a:cubicBezTo>
                  <a:pt x="56594" y="187369"/>
                  <a:pt x="62389" y="184971"/>
                  <a:pt x="67985" y="182693"/>
                </a:cubicBezTo>
                <a:cubicBezTo>
                  <a:pt x="71742" y="181134"/>
                  <a:pt x="75618" y="179535"/>
                  <a:pt x="79295" y="177697"/>
                </a:cubicBezTo>
                <a:cubicBezTo>
                  <a:pt x="86729" y="173980"/>
                  <a:pt x="96881" y="167785"/>
                  <a:pt x="99998" y="156834"/>
                </a:cubicBezTo>
                <a:cubicBezTo>
                  <a:pt x="101997" y="156914"/>
                  <a:pt x="103955" y="156994"/>
                  <a:pt x="105874" y="156994"/>
                </a:cubicBezTo>
                <a:cubicBezTo>
                  <a:pt x="111789" y="156914"/>
                  <a:pt x="117704" y="156594"/>
                  <a:pt x="123619" y="155954"/>
                </a:cubicBezTo>
                <a:cubicBezTo>
                  <a:pt x="124379" y="155874"/>
                  <a:pt x="125178" y="155794"/>
                  <a:pt x="125977" y="155715"/>
                </a:cubicBezTo>
                <a:close/>
                <a:moveTo>
                  <a:pt x="213746" y="148361"/>
                </a:moveTo>
                <a:lnTo>
                  <a:pt x="213746" y="205234"/>
                </a:lnTo>
                <a:lnTo>
                  <a:pt x="159790" y="205234"/>
                </a:lnTo>
                <a:cubicBezTo>
                  <a:pt x="160389" y="201957"/>
                  <a:pt x="160909" y="198600"/>
                  <a:pt x="160629" y="195163"/>
                </a:cubicBezTo>
                <a:cubicBezTo>
                  <a:pt x="160229" y="190726"/>
                  <a:pt x="158391" y="186849"/>
                  <a:pt x="155513" y="184531"/>
                </a:cubicBezTo>
                <a:cubicBezTo>
                  <a:pt x="151596" y="181414"/>
                  <a:pt x="146640" y="181374"/>
                  <a:pt x="141844" y="181294"/>
                </a:cubicBezTo>
                <a:cubicBezTo>
                  <a:pt x="138607" y="181254"/>
                  <a:pt x="135250" y="181214"/>
                  <a:pt x="132372" y="180215"/>
                </a:cubicBezTo>
                <a:cubicBezTo>
                  <a:pt x="131213" y="179815"/>
                  <a:pt x="129654" y="179056"/>
                  <a:pt x="128935" y="177737"/>
                </a:cubicBezTo>
                <a:cubicBezTo>
                  <a:pt x="128295" y="176578"/>
                  <a:pt x="128295" y="175019"/>
                  <a:pt x="128295" y="173660"/>
                </a:cubicBezTo>
                <a:lnTo>
                  <a:pt x="128455" y="155755"/>
                </a:lnTo>
                <a:cubicBezTo>
                  <a:pt x="128455" y="155675"/>
                  <a:pt x="128455" y="155595"/>
                  <a:pt x="128455" y="155515"/>
                </a:cubicBezTo>
                <a:cubicBezTo>
                  <a:pt x="130174" y="155355"/>
                  <a:pt x="131932" y="155235"/>
                  <a:pt x="133651" y="155115"/>
                </a:cubicBezTo>
                <a:cubicBezTo>
                  <a:pt x="137888" y="154795"/>
                  <a:pt x="142284" y="154476"/>
                  <a:pt x="146600" y="153956"/>
                </a:cubicBezTo>
                <a:cubicBezTo>
                  <a:pt x="147160" y="153876"/>
                  <a:pt x="147800" y="153836"/>
                  <a:pt x="148439" y="153756"/>
                </a:cubicBezTo>
                <a:cubicBezTo>
                  <a:pt x="152556" y="153277"/>
                  <a:pt x="157352" y="152757"/>
                  <a:pt x="161149" y="150799"/>
                </a:cubicBezTo>
                <a:cubicBezTo>
                  <a:pt x="161388" y="150958"/>
                  <a:pt x="161628" y="151038"/>
                  <a:pt x="161868" y="151038"/>
                </a:cubicBezTo>
                <a:lnTo>
                  <a:pt x="161948" y="151038"/>
                </a:lnTo>
                <a:cubicBezTo>
                  <a:pt x="179134" y="150399"/>
                  <a:pt x="196560" y="149520"/>
                  <a:pt x="213746" y="148361"/>
                </a:cubicBezTo>
                <a:close/>
                <a:moveTo>
                  <a:pt x="0" y="1"/>
                </a:moveTo>
                <a:lnTo>
                  <a:pt x="0" y="208472"/>
                </a:lnTo>
                <a:lnTo>
                  <a:pt x="217143" y="208472"/>
                </a:lnTo>
                <a:lnTo>
                  <a:pt x="2171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6"/>
          <p:cNvSpPr/>
          <p:nvPr/>
        </p:nvSpPr>
        <p:spPr>
          <a:xfrm>
            <a:off x="9703588" y="3480862"/>
            <a:ext cx="67023" cy="39781"/>
          </a:xfrm>
          <a:custGeom>
            <a:avLst/>
            <a:gdLst/>
            <a:ahLst/>
            <a:cxnLst/>
            <a:rect l="l" t="t" r="r" b="b"/>
            <a:pathLst>
              <a:path w="4212" h="2500" extrusionOk="0">
                <a:moveTo>
                  <a:pt x="3853" y="1"/>
                </a:moveTo>
                <a:cubicBezTo>
                  <a:pt x="3789" y="1"/>
                  <a:pt x="3724" y="27"/>
                  <a:pt x="3671" y="89"/>
                </a:cubicBezTo>
                <a:lnTo>
                  <a:pt x="2169" y="1906"/>
                </a:lnTo>
                <a:lnTo>
                  <a:pt x="562" y="194"/>
                </a:lnTo>
                <a:cubicBezTo>
                  <a:pt x="503" y="136"/>
                  <a:pt x="437" y="111"/>
                  <a:pt x="373" y="111"/>
                </a:cubicBezTo>
                <a:cubicBezTo>
                  <a:pt x="172" y="111"/>
                  <a:pt x="0" y="358"/>
                  <a:pt x="213" y="543"/>
                </a:cubicBezTo>
                <a:lnTo>
                  <a:pt x="1994" y="2430"/>
                </a:lnTo>
                <a:cubicBezTo>
                  <a:pt x="2064" y="2465"/>
                  <a:pt x="2134" y="2500"/>
                  <a:pt x="2169" y="2500"/>
                </a:cubicBezTo>
                <a:lnTo>
                  <a:pt x="2204" y="2500"/>
                </a:lnTo>
                <a:cubicBezTo>
                  <a:pt x="2274" y="2500"/>
                  <a:pt x="2309" y="2465"/>
                  <a:pt x="2378" y="2430"/>
                </a:cubicBezTo>
                <a:lnTo>
                  <a:pt x="4055" y="404"/>
                </a:lnTo>
                <a:cubicBezTo>
                  <a:pt x="4211" y="222"/>
                  <a:pt x="4038" y="1"/>
                  <a:pt x="38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6"/>
          <p:cNvSpPr/>
          <p:nvPr/>
        </p:nvSpPr>
        <p:spPr>
          <a:xfrm>
            <a:off x="9700294" y="3568349"/>
            <a:ext cx="34100" cy="35676"/>
          </a:xfrm>
          <a:custGeom>
            <a:avLst/>
            <a:gdLst/>
            <a:ahLst/>
            <a:cxnLst/>
            <a:rect l="l" t="t" r="r" b="b"/>
            <a:pathLst>
              <a:path w="2143" h="2242" extrusionOk="0">
                <a:moveTo>
                  <a:pt x="1807" y="1"/>
                </a:moveTo>
                <a:cubicBezTo>
                  <a:pt x="1738" y="1"/>
                  <a:pt x="1666" y="33"/>
                  <a:pt x="1607" y="110"/>
                </a:cubicBezTo>
                <a:lnTo>
                  <a:pt x="140" y="1857"/>
                </a:lnTo>
                <a:cubicBezTo>
                  <a:pt x="1" y="1997"/>
                  <a:pt x="105" y="2241"/>
                  <a:pt x="315" y="2241"/>
                </a:cubicBezTo>
                <a:cubicBezTo>
                  <a:pt x="385" y="2241"/>
                  <a:pt x="455" y="2206"/>
                  <a:pt x="525" y="2171"/>
                </a:cubicBezTo>
                <a:lnTo>
                  <a:pt x="1992" y="390"/>
                </a:lnTo>
                <a:cubicBezTo>
                  <a:pt x="2143" y="214"/>
                  <a:pt x="1985" y="1"/>
                  <a:pt x="18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 idx="2"/>
          </p:nvPr>
        </p:nvSpPr>
        <p:spPr>
          <a:xfrm>
            <a:off x="5307575" y="1938113"/>
            <a:ext cx="36834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TOÁN TỐI ƯU</a:t>
            </a:r>
            <a:endParaRPr dirty="0"/>
          </a:p>
        </p:txBody>
      </p:sp>
      <p:sp>
        <p:nvSpPr>
          <p:cNvPr id="1645" name="Google Shape;1645;p36"/>
          <p:cNvSpPr txBox="1">
            <a:spLocks noGrp="1"/>
          </p:cNvSpPr>
          <p:nvPr>
            <p:ph type="title"/>
          </p:nvPr>
        </p:nvSpPr>
        <p:spPr>
          <a:xfrm>
            <a:off x="6281375" y="921225"/>
            <a:ext cx="1735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46" name="Google Shape;1646;p36"/>
          <p:cNvSpPr txBox="1">
            <a:spLocks noGrp="1"/>
          </p:cNvSpPr>
          <p:nvPr>
            <p:ph type="subTitle" idx="1"/>
          </p:nvPr>
        </p:nvSpPr>
        <p:spPr>
          <a:xfrm>
            <a:off x="5795375" y="362470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Bài toán người đi du lịch</a:t>
            </a:r>
            <a:endParaRPr sz="1600" dirty="0"/>
          </a:p>
        </p:txBody>
      </p:sp>
      <p:sp>
        <p:nvSpPr>
          <p:cNvPr id="1647" name="Google Shape;1647;p36"/>
          <p:cNvSpPr/>
          <p:nvPr/>
        </p:nvSpPr>
        <p:spPr>
          <a:xfrm>
            <a:off x="645524" y="778736"/>
            <a:ext cx="2517405" cy="3700405"/>
          </a:xfrm>
          <a:custGeom>
            <a:avLst/>
            <a:gdLst/>
            <a:ahLst/>
            <a:cxnLst/>
            <a:rect l="l" t="t" r="r" b="b"/>
            <a:pathLst>
              <a:path w="120263" h="176778" fill="none" extrusionOk="0">
                <a:moveTo>
                  <a:pt x="120263" y="1"/>
                </a:moveTo>
                <a:cubicBezTo>
                  <a:pt x="119144" y="14429"/>
                  <a:pt x="97881" y="20824"/>
                  <a:pt x="86051" y="16108"/>
                </a:cubicBezTo>
                <a:cubicBezTo>
                  <a:pt x="80615" y="13950"/>
                  <a:pt x="76019" y="9993"/>
                  <a:pt x="70583" y="7875"/>
                </a:cubicBezTo>
                <a:cubicBezTo>
                  <a:pt x="61391" y="4317"/>
                  <a:pt x="49600" y="6516"/>
                  <a:pt x="43206" y="14229"/>
                </a:cubicBezTo>
                <a:cubicBezTo>
                  <a:pt x="40328" y="17707"/>
                  <a:pt x="38489" y="21943"/>
                  <a:pt x="37210" y="26220"/>
                </a:cubicBezTo>
                <a:cubicBezTo>
                  <a:pt x="31295" y="46283"/>
                  <a:pt x="37330" y="67426"/>
                  <a:pt x="32055" y="87330"/>
                </a:cubicBezTo>
                <a:cubicBezTo>
                  <a:pt x="31095" y="90967"/>
                  <a:pt x="29577" y="94644"/>
                  <a:pt x="26739" y="97082"/>
                </a:cubicBezTo>
                <a:cubicBezTo>
                  <a:pt x="21703" y="101399"/>
                  <a:pt x="14589" y="100479"/>
                  <a:pt x="8554" y="102198"/>
                </a:cubicBezTo>
                <a:cubicBezTo>
                  <a:pt x="5117" y="103197"/>
                  <a:pt x="1759" y="105275"/>
                  <a:pt x="840" y="108953"/>
                </a:cubicBezTo>
                <a:cubicBezTo>
                  <a:pt x="1" y="111950"/>
                  <a:pt x="1360" y="115108"/>
                  <a:pt x="4077" y="116626"/>
                </a:cubicBezTo>
                <a:cubicBezTo>
                  <a:pt x="5676" y="117506"/>
                  <a:pt x="7435" y="117945"/>
                  <a:pt x="9073" y="118785"/>
                </a:cubicBezTo>
                <a:cubicBezTo>
                  <a:pt x="15748" y="122102"/>
                  <a:pt x="17946" y="130135"/>
                  <a:pt x="18066" y="137010"/>
                </a:cubicBezTo>
                <a:cubicBezTo>
                  <a:pt x="18146" y="142365"/>
                  <a:pt x="16667" y="147641"/>
                  <a:pt x="17387" y="152957"/>
                </a:cubicBezTo>
                <a:cubicBezTo>
                  <a:pt x="18106" y="158472"/>
                  <a:pt x="20544" y="163588"/>
                  <a:pt x="24301" y="167625"/>
                </a:cubicBezTo>
                <a:cubicBezTo>
                  <a:pt x="28817" y="172341"/>
                  <a:pt x="35812" y="175259"/>
                  <a:pt x="42206" y="176018"/>
                </a:cubicBezTo>
                <a:cubicBezTo>
                  <a:pt x="48241" y="176777"/>
                  <a:pt x="54756" y="174899"/>
                  <a:pt x="57953" y="169383"/>
                </a:cubicBezTo>
                <a:cubicBezTo>
                  <a:pt x="61351" y="163508"/>
                  <a:pt x="59792" y="155954"/>
                  <a:pt x="60392" y="149560"/>
                </a:cubicBezTo>
                <a:cubicBezTo>
                  <a:pt x="60751" y="145483"/>
                  <a:pt x="62230" y="141206"/>
                  <a:pt x="65587" y="138888"/>
                </a:cubicBezTo>
                <a:cubicBezTo>
                  <a:pt x="71143" y="135091"/>
                  <a:pt x="78217" y="138289"/>
                  <a:pt x="84572" y="13844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36"/>
          <p:cNvSpPr/>
          <p:nvPr/>
        </p:nvSpPr>
        <p:spPr>
          <a:xfrm>
            <a:off x="3044920" y="439870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36"/>
          <p:cNvSpPr/>
          <p:nvPr/>
        </p:nvSpPr>
        <p:spPr>
          <a:xfrm>
            <a:off x="2326170" y="3368245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36"/>
          <p:cNvGrpSpPr/>
          <p:nvPr/>
        </p:nvGrpSpPr>
        <p:grpSpPr>
          <a:xfrm>
            <a:off x="2326186" y="2127803"/>
            <a:ext cx="1268911" cy="1002249"/>
            <a:chOff x="2326186" y="2127803"/>
            <a:chExt cx="1268911" cy="1002249"/>
          </a:xfrm>
        </p:grpSpPr>
        <p:grpSp>
          <p:nvGrpSpPr>
            <p:cNvPr id="1651" name="Google Shape;1651;p36"/>
            <p:cNvGrpSpPr/>
            <p:nvPr/>
          </p:nvGrpSpPr>
          <p:grpSpPr>
            <a:xfrm>
              <a:off x="2326186" y="2127803"/>
              <a:ext cx="1268911" cy="1002249"/>
              <a:chOff x="-4528579" y="1567860"/>
              <a:chExt cx="4528590" cy="3575629"/>
            </a:xfrm>
          </p:grpSpPr>
          <p:sp>
            <p:nvSpPr>
              <p:cNvPr id="1652" name="Google Shape;1652;p36"/>
              <p:cNvSpPr/>
              <p:nvPr/>
            </p:nvSpPr>
            <p:spPr>
              <a:xfrm>
                <a:off x="-4528579" y="3217944"/>
                <a:ext cx="4525757" cy="88414"/>
              </a:xfrm>
              <a:custGeom>
                <a:avLst/>
                <a:gdLst/>
                <a:ahLst/>
                <a:cxnLst/>
                <a:rect l="l" t="t" r="r" b="b"/>
                <a:pathLst>
                  <a:path w="265207" h="5181" extrusionOk="0">
                    <a:moveTo>
                      <a:pt x="0" y="1"/>
                    </a:moveTo>
                    <a:lnTo>
                      <a:pt x="6111" y="4860"/>
                    </a:lnTo>
                    <a:lnTo>
                      <a:pt x="259365" y="5181"/>
                    </a:lnTo>
                    <a:lnTo>
                      <a:pt x="265207" y="435"/>
                    </a:lnTo>
                    <a:lnTo>
                      <a:pt x="119100" y="3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4AC72"/>
              </a:solidFill>
              <a:ln w="9525" cap="flat" cmpd="sng">
                <a:solidFill>
                  <a:srgbClr val="C4AC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>
                <a:off x="-4527879" y="2817957"/>
                <a:ext cx="1454962" cy="168688"/>
              </a:xfrm>
              <a:custGeom>
                <a:avLst/>
                <a:gdLst/>
                <a:ahLst/>
                <a:cxnLst/>
                <a:rect l="l" t="t" r="r" b="b"/>
                <a:pathLst>
                  <a:path w="85260" h="9885" extrusionOk="0">
                    <a:moveTo>
                      <a:pt x="0" y="0"/>
                    </a:moveTo>
                    <a:lnTo>
                      <a:pt x="6111" y="4870"/>
                    </a:lnTo>
                    <a:lnTo>
                      <a:pt x="51956" y="9885"/>
                    </a:lnTo>
                    <a:lnTo>
                      <a:pt x="85259" y="93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AC72"/>
              </a:solidFill>
              <a:ln w="9525" cap="flat" cmpd="sng">
                <a:solidFill>
                  <a:srgbClr val="C4AC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6"/>
              <p:cNvSpPr/>
              <p:nvPr/>
            </p:nvSpPr>
            <p:spPr>
              <a:xfrm>
                <a:off x="-2479567" y="3273883"/>
                <a:ext cx="555995" cy="1869607"/>
              </a:xfrm>
              <a:custGeom>
                <a:avLst/>
                <a:gdLst/>
                <a:ahLst/>
                <a:cxnLst/>
                <a:rect l="l" t="t" r="r" b="b"/>
                <a:pathLst>
                  <a:path w="32581" h="109558" extrusionOk="0">
                    <a:moveTo>
                      <a:pt x="1" y="0"/>
                    </a:moveTo>
                    <a:lnTo>
                      <a:pt x="1" y="109557"/>
                    </a:lnTo>
                    <a:lnTo>
                      <a:pt x="32581" y="109557"/>
                    </a:lnTo>
                    <a:lnTo>
                      <a:pt x="32581" y="0"/>
                    </a:lnTo>
                    <a:close/>
                  </a:path>
                </a:pathLst>
              </a:custGeom>
              <a:solidFill>
                <a:srgbClr val="C4A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6"/>
              <p:cNvSpPr/>
              <p:nvPr/>
            </p:nvSpPr>
            <p:spPr>
              <a:xfrm>
                <a:off x="-2104974" y="3802300"/>
                <a:ext cx="557752" cy="891783"/>
              </a:xfrm>
              <a:custGeom>
                <a:avLst/>
                <a:gdLst/>
                <a:ahLst/>
                <a:cxnLst/>
                <a:rect l="l" t="t" r="r" b="b"/>
                <a:pathLst>
                  <a:path w="32684" h="52258" extrusionOk="0">
                    <a:moveTo>
                      <a:pt x="19963" y="1"/>
                    </a:moveTo>
                    <a:cubicBezTo>
                      <a:pt x="19884" y="1"/>
                      <a:pt x="19842" y="2"/>
                      <a:pt x="19842" y="2"/>
                    </a:cubicBezTo>
                    <a:lnTo>
                      <a:pt x="1" y="23814"/>
                    </a:lnTo>
                    <a:lnTo>
                      <a:pt x="7135" y="52258"/>
                    </a:lnTo>
                    <a:lnTo>
                      <a:pt x="32684" y="11903"/>
                    </a:lnTo>
                    <a:cubicBezTo>
                      <a:pt x="31063" y="356"/>
                      <a:pt x="21174" y="1"/>
                      <a:pt x="19963" y="1"/>
                    </a:cubicBezTo>
                    <a:close/>
                  </a:path>
                </a:pathLst>
              </a:custGeom>
              <a:solidFill>
                <a:srgbClr val="5437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6"/>
              <p:cNvSpPr/>
              <p:nvPr/>
            </p:nvSpPr>
            <p:spPr>
              <a:xfrm>
                <a:off x="-1792496" y="3779928"/>
                <a:ext cx="273501" cy="250821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4698" extrusionOk="0">
                    <a:moveTo>
                      <a:pt x="4390" y="1"/>
                    </a:moveTo>
                    <a:cubicBezTo>
                      <a:pt x="3459" y="1"/>
                      <a:pt x="2645" y="266"/>
                      <a:pt x="2038" y="827"/>
                    </a:cubicBezTo>
                    <a:cubicBezTo>
                      <a:pt x="1" y="2688"/>
                      <a:pt x="1035" y="7113"/>
                      <a:pt x="4333" y="10722"/>
                    </a:cubicBezTo>
                    <a:cubicBezTo>
                      <a:pt x="6651" y="13250"/>
                      <a:pt x="9466" y="14697"/>
                      <a:pt x="11641" y="14697"/>
                    </a:cubicBezTo>
                    <a:cubicBezTo>
                      <a:pt x="12571" y="14697"/>
                      <a:pt x="13383" y="14433"/>
                      <a:pt x="13990" y="13875"/>
                    </a:cubicBezTo>
                    <a:cubicBezTo>
                      <a:pt x="16027" y="12014"/>
                      <a:pt x="15003" y="7579"/>
                      <a:pt x="11695" y="3981"/>
                    </a:cubicBezTo>
                    <a:cubicBezTo>
                      <a:pt x="9384" y="1453"/>
                      <a:pt x="6567" y="1"/>
                      <a:pt x="4390" y="1"/>
                    </a:cubicBezTo>
                    <a:close/>
                  </a:path>
                </a:pathLst>
              </a:custGeom>
              <a:solidFill>
                <a:srgbClr val="E0B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6"/>
              <p:cNvSpPr/>
              <p:nvPr/>
            </p:nvSpPr>
            <p:spPr>
              <a:xfrm>
                <a:off x="-2201664" y="3223950"/>
                <a:ext cx="2198842" cy="82407"/>
              </a:xfrm>
              <a:custGeom>
                <a:avLst/>
                <a:gdLst/>
                <a:ahLst/>
                <a:cxnLst/>
                <a:rect l="l" t="t" r="r" b="b"/>
                <a:pathLst>
                  <a:path w="128851" h="4829" extrusionOk="0">
                    <a:moveTo>
                      <a:pt x="1" y="0"/>
                    </a:moveTo>
                    <a:lnTo>
                      <a:pt x="1" y="2926"/>
                    </a:lnTo>
                    <a:lnTo>
                      <a:pt x="16296" y="2926"/>
                    </a:lnTo>
                    <a:lnTo>
                      <a:pt x="16296" y="4694"/>
                    </a:lnTo>
                    <a:lnTo>
                      <a:pt x="123009" y="4829"/>
                    </a:lnTo>
                    <a:lnTo>
                      <a:pt x="128851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AC72"/>
              </a:solidFill>
              <a:ln w="9525" cap="flat" cmpd="sng">
                <a:solidFill>
                  <a:srgbClr val="C4AC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6"/>
              <p:cNvSpPr/>
              <p:nvPr/>
            </p:nvSpPr>
            <p:spPr>
              <a:xfrm>
                <a:off x="-1923590" y="4414575"/>
                <a:ext cx="117356" cy="728914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42714" extrusionOk="0">
                    <a:moveTo>
                      <a:pt x="6876" y="1"/>
                    </a:moveTo>
                    <a:lnTo>
                      <a:pt x="1" y="10868"/>
                    </a:lnTo>
                    <a:lnTo>
                      <a:pt x="1" y="42713"/>
                    </a:lnTo>
                    <a:lnTo>
                      <a:pt x="1" y="10868"/>
                    </a:lnTo>
                    <a:lnTo>
                      <a:pt x="6876" y="1"/>
                    </a:lnTo>
                    <a:close/>
                  </a:path>
                </a:pathLst>
              </a:custGeom>
              <a:solidFill>
                <a:srgbClr val="AAA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6"/>
              <p:cNvSpPr/>
              <p:nvPr/>
            </p:nvSpPr>
            <p:spPr>
              <a:xfrm>
                <a:off x="-2201664" y="3273883"/>
                <a:ext cx="278091" cy="1869607"/>
              </a:xfrm>
              <a:custGeom>
                <a:avLst/>
                <a:gdLst/>
                <a:ahLst/>
                <a:cxnLst/>
                <a:rect l="l" t="t" r="r" b="b"/>
                <a:pathLst>
                  <a:path w="16296" h="109558" extrusionOk="0">
                    <a:moveTo>
                      <a:pt x="1" y="0"/>
                    </a:moveTo>
                    <a:lnTo>
                      <a:pt x="1" y="109557"/>
                    </a:lnTo>
                    <a:lnTo>
                      <a:pt x="16296" y="109557"/>
                    </a:lnTo>
                    <a:lnTo>
                      <a:pt x="16296" y="77712"/>
                    </a:lnTo>
                    <a:lnTo>
                      <a:pt x="12801" y="83223"/>
                    </a:lnTo>
                    <a:lnTo>
                      <a:pt x="5667" y="54779"/>
                    </a:lnTo>
                    <a:lnTo>
                      <a:pt x="16296" y="42030"/>
                    </a:lnTo>
                    <a:lnTo>
                      <a:pt x="16296" y="1768"/>
                    </a:lnTo>
                    <a:lnTo>
                      <a:pt x="1629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-2104974" y="3802334"/>
                <a:ext cx="549817" cy="891749"/>
              </a:xfrm>
              <a:custGeom>
                <a:avLst/>
                <a:gdLst/>
                <a:ahLst/>
                <a:cxnLst/>
                <a:rect l="l" t="t" r="r" b="b"/>
                <a:pathLst>
                  <a:path w="32219" h="52256" extrusionOk="0">
                    <a:moveTo>
                      <a:pt x="19842" y="0"/>
                    </a:moveTo>
                    <a:lnTo>
                      <a:pt x="10630" y="11063"/>
                    </a:lnTo>
                    <a:lnTo>
                      <a:pt x="1" y="23812"/>
                    </a:lnTo>
                    <a:lnTo>
                      <a:pt x="7135" y="52256"/>
                    </a:lnTo>
                    <a:lnTo>
                      <a:pt x="10630" y="46745"/>
                    </a:lnTo>
                    <a:lnTo>
                      <a:pt x="17505" y="35878"/>
                    </a:lnTo>
                    <a:lnTo>
                      <a:pt x="32218" y="12635"/>
                    </a:lnTo>
                    <a:lnTo>
                      <a:pt x="32218" y="12635"/>
                    </a:lnTo>
                    <a:cubicBezTo>
                      <a:pt x="31619" y="13141"/>
                      <a:pt x="30843" y="13390"/>
                      <a:pt x="29954" y="13390"/>
                    </a:cubicBezTo>
                    <a:cubicBezTo>
                      <a:pt x="27772" y="13390"/>
                      <a:pt x="24960" y="11932"/>
                      <a:pt x="22644" y="9409"/>
                    </a:cubicBezTo>
                    <a:cubicBezTo>
                      <a:pt x="19604" y="6090"/>
                      <a:pt x="18488" y="2068"/>
                      <a:pt x="19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-1757735" y="3779911"/>
                <a:ext cx="221811" cy="190224"/>
              </a:xfrm>
              <a:custGeom>
                <a:avLst/>
                <a:gdLst/>
                <a:ahLst/>
                <a:cxnLst/>
                <a:rect l="l" t="t" r="r" b="b"/>
                <a:pathLst>
                  <a:path w="12998" h="11147" extrusionOk="0">
                    <a:moveTo>
                      <a:pt x="5625" y="869"/>
                    </a:moveTo>
                    <a:cubicBezTo>
                      <a:pt x="7145" y="1655"/>
                      <a:pt x="8520" y="2710"/>
                      <a:pt x="9658" y="3982"/>
                    </a:cubicBezTo>
                    <a:cubicBezTo>
                      <a:pt x="11819" y="6329"/>
                      <a:pt x="12997" y="9038"/>
                      <a:pt x="12997" y="11147"/>
                    </a:cubicBezTo>
                    <a:cubicBezTo>
                      <a:pt x="12997" y="9038"/>
                      <a:pt x="11819" y="6329"/>
                      <a:pt x="9658" y="3982"/>
                    </a:cubicBezTo>
                    <a:cubicBezTo>
                      <a:pt x="8520" y="2710"/>
                      <a:pt x="7145" y="1655"/>
                      <a:pt x="5625" y="869"/>
                    </a:cubicBezTo>
                    <a:moveTo>
                      <a:pt x="2348" y="1"/>
                    </a:moveTo>
                    <a:cubicBezTo>
                      <a:pt x="1417" y="1"/>
                      <a:pt x="611" y="270"/>
                      <a:pt x="1" y="828"/>
                    </a:cubicBezTo>
                    <a:lnTo>
                      <a:pt x="1" y="828"/>
                    </a:lnTo>
                    <a:cubicBezTo>
                      <a:pt x="611" y="270"/>
                      <a:pt x="1417" y="1"/>
                      <a:pt x="2348" y="1"/>
                    </a:cubicBezTo>
                    <a:cubicBezTo>
                      <a:pt x="2699" y="1"/>
                      <a:pt x="3040" y="32"/>
                      <a:pt x="3382" y="104"/>
                    </a:cubicBezTo>
                    <a:cubicBezTo>
                      <a:pt x="3040" y="32"/>
                      <a:pt x="2699" y="1"/>
                      <a:pt x="2348" y="1"/>
                    </a:cubicBezTo>
                    <a:close/>
                  </a:path>
                </a:pathLst>
              </a:custGeom>
              <a:solidFill>
                <a:srgbClr val="AAA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-1789493" y="3779911"/>
                <a:ext cx="253569" cy="250924"/>
              </a:xfrm>
              <a:custGeom>
                <a:avLst/>
                <a:gdLst/>
                <a:ahLst/>
                <a:cxnLst/>
                <a:rect l="l" t="t" r="r" b="b"/>
                <a:pathLst>
                  <a:path w="14859" h="14704" extrusionOk="0">
                    <a:moveTo>
                      <a:pt x="4209" y="1"/>
                    </a:moveTo>
                    <a:cubicBezTo>
                      <a:pt x="3278" y="1"/>
                      <a:pt x="2472" y="270"/>
                      <a:pt x="1862" y="828"/>
                    </a:cubicBezTo>
                    <a:cubicBezTo>
                      <a:pt x="1717" y="973"/>
                      <a:pt x="1593" y="1138"/>
                      <a:pt x="1489" y="1314"/>
                    </a:cubicBezTo>
                    <a:lnTo>
                      <a:pt x="1438" y="1314"/>
                    </a:lnTo>
                    <a:cubicBezTo>
                      <a:pt x="1" y="3382"/>
                      <a:pt x="1117" y="7404"/>
                      <a:pt x="4157" y="10723"/>
                    </a:cubicBezTo>
                    <a:cubicBezTo>
                      <a:pt x="6473" y="13246"/>
                      <a:pt x="9285" y="14704"/>
                      <a:pt x="11467" y="14704"/>
                    </a:cubicBezTo>
                    <a:cubicBezTo>
                      <a:pt x="12356" y="14704"/>
                      <a:pt x="13132" y="14455"/>
                      <a:pt x="13731" y="13949"/>
                    </a:cubicBezTo>
                    <a:lnTo>
                      <a:pt x="13752" y="13918"/>
                    </a:lnTo>
                    <a:cubicBezTo>
                      <a:pt x="13773" y="13897"/>
                      <a:pt x="13804" y="13897"/>
                      <a:pt x="13814" y="13876"/>
                    </a:cubicBezTo>
                    <a:cubicBezTo>
                      <a:pt x="14527" y="13225"/>
                      <a:pt x="14858" y="12274"/>
                      <a:pt x="14858" y="11147"/>
                    </a:cubicBezTo>
                    <a:cubicBezTo>
                      <a:pt x="14858" y="9038"/>
                      <a:pt x="13680" y="6329"/>
                      <a:pt x="11519" y="3982"/>
                    </a:cubicBezTo>
                    <a:cubicBezTo>
                      <a:pt x="10381" y="2710"/>
                      <a:pt x="9006" y="1655"/>
                      <a:pt x="7486" y="869"/>
                    </a:cubicBezTo>
                    <a:cubicBezTo>
                      <a:pt x="6783" y="518"/>
                      <a:pt x="6018" y="249"/>
                      <a:pt x="5243" y="104"/>
                    </a:cubicBezTo>
                    <a:cubicBezTo>
                      <a:pt x="4901" y="32"/>
                      <a:pt x="4560" y="1"/>
                      <a:pt x="4209" y="1"/>
                    </a:cubicBezTo>
                    <a:close/>
                  </a:path>
                </a:pathLst>
              </a:custGeom>
              <a:solidFill>
                <a:srgbClr val="C4AC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-4528579" y="1567860"/>
                <a:ext cx="4528590" cy="1657506"/>
              </a:xfrm>
              <a:custGeom>
                <a:avLst/>
                <a:gdLst/>
                <a:ahLst/>
                <a:cxnLst/>
                <a:rect l="l" t="t" r="r" b="b"/>
                <a:pathLst>
                  <a:path w="265373" h="97129" extrusionOk="0">
                    <a:moveTo>
                      <a:pt x="155" y="0"/>
                    </a:moveTo>
                    <a:lnTo>
                      <a:pt x="124" y="19118"/>
                    </a:lnTo>
                    <a:lnTo>
                      <a:pt x="44129" y="19738"/>
                    </a:lnTo>
                    <a:lnTo>
                      <a:pt x="114" y="26366"/>
                    </a:lnTo>
                    <a:lnTo>
                      <a:pt x="41" y="73255"/>
                    </a:lnTo>
                    <a:lnTo>
                      <a:pt x="86510" y="82561"/>
                    </a:lnTo>
                    <a:lnTo>
                      <a:pt x="21" y="84318"/>
                    </a:lnTo>
                    <a:lnTo>
                      <a:pt x="0" y="96695"/>
                    </a:lnTo>
                    <a:lnTo>
                      <a:pt x="265207" y="97129"/>
                    </a:lnTo>
                    <a:lnTo>
                      <a:pt x="265238" y="77732"/>
                    </a:lnTo>
                    <a:lnTo>
                      <a:pt x="234860" y="74899"/>
                    </a:lnTo>
                    <a:lnTo>
                      <a:pt x="265248" y="71983"/>
                    </a:lnTo>
                    <a:lnTo>
                      <a:pt x="265372" y="43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6"/>
            <p:cNvGrpSpPr/>
            <p:nvPr/>
          </p:nvGrpSpPr>
          <p:grpSpPr>
            <a:xfrm>
              <a:off x="2635399" y="2216941"/>
              <a:ext cx="650481" cy="280994"/>
              <a:chOff x="2940944" y="2425755"/>
              <a:chExt cx="1225473" cy="529378"/>
            </a:xfrm>
          </p:grpSpPr>
          <p:grpSp>
            <p:nvGrpSpPr>
              <p:cNvPr id="1665" name="Google Shape;1665;p36"/>
              <p:cNvGrpSpPr/>
              <p:nvPr/>
            </p:nvGrpSpPr>
            <p:grpSpPr>
              <a:xfrm>
                <a:off x="2940944" y="2425755"/>
                <a:ext cx="1184532" cy="529378"/>
                <a:chOff x="1910819" y="3575868"/>
                <a:chExt cx="1184532" cy="529378"/>
              </a:xfrm>
            </p:grpSpPr>
            <p:sp>
              <p:nvSpPr>
                <p:cNvPr id="1666" name="Google Shape;1666;p36"/>
                <p:cNvSpPr/>
                <p:nvPr/>
              </p:nvSpPr>
              <p:spPr>
                <a:xfrm>
                  <a:off x="1910819" y="3575868"/>
                  <a:ext cx="1184532" cy="52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78" h="98489" extrusionOk="0">
                      <a:moveTo>
                        <a:pt x="84599" y="0"/>
                      </a:moveTo>
                      <a:cubicBezTo>
                        <a:pt x="84314" y="0"/>
                        <a:pt x="84031" y="119"/>
                        <a:pt x="83829" y="358"/>
                      </a:cubicBezTo>
                      <a:lnTo>
                        <a:pt x="68983" y="17139"/>
                      </a:lnTo>
                      <a:cubicBezTo>
                        <a:pt x="68781" y="17382"/>
                        <a:pt x="68493" y="17506"/>
                        <a:pt x="68204" y="17506"/>
                      </a:cubicBezTo>
                      <a:cubicBezTo>
                        <a:pt x="67952" y="17506"/>
                        <a:pt x="67699" y="17410"/>
                        <a:pt x="67504" y="17215"/>
                      </a:cubicBezTo>
                      <a:lnTo>
                        <a:pt x="64299" y="14143"/>
                      </a:lnTo>
                      <a:cubicBezTo>
                        <a:pt x="64103" y="13947"/>
                        <a:pt x="63845" y="13851"/>
                        <a:pt x="63588" y="13851"/>
                      </a:cubicBezTo>
                      <a:cubicBezTo>
                        <a:pt x="63274" y="13851"/>
                        <a:pt x="62961" y="13994"/>
                        <a:pt x="62763" y="14276"/>
                      </a:cubicBezTo>
                      <a:lnTo>
                        <a:pt x="152" y="98143"/>
                      </a:lnTo>
                      <a:cubicBezTo>
                        <a:pt x="1" y="98339"/>
                        <a:pt x="22805" y="98404"/>
                        <a:pt x="53278" y="98404"/>
                      </a:cubicBezTo>
                      <a:cubicBezTo>
                        <a:pt x="114225" y="98404"/>
                        <a:pt x="205847" y="98143"/>
                        <a:pt x="205847" y="98143"/>
                      </a:cubicBezTo>
                      <a:cubicBezTo>
                        <a:pt x="206454" y="98143"/>
                        <a:pt x="212884" y="98488"/>
                        <a:pt x="216929" y="98488"/>
                      </a:cubicBezTo>
                      <a:cubicBezTo>
                        <a:pt x="218951" y="98488"/>
                        <a:pt x="220378" y="98402"/>
                        <a:pt x="220182" y="98143"/>
                      </a:cubicBezTo>
                      <a:lnTo>
                        <a:pt x="150460" y="9517"/>
                      </a:lnTo>
                      <a:cubicBezTo>
                        <a:pt x="150248" y="9243"/>
                        <a:pt x="149938" y="9109"/>
                        <a:pt x="149630" y="9109"/>
                      </a:cubicBezTo>
                      <a:cubicBezTo>
                        <a:pt x="149277" y="9109"/>
                        <a:pt x="148927" y="9286"/>
                        <a:pt x="148735" y="9630"/>
                      </a:cubicBezTo>
                      <a:lnTo>
                        <a:pt x="139785" y="16969"/>
                      </a:lnTo>
                      <a:cubicBezTo>
                        <a:pt x="139576" y="17234"/>
                        <a:pt x="139273" y="17367"/>
                        <a:pt x="138972" y="17367"/>
                      </a:cubicBezTo>
                      <a:cubicBezTo>
                        <a:pt x="138671" y="17367"/>
                        <a:pt x="138372" y="17234"/>
                        <a:pt x="138173" y="16969"/>
                      </a:cubicBezTo>
                      <a:lnTo>
                        <a:pt x="124483" y="6805"/>
                      </a:lnTo>
                      <a:cubicBezTo>
                        <a:pt x="124339" y="6695"/>
                        <a:pt x="124168" y="6642"/>
                        <a:pt x="123999" y="6642"/>
                      </a:cubicBezTo>
                      <a:cubicBezTo>
                        <a:pt x="123788" y="6642"/>
                        <a:pt x="123578" y="6724"/>
                        <a:pt x="123421" y="6881"/>
                      </a:cubicBezTo>
                      <a:lnTo>
                        <a:pt x="107418" y="22638"/>
                      </a:lnTo>
                      <a:cubicBezTo>
                        <a:pt x="107221" y="22826"/>
                        <a:pt x="106970" y="22916"/>
                        <a:pt x="106720" y="22916"/>
                      </a:cubicBezTo>
                      <a:cubicBezTo>
                        <a:pt x="106438" y="22916"/>
                        <a:pt x="106158" y="22802"/>
                        <a:pt x="105958" y="22581"/>
                      </a:cubicBezTo>
                      <a:lnTo>
                        <a:pt x="85365" y="339"/>
                      </a:lnTo>
                      <a:cubicBezTo>
                        <a:pt x="85159" y="114"/>
                        <a:pt x="84878" y="0"/>
                        <a:pt x="84599" y="0"/>
                      </a:cubicBezTo>
                      <a:close/>
                    </a:path>
                  </a:pathLst>
                </a:custGeom>
                <a:solidFill>
                  <a:srgbClr val="9D91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36"/>
                <p:cNvSpPr/>
                <p:nvPr/>
              </p:nvSpPr>
              <p:spPr>
                <a:xfrm>
                  <a:off x="2279088" y="3575875"/>
                  <a:ext cx="171777" cy="11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1" h="20476" extrusionOk="0">
                      <a:moveTo>
                        <a:pt x="15090" y="1"/>
                      </a:moveTo>
                      <a:cubicBezTo>
                        <a:pt x="14803" y="1"/>
                        <a:pt x="14515" y="119"/>
                        <a:pt x="14304" y="349"/>
                      </a:cubicBezTo>
                      <a:lnTo>
                        <a:pt x="595" y="16011"/>
                      </a:lnTo>
                      <a:cubicBezTo>
                        <a:pt x="0" y="16708"/>
                        <a:pt x="532" y="17723"/>
                        <a:pt x="1357" y="17723"/>
                      </a:cubicBezTo>
                      <a:cubicBezTo>
                        <a:pt x="1454" y="17723"/>
                        <a:pt x="1554" y="17710"/>
                        <a:pt x="1657" y="17680"/>
                      </a:cubicBezTo>
                      <a:lnTo>
                        <a:pt x="8900" y="15613"/>
                      </a:lnTo>
                      <a:cubicBezTo>
                        <a:pt x="8994" y="15583"/>
                        <a:pt x="9091" y="15569"/>
                        <a:pt x="9187" y="15569"/>
                      </a:cubicBezTo>
                      <a:cubicBezTo>
                        <a:pt x="9459" y="15569"/>
                        <a:pt x="9728" y="15682"/>
                        <a:pt x="9924" y="15879"/>
                      </a:cubicBezTo>
                      <a:lnTo>
                        <a:pt x="14228" y="20183"/>
                      </a:lnTo>
                      <a:cubicBezTo>
                        <a:pt x="14424" y="20379"/>
                        <a:pt x="14682" y="20475"/>
                        <a:pt x="14941" y="20475"/>
                      </a:cubicBezTo>
                      <a:cubicBezTo>
                        <a:pt x="15257" y="20475"/>
                        <a:pt x="15575" y="20332"/>
                        <a:pt x="15783" y="20050"/>
                      </a:cubicBezTo>
                      <a:lnTo>
                        <a:pt x="18684" y="15973"/>
                      </a:lnTo>
                      <a:cubicBezTo>
                        <a:pt x="18873" y="15706"/>
                        <a:pt x="19192" y="15556"/>
                        <a:pt x="19512" y="15556"/>
                      </a:cubicBezTo>
                      <a:cubicBezTo>
                        <a:pt x="19578" y="15556"/>
                        <a:pt x="19643" y="15562"/>
                        <a:pt x="19708" y="15575"/>
                      </a:cubicBezTo>
                      <a:lnTo>
                        <a:pt x="28468" y="17263"/>
                      </a:lnTo>
                      <a:cubicBezTo>
                        <a:pt x="28539" y="17277"/>
                        <a:pt x="28607" y="17283"/>
                        <a:pt x="28674" y="17283"/>
                      </a:cubicBezTo>
                      <a:cubicBezTo>
                        <a:pt x="29507" y="17283"/>
                        <a:pt x="30031" y="16242"/>
                        <a:pt x="29416" y="15575"/>
                      </a:cubicBezTo>
                      <a:lnTo>
                        <a:pt x="15859" y="349"/>
                      </a:lnTo>
                      <a:cubicBezTo>
                        <a:pt x="15652" y="114"/>
                        <a:pt x="15372" y="1"/>
                        <a:pt x="150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36"/>
                <p:cNvSpPr/>
                <p:nvPr/>
              </p:nvSpPr>
              <p:spPr>
                <a:xfrm rot="-134147">
                  <a:off x="2495866" y="3612083"/>
                  <a:ext cx="169354" cy="8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1" h="16239" extrusionOk="0">
                      <a:moveTo>
                        <a:pt x="14864" y="0"/>
                      </a:moveTo>
                      <a:cubicBezTo>
                        <a:pt x="14580" y="0"/>
                        <a:pt x="14298" y="100"/>
                        <a:pt x="14071" y="297"/>
                      </a:cubicBezTo>
                      <a:lnTo>
                        <a:pt x="590" y="12982"/>
                      </a:lnTo>
                      <a:cubicBezTo>
                        <a:pt x="1" y="13521"/>
                        <a:pt x="546" y="14312"/>
                        <a:pt x="1352" y="14312"/>
                      </a:cubicBezTo>
                      <a:cubicBezTo>
                        <a:pt x="1454" y="14312"/>
                        <a:pt x="1561" y="14300"/>
                        <a:pt x="1670" y="14272"/>
                      </a:cubicBezTo>
                      <a:lnTo>
                        <a:pt x="8895" y="12489"/>
                      </a:lnTo>
                      <a:cubicBezTo>
                        <a:pt x="8990" y="12468"/>
                        <a:pt x="9089" y="12457"/>
                        <a:pt x="9188" y="12457"/>
                      </a:cubicBezTo>
                      <a:cubicBezTo>
                        <a:pt x="9441" y="12457"/>
                        <a:pt x="9695" y="12529"/>
                        <a:pt x="9900" y="12679"/>
                      </a:cubicBezTo>
                      <a:lnTo>
                        <a:pt x="14280" y="16016"/>
                      </a:lnTo>
                      <a:cubicBezTo>
                        <a:pt x="14487" y="16166"/>
                        <a:pt x="14731" y="16239"/>
                        <a:pt x="14975" y="16239"/>
                      </a:cubicBezTo>
                      <a:cubicBezTo>
                        <a:pt x="15288" y="16239"/>
                        <a:pt x="15600" y="16118"/>
                        <a:pt x="15835" y="15884"/>
                      </a:cubicBezTo>
                      <a:lnTo>
                        <a:pt x="18679" y="12603"/>
                      </a:lnTo>
                      <a:cubicBezTo>
                        <a:pt x="18904" y="12378"/>
                        <a:pt x="19210" y="12249"/>
                        <a:pt x="19529" y="12249"/>
                      </a:cubicBezTo>
                      <a:cubicBezTo>
                        <a:pt x="19586" y="12249"/>
                        <a:pt x="19645" y="12253"/>
                        <a:pt x="19703" y="12262"/>
                      </a:cubicBezTo>
                      <a:lnTo>
                        <a:pt x="28463" y="13438"/>
                      </a:lnTo>
                      <a:cubicBezTo>
                        <a:pt x="28527" y="13446"/>
                        <a:pt x="28590" y="13451"/>
                        <a:pt x="28652" y="13451"/>
                      </a:cubicBezTo>
                      <a:cubicBezTo>
                        <a:pt x="29510" y="13451"/>
                        <a:pt x="30031" y="12622"/>
                        <a:pt x="29411" y="12091"/>
                      </a:cubicBezTo>
                      <a:lnTo>
                        <a:pt x="15607" y="259"/>
                      </a:lnTo>
                      <a:cubicBezTo>
                        <a:pt x="15388" y="86"/>
                        <a:pt x="15126" y="0"/>
                        <a:pt x="148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69" name="Google Shape;1669;p36"/>
              <p:cNvSpPr/>
              <p:nvPr/>
            </p:nvSpPr>
            <p:spPr>
              <a:xfrm>
                <a:off x="3672928" y="2448598"/>
                <a:ext cx="443587" cy="506491"/>
              </a:xfrm>
              <a:custGeom>
                <a:avLst/>
                <a:gdLst/>
                <a:ahLst/>
                <a:cxnLst/>
                <a:rect l="l" t="t" r="r" b="b"/>
                <a:pathLst>
                  <a:path w="54278" h="61975" extrusionOk="0">
                    <a:moveTo>
                      <a:pt x="27132" y="0"/>
                    </a:moveTo>
                    <a:lnTo>
                      <a:pt x="1" y="35799"/>
                    </a:lnTo>
                    <a:lnTo>
                      <a:pt x="1" y="61974"/>
                    </a:lnTo>
                    <a:lnTo>
                      <a:pt x="54277" y="61974"/>
                    </a:lnTo>
                    <a:lnTo>
                      <a:pt x="54277" y="35799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3622202" y="2425772"/>
                <a:ext cx="544215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6591" h="44337" extrusionOk="0">
                    <a:moveTo>
                      <a:pt x="33339" y="1"/>
                    </a:moveTo>
                    <a:cubicBezTo>
                      <a:pt x="32934" y="1"/>
                      <a:pt x="32557" y="189"/>
                      <a:pt x="32311" y="522"/>
                    </a:cubicBezTo>
                    <a:lnTo>
                      <a:pt x="449" y="42238"/>
                    </a:lnTo>
                    <a:cubicBezTo>
                      <a:pt x="0" y="42817"/>
                      <a:pt x="116" y="43627"/>
                      <a:pt x="680" y="44061"/>
                    </a:cubicBezTo>
                    <a:cubicBezTo>
                      <a:pt x="921" y="44247"/>
                      <a:pt x="1201" y="44336"/>
                      <a:pt x="1477" y="44336"/>
                    </a:cubicBezTo>
                    <a:cubicBezTo>
                      <a:pt x="1867" y="44336"/>
                      <a:pt x="2250" y="44160"/>
                      <a:pt x="2504" y="43830"/>
                    </a:cubicBezTo>
                    <a:lnTo>
                      <a:pt x="33339" y="3459"/>
                    </a:lnTo>
                    <a:lnTo>
                      <a:pt x="64087" y="43815"/>
                    </a:lnTo>
                    <a:cubicBezTo>
                      <a:pt x="64333" y="44148"/>
                      <a:pt x="64724" y="44336"/>
                      <a:pt x="65129" y="44336"/>
                    </a:cubicBezTo>
                    <a:cubicBezTo>
                      <a:pt x="65404" y="44336"/>
                      <a:pt x="65693" y="44235"/>
                      <a:pt x="65910" y="44076"/>
                    </a:cubicBezTo>
                    <a:cubicBezTo>
                      <a:pt x="66489" y="43627"/>
                      <a:pt x="66590" y="42817"/>
                      <a:pt x="66156" y="42252"/>
                    </a:cubicBezTo>
                    <a:lnTo>
                      <a:pt x="34381" y="522"/>
                    </a:lnTo>
                    <a:cubicBezTo>
                      <a:pt x="34135" y="189"/>
                      <a:pt x="33744" y="1"/>
                      <a:pt x="33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1" name="Google Shape;1671;p36"/>
          <p:cNvGrpSpPr/>
          <p:nvPr/>
        </p:nvGrpSpPr>
        <p:grpSpPr>
          <a:xfrm>
            <a:off x="0" y="63500"/>
            <a:ext cx="5307800" cy="5016600"/>
            <a:chOff x="0" y="63500"/>
            <a:chExt cx="5307800" cy="5016600"/>
          </a:xfrm>
        </p:grpSpPr>
        <p:sp>
          <p:nvSpPr>
            <p:cNvPr id="1672" name="Google Shape;1672;p36"/>
            <p:cNvSpPr/>
            <p:nvPr/>
          </p:nvSpPr>
          <p:spPr>
            <a:xfrm>
              <a:off x="5207000" y="63500"/>
              <a:ext cx="100800" cy="501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0" y="63500"/>
              <a:ext cx="100800" cy="501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1"/>
          <p:cNvSpPr txBox="1">
            <a:spLocks noGrp="1"/>
          </p:cNvSpPr>
          <p:nvPr>
            <p:ph type="title"/>
          </p:nvPr>
        </p:nvSpPr>
        <p:spPr>
          <a:xfrm>
            <a:off x="713225" y="2363275"/>
            <a:ext cx="3476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toán</a:t>
            </a:r>
            <a:endParaRPr dirty="0"/>
          </a:p>
        </p:txBody>
      </p:sp>
      <p:sp>
        <p:nvSpPr>
          <p:cNvPr id="1016" name="Google Shape;1016;p31"/>
          <p:cNvSpPr txBox="1">
            <a:spLocks noGrp="1"/>
          </p:cNvSpPr>
          <p:nvPr>
            <p:ph type="subTitle" idx="1"/>
          </p:nvPr>
        </p:nvSpPr>
        <p:spPr>
          <a:xfrm>
            <a:off x="0" y="3054174"/>
            <a:ext cx="4807527" cy="208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du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đi tham quan 𝑁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𝑇1, 𝑇2, ..., 𝑇𝑁.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du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qua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rồi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. </a:t>
            </a:r>
            <a:r>
              <a:rPr lang="vi-VN" dirty="0" err="1"/>
              <a:t>Biết</a:t>
            </a:r>
            <a:r>
              <a:rPr lang="vi-VN" dirty="0"/>
              <a:t> 𝑐𝑖𝑗 </a:t>
            </a:r>
            <a:r>
              <a:rPr lang="vi-VN" dirty="0" err="1"/>
              <a:t>là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đi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𝑇𝑖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𝑇𝑗.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đi du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1017" name="Google Shape;1017;p31"/>
          <p:cNvSpPr/>
          <p:nvPr/>
        </p:nvSpPr>
        <p:spPr>
          <a:xfrm>
            <a:off x="9703588" y="3480862"/>
            <a:ext cx="67023" cy="39781"/>
          </a:xfrm>
          <a:custGeom>
            <a:avLst/>
            <a:gdLst/>
            <a:ahLst/>
            <a:cxnLst/>
            <a:rect l="l" t="t" r="r" b="b"/>
            <a:pathLst>
              <a:path w="4212" h="2500" extrusionOk="0">
                <a:moveTo>
                  <a:pt x="3853" y="1"/>
                </a:moveTo>
                <a:cubicBezTo>
                  <a:pt x="3789" y="1"/>
                  <a:pt x="3724" y="27"/>
                  <a:pt x="3671" y="89"/>
                </a:cubicBezTo>
                <a:lnTo>
                  <a:pt x="2169" y="1906"/>
                </a:lnTo>
                <a:lnTo>
                  <a:pt x="562" y="194"/>
                </a:lnTo>
                <a:cubicBezTo>
                  <a:pt x="503" y="136"/>
                  <a:pt x="437" y="111"/>
                  <a:pt x="373" y="111"/>
                </a:cubicBezTo>
                <a:cubicBezTo>
                  <a:pt x="172" y="111"/>
                  <a:pt x="0" y="358"/>
                  <a:pt x="213" y="543"/>
                </a:cubicBezTo>
                <a:lnTo>
                  <a:pt x="1994" y="2430"/>
                </a:lnTo>
                <a:cubicBezTo>
                  <a:pt x="2064" y="2465"/>
                  <a:pt x="2134" y="2500"/>
                  <a:pt x="2169" y="2500"/>
                </a:cubicBezTo>
                <a:lnTo>
                  <a:pt x="2204" y="2500"/>
                </a:lnTo>
                <a:cubicBezTo>
                  <a:pt x="2274" y="2500"/>
                  <a:pt x="2309" y="2465"/>
                  <a:pt x="2378" y="2430"/>
                </a:cubicBezTo>
                <a:lnTo>
                  <a:pt x="4055" y="404"/>
                </a:lnTo>
                <a:cubicBezTo>
                  <a:pt x="4211" y="222"/>
                  <a:pt x="4038" y="1"/>
                  <a:pt x="38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1"/>
          <p:cNvSpPr/>
          <p:nvPr/>
        </p:nvSpPr>
        <p:spPr>
          <a:xfrm>
            <a:off x="9700294" y="3568349"/>
            <a:ext cx="34100" cy="35676"/>
          </a:xfrm>
          <a:custGeom>
            <a:avLst/>
            <a:gdLst/>
            <a:ahLst/>
            <a:cxnLst/>
            <a:rect l="l" t="t" r="r" b="b"/>
            <a:pathLst>
              <a:path w="2143" h="2242" extrusionOk="0">
                <a:moveTo>
                  <a:pt x="1807" y="1"/>
                </a:moveTo>
                <a:cubicBezTo>
                  <a:pt x="1738" y="1"/>
                  <a:pt x="1666" y="33"/>
                  <a:pt x="1607" y="110"/>
                </a:cubicBezTo>
                <a:lnTo>
                  <a:pt x="140" y="1857"/>
                </a:lnTo>
                <a:cubicBezTo>
                  <a:pt x="1" y="1997"/>
                  <a:pt x="105" y="2241"/>
                  <a:pt x="315" y="2241"/>
                </a:cubicBezTo>
                <a:cubicBezTo>
                  <a:pt x="385" y="2241"/>
                  <a:pt x="455" y="2206"/>
                  <a:pt x="525" y="2171"/>
                </a:cubicBezTo>
                <a:lnTo>
                  <a:pt x="1992" y="390"/>
                </a:lnTo>
                <a:cubicBezTo>
                  <a:pt x="2143" y="214"/>
                  <a:pt x="1985" y="1"/>
                  <a:pt x="18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31"/>
          <p:cNvGrpSpPr/>
          <p:nvPr/>
        </p:nvGrpSpPr>
        <p:grpSpPr>
          <a:xfrm>
            <a:off x="5889647" y="926521"/>
            <a:ext cx="3056138" cy="4053015"/>
            <a:chOff x="5795781" y="1379654"/>
            <a:chExt cx="2549331" cy="3380893"/>
          </a:xfrm>
        </p:grpSpPr>
        <p:sp>
          <p:nvSpPr>
            <p:cNvPr id="1020" name="Google Shape;1020;p31"/>
            <p:cNvSpPr/>
            <p:nvPr/>
          </p:nvSpPr>
          <p:spPr>
            <a:xfrm>
              <a:off x="6623463" y="4489561"/>
              <a:ext cx="436660" cy="198074"/>
            </a:xfrm>
            <a:custGeom>
              <a:avLst/>
              <a:gdLst/>
              <a:ahLst/>
              <a:cxnLst/>
              <a:rect l="l" t="t" r="r" b="b"/>
              <a:pathLst>
                <a:path w="25081" h="11377" extrusionOk="0">
                  <a:moveTo>
                    <a:pt x="24172" y="0"/>
                  </a:moveTo>
                  <a:lnTo>
                    <a:pt x="17116" y="489"/>
                  </a:lnTo>
                  <a:cubicBezTo>
                    <a:pt x="17116" y="489"/>
                    <a:pt x="16383" y="769"/>
                    <a:pt x="15230" y="1293"/>
                  </a:cubicBezTo>
                  <a:cubicBezTo>
                    <a:pt x="15125" y="1328"/>
                    <a:pt x="15055" y="1363"/>
                    <a:pt x="14985" y="1397"/>
                  </a:cubicBezTo>
                  <a:cubicBezTo>
                    <a:pt x="14636" y="1537"/>
                    <a:pt x="14252" y="1712"/>
                    <a:pt x="13833" y="1887"/>
                  </a:cubicBezTo>
                  <a:cubicBezTo>
                    <a:pt x="13763" y="1921"/>
                    <a:pt x="13658" y="1956"/>
                    <a:pt x="13588" y="1991"/>
                  </a:cubicBezTo>
                  <a:cubicBezTo>
                    <a:pt x="13169" y="2166"/>
                    <a:pt x="12750" y="2341"/>
                    <a:pt x="12296" y="2550"/>
                  </a:cubicBezTo>
                  <a:cubicBezTo>
                    <a:pt x="12226" y="2585"/>
                    <a:pt x="12121" y="2620"/>
                    <a:pt x="12016" y="2655"/>
                  </a:cubicBezTo>
                  <a:cubicBezTo>
                    <a:pt x="10409" y="3389"/>
                    <a:pt x="8593" y="4192"/>
                    <a:pt x="6881" y="4960"/>
                  </a:cubicBezTo>
                  <a:cubicBezTo>
                    <a:pt x="6812" y="4995"/>
                    <a:pt x="6742" y="5030"/>
                    <a:pt x="6672" y="5065"/>
                  </a:cubicBezTo>
                  <a:cubicBezTo>
                    <a:pt x="3423" y="6567"/>
                    <a:pt x="629" y="7999"/>
                    <a:pt x="419" y="8523"/>
                  </a:cubicBezTo>
                  <a:cubicBezTo>
                    <a:pt x="175" y="9012"/>
                    <a:pt x="70" y="9536"/>
                    <a:pt x="0" y="10095"/>
                  </a:cubicBezTo>
                  <a:cubicBezTo>
                    <a:pt x="0" y="10200"/>
                    <a:pt x="0" y="10270"/>
                    <a:pt x="0" y="10340"/>
                  </a:cubicBezTo>
                  <a:cubicBezTo>
                    <a:pt x="0" y="10829"/>
                    <a:pt x="140" y="11213"/>
                    <a:pt x="419" y="11353"/>
                  </a:cubicBezTo>
                  <a:cubicBezTo>
                    <a:pt x="460" y="11369"/>
                    <a:pt x="610" y="11377"/>
                    <a:pt x="855" y="11377"/>
                  </a:cubicBezTo>
                  <a:cubicBezTo>
                    <a:pt x="3792" y="11377"/>
                    <a:pt x="20341" y="10278"/>
                    <a:pt x="24242" y="9536"/>
                  </a:cubicBezTo>
                  <a:cubicBezTo>
                    <a:pt x="24626" y="9467"/>
                    <a:pt x="24906" y="9152"/>
                    <a:pt x="24941" y="8768"/>
                  </a:cubicBezTo>
                  <a:cubicBezTo>
                    <a:pt x="24941" y="8488"/>
                    <a:pt x="24975" y="8174"/>
                    <a:pt x="24975" y="7790"/>
                  </a:cubicBezTo>
                  <a:cubicBezTo>
                    <a:pt x="24975" y="7685"/>
                    <a:pt x="24975" y="7615"/>
                    <a:pt x="24975" y="7545"/>
                  </a:cubicBezTo>
                  <a:cubicBezTo>
                    <a:pt x="25080" y="5729"/>
                    <a:pt x="25080" y="2934"/>
                    <a:pt x="24521" y="978"/>
                  </a:cubicBezTo>
                  <a:lnTo>
                    <a:pt x="24521" y="943"/>
                  </a:lnTo>
                  <a:lnTo>
                    <a:pt x="24452" y="699"/>
                  </a:lnTo>
                  <a:cubicBezTo>
                    <a:pt x="24382" y="454"/>
                    <a:pt x="24277" y="210"/>
                    <a:pt x="24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6921451" y="4437261"/>
              <a:ext cx="122862" cy="68717"/>
            </a:xfrm>
            <a:custGeom>
              <a:avLst/>
              <a:gdLst/>
              <a:ahLst/>
              <a:cxnLst/>
              <a:rect l="l" t="t" r="r" b="b"/>
              <a:pathLst>
                <a:path w="7057" h="3947" extrusionOk="0">
                  <a:moveTo>
                    <a:pt x="7056" y="0"/>
                  </a:moveTo>
                  <a:lnTo>
                    <a:pt x="0" y="280"/>
                  </a:lnTo>
                  <a:lnTo>
                    <a:pt x="0" y="3493"/>
                  </a:lnTo>
                  <a:cubicBezTo>
                    <a:pt x="0" y="3493"/>
                    <a:pt x="1432" y="3946"/>
                    <a:pt x="3217" y="3946"/>
                  </a:cubicBezTo>
                  <a:cubicBezTo>
                    <a:pt x="4447" y="3946"/>
                    <a:pt x="5845" y="3731"/>
                    <a:pt x="7056" y="3004"/>
                  </a:cubicBezTo>
                  <a:lnTo>
                    <a:pt x="7056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6621026" y="4620918"/>
              <a:ext cx="437270" cy="48661"/>
            </a:xfrm>
            <a:custGeom>
              <a:avLst/>
              <a:gdLst/>
              <a:ahLst/>
              <a:cxnLst/>
              <a:rect l="l" t="t" r="r" b="b"/>
              <a:pathLst>
                <a:path w="25116" h="2795" extrusionOk="0">
                  <a:moveTo>
                    <a:pt x="25115" y="0"/>
                  </a:moveTo>
                  <a:cubicBezTo>
                    <a:pt x="24103" y="210"/>
                    <a:pt x="23020" y="419"/>
                    <a:pt x="21937" y="629"/>
                  </a:cubicBezTo>
                  <a:cubicBezTo>
                    <a:pt x="21832" y="629"/>
                    <a:pt x="21762" y="629"/>
                    <a:pt x="21692" y="664"/>
                  </a:cubicBezTo>
                  <a:cubicBezTo>
                    <a:pt x="17850" y="1293"/>
                    <a:pt x="13553" y="1747"/>
                    <a:pt x="9816" y="2026"/>
                  </a:cubicBezTo>
                  <a:cubicBezTo>
                    <a:pt x="9746" y="2026"/>
                    <a:pt x="9641" y="2026"/>
                    <a:pt x="9571" y="2061"/>
                  </a:cubicBezTo>
                  <a:cubicBezTo>
                    <a:pt x="4402" y="2445"/>
                    <a:pt x="350" y="2550"/>
                    <a:pt x="140" y="2550"/>
                  </a:cubicBezTo>
                  <a:cubicBezTo>
                    <a:pt x="0" y="2550"/>
                    <a:pt x="0" y="2795"/>
                    <a:pt x="140" y="2795"/>
                  </a:cubicBezTo>
                  <a:cubicBezTo>
                    <a:pt x="280" y="2795"/>
                    <a:pt x="12471" y="2445"/>
                    <a:pt x="21797" y="874"/>
                  </a:cubicBezTo>
                  <a:lnTo>
                    <a:pt x="21832" y="874"/>
                  </a:lnTo>
                  <a:cubicBezTo>
                    <a:pt x="22985" y="664"/>
                    <a:pt x="24103" y="454"/>
                    <a:pt x="25115" y="245"/>
                  </a:cubicBezTo>
                  <a:cubicBezTo>
                    <a:pt x="25115" y="140"/>
                    <a:pt x="25115" y="70"/>
                    <a:pt x="25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6738682" y="4575026"/>
              <a:ext cx="53240" cy="83620"/>
            </a:xfrm>
            <a:custGeom>
              <a:avLst/>
              <a:gdLst/>
              <a:ahLst/>
              <a:cxnLst/>
              <a:rect l="l" t="t" r="r" b="b"/>
              <a:pathLst>
                <a:path w="3058" h="4803" extrusionOk="0">
                  <a:moveTo>
                    <a:pt x="165" y="0"/>
                  </a:moveTo>
                  <a:cubicBezTo>
                    <a:pt x="61" y="0"/>
                    <a:pt x="1" y="138"/>
                    <a:pt x="89" y="226"/>
                  </a:cubicBezTo>
                  <a:cubicBezTo>
                    <a:pt x="89" y="226"/>
                    <a:pt x="1800" y="1484"/>
                    <a:pt x="2813" y="4697"/>
                  </a:cubicBezTo>
                  <a:cubicBezTo>
                    <a:pt x="2848" y="4767"/>
                    <a:pt x="2883" y="4802"/>
                    <a:pt x="2918" y="4802"/>
                  </a:cubicBezTo>
                  <a:cubicBezTo>
                    <a:pt x="2953" y="4802"/>
                    <a:pt x="2953" y="4767"/>
                    <a:pt x="2988" y="4767"/>
                  </a:cubicBezTo>
                  <a:cubicBezTo>
                    <a:pt x="3023" y="4767"/>
                    <a:pt x="3058" y="4697"/>
                    <a:pt x="3058" y="4627"/>
                  </a:cubicBezTo>
                  <a:cubicBezTo>
                    <a:pt x="1975" y="1344"/>
                    <a:pt x="298" y="86"/>
                    <a:pt x="228" y="16"/>
                  </a:cubicBezTo>
                  <a:cubicBezTo>
                    <a:pt x="206" y="5"/>
                    <a:pt x="185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6995634" y="4501713"/>
              <a:ext cx="54754" cy="134423"/>
            </a:xfrm>
            <a:custGeom>
              <a:avLst/>
              <a:gdLst/>
              <a:ahLst/>
              <a:cxnLst/>
              <a:rect l="l" t="t" r="r" b="b"/>
              <a:pathLst>
                <a:path w="3145" h="7721" extrusionOk="0">
                  <a:moveTo>
                    <a:pt x="3075" y="1"/>
                  </a:moveTo>
                  <a:cubicBezTo>
                    <a:pt x="3040" y="1"/>
                    <a:pt x="3040" y="36"/>
                    <a:pt x="3040" y="36"/>
                  </a:cubicBezTo>
                  <a:cubicBezTo>
                    <a:pt x="3005" y="71"/>
                    <a:pt x="1" y="3424"/>
                    <a:pt x="175" y="7511"/>
                  </a:cubicBezTo>
                  <a:cubicBezTo>
                    <a:pt x="175" y="7546"/>
                    <a:pt x="175" y="7581"/>
                    <a:pt x="175" y="7616"/>
                  </a:cubicBezTo>
                  <a:cubicBezTo>
                    <a:pt x="175" y="7686"/>
                    <a:pt x="210" y="7721"/>
                    <a:pt x="280" y="7721"/>
                  </a:cubicBezTo>
                  <a:lnTo>
                    <a:pt x="315" y="7721"/>
                  </a:lnTo>
                  <a:cubicBezTo>
                    <a:pt x="385" y="7721"/>
                    <a:pt x="420" y="7651"/>
                    <a:pt x="420" y="7616"/>
                  </a:cubicBezTo>
                  <a:cubicBezTo>
                    <a:pt x="420" y="7546"/>
                    <a:pt x="420" y="7511"/>
                    <a:pt x="420" y="7476"/>
                  </a:cubicBezTo>
                  <a:cubicBezTo>
                    <a:pt x="280" y="3808"/>
                    <a:pt x="2760" y="734"/>
                    <a:pt x="3144" y="245"/>
                  </a:cubicBezTo>
                  <a:lnTo>
                    <a:pt x="3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6832660" y="4533956"/>
              <a:ext cx="37101" cy="37101"/>
            </a:xfrm>
            <a:custGeom>
              <a:avLst/>
              <a:gdLst/>
              <a:ahLst/>
              <a:cxnLst/>
              <a:rect l="l" t="t" r="r" b="b"/>
              <a:pathLst>
                <a:path w="2131" h="2131" extrusionOk="0">
                  <a:moveTo>
                    <a:pt x="280" y="0"/>
                  </a:moveTo>
                  <a:cubicBezTo>
                    <a:pt x="210" y="35"/>
                    <a:pt x="105" y="70"/>
                    <a:pt x="0" y="105"/>
                  </a:cubicBezTo>
                  <a:cubicBezTo>
                    <a:pt x="769" y="629"/>
                    <a:pt x="1432" y="1293"/>
                    <a:pt x="1886" y="2061"/>
                  </a:cubicBezTo>
                  <a:cubicBezTo>
                    <a:pt x="1921" y="2096"/>
                    <a:pt x="1956" y="2131"/>
                    <a:pt x="1991" y="2131"/>
                  </a:cubicBezTo>
                  <a:lnTo>
                    <a:pt x="2061" y="2131"/>
                  </a:lnTo>
                  <a:cubicBezTo>
                    <a:pt x="2131" y="2061"/>
                    <a:pt x="2131" y="1991"/>
                    <a:pt x="2096" y="1956"/>
                  </a:cubicBezTo>
                  <a:cubicBezTo>
                    <a:pt x="1642" y="1188"/>
                    <a:pt x="1013" y="524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6860029" y="4522396"/>
              <a:ext cx="30415" cy="32853"/>
            </a:xfrm>
            <a:custGeom>
              <a:avLst/>
              <a:gdLst/>
              <a:ahLst/>
              <a:cxnLst/>
              <a:rect l="l" t="t" r="r" b="b"/>
              <a:pathLst>
                <a:path w="1747" h="1887" extrusionOk="0">
                  <a:moveTo>
                    <a:pt x="245" y="1"/>
                  </a:moveTo>
                  <a:cubicBezTo>
                    <a:pt x="175" y="35"/>
                    <a:pt x="70" y="70"/>
                    <a:pt x="0" y="105"/>
                  </a:cubicBezTo>
                  <a:cubicBezTo>
                    <a:pt x="594" y="594"/>
                    <a:pt x="1118" y="1153"/>
                    <a:pt x="1537" y="1817"/>
                  </a:cubicBezTo>
                  <a:cubicBezTo>
                    <a:pt x="1537" y="1852"/>
                    <a:pt x="1572" y="1887"/>
                    <a:pt x="1642" y="1887"/>
                  </a:cubicBezTo>
                  <a:lnTo>
                    <a:pt x="1677" y="1887"/>
                  </a:lnTo>
                  <a:cubicBezTo>
                    <a:pt x="1747" y="1852"/>
                    <a:pt x="1747" y="1747"/>
                    <a:pt x="1712" y="1712"/>
                  </a:cubicBezTo>
                  <a:cubicBezTo>
                    <a:pt x="1327" y="1048"/>
                    <a:pt x="838" y="490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6884350" y="4512054"/>
              <a:ext cx="27995" cy="30433"/>
            </a:xfrm>
            <a:custGeom>
              <a:avLst/>
              <a:gdLst/>
              <a:ahLst/>
              <a:cxnLst/>
              <a:rect l="l" t="t" r="r" b="b"/>
              <a:pathLst>
                <a:path w="1608" h="1748" extrusionOk="0">
                  <a:moveTo>
                    <a:pt x="245" y="1"/>
                  </a:moveTo>
                  <a:cubicBezTo>
                    <a:pt x="140" y="36"/>
                    <a:pt x="70" y="71"/>
                    <a:pt x="0" y="105"/>
                  </a:cubicBezTo>
                  <a:cubicBezTo>
                    <a:pt x="524" y="560"/>
                    <a:pt x="1013" y="1084"/>
                    <a:pt x="1363" y="1712"/>
                  </a:cubicBezTo>
                  <a:cubicBezTo>
                    <a:pt x="1398" y="1747"/>
                    <a:pt x="1432" y="1747"/>
                    <a:pt x="1467" y="1747"/>
                  </a:cubicBezTo>
                  <a:lnTo>
                    <a:pt x="1537" y="1747"/>
                  </a:lnTo>
                  <a:cubicBezTo>
                    <a:pt x="1572" y="1712"/>
                    <a:pt x="1607" y="1642"/>
                    <a:pt x="1572" y="1573"/>
                  </a:cubicBezTo>
                  <a:cubicBezTo>
                    <a:pt x="1188" y="979"/>
                    <a:pt x="769" y="455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7122134" y="4459755"/>
              <a:ext cx="358211" cy="268462"/>
            </a:xfrm>
            <a:custGeom>
              <a:avLst/>
              <a:gdLst/>
              <a:ahLst/>
              <a:cxnLst/>
              <a:rect l="l" t="t" r="r" b="b"/>
              <a:pathLst>
                <a:path w="20575" h="15420" extrusionOk="0">
                  <a:moveTo>
                    <a:pt x="18374" y="1"/>
                  </a:moveTo>
                  <a:lnTo>
                    <a:pt x="11318" y="490"/>
                  </a:lnTo>
                  <a:cubicBezTo>
                    <a:pt x="11318" y="490"/>
                    <a:pt x="10514" y="1573"/>
                    <a:pt x="9432" y="3005"/>
                  </a:cubicBezTo>
                  <a:cubicBezTo>
                    <a:pt x="9362" y="3075"/>
                    <a:pt x="9292" y="3179"/>
                    <a:pt x="9222" y="3249"/>
                  </a:cubicBezTo>
                  <a:cubicBezTo>
                    <a:pt x="9012" y="3529"/>
                    <a:pt x="8768" y="3843"/>
                    <a:pt x="8558" y="4122"/>
                  </a:cubicBezTo>
                  <a:cubicBezTo>
                    <a:pt x="8488" y="4227"/>
                    <a:pt x="8419" y="4297"/>
                    <a:pt x="8349" y="4367"/>
                  </a:cubicBezTo>
                  <a:cubicBezTo>
                    <a:pt x="8104" y="4681"/>
                    <a:pt x="7860" y="5031"/>
                    <a:pt x="7580" y="5345"/>
                  </a:cubicBezTo>
                  <a:cubicBezTo>
                    <a:pt x="7510" y="5415"/>
                    <a:pt x="7440" y="5485"/>
                    <a:pt x="7371" y="5590"/>
                  </a:cubicBezTo>
                  <a:cubicBezTo>
                    <a:pt x="6462" y="6777"/>
                    <a:pt x="5414" y="7895"/>
                    <a:pt x="4262" y="8943"/>
                  </a:cubicBezTo>
                  <a:cubicBezTo>
                    <a:pt x="4157" y="9013"/>
                    <a:pt x="4087" y="9083"/>
                    <a:pt x="3982" y="9153"/>
                  </a:cubicBezTo>
                  <a:cubicBezTo>
                    <a:pt x="3947" y="9153"/>
                    <a:pt x="3912" y="9187"/>
                    <a:pt x="3878" y="9187"/>
                  </a:cubicBezTo>
                  <a:cubicBezTo>
                    <a:pt x="2376" y="10061"/>
                    <a:pt x="839" y="10969"/>
                    <a:pt x="245" y="12052"/>
                  </a:cubicBezTo>
                  <a:cubicBezTo>
                    <a:pt x="210" y="12087"/>
                    <a:pt x="210" y="12122"/>
                    <a:pt x="210" y="12157"/>
                  </a:cubicBezTo>
                  <a:cubicBezTo>
                    <a:pt x="70" y="12436"/>
                    <a:pt x="0" y="12750"/>
                    <a:pt x="0" y="13065"/>
                  </a:cubicBezTo>
                  <a:cubicBezTo>
                    <a:pt x="65" y="14560"/>
                    <a:pt x="4938" y="15420"/>
                    <a:pt x="7810" y="15420"/>
                  </a:cubicBezTo>
                  <a:cubicBezTo>
                    <a:pt x="8025" y="15420"/>
                    <a:pt x="8229" y="15415"/>
                    <a:pt x="8419" y="15405"/>
                  </a:cubicBezTo>
                  <a:cubicBezTo>
                    <a:pt x="11178" y="15265"/>
                    <a:pt x="12715" y="13728"/>
                    <a:pt x="16033" y="12366"/>
                  </a:cubicBezTo>
                  <a:cubicBezTo>
                    <a:pt x="19352" y="11039"/>
                    <a:pt x="20330" y="10305"/>
                    <a:pt x="20574" y="9257"/>
                  </a:cubicBezTo>
                  <a:cubicBezTo>
                    <a:pt x="20574" y="9013"/>
                    <a:pt x="20574" y="8733"/>
                    <a:pt x="20505" y="8489"/>
                  </a:cubicBezTo>
                  <a:cubicBezTo>
                    <a:pt x="20505" y="8419"/>
                    <a:pt x="20505" y="8314"/>
                    <a:pt x="20470" y="8244"/>
                  </a:cubicBezTo>
                  <a:cubicBezTo>
                    <a:pt x="20260" y="6882"/>
                    <a:pt x="19596" y="4542"/>
                    <a:pt x="19072" y="2690"/>
                  </a:cubicBezTo>
                  <a:cubicBezTo>
                    <a:pt x="19037" y="2551"/>
                    <a:pt x="19003" y="2411"/>
                    <a:pt x="18968" y="2306"/>
                  </a:cubicBezTo>
                  <a:cubicBezTo>
                    <a:pt x="18618" y="1049"/>
                    <a:pt x="18374" y="105"/>
                    <a:pt x="18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7125163" y="4603282"/>
              <a:ext cx="355791" cy="102789"/>
            </a:xfrm>
            <a:custGeom>
              <a:avLst/>
              <a:gdLst/>
              <a:ahLst/>
              <a:cxnLst/>
              <a:rect l="l" t="t" r="r" b="b"/>
              <a:pathLst>
                <a:path w="20436" h="5904" extrusionOk="0">
                  <a:moveTo>
                    <a:pt x="20331" y="0"/>
                  </a:moveTo>
                  <a:cubicBezTo>
                    <a:pt x="20261" y="35"/>
                    <a:pt x="13065" y="4332"/>
                    <a:pt x="8768" y="5415"/>
                  </a:cubicBezTo>
                  <a:cubicBezTo>
                    <a:pt x="8070" y="5592"/>
                    <a:pt x="7370" y="5666"/>
                    <a:pt x="6687" y="5666"/>
                  </a:cubicBezTo>
                  <a:cubicBezTo>
                    <a:pt x="3203" y="5666"/>
                    <a:pt x="170" y="3732"/>
                    <a:pt x="141" y="3703"/>
                  </a:cubicBezTo>
                  <a:lnTo>
                    <a:pt x="1" y="3913"/>
                  </a:lnTo>
                  <a:cubicBezTo>
                    <a:pt x="36" y="3947"/>
                    <a:pt x="3145" y="5904"/>
                    <a:pt x="6708" y="5904"/>
                  </a:cubicBezTo>
                  <a:cubicBezTo>
                    <a:pt x="7441" y="5904"/>
                    <a:pt x="8140" y="5834"/>
                    <a:pt x="8838" y="5659"/>
                  </a:cubicBezTo>
                  <a:cubicBezTo>
                    <a:pt x="13170" y="4576"/>
                    <a:pt x="20365" y="245"/>
                    <a:pt x="20435" y="175"/>
                  </a:cubicBez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7191460" y="4615434"/>
              <a:ext cx="128938" cy="73000"/>
            </a:xfrm>
            <a:custGeom>
              <a:avLst/>
              <a:gdLst/>
              <a:ahLst/>
              <a:cxnLst/>
              <a:rect l="l" t="t" r="r" b="b"/>
              <a:pathLst>
                <a:path w="7406" h="4193" extrusionOk="0">
                  <a:moveTo>
                    <a:pt x="280" y="1"/>
                  </a:moveTo>
                  <a:cubicBezTo>
                    <a:pt x="175" y="71"/>
                    <a:pt x="105" y="141"/>
                    <a:pt x="0" y="211"/>
                  </a:cubicBezTo>
                  <a:cubicBezTo>
                    <a:pt x="1118" y="280"/>
                    <a:pt x="4856" y="734"/>
                    <a:pt x="7091" y="4018"/>
                  </a:cubicBezTo>
                  <a:cubicBezTo>
                    <a:pt x="7161" y="4088"/>
                    <a:pt x="7196" y="4158"/>
                    <a:pt x="7231" y="4193"/>
                  </a:cubicBezTo>
                  <a:lnTo>
                    <a:pt x="7406" y="4053"/>
                  </a:lnTo>
                  <a:cubicBezTo>
                    <a:pt x="7406" y="4018"/>
                    <a:pt x="7371" y="3983"/>
                    <a:pt x="7336" y="3948"/>
                  </a:cubicBezTo>
                  <a:cubicBezTo>
                    <a:pt x="5170" y="769"/>
                    <a:pt x="1712" y="106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7432883" y="4499902"/>
              <a:ext cx="21310" cy="127110"/>
            </a:xfrm>
            <a:custGeom>
              <a:avLst/>
              <a:gdLst/>
              <a:ahLst/>
              <a:cxnLst/>
              <a:rect l="l" t="t" r="r" b="b"/>
              <a:pathLst>
                <a:path w="1224" h="7301" extrusionOk="0">
                  <a:moveTo>
                    <a:pt x="1119" y="0"/>
                  </a:moveTo>
                  <a:cubicBezTo>
                    <a:pt x="280" y="2306"/>
                    <a:pt x="1" y="4786"/>
                    <a:pt x="385" y="7231"/>
                  </a:cubicBezTo>
                  <a:lnTo>
                    <a:pt x="385" y="7301"/>
                  </a:lnTo>
                  <a:lnTo>
                    <a:pt x="630" y="7266"/>
                  </a:lnTo>
                  <a:cubicBezTo>
                    <a:pt x="630" y="7231"/>
                    <a:pt x="630" y="7161"/>
                    <a:pt x="595" y="7091"/>
                  </a:cubicBezTo>
                  <a:cubicBezTo>
                    <a:pt x="280" y="4855"/>
                    <a:pt x="490" y="2550"/>
                    <a:pt x="1223" y="384"/>
                  </a:cubicBezTo>
                  <a:cubicBezTo>
                    <a:pt x="1188" y="245"/>
                    <a:pt x="1154" y="105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7250445" y="4552811"/>
              <a:ext cx="66907" cy="22511"/>
            </a:xfrm>
            <a:custGeom>
              <a:avLst/>
              <a:gdLst/>
              <a:ahLst/>
              <a:cxnLst/>
              <a:rect l="l" t="t" r="r" b="b"/>
              <a:pathLst>
                <a:path w="3843" h="1293" extrusionOk="0">
                  <a:moveTo>
                    <a:pt x="210" y="0"/>
                  </a:moveTo>
                  <a:cubicBezTo>
                    <a:pt x="140" y="70"/>
                    <a:pt x="70" y="140"/>
                    <a:pt x="1" y="245"/>
                  </a:cubicBezTo>
                  <a:cubicBezTo>
                    <a:pt x="1049" y="280"/>
                    <a:pt x="2585" y="454"/>
                    <a:pt x="3633" y="1258"/>
                  </a:cubicBezTo>
                  <a:cubicBezTo>
                    <a:pt x="3633" y="1292"/>
                    <a:pt x="3668" y="1292"/>
                    <a:pt x="3703" y="1292"/>
                  </a:cubicBezTo>
                  <a:cubicBezTo>
                    <a:pt x="3738" y="1292"/>
                    <a:pt x="3773" y="1258"/>
                    <a:pt x="3808" y="1258"/>
                  </a:cubicBezTo>
                  <a:cubicBezTo>
                    <a:pt x="3843" y="1188"/>
                    <a:pt x="3808" y="1118"/>
                    <a:pt x="3773" y="1083"/>
                  </a:cubicBezTo>
                  <a:cubicBezTo>
                    <a:pt x="2725" y="280"/>
                    <a:pt x="1293" y="35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7267472" y="4531518"/>
              <a:ext cx="62659" cy="22511"/>
            </a:xfrm>
            <a:custGeom>
              <a:avLst/>
              <a:gdLst/>
              <a:ahLst/>
              <a:cxnLst/>
              <a:rect l="l" t="t" r="r" b="b"/>
              <a:pathLst>
                <a:path w="3599" h="1293" extrusionOk="0">
                  <a:moveTo>
                    <a:pt x="210" y="0"/>
                  </a:moveTo>
                  <a:cubicBezTo>
                    <a:pt x="140" y="105"/>
                    <a:pt x="71" y="175"/>
                    <a:pt x="1" y="245"/>
                  </a:cubicBezTo>
                  <a:cubicBezTo>
                    <a:pt x="1049" y="315"/>
                    <a:pt x="2411" y="524"/>
                    <a:pt x="3389" y="1258"/>
                  </a:cubicBezTo>
                  <a:cubicBezTo>
                    <a:pt x="3389" y="1293"/>
                    <a:pt x="3424" y="1293"/>
                    <a:pt x="3459" y="1293"/>
                  </a:cubicBezTo>
                  <a:cubicBezTo>
                    <a:pt x="3494" y="1293"/>
                    <a:pt x="3529" y="1293"/>
                    <a:pt x="3529" y="1258"/>
                  </a:cubicBezTo>
                  <a:cubicBezTo>
                    <a:pt x="3599" y="1188"/>
                    <a:pt x="3564" y="1118"/>
                    <a:pt x="3529" y="1083"/>
                  </a:cubicBezTo>
                  <a:cubicBezTo>
                    <a:pt x="2551" y="420"/>
                    <a:pt x="1398" y="7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7282671" y="4512054"/>
              <a:ext cx="66315" cy="22529"/>
            </a:xfrm>
            <a:custGeom>
              <a:avLst/>
              <a:gdLst/>
              <a:ahLst/>
              <a:cxnLst/>
              <a:rect l="l" t="t" r="r" b="b"/>
              <a:pathLst>
                <a:path w="3809" h="1294" extrusionOk="0">
                  <a:moveTo>
                    <a:pt x="211" y="1"/>
                  </a:moveTo>
                  <a:cubicBezTo>
                    <a:pt x="141" y="71"/>
                    <a:pt x="71" y="175"/>
                    <a:pt x="1" y="245"/>
                  </a:cubicBezTo>
                  <a:cubicBezTo>
                    <a:pt x="1049" y="280"/>
                    <a:pt x="2551" y="490"/>
                    <a:pt x="3599" y="1293"/>
                  </a:cubicBezTo>
                  <a:lnTo>
                    <a:pt x="3669" y="1293"/>
                  </a:lnTo>
                  <a:cubicBezTo>
                    <a:pt x="3739" y="1293"/>
                    <a:pt x="3773" y="1293"/>
                    <a:pt x="3773" y="1258"/>
                  </a:cubicBezTo>
                  <a:cubicBezTo>
                    <a:pt x="3808" y="1223"/>
                    <a:pt x="3808" y="1118"/>
                    <a:pt x="3739" y="1084"/>
                  </a:cubicBezTo>
                  <a:cubicBezTo>
                    <a:pt x="2691" y="280"/>
                    <a:pt x="1258" y="7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7319162" y="4407456"/>
              <a:ext cx="122862" cy="68717"/>
            </a:xfrm>
            <a:custGeom>
              <a:avLst/>
              <a:gdLst/>
              <a:ahLst/>
              <a:cxnLst/>
              <a:rect l="l" t="t" r="r" b="b"/>
              <a:pathLst>
                <a:path w="7057" h="3947" extrusionOk="0">
                  <a:moveTo>
                    <a:pt x="7057" y="1"/>
                  </a:moveTo>
                  <a:lnTo>
                    <a:pt x="1" y="315"/>
                  </a:lnTo>
                  <a:lnTo>
                    <a:pt x="1" y="3494"/>
                  </a:lnTo>
                  <a:cubicBezTo>
                    <a:pt x="1" y="3494"/>
                    <a:pt x="1421" y="3947"/>
                    <a:pt x="3203" y="3947"/>
                  </a:cubicBezTo>
                  <a:cubicBezTo>
                    <a:pt x="4431" y="3947"/>
                    <a:pt x="5831" y="3731"/>
                    <a:pt x="7057" y="3005"/>
                  </a:cubicBezTo>
                  <a:lnTo>
                    <a:pt x="7057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7081378" y="3035489"/>
              <a:ext cx="475589" cy="1384704"/>
            </a:xfrm>
            <a:custGeom>
              <a:avLst/>
              <a:gdLst/>
              <a:ahLst/>
              <a:cxnLst/>
              <a:rect l="l" t="t" r="r" b="b"/>
              <a:pathLst>
                <a:path w="27317" h="79535" extrusionOk="0">
                  <a:moveTo>
                    <a:pt x="27317" y="1"/>
                  </a:moveTo>
                  <a:lnTo>
                    <a:pt x="1" y="1642"/>
                  </a:lnTo>
                  <a:lnTo>
                    <a:pt x="769" y="7616"/>
                  </a:lnTo>
                  <a:cubicBezTo>
                    <a:pt x="769" y="7616"/>
                    <a:pt x="8943" y="39123"/>
                    <a:pt x="9886" y="43420"/>
                  </a:cubicBezTo>
                  <a:cubicBezTo>
                    <a:pt x="10794" y="47576"/>
                    <a:pt x="12122" y="78805"/>
                    <a:pt x="12122" y="78805"/>
                  </a:cubicBezTo>
                  <a:cubicBezTo>
                    <a:pt x="12122" y="78805"/>
                    <a:pt x="14466" y="79534"/>
                    <a:pt x="17643" y="79534"/>
                  </a:cubicBezTo>
                  <a:cubicBezTo>
                    <a:pt x="19232" y="79534"/>
                    <a:pt x="21029" y="79352"/>
                    <a:pt x="22846" y="78805"/>
                  </a:cubicBezTo>
                  <a:cubicBezTo>
                    <a:pt x="22846" y="78805"/>
                    <a:pt x="25221" y="46598"/>
                    <a:pt x="26129" y="38040"/>
                  </a:cubicBezTo>
                  <a:cubicBezTo>
                    <a:pt x="27002" y="29447"/>
                    <a:pt x="27317" y="1"/>
                    <a:pt x="27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6836299" y="3018462"/>
              <a:ext cx="507206" cy="1431520"/>
            </a:xfrm>
            <a:custGeom>
              <a:avLst/>
              <a:gdLst/>
              <a:ahLst/>
              <a:cxnLst/>
              <a:rect l="l" t="t" r="r" b="b"/>
              <a:pathLst>
                <a:path w="29133" h="82224" extrusionOk="0">
                  <a:moveTo>
                    <a:pt x="29133" y="1"/>
                  </a:moveTo>
                  <a:lnTo>
                    <a:pt x="3634" y="1293"/>
                  </a:lnTo>
                  <a:cubicBezTo>
                    <a:pt x="3634" y="1293"/>
                    <a:pt x="1" y="36748"/>
                    <a:pt x="630" y="45655"/>
                  </a:cubicBezTo>
                  <a:cubicBezTo>
                    <a:pt x="1293" y="54563"/>
                    <a:pt x="3634" y="81075"/>
                    <a:pt x="3634" y="81075"/>
                  </a:cubicBezTo>
                  <a:cubicBezTo>
                    <a:pt x="3634" y="81075"/>
                    <a:pt x="4860" y="82224"/>
                    <a:pt x="7654" y="82224"/>
                  </a:cubicBezTo>
                  <a:cubicBezTo>
                    <a:pt x="9052" y="82224"/>
                    <a:pt x="10841" y="81937"/>
                    <a:pt x="13065" y="81075"/>
                  </a:cubicBezTo>
                  <a:lnTo>
                    <a:pt x="13065" y="46284"/>
                  </a:lnTo>
                  <a:lnTo>
                    <a:pt x="29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7062088" y="3226562"/>
              <a:ext cx="231553" cy="1182748"/>
            </a:xfrm>
            <a:custGeom>
              <a:avLst/>
              <a:gdLst/>
              <a:ahLst/>
              <a:cxnLst/>
              <a:rect l="l" t="t" r="r" b="b"/>
              <a:pathLst>
                <a:path w="13300" h="67935" extrusionOk="0">
                  <a:moveTo>
                    <a:pt x="103" y="1"/>
                  </a:moveTo>
                  <a:cubicBezTo>
                    <a:pt x="48" y="1"/>
                    <a:pt x="1" y="58"/>
                    <a:pt x="26" y="134"/>
                  </a:cubicBezTo>
                  <a:lnTo>
                    <a:pt x="4462" y="6771"/>
                  </a:lnTo>
                  <a:lnTo>
                    <a:pt x="7361" y="17774"/>
                  </a:lnTo>
                  <a:cubicBezTo>
                    <a:pt x="7361" y="17879"/>
                    <a:pt x="10121" y="28218"/>
                    <a:pt x="10924" y="32724"/>
                  </a:cubicBezTo>
                  <a:cubicBezTo>
                    <a:pt x="11728" y="37405"/>
                    <a:pt x="13125" y="67550"/>
                    <a:pt x="13160" y="67830"/>
                  </a:cubicBezTo>
                  <a:cubicBezTo>
                    <a:pt x="13160" y="67899"/>
                    <a:pt x="13195" y="67934"/>
                    <a:pt x="13230" y="67934"/>
                  </a:cubicBezTo>
                  <a:cubicBezTo>
                    <a:pt x="13265" y="67934"/>
                    <a:pt x="13300" y="67865"/>
                    <a:pt x="13300" y="67830"/>
                  </a:cubicBezTo>
                  <a:cubicBezTo>
                    <a:pt x="13300" y="67550"/>
                    <a:pt x="11902" y="37370"/>
                    <a:pt x="11064" y="32724"/>
                  </a:cubicBezTo>
                  <a:cubicBezTo>
                    <a:pt x="10296" y="28183"/>
                    <a:pt x="7536" y="17809"/>
                    <a:pt x="7501" y="17704"/>
                  </a:cubicBezTo>
                  <a:lnTo>
                    <a:pt x="4637" y="6701"/>
                  </a:lnTo>
                  <a:cubicBezTo>
                    <a:pt x="4637" y="6701"/>
                    <a:pt x="4602" y="6701"/>
                    <a:pt x="4602" y="6666"/>
                  </a:cubicBezTo>
                  <a:lnTo>
                    <a:pt x="166" y="29"/>
                  </a:lnTo>
                  <a:cubicBezTo>
                    <a:pt x="146" y="9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7440178" y="3065747"/>
              <a:ext cx="41384" cy="1351469"/>
            </a:xfrm>
            <a:custGeom>
              <a:avLst/>
              <a:gdLst/>
              <a:ahLst/>
              <a:cxnLst/>
              <a:rect l="l" t="t" r="r" b="b"/>
              <a:pathLst>
                <a:path w="2377" h="77626" extrusionOk="0">
                  <a:moveTo>
                    <a:pt x="1171" y="0"/>
                  </a:moveTo>
                  <a:cubicBezTo>
                    <a:pt x="1128" y="0"/>
                    <a:pt x="1084" y="27"/>
                    <a:pt x="1084" y="79"/>
                  </a:cubicBezTo>
                  <a:cubicBezTo>
                    <a:pt x="1084" y="324"/>
                    <a:pt x="2132" y="22330"/>
                    <a:pt x="2167" y="31272"/>
                  </a:cubicBezTo>
                  <a:cubicBezTo>
                    <a:pt x="2202" y="40250"/>
                    <a:pt x="36" y="77171"/>
                    <a:pt x="1" y="77556"/>
                  </a:cubicBezTo>
                  <a:cubicBezTo>
                    <a:pt x="1" y="77591"/>
                    <a:pt x="36" y="77625"/>
                    <a:pt x="106" y="77625"/>
                  </a:cubicBezTo>
                  <a:cubicBezTo>
                    <a:pt x="141" y="77625"/>
                    <a:pt x="176" y="77591"/>
                    <a:pt x="176" y="77556"/>
                  </a:cubicBezTo>
                  <a:cubicBezTo>
                    <a:pt x="211" y="77206"/>
                    <a:pt x="2376" y="40250"/>
                    <a:pt x="2306" y="31272"/>
                  </a:cubicBezTo>
                  <a:cubicBezTo>
                    <a:pt x="2271" y="22330"/>
                    <a:pt x="1258" y="289"/>
                    <a:pt x="1258" y="79"/>
                  </a:cubicBezTo>
                  <a:cubicBezTo>
                    <a:pt x="1258" y="27"/>
                    <a:pt x="1215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7020565" y="3408599"/>
              <a:ext cx="138462" cy="1029906"/>
            </a:xfrm>
            <a:custGeom>
              <a:avLst/>
              <a:gdLst/>
              <a:ahLst/>
              <a:cxnLst/>
              <a:rect l="l" t="t" r="r" b="b"/>
              <a:pathLst>
                <a:path w="7953" h="59156" extrusionOk="0">
                  <a:moveTo>
                    <a:pt x="7853" y="0"/>
                  </a:moveTo>
                  <a:cubicBezTo>
                    <a:pt x="7827" y="0"/>
                    <a:pt x="7803" y="16"/>
                    <a:pt x="7790" y="52"/>
                  </a:cubicBezTo>
                  <a:cubicBezTo>
                    <a:pt x="7476" y="960"/>
                    <a:pt x="280" y="22268"/>
                    <a:pt x="141" y="24189"/>
                  </a:cubicBezTo>
                  <a:cubicBezTo>
                    <a:pt x="1" y="26111"/>
                    <a:pt x="1293" y="58736"/>
                    <a:pt x="1293" y="59085"/>
                  </a:cubicBezTo>
                  <a:cubicBezTo>
                    <a:pt x="1293" y="59120"/>
                    <a:pt x="1328" y="59155"/>
                    <a:pt x="1398" y="59155"/>
                  </a:cubicBezTo>
                  <a:cubicBezTo>
                    <a:pt x="1433" y="59155"/>
                    <a:pt x="1468" y="59120"/>
                    <a:pt x="1468" y="59050"/>
                  </a:cubicBezTo>
                  <a:cubicBezTo>
                    <a:pt x="1433" y="58736"/>
                    <a:pt x="175" y="26111"/>
                    <a:pt x="315" y="24224"/>
                  </a:cubicBezTo>
                  <a:cubicBezTo>
                    <a:pt x="455" y="22303"/>
                    <a:pt x="7860" y="332"/>
                    <a:pt x="7930" y="122"/>
                  </a:cubicBezTo>
                  <a:cubicBezTo>
                    <a:pt x="7953" y="54"/>
                    <a:pt x="7901" y="0"/>
                    <a:pt x="7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6110795" y="2127529"/>
              <a:ext cx="416586" cy="219558"/>
            </a:xfrm>
            <a:custGeom>
              <a:avLst/>
              <a:gdLst/>
              <a:ahLst/>
              <a:cxnLst/>
              <a:rect l="l" t="t" r="r" b="b"/>
              <a:pathLst>
                <a:path w="23928" h="12611" extrusionOk="0">
                  <a:moveTo>
                    <a:pt x="1258" y="1"/>
                  </a:moveTo>
                  <a:lnTo>
                    <a:pt x="0" y="4018"/>
                  </a:lnTo>
                  <a:cubicBezTo>
                    <a:pt x="0" y="4018"/>
                    <a:pt x="18060" y="11877"/>
                    <a:pt x="22321" y="12611"/>
                  </a:cubicBezTo>
                  <a:lnTo>
                    <a:pt x="23928" y="3599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795781" y="2021346"/>
              <a:ext cx="336918" cy="176137"/>
            </a:xfrm>
            <a:custGeom>
              <a:avLst/>
              <a:gdLst/>
              <a:ahLst/>
              <a:cxnLst/>
              <a:rect l="l" t="t" r="r" b="b"/>
              <a:pathLst>
                <a:path w="19352" h="10117" extrusionOk="0">
                  <a:moveTo>
                    <a:pt x="438" y="1"/>
                  </a:moveTo>
                  <a:cubicBezTo>
                    <a:pt x="375" y="1"/>
                    <a:pt x="333" y="7"/>
                    <a:pt x="315" y="22"/>
                  </a:cubicBezTo>
                  <a:cubicBezTo>
                    <a:pt x="0" y="301"/>
                    <a:pt x="175" y="1140"/>
                    <a:pt x="1991" y="1943"/>
                  </a:cubicBezTo>
                  <a:cubicBezTo>
                    <a:pt x="3808" y="2782"/>
                    <a:pt x="10095" y="6484"/>
                    <a:pt x="10480" y="7148"/>
                  </a:cubicBezTo>
                  <a:cubicBezTo>
                    <a:pt x="10899" y="7777"/>
                    <a:pt x="14182" y="10012"/>
                    <a:pt x="18094" y="10117"/>
                  </a:cubicBezTo>
                  <a:lnTo>
                    <a:pt x="19352" y="6100"/>
                  </a:lnTo>
                  <a:cubicBezTo>
                    <a:pt x="19352" y="6100"/>
                    <a:pt x="13204" y="2921"/>
                    <a:pt x="11527" y="2607"/>
                  </a:cubicBezTo>
                  <a:cubicBezTo>
                    <a:pt x="9971" y="2309"/>
                    <a:pt x="1599" y="1"/>
                    <a:pt x="43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5856594" y="2072810"/>
              <a:ext cx="164820" cy="89574"/>
            </a:xfrm>
            <a:custGeom>
              <a:avLst/>
              <a:gdLst/>
              <a:ahLst/>
              <a:cxnLst/>
              <a:rect l="l" t="t" r="r" b="b"/>
              <a:pathLst>
                <a:path w="9467" h="5145" extrusionOk="0">
                  <a:moveTo>
                    <a:pt x="4926" y="0"/>
                  </a:moveTo>
                  <a:cubicBezTo>
                    <a:pt x="4926" y="0"/>
                    <a:pt x="874" y="384"/>
                    <a:pt x="420" y="1258"/>
                  </a:cubicBezTo>
                  <a:cubicBezTo>
                    <a:pt x="0" y="2166"/>
                    <a:pt x="1677" y="4576"/>
                    <a:pt x="3493" y="5030"/>
                  </a:cubicBezTo>
                  <a:cubicBezTo>
                    <a:pt x="3820" y="5110"/>
                    <a:pt x="4188" y="5145"/>
                    <a:pt x="4576" y="5145"/>
                  </a:cubicBezTo>
                  <a:cubicBezTo>
                    <a:pt x="6392" y="5145"/>
                    <a:pt x="8638" y="4391"/>
                    <a:pt x="9013" y="4017"/>
                  </a:cubicBezTo>
                  <a:cubicBezTo>
                    <a:pt x="9467" y="3563"/>
                    <a:pt x="4926" y="0"/>
                    <a:pt x="4926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5900989" y="2138602"/>
              <a:ext cx="156864" cy="51655"/>
            </a:xfrm>
            <a:custGeom>
              <a:avLst/>
              <a:gdLst/>
              <a:ahLst/>
              <a:cxnLst/>
              <a:rect l="l" t="t" r="r" b="b"/>
              <a:pathLst>
                <a:path w="9010" h="2967" extrusionOk="0">
                  <a:moveTo>
                    <a:pt x="4263" y="1"/>
                  </a:moveTo>
                  <a:cubicBezTo>
                    <a:pt x="2382" y="1"/>
                    <a:pt x="372" y="145"/>
                    <a:pt x="0" y="832"/>
                  </a:cubicBezTo>
                  <a:cubicBezTo>
                    <a:pt x="524" y="2055"/>
                    <a:pt x="1642" y="2858"/>
                    <a:pt x="2934" y="2893"/>
                  </a:cubicBezTo>
                  <a:cubicBezTo>
                    <a:pt x="3497" y="2944"/>
                    <a:pt x="4129" y="2966"/>
                    <a:pt x="4764" y="2966"/>
                  </a:cubicBezTo>
                  <a:cubicBezTo>
                    <a:pt x="6730" y="2966"/>
                    <a:pt x="8732" y="2755"/>
                    <a:pt x="8838" y="2544"/>
                  </a:cubicBezTo>
                  <a:cubicBezTo>
                    <a:pt x="9010" y="2268"/>
                    <a:pt x="8267" y="62"/>
                    <a:pt x="7744" y="62"/>
                  </a:cubicBezTo>
                  <a:cubicBezTo>
                    <a:pt x="7736" y="62"/>
                    <a:pt x="7728" y="62"/>
                    <a:pt x="7720" y="64"/>
                  </a:cubicBezTo>
                  <a:cubicBezTo>
                    <a:pt x="7676" y="72"/>
                    <a:pt x="7589" y="76"/>
                    <a:pt x="7467" y="76"/>
                  </a:cubicBezTo>
                  <a:cubicBezTo>
                    <a:pt x="6911" y="76"/>
                    <a:pt x="5621" y="1"/>
                    <a:pt x="4263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5798810" y="2020842"/>
              <a:ext cx="192206" cy="113409"/>
            </a:xfrm>
            <a:custGeom>
              <a:avLst/>
              <a:gdLst/>
              <a:ahLst/>
              <a:cxnLst/>
              <a:rect l="l" t="t" r="r" b="b"/>
              <a:pathLst>
                <a:path w="11040" h="6514" extrusionOk="0">
                  <a:moveTo>
                    <a:pt x="150" y="1"/>
                  </a:moveTo>
                  <a:cubicBezTo>
                    <a:pt x="137" y="1"/>
                    <a:pt x="129" y="16"/>
                    <a:pt x="106" y="16"/>
                  </a:cubicBezTo>
                  <a:cubicBezTo>
                    <a:pt x="1" y="226"/>
                    <a:pt x="1" y="435"/>
                    <a:pt x="36" y="645"/>
                  </a:cubicBezTo>
                  <a:cubicBezTo>
                    <a:pt x="211" y="1064"/>
                    <a:pt x="525" y="1378"/>
                    <a:pt x="909" y="1553"/>
                  </a:cubicBezTo>
                  <a:cubicBezTo>
                    <a:pt x="1573" y="1902"/>
                    <a:pt x="2586" y="2391"/>
                    <a:pt x="3564" y="2845"/>
                  </a:cubicBezTo>
                  <a:cubicBezTo>
                    <a:pt x="4507" y="3300"/>
                    <a:pt x="5415" y="3754"/>
                    <a:pt x="5869" y="3998"/>
                  </a:cubicBezTo>
                  <a:cubicBezTo>
                    <a:pt x="6184" y="4138"/>
                    <a:pt x="6708" y="4382"/>
                    <a:pt x="7336" y="4662"/>
                  </a:cubicBezTo>
                  <a:cubicBezTo>
                    <a:pt x="8664" y="5256"/>
                    <a:pt x="10306" y="6024"/>
                    <a:pt x="10969" y="6513"/>
                  </a:cubicBezTo>
                  <a:lnTo>
                    <a:pt x="11004" y="6513"/>
                  </a:lnTo>
                  <a:cubicBezTo>
                    <a:pt x="11039" y="6513"/>
                    <a:pt x="11039" y="6443"/>
                    <a:pt x="11004" y="6443"/>
                  </a:cubicBezTo>
                  <a:cubicBezTo>
                    <a:pt x="10340" y="5954"/>
                    <a:pt x="8699" y="5186"/>
                    <a:pt x="7371" y="4592"/>
                  </a:cubicBezTo>
                  <a:cubicBezTo>
                    <a:pt x="6743" y="4313"/>
                    <a:pt x="6219" y="4068"/>
                    <a:pt x="5904" y="3928"/>
                  </a:cubicBezTo>
                  <a:cubicBezTo>
                    <a:pt x="5450" y="3684"/>
                    <a:pt x="4542" y="3230"/>
                    <a:pt x="3599" y="2776"/>
                  </a:cubicBezTo>
                  <a:cubicBezTo>
                    <a:pt x="2621" y="2321"/>
                    <a:pt x="1608" y="1832"/>
                    <a:pt x="944" y="1483"/>
                  </a:cubicBezTo>
                  <a:cubicBezTo>
                    <a:pt x="560" y="1343"/>
                    <a:pt x="280" y="1029"/>
                    <a:pt x="141" y="645"/>
                  </a:cubicBezTo>
                  <a:cubicBezTo>
                    <a:pt x="71" y="435"/>
                    <a:pt x="106" y="226"/>
                    <a:pt x="176" y="51"/>
                  </a:cubicBezTo>
                  <a:cubicBezTo>
                    <a:pt x="211" y="51"/>
                    <a:pt x="211" y="16"/>
                    <a:pt x="176" y="16"/>
                  </a:cubicBezTo>
                  <a:cubicBezTo>
                    <a:pt x="164" y="4"/>
                    <a:pt x="156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5902207" y="2116805"/>
              <a:ext cx="93666" cy="37136"/>
            </a:xfrm>
            <a:custGeom>
              <a:avLst/>
              <a:gdLst/>
              <a:ahLst/>
              <a:cxnLst/>
              <a:rect l="l" t="t" r="r" b="b"/>
              <a:pathLst>
                <a:path w="5380" h="2133" extrusionOk="0">
                  <a:moveTo>
                    <a:pt x="4934" y="0"/>
                  </a:moveTo>
                  <a:cubicBezTo>
                    <a:pt x="4914" y="0"/>
                    <a:pt x="4890" y="17"/>
                    <a:pt x="4890" y="58"/>
                  </a:cubicBezTo>
                  <a:cubicBezTo>
                    <a:pt x="4890" y="58"/>
                    <a:pt x="5275" y="1665"/>
                    <a:pt x="4646" y="1944"/>
                  </a:cubicBezTo>
                  <a:cubicBezTo>
                    <a:pt x="4425" y="2037"/>
                    <a:pt x="3843" y="2069"/>
                    <a:pt x="3163" y="2069"/>
                  </a:cubicBezTo>
                  <a:cubicBezTo>
                    <a:pt x="1805" y="2069"/>
                    <a:pt x="58" y="1944"/>
                    <a:pt x="35" y="1944"/>
                  </a:cubicBezTo>
                  <a:cubicBezTo>
                    <a:pt x="25" y="1934"/>
                    <a:pt x="18" y="1930"/>
                    <a:pt x="13" y="1930"/>
                  </a:cubicBezTo>
                  <a:cubicBezTo>
                    <a:pt x="0" y="1930"/>
                    <a:pt x="0" y="1955"/>
                    <a:pt x="0" y="1979"/>
                  </a:cubicBezTo>
                  <a:cubicBezTo>
                    <a:pt x="0" y="1979"/>
                    <a:pt x="0" y="2014"/>
                    <a:pt x="35" y="2014"/>
                  </a:cubicBezTo>
                  <a:cubicBezTo>
                    <a:pt x="140" y="2014"/>
                    <a:pt x="1817" y="2119"/>
                    <a:pt x="3144" y="2119"/>
                  </a:cubicBezTo>
                  <a:cubicBezTo>
                    <a:pt x="3275" y="2128"/>
                    <a:pt x="3406" y="2132"/>
                    <a:pt x="3536" y="2132"/>
                  </a:cubicBezTo>
                  <a:cubicBezTo>
                    <a:pt x="3928" y="2132"/>
                    <a:pt x="4314" y="2093"/>
                    <a:pt x="4681" y="2014"/>
                  </a:cubicBezTo>
                  <a:cubicBezTo>
                    <a:pt x="5380" y="1700"/>
                    <a:pt x="4995" y="93"/>
                    <a:pt x="4960" y="23"/>
                  </a:cubicBezTo>
                  <a:cubicBezTo>
                    <a:pt x="4960" y="9"/>
                    <a:pt x="4948" y="0"/>
                    <a:pt x="4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13750" y="2095756"/>
              <a:ext cx="40774" cy="57940"/>
            </a:xfrm>
            <a:custGeom>
              <a:avLst/>
              <a:gdLst/>
              <a:ahLst/>
              <a:cxnLst/>
              <a:rect l="l" t="t" r="r" b="b"/>
              <a:pathLst>
                <a:path w="2342" h="3328" extrusionOk="0">
                  <a:moveTo>
                    <a:pt x="94" y="0"/>
                  </a:moveTo>
                  <a:cubicBezTo>
                    <a:pt x="85" y="0"/>
                    <a:pt x="77" y="3"/>
                    <a:pt x="71" y="10"/>
                  </a:cubicBezTo>
                  <a:cubicBezTo>
                    <a:pt x="1" y="114"/>
                    <a:pt x="1" y="219"/>
                    <a:pt x="1" y="324"/>
                  </a:cubicBezTo>
                  <a:cubicBezTo>
                    <a:pt x="1" y="813"/>
                    <a:pt x="420" y="1686"/>
                    <a:pt x="2271" y="3328"/>
                  </a:cubicBezTo>
                  <a:lnTo>
                    <a:pt x="2341" y="3328"/>
                  </a:lnTo>
                  <a:cubicBezTo>
                    <a:pt x="2341" y="3328"/>
                    <a:pt x="2341" y="3293"/>
                    <a:pt x="2341" y="3258"/>
                  </a:cubicBezTo>
                  <a:cubicBezTo>
                    <a:pt x="420" y="1581"/>
                    <a:pt x="106" y="708"/>
                    <a:pt x="71" y="324"/>
                  </a:cubicBezTo>
                  <a:cubicBezTo>
                    <a:pt x="71" y="254"/>
                    <a:pt x="71" y="149"/>
                    <a:pt x="141" y="79"/>
                  </a:cubicBezTo>
                  <a:cubicBezTo>
                    <a:pt x="169" y="51"/>
                    <a:pt x="129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875448" y="2080853"/>
              <a:ext cx="44413" cy="71642"/>
            </a:xfrm>
            <a:custGeom>
              <a:avLst/>
              <a:gdLst/>
              <a:ahLst/>
              <a:cxnLst/>
              <a:rect l="l" t="t" r="r" b="b"/>
              <a:pathLst>
                <a:path w="2551" h="4115" extrusionOk="0">
                  <a:moveTo>
                    <a:pt x="577" y="1"/>
                  </a:moveTo>
                  <a:cubicBezTo>
                    <a:pt x="568" y="1"/>
                    <a:pt x="559" y="10"/>
                    <a:pt x="559" y="27"/>
                  </a:cubicBezTo>
                  <a:cubicBezTo>
                    <a:pt x="105" y="516"/>
                    <a:pt x="0" y="1250"/>
                    <a:pt x="315" y="1844"/>
                  </a:cubicBezTo>
                  <a:cubicBezTo>
                    <a:pt x="804" y="2857"/>
                    <a:pt x="2445" y="4114"/>
                    <a:pt x="2480" y="4114"/>
                  </a:cubicBezTo>
                  <a:lnTo>
                    <a:pt x="2515" y="4114"/>
                  </a:lnTo>
                  <a:cubicBezTo>
                    <a:pt x="2550" y="4079"/>
                    <a:pt x="2515" y="4079"/>
                    <a:pt x="2515" y="4044"/>
                  </a:cubicBezTo>
                  <a:cubicBezTo>
                    <a:pt x="2480" y="4044"/>
                    <a:pt x="873" y="2822"/>
                    <a:pt x="384" y="1809"/>
                  </a:cubicBezTo>
                  <a:cubicBezTo>
                    <a:pt x="70" y="1250"/>
                    <a:pt x="175" y="551"/>
                    <a:pt x="594" y="62"/>
                  </a:cubicBezTo>
                  <a:cubicBezTo>
                    <a:pt x="629" y="62"/>
                    <a:pt x="629" y="27"/>
                    <a:pt x="594" y="27"/>
                  </a:cubicBezTo>
                  <a:cubicBezTo>
                    <a:pt x="594" y="10"/>
                    <a:pt x="585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6961580" y="1977926"/>
              <a:ext cx="442144" cy="1089222"/>
            </a:xfrm>
            <a:custGeom>
              <a:avLst/>
              <a:gdLst/>
              <a:ahLst/>
              <a:cxnLst/>
              <a:rect l="l" t="t" r="r" b="b"/>
              <a:pathLst>
                <a:path w="25396" h="62563" extrusionOk="0">
                  <a:moveTo>
                    <a:pt x="24242" y="1"/>
                  </a:moveTo>
                  <a:lnTo>
                    <a:pt x="7511" y="1398"/>
                  </a:lnTo>
                  <a:lnTo>
                    <a:pt x="1" y="62562"/>
                  </a:lnTo>
                  <a:lnTo>
                    <a:pt x="25395" y="61829"/>
                  </a:lnTo>
                  <a:lnTo>
                    <a:pt x="24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7091580" y="1794270"/>
              <a:ext cx="233694" cy="276767"/>
            </a:xfrm>
            <a:custGeom>
              <a:avLst/>
              <a:gdLst/>
              <a:ahLst/>
              <a:cxnLst/>
              <a:rect l="l" t="t" r="r" b="b"/>
              <a:pathLst>
                <a:path w="13423" h="15897" extrusionOk="0">
                  <a:moveTo>
                    <a:pt x="12025" y="1"/>
                  </a:moveTo>
                  <a:lnTo>
                    <a:pt x="2733" y="2691"/>
                  </a:lnTo>
                  <a:cubicBezTo>
                    <a:pt x="2733" y="2691"/>
                    <a:pt x="2698" y="2795"/>
                    <a:pt x="2663" y="2970"/>
                  </a:cubicBezTo>
                  <a:cubicBezTo>
                    <a:pt x="2524" y="3843"/>
                    <a:pt x="2349" y="4682"/>
                    <a:pt x="2139" y="5555"/>
                  </a:cubicBezTo>
                  <a:cubicBezTo>
                    <a:pt x="1930" y="6323"/>
                    <a:pt x="1650" y="7057"/>
                    <a:pt x="1336" y="7301"/>
                  </a:cubicBezTo>
                  <a:cubicBezTo>
                    <a:pt x="1336" y="7301"/>
                    <a:pt x="0" y="15897"/>
                    <a:pt x="5162" y="15897"/>
                  </a:cubicBezTo>
                  <a:cubicBezTo>
                    <a:pt x="5213" y="15897"/>
                    <a:pt x="5265" y="15896"/>
                    <a:pt x="5318" y="15894"/>
                  </a:cubicBezTo>
                  <a:cubicBezTo>
                    <a:pt x="10663" y="15720"/>
                    <a:pt x="13422" y="6777"/>
                    <a:pt x="13422" y="6777"/>
                  </a:cubicBezTo>
                  <a:cubicBezTo>
                    <a:pt x="13422" y="6777"/>
                    <a:pt x="12689" y="3738"/>
                    <a:pt x="12304" y="1678"/>
                  </a:cubicBezTo>
                  <a:cubicBezTo>
                    <a:pt x="12269" y="1573"/>
                    <a:pt x="12269" y="1468"/>
                    <a:pt x="12234" y="1398"/>
                  </a:cubicBezTo>
                  <a:cubicBezTo>
                    <a:pt x="12130" y="804"/>
                    <a:pt x="12060" y="280"/>
                    <a:pt x="12025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7282079" y="1537108"/>
              <a:ext cx="145965" cy="282529"/>
            </a:xfrm>
            <a:custGeom>
              <a:avLst/>
              <a:gdLst/>
              <a:ahLst/>
              <a:cxnLst/>
              <a:rect l="l" t="t" r="r" b="b"/>
              <a:pathLst>
                <a:path w="8384" h="16228" extrusionOk="0">
                  <a:moveTo>
                    <a:pt x="6236" y="0"/>
                  </a:moveTo>
                  <a:cubicBezTo>
                    <a:pt x="5841" y="0"/>
                    <a:pt x="5421" y="115"/>
                    <a:pt x="5065" y="276"/>
                  </a:cubicBezTo>
                  <a:cubicBezTo>
                    <a:pt x="2305" y="1463"/>
                    <a:pt x="699" y="4432"/>
                    <a:pt x="314" y="7401"/>
                  </a:cubicBezTo>
                  <a:cubicBezTo>
                    <a:pt x="0" y="9777"/>
                    <a:pt x="349" y="12222"/>
                    <a:pt x="873" y="14562"/>
                  </a:cubicBezTo>
                  <a:cubicBezTo>
                    <a:pt x="1051" y="15332"/>
                    <a:pt x="1078" y="16227"/>
                    <a:pt x="1784" y="16227"/>
                  </a:cubicBezTo>
                  <a:cubicBezTo>
                    <a:pt x="1911" y="16227"/>
                    <a:pt x="2060" y="16198"/>
                    <a:pt x="2236" y="16134"/>
                  </a:cubicBezTo>
                  <a:cubicBezTo>
                    <a:pt x="3039" y="15855"/>
                    <a:pt x="3842" y="15331"/>
                    <a:pt x="4122" y="14492"/>
                  </a:cubicBezTo>
                  <a:cubicBezTo>
                    <a:pt x="4192" y="14318"/>
                    <a:pt x="4227" y="14108"/>
                    <a:pt x="4296" y="13934"/>
                  </a:cubicBezTo>
                  <a:cubicBezTo>
                    <a:pt x="4506" y="13514"/>
                    <a:pt x="4786" y="13200"/>
                    <a:pt x="5135" y="12921"/>
                  </a:cubicBezTo>
                  <a:cubicBezTo>
                    <a:pt x="5973" y="12292"/>
                    <a:pt x="6951" y="11628"/>
                    <a:pt x="7196" y="10580"/>
                  </a:cubicBezTo>
                  <a:cubicBezTo>
                    <a:pt x="7370" y="9951"/>
                    <a:pt x="7196" y="9288"/>
                    <a:pt x="7266" y="8624"/>
                  </a:cubicBezTo>
                  <a:cubicBezTo>
                    <a:pt x="7440" y="7401"/>
                    <a:pt x="8383" y="6319"/>
                    <a:pt x="8139" y="5131"/>
                  </a:cubicBezTo>
                  <a:cubicBezTo>
                    <a:pt x="8034" y="4502"/>
                    <a:pt x="7615" y="3978"/>
                    <a:pt x="7475" y="3349"/>
                  </a:cubicBezTo>
                  <a:cubicBezTo>
                    <a:pt x="7301" y="2371"/>
                    <a:pt x="7929" y="1149"/>
                    <a:pt x="7231" y="380"/>
                  </a:cubicBezTo>
                  <a:cubicBezTo>
                    <a:pt x="6974" y="106"/>
                    <a:pt x="6616" y="0"/>
                    <a:pt x="6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7009022" y="1440275"/>
              <a:ext cx="119206" cy="291113"/>
            </a:xfrm>
            <a:custGeom>
              <a:avLst/>
              <a:gdLst/>
              <a:ahLst/>
              <a:cxnLst/>
              <a:rect l="l" t="t" r="r" b="b"/>
              <a:pathLst>
                <a:path w="6847" h="16721" extrusionOk="0">
                  <a:moveTo>
                    <a:pt x="4617" y="1"/>
                  </a:moveTo>
                  <a:cubicBezTo>
                    <a:pt x="3157" y="1"/>
                    <a:pt x="1766" y="2144"/>
                    <a:pt x="1642" y="3323"/>
                  </a:cubicBezTo>
                  <a:cubicBezTo>
                    <a:pt x="1537" y="4196"/>
                    <a:pt x="1782" y="5104"/>
                    <a:pt x="1432" y="5907"/>
                  </a:cubicBezTo>
                  <a:cubicBezTo>
                    <a:pt x="1188" y="6466"/>
                    <a:pt x="699" y="6885"/>
                    <a:pt x="419" y="7409"/>
                  </a:cubicBezTo>
                  <a:cubicBezTo>
                    <a:pt x="35" y="8073"/>
                    <a:pt x="0" y="8911"/>
                    <a:pt x="314" y="9610"/>
                  </a:cubicBezTo>
                  <a:cubicBezTo>
                    <a:pt x="524" y="9959"/>
                    <a:pt x="699" y="10309"/>
                    <a:pt x="838" y="10693"/>
                  </a:cubicBezTo>
                  <a:cubicBezTo>
                    <a:pt x="1083" y="11671"/>
                    <a:pt x="349" y="12579"/>
                    <a:pt x="245" y="13557"/>
                  </a:cubicBezTo>
                  <a:cubicBezTo>
                    <a:pt x="105" y="14989"/>
                    <a:pt x="1327" y="16212"/>
                    <a:pt x="2690" y="16631"/>
                  </a:cubicBezTo>
                  <a:cubicBezTo>
                    <a:pt x="2812" y="16692"/>
                    <a:pt x="2948" y="16720"/>
                    <a:pt x="3083" y="16720"/>
                  </a:cubicBezTo>
                  <a:cubicBezTo>
                    <a:pt x="3255" y="16720"/>
                    <a:pt x="3426" y="16675"/>
                    <a:pt x="3563" y="16596"/>
                  </a:cubicBezTo>
                  <a:cubicBezTo>
                    <a:pt x="3703" y="16526"/>
                    <a:pt x="3808" y="16387"/>
                    <a:pt x="3877" y="16212"/>
                  </a:cubicBezTo>
                  <a:cubicBezTo>
                    <a:pt x="4576" y="14780"/>
                    <a:pt x="3982" y="13068"/>
                    <a:pt x="3982" y="11461"/>
                  </a:cubicBezTo>
                  <a:cubicBezTo>
                    <a:pt x="4017" y="9470"/>
                    <a:pt x="4925" y="7584"/>
                    <a:pt x="5554" y="5698"/>
                  </a:cubicBezTo>
                  <a:cubicBezTo>
                    <a:pt x="5938" y="4475"/>
                    <a:pt x="6847" y="808"/>
                    <a:pt x="5170" y="109"/>
                  </a:cubicBezTo>
                  <a:cubicBezTo>
                    <a:pt x="4986" y="35"/>
                    <a:pt x="4801" y="1"/>
                    <a:pt x="4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7052199" y="1444958"/>
              <a:ext cx="304692" cy="449248"/>
            </a:xfrm>
            <a:custGeom>
              <a:avLst/>
              <a:gdLst/>
              <a:ahLst/>
              <a:cxnLst/>
              <a:rect l="l" t="t" r="r" b="b"/>
              <a:pathLst>
                <a:path w="17501" h="25804" extrusionOk="0">
                  <a:moveTo>
                    <a:pt x="8533" y="0"/>
                  </a:moveTo>
                  <a:cubicBezTo>
                    <a:pt x="6785" y="0"/>
                    <a:pt x="1417" y="366"/>
                    <a:pt x="629" y="4800"/>
                  </a:cubicBezTo>
                  <a:cubicBezTo>
                    <a:pt x="315" y="6547"/>
                    <a:pt x="140" y="8328"/>
                    <a:pt x="35" y="10110"/>
                  </a:cubicBezTo>
                  <a:cubicBezTo>
                    <a:pt x="0" y="10738"/>
                    <a:pt x="0" y="11367"/>
                    <a:pt x="0" y="11996"/>
                  </a:cubicBezTo>
                  <a:lnTo>
                    <a:pt x="0" y="12031"/>
                  </a:lnTo>
                  <a:cubicBezTo>
                    <a:pt x="0" y="12310"/>
                    <a:pt x="35" y="12625"/>
                    <a:pt x="35" y="12904"/>
                  </a:cubicBezTo>
                  <a:cubicBezTo>
                    <a:pt x="35" y="13218"/>
                    <a:pt x="70" y="13533"/>
                    <a:pt x="70" y="13847"/>
                  </a:cubicBezTo>
                  <a:cubicBezTo>
                    <a:pt x="105" y="14162"/>
                    <a:pt x="140" y="14511"/>
                    <a:pt x="175" y="14825"/>
                  </a:cubicBezTo>
                  <a:cubicBezTo>
                    <a:pt x="315" y="16642"/>
                    <a:pt x="769" y="18423"/>
                    <a:pt x="1432" y="20100"/>
                  </a:cubicBezTo>
                  <a:cubicBezTo>
                    <a:pt x="1607" y="20519"/>
                    <a:pt x="1782" y="20903"/>
                    <a:pt x="1956" y="21252"/>
                  </a:cubicBezTo>
                  <a:cubicBezTo>
                    <a:pt x="2096" y="21497"/>
                    <a:pt x="2236" y="21742"/>
                    <a:pt x="2341" y="21951"/>
                  </a:cubicBezTo>
                  <a:cubicBezTo>
                    <a:pt x="3738" y="24571"/>
                    <a:pt x="4716" y="25619"/>
                    <a:pt x="7126" y="25793"/>
                  </a:cubicBezTo>
                  <a:cubicBezTo>
                    <a:pt x="7197" y="25800"/>
                    <a:pt x="7272" y="25803"/>
                    <a:pt x="7349" y="25803"/>
                  </a:cubicBezTo>
                  <a:cubicBezTo>
                    <a:pt x="9310" y="25803"/>
                    <a:pt x="13071" y="23689"/>
                    <a:pt x="15020" y="20798"/>
                  </a:cubicBezTo>
                  <a:cubicBezTo>
                    <a:pt x="15579" y="19995"/>
                    <a:pt x="15964" y="19157"/>
                    <a:pt x="16173" y="18214"/>
                  </a:cubicBezTo>
                  <a:cubicBezTo>
                    <a:pt x="16208" y="18109"/>
                    <a:pt x="16243" y="18004"/>
                    <a:pt x="16243" y="17864"/>
                  </a:cubicBezTo>
                  <a:cubicBezTo>
                    <a:pt x="16977" y="13463"/>
                    <a:pt x="17500" y="6512"/>
                    <a:pt x="15684" y="3822"/>
                  </a:cubicBezTo>
                  <a:cubicBezTo>
                    <a:pt x="13868" y="1132"/>
                    <a:pt x="10095" y="15"/>
                    <a:pt x="9082" y="15"/>
                  </a:cubicBezTo>
                  <a:cubicBezTo>
                    <a:pt x="9082" y="15"/>
                    <a:pt x="8878" y="0"/>
                    <a:pt x="8533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7081378" y="1685423"/>
              <a:ext cx="22529" cy="21902"/>
            </a:xfrm>
            <a:custGeom>
              <a:avLst/>
              <a:gdLst/>
              <a:ahLst/>
              <a:cxnLst/>
              <a:rect l="l" t="t" r="r" b="b"/>
              <a:pathLst>
                <a:path w="1294" h="1258" extrusionOk="0">
                  <a:moveTo>
                    <a:pt x="665" y="0"/>
                  </a:moveTo>
                  <a:cubicBezTo>
                    <a:pt x="315" y="0"/>
                    <a:pt x="1" y="280"/>
                    <a:pt x="1" y="629"/>
                  </a:cubicBezTo>
                  <a:cubicBezTo>
                    <a:pt x="1" y="978"/>
                    <a:pt x="315" y="1258"/>
                    <a:pt x="665" y="1258"/>
                  </a:cubicBezTo>
                  <a:cubicBezTo>
                    <a:pt x="1014" y="1258"/>
                    <a:pt x="1293" y="978"/>
                    <a:pt x="1293" y="629"/>
                  </a:cubicBezTo>
                  <a:cubicBezTo>
                    <a:pt x="1293" y="280"/>
                    <a:pt x="1014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7197293" y="1678076"/>
              <a:ext cx="27020" cy="22946"/>
            </a:xfrm>
            <a:custGeom>
              <a:avLst/>
              <a:gdLst/>
              <a:ahLst/>
              <a:cxnLst/>
              <a:rect l="l" t="t" r="r" b="b"/>
              <a:pathLst>
                <a:path w="1552" h="1318" extrusionOk="0">
                  <a:moveTo>
                    <a:pt x="684" y="0"/>
                  </a:moveTo>
                  <a:cubicBezTo>
                    <a:pt x="329" y="0"/>
                    <a:pt x="50" y="269"/>
                    <a:pt x="50" y="632"/>
                  </a:cubicBezTo>
                  <a:cubicBezTo>
                    <a:pt x="0" y="1027"/>
                    <a:pt x="335" y="1318"/>
                    <a:pt x="697" y="1318"/>
                  </a:cubicBezTo>
                  <a:cubicBezTo>
                    <a:pt x="846" y="1318"/>
                    <a:pt x="1000" y="1268"/>
                    <a:pt x="1132" y="1156"/>
                  </a:cubicBezTo>
                  <a:cubicBezTo>
                    <a:pt x="1552" y="772"/>
                    <a:pt x="1342" y="38"/>
                    <a:pt x="748" y="3"/>
                  </a:cubicBezTo>
                  <a:cubicBezTo>
                    <a:pt x="726" y="1"/>
                    <a:pt x="705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7124746" y="1672731"/>
              <a:ext cx="26585" cy="108186"/>
            </a:xfrm>
            <a:custGeom>
              <a:avLst/>
              <a:gdLst/>
              <a:ahLst/>
              <a:cxnLst/>
              <a:rect l="l" t="t" r="r" b="b"/>
              <a:pathLst>
                <a:path w="1527" h="6214" extrusionOk="0">
                  <a:moveTo>
                    <a:pt x="83" y="1"/>
                  </a:moveTo>
                  <a:cubicBezTo>
                    <a:pt x="43" y="1"/>
                    <a:pt x="1" y="41"/>
                    <a:pt x="25" y="66"/>
                  </a:cubicBezTo>
                  <a:cubicBezTo>
                    <a:pt x="514" y="904"/>
                    <a:pt x="828" y="1847"/>
                    <a:pt x="968" y="2790"/>
                  </a:cubicBezTo>
                  <a:cubicBezTo>
                    <a:pt x="1143" y="3314"/>
                    <a:pt x="1108" y="3838"/>
                    <a:pt x="863" y="4327"/>
                  </a:cubicBezTo>
                  <a:cubicBezTo>
                    <a:pt x="828" y="4397"/>
                    <a:pt x="793" y="4432"/>
                    <a:pt x="758" y="4467"/>
                  </a:cubicBezTo>
                  <a:cubicBezTo>
                    <a:pt x="689" y="4572"/>
                    <a:pt x="619" y="4641"/>
                    <a:pt x="584" y="4746"/>
                  </a:cubicBezTo>
                  <a:cubicBezTo>
                    <a:pt x="444" y="5061"/>
                    <a:pt x="479" y="5410"/>
                    <a:pt x="689" y="5654"/>
                  </a:cubicBezTo>
                  <a:cubicBezTo>
                    <a:pt x="898" y="5899"/>
                    <a:pt x="1143" y="6074"/>
                    <a:pt x="1457" y="6213"/>
                  </a:cubicBezTo>
                  <a:lnTo>
                    <a:pt x="1492" y="6213"/>
                  </a:lnTo>
                  <a:cubicBezTo>
                    <a:pt x="1492" y="6213"/>
                    <a:pt x="1527" y="6178"/>
                    <a:pt x="1527" y="6178"/>
                  </a:cubicBezTo>
                  <a:cubicBezTo>
                    <a:pt x="1527" y="6144"/>
                    <a:pt x="1527" y="6109"/>
                    <a:pt x="1492" y="6109"/>
                  </a:cubicBezTo>
                  <a:cubicBezTo>
                    <a:pt x="1213" y="6004"/>
                    <a:pt x="968" y="5829"/>
                    <a:pt x="793" y="5585"/>
                  </a:cubicBezTo>
                  <a:cubicBezTo>
                    <a:pt x="584" y="5375"/>
                    <a:pt x="549" y="5061"/>
                    <a:pt x="654" y="4781"/>
                  </a:cubicBezTo>
                  <a:cubicBezTo>
                    <a:pt x="723" y="4711"/>
                    <a:pt x="758" y="4607"/>
                    <a:pt x="828" y="4537"/>
                  </a:cubicBezTo>
                  <a:cubicBezTo>
                    <a:pt x="863" y="4502"/>
                    <a:pt x="898" y="4432"/>
                    <a:pt x="933" y="4397"/>
                  </a:cubicBezTo>
                  <a:cubicBezTo>
                    <a:pt x="1213" y="3908"/>
                    <a:pt x="1247" y="3314"/>
                    <a:pt x="1073" y="2755"/>
                  </a:cubicBezTo>
                  <a:cubicBezTo>
                    <a:pt x="933" y="1812"/>
                    <a:pt x="619" y="869"/>
                    <a:pt x="130" y="31"/>
                  </a:cubicBezTo>
                  <a:cubicBezTo>
                    <a:pt x="119" y="9"/>
                    <a:pt x="10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7051589" y="1629085"/>
              <a:ext cx="52926" cy="40548"/>
            </a:xfrm>
            <a:custGeom>
              <a:avLst/>
              <a:gdLst/>
              <a:ahLst/>
              <a:cxnLst/>
              <a:rect l="l" t="t" r="r" b="b"/>
              <a:pathLst>
                <a:path w="3040" h="2329" extrusionOk="0">
                  <a:moveTo>
                    <a:pt x="1912" y="1"/>
                  </a:moveTo>
                  <a:cubicBezTo>
                    <a:pt x="1554" y="1"/>
                    <a:pt x="1163" y="132"/>
                    <a:pt x="839" y="197"/>
                  </a:cubicBezTo>
                  <a:cubicBezTo>
                    <a:pt x="559" y="267"/>
                    <a:pt x="315" y="337"/>
                    <a:pt x="35" y="442"/>
                  </a:cubicBezTo>
                  <a:cubicBezTo>
                    <a:pt x="0" y="1105"/>
                    <a:pt x="35" y="1699"/>
                    <a:pt x="35" y="2328"/>
                  </a:cubicBezTo>
                  <a:cubicBezTo>
                    <a:pt x="804" y="2014"/>
                    <a:pt x="1607" y="1804"/>
                    <a:pt x="2410" y="1699"/>
                  </a:cubicBezTo>
                  <a:cubicBezTo>
                    <a:pt x="2655" y="1699"/>
                    <a:pt x="2900" y="1664"/>
                    <a:pt x="3004" y="1490"/>
                  </a:cubicBezTo>
                  <a:cubicBezTo>
                    <a:pt x="3039" y="1350"/>
                    <a:pt x="3039" y="1245"/>
                    <a:pt x="3039" y="1105"/>
                  </a:cubicBezTo>
                  <a:cubicBezTo>
                    <a:pt x="2969" y="756"/>
                    <a:pt x="2795" y="442"/>
                    <a:pt x="2515" y="197"/>
                  </a:cubicBezTo>
                  <a:cubicBezTo>
                    <a:pt x="2342" y="51"/>
                    <a:pt x="2133" y="1"/>
                    <a:pt x="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7176261" y="1618099"/>
              <a:ext cx="104007" cy="45527"/>
            </a:xfrm>
            <a:custGeom>
              <a:avLst/>
              <a:gdLst/>
              <a:ahLst/>
              <a:cxnLst/>
              <a:rect l="l" t="t" r="r" b="b"/>
              <a:pathLst>
                <a:path w="5974" h="2615" extrusionOk="0">
                  <a:moveTo>
                    <a:pt x="1948" y="0"/>
                  </a:moveTo>
                  <a:cubicBezTo>
                    <a:pt x="1776" y="0"/>
                    <a:pt x="1614" y="9"/>
                    <a:pt x="1467" y="25"/>
                  </a:cubicBezTo>
                  <a:cubicBezTo>
                    <a:pt x="1083" y="60"/>
                    <a:pt x="734" y="199"/>
                    <a:pt x="419" y="409"/>
                  </a:cubicBezTo>
                  <a:cubicBezTo>
                    <a:pt x="105" y="619"/>
                    <a:pt x="0" y="1038"/>
                    <a:pt x="140" y="1352"/>
                  </a:cubicBezTo>
                  <a:cubicBezTo>
                    <a:pt x="280" y="1597"/>
                    <a:pt x="524" y="1771"/>
                    <a:pt x="803" y="1841"/>
                  </a:cubicBezTo>
                  <a:cubicBezTo>
                    <a:pt x="1083" y="1911"/>
                    <a:pt x="1397" y="1946"/>
                    <a:pt x="1677" y="1946"/>
                  </a:cubicBezTo>
                  <a:cubicBezTo>
                    <a:pt x="2620" y="2051"/>
                    <a:pt x="3563" y="2260"/>
                    <a:pt x="4506" y="2505"/>
                  </a:cubicBezTo>
                  <a:cubicBezTo>
                    <a:pt x="4675" y="2580"/>
                    <a:pt x="4863" y="2615"/>
                    <a:pt x="5050" y="2615"/>
                  </a:cubicBezTo>
                  <a:cubicBezTo>
                    <a:pt x="5212" y="2615"/>
                    <a:pt x="5373" y="2588"/>
                    <a:pt x="5519" y="2540"/>
                  </a:cubicBezTo>
                  <a:cubicBezTo>
                    <a:pt x="5868" y="2295"/>
                    <a:pt x="5973" y="1806"/>
                    <a:pt x="5729" y="1457"/>
                  </a:cubicBezTo>
                  <a:cubicBezTo>
                    <a:pt x="5143" y="470"/>
                    <a:pt x="3249" y="0"/>
                    <a:pt x="1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7131866" y="1782257"/>
              <a:ext cx="73592" cy="26742"/>
            </a:xfrm>
            <a:custGeom>
              <a:avLst/>
              <a:gdLst/>
              <a:ahLst/>
              <a:cxnLst/>
              <a:rect l="l" t="t" r="r" b="b"/>
              <a:pathLst>
                <a:path w="4227" h="1536" extrusionOk="0">
                  <a:moveTo>
                    <a:pt x="4174" y="1"/>
                  </a:moveTo>
                  <a:cubicBezTo>
                    <a:pt x="4157" y="1"/>
                    <a:pt x="4139" y="10"/>
                    <a:pt x="4122" y="27"/>
                  </a:cubicBezTo>
                  <a:cubicBezTo>
                    <a:pt x="3312" y="1181"/>
                    <a:pt x="2092" y="1431"/>
                    <a:pt x="1209" y="1431"/>
                  </a:cubicBezTo>
                  <a:cubicBezTo>
                    <a:pt x="568" y="1431"/>
                    <a:pt x="105" y="1299"/>
                    <a:pt x="105" y="1285"/>
                  </a:cubicBezTo>
                  <a:cubicBezTo>
                    <a:pt x="35" y="1285"/>
                    <a:pt x="0" y="1389"/>
                    <a:pt x="70" y="1389"/>
                  </a:cubicBezTo>
                  <a:cubicBezTo>
                    <a:pt x="454" y="1494"/>
                    <a:pt x="838" y="1529"/>
                    <a:pt x="1223" y="1529"/>
                  </a:cubicBezTo>
                  <a:cubicBezTo>
                    <a:pt x="1289" y="1533"/>
                    <a:pt x="1356" y="1535"/>
                    <a:pt x="1422" y="1535"/>
                  </a:cubicBezTo>
                  <a:cubicBezTo>
                    <a:pt x="2535" y="1535"/>
                    <a:pt x="3567" y="987"/>
                    <a:pt x="4227" y="97"/>
                  </a:cubicBezTo>
                  <a:cubicBezTo>
                    <a:pt x="4227" y="62"/>
                    <a:pt x="4227" y="27"/>
                    <a:pt x="4227" y="27"/>
                  </a:cubicBezTo>
                  <a:cubicBezTo>
                    <a:pt x="4209" y="10"/>
                    <a:pt x="4192" y="1"/>
                    <a:pt x="4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7163483" y="1813734"/>
              <a:ext cx="34681" cy="12796"/>
            </a:xfrm>
            <a:custGeom>
              <a:avLst/>
              <a:gdLst/>
              <a:ahLst/>
              <a:cxnLst/>
              <a:rect l="l" t="t" r="r" b="b"/>
              <a:pathLst>
                <a:path w="1992" h="735" extrusionOk="0">
                  <a:moveTo>
                    <a:pt x="1957" y="1"/>
                  </a:moveTo>
                  <a:cubicBezTo>
                    <a:pt x="1433" y="455"/>
                    <a:pt x="734" y="664"/>
                    <a:pt x="35" y="664"/>
                  </a:cubicBezTo>
                  <a:cubicBezTo>
                    <a:pt x="35" y="664"/>
                    <a:pt x="35" y="699"/>
                    <a:pt x="35" y="699"/>
                  </a:cubicBezTo>
                  <a:cubicBezTo>
                    <a:pt x="1" y="699"/>
                    <a:pt x="35" y="734"/>
                    <a:pt x="35" y="734"/>
                  </a:cubicBezTo>
                  <a:lnTo>
                    <a:pt x="140" y="734"/>
                  </a:lnTo>
                  <a:cubicBezTo>
                    <a:pt x="804" y="699"/>
                    <a:pt x="1468" y="490"/>
                    <a:pt x="1992" y="70"/>
                  </a:cubicBezTo>
                  <a:cubicBezTo>
                    <a:pt x="1992" y="36"/>
                    <a:pt x="1992" y="36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7092328" y="1379654"/>
              <a:ext cx="333280" cy="313902"/>
            </a:xfrm>
            <a:custGeom>
              <a:avLst/>
              <a:gdLst/>
              <a:ahLst/>
              <a:cxnLst/>
              <a:rect l="l" t="t" r="r" b="b"/>
              <a:pathLst>
                <a:path w="19143" h="18030" extrusionOk="0">
                  <a:moveTo>
                    <a:pt x="3997" y="1"/>
                  </a:moveTo>
                  <a:cubicBezTo>
                    <a:pt x="3640" y="1"/>
                    <a:pt x="3285" y="49"/>
                    <a:pt x="2935" y="168"/>
                  </a:cubicBezTo>
                  <a:cubicBezTo>
                    <a:pt x="1503" y="692"/>
                    <a:pt x="175" y="2683"/>
                    <a:pt x="36" y="4220"/>
                  </a:cubicBezTo>
                  <a:cubicBezTo>
                    <a:pt x="1" y="5023"/>
                    <a:pt x="210" y="5861"/>
                    <a:pt x="594" y="6560"/>
                  </a:cubicBezTo>
                  <a:cubicBezTo>
                    <a:pt x="1153" y="7608"/>
                    <a:pt x="1992" y="7713"/>
                    <a:pt x="3075" y="7713"/>
                  </a:cubicBezTo>
                  <a:cubicBezTo>
                    <a:pt x="3130" y="7711"/>
                    <a:pt x="3186" y="7710"/>
                    <a:pt x="3242" y="7710"/>
                  </a:cubicBezTo>
                  <a:cubicBezTo>
                    <a:pt x="4101" y="7710"/>
                    <a:pt x="4993" y="7967"/>
                    <a:pt x="5485" y="8656"/>
                  </a:cubicBezTo>
                  <a:cubicBezTo>
                    <a:pt x="5729" y="9180"/>
                    <a:pt x="5904" y="9739"/>
                    <a:pt x="6009" y="10333"/>
                  </a:cubicBezTo>
                  <a:cubicBezTo>
                    <a:pt x="6280" y="11453"/>
                    <a:pt x="7179" y="12606"/>
                    <a:pt x="8319" y="12606"/>
                  </a:cubicBezTo>
                  <a:cubicBezTo>
                    <a:pt x="8352" y="12606"/>
                    <a:pt x="8385" y="12605"/>
                    <a:pt x="8419" y="12603"/>
                  </a:cubicBezTo>
                  <a:cubicBezTo>
                    <a:pt x="9050" y="12540"/>
                    <a:pt x="9625" y="12134"/>
                    <a:pt x="10245" y="12134"/>
                  </a:cubicBezTo>
                  <a:cubicBezTo>
                    <a:pt x="10311" y="12134"/>
                    <a:pt x="10378" y="12139"/>
                    <a:pt x="10445" y="12149"/>
                  </a:cubicBezTo>
                  <a:cubicBezTo>
                    <a:pt x="11213" y="12254"/>
                    <a:pt x="11702" y="12987"/>
                    <a:pt x="11877" y="13721"/>
                  </a:cubicBezTo>
                  <a:cubicBezTo>
                    <a:pt x="12052" y="14454"/>
                    <a:pt x="12017" y="15223"/>
                    <a:pt x="12226" y="15956"/>
                  </a:cubicBezTo>
                  <a:cubicBezTo>
                    <a:pt x="12401" y="16690"/>
                    <a:pt x="12925" y="17424"/>
                    <a:pt x="13659" y="17528"/>
                  </a:cubicBezTo>
                  <a:cubicBezTo>
                    <a:pt x="13703" y="17533"/>
                    <a:pt x="13748" y="17535"/>
                    <a:pt x="13792" y="17535"/>
                  </a:cubicBezTo>
                  <a:cubicBezTo>
                    <a:pt x="14300" y="17535"/>
                    <a:pt x="14821" y="17271"/>
                    <a:pt x="15304" y="17271"/>
                  </a:cubicBezTo>
                  <a:cubicBezTo>
                    <a:pt x="15446" y="17271"/>
                    <a:pt x="15585" y="17294"/>
                    <a:pt x="15719" y="17354"/>
                  </a:cubicBezTo>
                  <a:cubicBezTo>
                    <a:pt x="16139" y="17528"/>
                    <a:pt x="16383" y="17947"/>
                    <a:pt x="16802" y="18017"/>
                  </a:cubicBezTo>
                  <a:cubicBezTo>
                    <a:pt x="16849" y="18026"/>
                    <a:pt x="16895" y="18029"/>
                    <a:pt x="16939" y="18029"/>
                  </a:cubicBezTo>
                  <a:cubicBezTo>
                    <a:pt x="17466" y="18029"/>
                    <a:pt x="17872" y="17487"/>
                    <a:pt x="18130" y="17004"/>
                  </a:cubicBezTo>
                  <a:cubicBezTo>
                    <a:pt x="18374" y="16585"/>
                    <a:pt x="18549" y="16131"/>
                    <a:pt x="18619" y="15642"/>
                  </a:cubicBezTo>
                  <a:cubicBezTo>
                    <a:pt x="18584" y="15153"/>
                    <a:pt x="18549" y="14629"/>
                    <a:pt x="18444" y="14140"/>
                  </a:cubicBezTo>
                  <a:cubicBezTo>
                    <a:pt x="18479" y="13511"/>
                    <a:pt x="18584" y="12882"/>
                    <a:pt x="18793" y="12289"/>
                  </a:cubicBezTo>
                  <a:cubicBezTo>
                    <a:pt x="19073" y="11206"/>
                    <a:pt x="19143" y="10053"/>
                    <a:pt x="18968" y="8935"/>
                  </a:cubicBezTo>
                  <a:cubicBezTo>
                    <a:pt x="18828" y="7887"/>
                    <a:pt x="18339" y="6909"/>
                    <a:pt x="17536" y="6176"/>
                  </a:cubicBezTo>
                  <a:cubicBezTo>
                    <a:pt x="17047" y="5792"/>
                    <a:pt x="16418" y="5547"/>
                    <a:pt x="15929" y="5128"/>
                  </a:cubicBezTo>
                  <a:cubicBezTo>
                    <a:pt x="15475" y="4639"/>
                    <a:pt x="15126" y="4080"/>
                    <a:pt x="14846" y="3451"/>
                  </a:cubicBezTo>
                  <a:cubicBezTo>
                    <a:pt x="14078" y="1984"/>
                    <a:pt x="12820" y="482"/>
                    <a:pt x="11144" y="412"/>
                  </a:cubicBezTo>
                  <a:cubicBezTo>
                    <a:pt x="11101" y="410"/>
                    <a:pt x="11059" y="409"/>
                    <a:pt x="11017" y="409"/>
                  </a:cubicBezTo>
                  <a:cubicBezTo>
                    <a:pt x="10256" y="409"/>
                    <a:pt x="9493" y="695"/>
                    <a:pt x="8698" y="761"/>
                  </a:cubicBezTo>
                  <a:cubicBezTo>
                    <a:pt x="8602" y="768"/>
                    <a:pt x="8505" y="772"/>
                    <a:pt x="8409" y="772"/>
                  </a:cubicBezTo>
                  <a:cubicBezTo>
                    <a:pt x="6920" y="772"/>
                    <a:pt x="543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7068007" y="1429933"/>
              <a:ext cx="206779" cy="172864"/>
            </a:xfrm>
            <a:custGeom>
              <a:avLst/>
              <a:gdLst/>
              <a:ahLst/>
              <a:cxnLst/>
              <a:rect l="l" t="t" r="r" b="b"/>
              <a:pathLst>
                <a:path w="11877" h="9929" extrusionOk="0">
                  <a:moveTo>
                    <a:pt x="5324" y="0"/>
                  </a:moveTo>
                  <a:cubicBezTo>
                    <a:pt x="3081" y="0"/>
                    <a:pt x="32" y="959"/>
                    <a:pt x="0" y="3427"/>
                  </a:cubicBezTo>
                  <a:cubicBezTo>
                    <a:pt x="0" y="4126"/>
                    <a:pt x="280" y="4825"/>
                    <a:pt x="804" y="5314"/>
                  </a:cubicBezTo>
                  <a:cubicBezTo>
                    <a:pt x="2131" y="6432"/>
                    <a:pt x="4472" y="5558"/>
                    <a:pt x="5694" y="6781"/>
                  </a:cubicBezTo>
                  <a:cubicBezTo>
                    <a:pt x="6393" y="7445"/>
                    <a:pt x="6498" y="8492"/>
                    <a:pt x="7126" y="9191"/>
                  </a:cubicBezTo>
                  <a:cubicBezTo>
                    <a:pt x="7554" y="9672"/>
                    <a:pt x="8145" y="9928"/>
                    <a:pt x="8759" y="9928"/>
                  </a:cubicBezTo>
                  <a:cubicBezTo>
                    <a:pt x="8947" y="9928"/>
                    <a:pt x="9138" y="9904"/>
                    <a:pt x="9327" y="9855"/>
                  </a:cubicBezTo>
                  <a:cubicBezTo>
                    <a:pt x="10200" y="9540"/>
                    <a:pt x="10899" y="8842"/>
                    <a:pt x="11213" y="7934"/>
                  </a:cubicBezTo>
                  <a:cubicBezTo>
                    <a:pt x="11877" y="6222"/>
                    <a:pt x="11667" y="4266"/>
                    <a:pt x="10619" y="2729"/>
                  </a:cubicBezTo>
                  <a:cubicBezTo>
                    <a:pt x="9571" y="1227"/>
                    <a:pt x="7895" y="249"/>
                    <a:pt x="6078" y="39"/>
                  </a:cubicBezTo>
                  <a:cubicBezTo>
                    <a:pt x="5842" y="13"/>
                    <a:pt x="5589" y="0"/>
                    <a:pt x="5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7305791" y="1600759"/>
              <a:ext cx="51708" cy="97444"/>
            </a:xfrm>
            <a:custGeom>
              <a:avLst/>
              <a:gdLst/>
              <a:ahLst/>
              <a:cxnLst/>
              <a:rect l="l" t="t" r="r" b="b"/>
              <a:pathLst>
                <a:path w="2970" h="5597" extrusionOk="0">
                  <a:moveTo>
                    <a:pt x="1531" y="1"/>
                  </a:moveTo>
                  <a:cubicBezTo>
                    <a:pt x="1267" y="1"/>
                    <a:pt x="1007" y="63"/>
                    <a:pt x="769" y="182"/>
                  </a:cubicBezTo>
                  <a:cubicBezTo>
                    <a:pt x="0" y="637"/>
                    <a:pt x="105" y="1335"/>
                    <a:pt x="105" y="2104"/>
                  </a:cubicBezTo>
                  <a:cubicBezTo>
                    <a:pt x="105" y="3117"/>
                    <a:pt x="175" y="4130"/>
                    <a:pt x="315" y="5143"/>
                  </a:cubicBezTo>
                  <a:cubicBezTo>
                    <a:pt x="350" y="5352"/>
                    <a:pt x="454" y="5597"/>
                    <a:pt x="664" y="5597"/>
                  </a:cubicBezTo>
                  <a:cubicBezTo>
                    <a:pt x="804" y="5562"/>
                    <a:pt x="909" y="5492"/>
                    <a:pt x="943" y="5387"/>
                  </a:cubicBezTo>
                  <a:cubicBezTo>
                    <a:pt x="1293" y="4828"/>
                    <a:pt x="1363" y="4130"/>
                    <a:pt x="1607" y="3501"/>
                  </a:cubicBezTo>
                  <a:cubicBezTo>
                    <a:pt x="1782" y="3012"/>
                    <a:pt x="2026" y="2558"/>
                    <a:pt x="2341" y="2139"/>
                  </a:cubicBezTo>
                  <a:cubicBezTo>
                    <a:pt x="2620" y="1719"/>
                    <a:pt x="2969" y="1195"/>
                    <a:pt x="2795" y="706"/>
                  </a:cubicBezTo>
                  <a:cubicBezTo>
                    <a:pt x="2655" y="427"/>
                    <a:pt x="2411" y="182"/>
                    <a:pt x="2131" y="113"/>
                  </a:cubicBezTo>
                  <a:cubicBezTo>
                    <a:pt x="1935" y="37"/>
                    <a:pt x="1732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7321912" y="1633420"/>
              <a:ext cx="89714" cy="121609"/>
            </a:xfrm>
            <a:custGeom>
              <a:avLst/>
              <a:gdLst/>
              <a:ahLst/>
              <a:cxnLst/>
              <a:rect l="l" t="t" r="r" b="b"/>
              <a:pathLst>
                <a:path w="5153" h="6985" extrusionOk="0">
                  <a:moveTo>
                    <a:pt x="2437" y="1"/>
                  </a:moveTo>
                  <a:cubicBezTo>
                    <a:pt x="1007" y="1"/>
                    <a:pt x="0" y="1896"/>
                    <a:pt x="192" y="2184"/>
                  </a:cubicBezTo>
                  <a:lnTo>
                    <a:pt x="541" y="6934"/>
                  </a:lnTo>
                  <a:cubicBezTo>
                    <a:pt x="541" y="6934"/>
                    <a:pt x="646" y="6984"/>
                    <a:pt x="879" y="6984"/>
                  </a:cubicBezTo>
                  <a:cubicBezTo>
                    <a:pt x="1264" y="6984"/>
                    <a:pt x="2000" y="6849"/>
                    <a:pt x="3196" y="6131"/>
                  </a:cubicBezTo>
                  <a:cubicBezTo>
                    <a:pt x="5152" y="4943"/>
                    <a:pt x="4489" y="507"/>
                    <a:pt x="2847" y="53"/>
                  </a:cubicBezTo>
                  <a:cubicBezTo>
                    <a:pt x="2707" y="17"/>
                    <a:pt x="2570" y="1"/>
                    <a:pt x="2437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7330722" y="1649541"/>
              <a:ext cx="60221" cy="89418"/>
            </a:xfrm>
            <a:custGeom>
              <a:avLst/>
              <a:gdLst/>
              <a:ahLst/>
              <a:cxnLst/>
              <a:rect l="l" t="t" r="r" b="b"/>
              <a:pathLst>
                <a:path w="3459" h="5136" extrusionOk="0">
                  <a:moveTo>
                    <a:pt x="1782" y="0"/>
                  </a:moveTo>
                  <a:cubicBezTo>
                    <a:pt x="1529" y="0"/>
                    <a:pt x="1275" y="70"/>
                    <a:pt x="1048" y="210"/>
                  </a:cubicBezTo>
                  <a:cubicBezTo>
                    <a:pt x="420" y="629"/>
                    <a:pt x="0" y="1328"/>
                    <a:pt x="0" y="2096"/>
                  </a:cubicBezTo>
                  <a:cubicBezTo>
                    <a:pt x="0" y="2131"/>
                    <a:pt x="0" y="2166"/>
                    <a:pt x="35" y="2166"/>
                  </a:cubicBezTo>
                  <a:cubicBezTo>
                    <a:pt x="70" y="2166"/>
                    <a:pt x="105" y="2131"/>
                    <a:pt x="105" y="2096"/>
                  </a:cubicBezTo>
                  <a:cubicBezTo>
                    <a:pt x="105" y="1363"/>
                    <a:pt x="489" y="699"/>
                    <a:pt x="1118" y="315"/>
                  </a:cubicBezTo>
                  <a:cubicBezTo>
                    <a:pt x="1343" y="184"/>
                    <a:pt x="1587" y="113"/>
                    <a:pt x="1830" y="113"/>
                  </a:cubicBezTo>
                  <a:cubicBezTo>
                    <a:pt x="2041" y="113"/>
                    <a:pt x="2251" y="166"/>
                    <a:pt x="2446" y="280"/>
                  </a:cubicBezTo>
                  <a:cubicBezTo>
                    <a:pt x="2795" y="489"/>
                    <a:pt x="3039" y="804"/>
                    <a:pt x="3109" y="1188"/>
                  </a:cubicBezTo>
                  <a:cubicBezTo>
                    <a:pt x="3354" y="1922"/>
                    <a:pt x="3319" y="2725"/>
                    <a:pt x="3074" y="3493"/>
                  </a:cubicBezTo>
                  <a:cubicBezTo>
                    <a:pt x="2865" y="4017"/>
                    <a:pt x="2061" y="4926"/>
                    <a:pt x="1293" y="5030"/>
                  </a:cubicBezTo>
                  <a:cubicBezTo>
                    <a:pt x="1239" y="5042"/>
                    <a:pt x="1184" y="5048"/>
                    <a:pt x="1129" y="5048"/>
                  </a:cubicBezTo>
                  <a:cubicBezTo>
                    <a:pt x="863" y="5048"/>
                    <a:pt x="593" y="4913"/>
                    <a:pt x="420" y="4681"/>
                  </a:cubicBezTo>
                  <a:cubicBezTo>
                    <a:pt x="420" y="4646"/>
                    <a:pt x="385" y="4646"/>
                    <a:pt x="350" y="4646"/>
                  </a:cubicBezTo>
                  <a:cubicBezTo>
                    <a:pt x="315" y="4681"/>
                    <a:pt x="315" y="4716"/>
                    <a:pt x="350" y="4716"/>
                  </a:cubicBezTo>
                  <a:cubicBezTo>
                    <a:pt x="524" y="4995"/>
                    <a:pt x="839" y="5135"/>
                    <a:pt x="1153" y="5135"/>
                  </a:cubicBezTo>
                  <a:lnTo>
                    <a:pt x="1328" y="5135"/>
                  </a:lnTo>
                  <a:cubicBezTo>
                    <a:pt x="2131" y="4995"/>
                    <a:pt x="2935" y="4087"/>
                    <a:pt x="3144" y="3528"/>
                  </a:cubicBezTo>
                  <a:cubicBezTo>
                    <a:pt x="3424" y="2760"/>
                    <a:pt x="3459" y="1922"/>
                    <a:pt x="3214" y="1153"/>
                  </a:cubicBezTo>
                  <a:cubicBezTo>
                    <a:pt x="3109" y="734"/>
                    <a:pt x="2865" y="385"/>
                    <a:pt x="2515" y="210"/>
                  </a:cubicBezTo>
                  <a:cubicBezTo>
                    <a:pt x="2288" y="70"/>
                    <a:pt x="2035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7338626" y="1649541"/>
              <a:ext cx="23730" cy="89418"/>
            </a:xfrm>
            <a:custGeom>
              <a:avLst/>
              <a:gdLst/>
              <a:ahLst/>
              <a:cxnLst/>
              <a:rect l="l" t="t" r="r" b="b"/>
              <a:pathLst>
                <a:path w="1363" h="5136" extrusionOk="0">
                  <a:moveTo>
                    <a:pt x="1328" y="0"/>
                  </a:moveTo>
                  <a:cubicBezTo>
                    <a:pt x="1328" y="0"/>
                    <a:pt x="1293" y="0"/>
                    <a:pt x="1258" y="35"/>
                  </a:cubicBezTo>
                  <a:cubicBezTo>
                    <a:pt x="1258" y="70"/>
                    <a:pt x="1" y="2969"/>
                    <a:pt x="559" y="5100"/>
                  </a:cubicBezTo>
                  <a:cubicBezTo>
                    <a:pt x="559" y="5135"/>
                    <a:pt x="594" y="5135"/>
                    <a:pt x="594" y="5135"/>
                  </a:cubicBezTo>
                  <a:lnTo>
                    <a:pt x="629" y="5135"/>
                  </a:lnTo>
                  <a:cubicBezTo>
                    <a:pt x="664" y="5135"/>
                    <a:pt x="664" y="5100"/>
                    <a:pt x="664" y="5065"/>
                  </a:cubicBezTo>
                  <a:cubicBezTo>
                    <a:pt x="105" y="2969"/>
                    <a:pt x="1363" y="105"/>
                    <a:pt x="1363" y="70"/>
                  </a:cubicBezTo>
                  <a:cubicBezTo>
                    <a:pt x="1363" y="70"/>
                    <a:pt x="1363" y="35"/>
                    <a:pt x="1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6847250" y="1948138"/>
              <a:ext cx="265781" cy="1266786"/>
            </a:xfrm>
            <a:custGeom>
              <a:avLst/>
              <a:gdLst/>
              <a:ahLst/>
              <a:cxnLst/>
              <a:rect l="l" t="t" r="r" b="b"/>
              <a:pathLst>
                <a:path w="15266" h="72762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265" y="1"/>
                    <a:pt x="7406" y="3703"/>
                    <a:pt x="5729" y="4471"/>
                  </a:cubicBezTo>
                  <a:cubicBezTo>
                    <a:pt x="3878" y="5345"/>
                    <a:pt x="3284" y="30670"/>
                    <a:pt x="2446" y="42546"/>
                  </a:cubicBezTo>
                  <a:cubicBezTo>
                    <a:pt x="1572" y="54457"/>
                    <a:pt x="1" y="67207"/>
                    <a:pt x="1" y="67207"/>
                  </a:cubicBezTo>
                  <a:cubicBezTo>
                    <a:pt x="3389" y="67452"/>
                    <a:pt x="9397" y="72761"/>
                    <a:pt x="9397" y="72761"/>
                  </a:cubicBezTo>
                  <a:cubicBezTo>
                    <a:pt x="10934" y="62876"/>
                    <a:pt x="11947" y="52921"/>
                    <a:pt x="12436" y="42930"/>
                  </a:cubicBezTo>
                  <a:cubicBezTo>
                    <a:pt x="13065" y="27386"/>
                    <a:pt x="15265" y="1"/>
                    <a:pt x="15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7218829" y="1908600"/>
              <a:ext cx="401388" cy="1319086"/>
            </a:xfrm>
            <a:custGeom>
              <a:avLst/>
              <a:gdLst/>
              <a:ahLst/>
              <a:cxnLst/>
              <a:rect l="l" t="t" r="r" b="b"/>
              <a:pathLst>
                <a:path w="23055" h="75766" extrusionOk="0">
                  <a:moveTo>
                    <a:pt x="9187" y="1"/>
                  </a:moveTo>
                  <a:lnTo>
                    <a:pt x="2131" y="4926"/>
                  </a:lnTo>
                  <a:cubicBezTo>
                    <a:pt x="2131" y="4926"/>
                    <a:pt x="3423" y="6812"/>
                    <a:pt x="3284" y="10270"/>
                  </a:cubicBezTo>
                  <a:cubicBezTo>
                    <a:pt x="3179" y="13764"/>
                    <a:pt x="2026" y="34792"/>
                    <a:pt x="1572" y="46110"/>
                  </a:cubicBezTo>
                  <a:cubicBezTo>
                    <a:pt x="1118" y="57462"/>
                    <a:pt x="0" y="75766"/>
                    <a:pt x="0" y="75766"/>
                  </a:cubicBezTo>
                  <a:cubicBezTo>
                    <a:pt x="0" y="75766"/>
                    <a:pt x="14042" y="71434"/>
                    <a:pt x="23054" y="71155"/>
                  </a:cubicBezTo>
                  <a:cubicBezTo>
                    <a:pt x="23054" y="71155"/>
                    <a:pt x="22461" y="12960"/>
                    <a:pt x="22007" y="10515"/>
                  </a:cubicBezTo>
                  <a:cubicBezTo>
                    <a:pt x="21518" y="8035"/>
                    <a:pt x="9187" y="1"/>
                    <a:pt x="9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7246197" y="1856910"/>
              <a:ext cx="161164" cy="239631"/>
            </a:xfrm>
            <a:custGeom>
              <a:avLst/>
              <a:gdLst/>
              <a:ahLst/>
              <a:cxnLst/>
              <a:rect l="l" t="t" r="r" b="b"/>
              <a:pathLst>
                <a:path w="9257" h="13764" extrusionOk="0">
                  <a:moveTo>
                    <a:pt x="3808" y="1"/>
                  </a:moveTo>
                  <a:cubicBezTo>
                    <a:pt x="3773" y="1433"/>
                    <a:pt x="3353" y="2865"/>
                    <a:pt x="2620" y="4157"/>
                  </a:cubicBezTo>
                  <a:cubicBezTo>
                    <a:pt x="1886" y="5450"/>
                    <a:pt x="908" y="6463"/>
                    <a:pt x="0" y="7651"/>
                  </a:cubicBezTo>
                  <a:cubicBezTo>
                    <a:pt x="1" y="7650"/>
                    <a:pt x="2" y="7649"/>
                    <a:pt x="3" y="7649"/>
                  </a:cubicBezTo>
                  <a:cubicBezTo>
                    <a:pt x="124" y="7649"/>
                    <a:pt x="2692" y="10902"/>
                    <a:pt x="2899" y="11214"/>
                  </a:cubicBezTo>
                  <a:cubicBezTo>
                    <a:pt x="3074" y="11458"/>
                    <a:pt x="4576" y="13519"/>
                    <a:pt x="4436" y="13763"/>
                  </a:cubicBezTo>
                  <a:cubicBezTo>
                    <a:pt x="5344" y="12471"/>
                    <a:pt x="5938" y="10864"/>
                    <a:pt x="6637" y="9432"/>
                  </a:cubicBezTo>
                  <a:cubicBezTo>
                    <a:pt x="7405" y="7895"/>
                    <a:pt x="8174" y="6393"/>
                    <a:pt x="8942" y="4856"/>
                  </a:cubicBezTo>
                  <a:cubicBezTo>
                    <a:pt x="9257" y="4192"/>
                    <a:pt x="8768" y="4018"/>
                    <a:pt x="8349" y="3599"/>
                  </a:cubicBezTo>
                  <a:cubicBezTo>
                    <a:pt x="7720" y="3005"/>
                    <a:pt x="7056" y="2481"/>
                    <a:pt x="6392" y="1957"/>
                  </a:cubicBezTo>
                  <a:cubicBezTo>
                    <a:pt x="6113" y="1712"/>
                    <a:pt x="3808" y="315"/>
                    <a:pt x="3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7052808" y="1890964"/>
              <a:ext cx="84543" cy="218948"/>
            </a:xfrm>
            <a:custGeom>
              <a:avLst/>
              <a:gdLst/>
              <a:ahLst/>
              <a:cxnLst/>
              <a:rect l="l" t="t" r="r" b="b"/>
              <a:pathLst>
                <a:path w="4856" h="12576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4366" y="1"/>
                    <a:pt x="1712" y="2691"/>
                    <a:pt x="873" y="4507"/>
                  </a:cubicBezTo>
                  <a:cubicBezTo>
                    <a:pt x="0" y="6323"/>
                    <a:pt x="2760" y="12576"/>
                    <a:pt x="2760" y="12576"/>
                  </a:cubicBezTo>
                  <a:lnTo>
                    <a:pt x="4855" y="5939"/>
                  </a:lnTo>
                  <a:cubicBezTo>
                    <a:pt x="3388" y="2621"/>
                    <a:pt x="4366" y="1"/>
                    <a:pt x="4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6614932" y="2015027"/>
              <a:ext cx="361257" cy="389061"/>
            </a:xfrm>
            <a:custGeom>
              <a:avLst/>
              <a:gdLst/>
              <a:ahLst/>
              <a:cxnLst/>
              <a:rect l="l" t="t" r="r" b="b"/>
              <a:pathLst>
                <a:path w="20750" h="22347" extrusionOk="0">
                  <a:moveTo>
                    <a:pt x="20750" y="1"/>
                  </a:moveTo>
                  <a:cubicBezTo>
                    <a:pt x="20749" y="1"/>
                    <a:pt x="4682" y="6288"/>
                    <a:pt x="1957" y="7022"/>
                  </a:cubicBezTo>
                  <a:cubicBezTo>
                    <a:pt x="1" y="7546"/>
                    <a:pt x="1224" y="21728"/>
                    <a:pt x="2062" y="22077"/>
                  </a:cubicBezTo>
                  <a:cubicBezTo>
                    <a:pt x="2547" y="22299"/>
                    <a:pt x="7716" y="22346"/>
                    <a:pt x="11982" y="22346"/>
                  </a:cubicBezTo>
                  <a:cubicBezTo>
                    <a:pt x="15085" y="22346"/>
                    <a:pt x="17711" y="22322"/>
                    <a:pt x="17711" y="22322"/>
                  </a:cubicBezTo>
                  <a:lnTo>
                    <a:pt x="20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6293842" y="2115377"/>
              <a:ext cx="384778" cy="284166"/>
            </a:xfrm>
            <a:custGeom>
              <a:avLst/>
              <a:gdLst/>
              <a:ahLst/>
              <a:cxnLst/>
              <a:rect l="l" t="t" r="r" b="b"/>
              <a:pathLst>
                <a:path w="22101" h="16322" extrusionOk="0">
                  <a:moveTo>
                    <a:pt x="1922" y="0"/>
                  </a:moveTo>
                  <a:lnTo>
                    <a:pt x="1" y="10934"/>
                  </a:lnTo>
                  <a:lnTo>
                    <a:pt x="20505" y="16313"/>
                  </a:lnTo>
                  <a:cubicBezTo>
                    <a:pt x="20527" y="16319"/>
                    <a:pt x="20548" y="16321"/>
                    <a:pt x="20569" y="16321"/>
                  </a:cubicBezTo>
                  <a:cubicBezTo>
                    <a:pt x="22100" y="16321"/>
                    <a:pt x="20400" y="1258"/>
                    <a:pt x="20400" y="1258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7245744" y="1935115"/>
              <a:ext cx="174396" cy="162035"/>
            </a:xfrm>
            <a:custGeom>
              <a:avLst/>
              <a:gdLst/>
              <a:ahLst/>
              <a:cxnLst/>
              <a:rect l="l" t="t" r="r" b="b"/>
              <a:pathLst>
                <a:path w="10017" h="9307" extrusionOk="0">
                  <a:moveTo>
                    <a:pt x="9961" y="0"/>
                  </a:moveTo>
                  <a:cubicBezTo>
                    <a:pt x="9952" y="0"/>
                    <a:pt x="9946" y="5"/>
                    <a:pt x="9946" y="15"/>
                  </a:cubicBezTo>
                  <a:cubicBezTo>
                    <a:pt x="8584" y="3333"/>
                    <a:pt x="6733" y="6442"/>
                    <a:pt x="4462" y="9202"/>
                  </a:cubicBezTo>
                  <a:cubicBezTo>
                    <a:pt x="3310" y="6861"/>
                    <a:pt x="96" y="3159"/>
                    <a:pt x="61" y="3124"/>
                  </a:cubicBezTo>
                  <a:cubicBezTo>
                    <a:pt x="52" y="3114"/>
                    <a:pt x="42" y="3110"/>
                    <a:pt x="34" y="3110"/>
                  </a:cubicBezTo>
                  <a:cubicBezTo>
                    <a:pt x="12" y="3110"/>
                    <a:pt x="1" y="3142"/>
                    <a:pt x="26" y="3193"/>
                  </a:cubicBezTo>
                  <a:cubicBezTo>
                    <a:pt x="61" y="3228"/>
                    <a:pt x="3275" y="6931"/>
                    <a:pt x="4427" y="9271"/>
                  </a:cubicBezTo>
                  <a:cubicBezTo>
                    <a:pt x="4427" y="9306"/>
                    <a:pt x="4427" y="9306"/>
                    <a:pt x="4427" y="9306"/>
                  </a:cubicBezTo>
                  <a:lnTo>
                    <a:pt x="4462" y="9306"/>
                  </a:lnTo>
                  <a:cubicBezTo>
                    <a:pt x="4462" y="9306"/>
                    <a:pt x="4462" y="9306"/>
                    <a:pt x="4462" y="9271"/>
                  </a:cubicBezTo>
                  <a:cubicBezTo>
                    <a:pt x="6803" y="6512"/>
                    <a:pt x="8654" y="3403"/>
                    <a:pt x="10016" y="50"/>
                  </a:cubicBezTo>
                  <a:cubicBezTo>
                    <a:pt x="10016" y="25"/>
                    <a:pt x="9981" y="0"/>
                    <a:pt x="9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7257740" y="2037538"/>
              <a:ext cx="28605" cy="1179214"/>
            </a:xfrm>
            <a:custGeom>
              <a:avLst/>
              <a:gdLst/>
              <a:ahLst/>
              <a:cxnLst/>
              <a:rect l="l" t="t" r="r" b="b"/>
              <a:pathLst>
                <a:path w="1643" h="67732" extrusionOk="0">
                  <a:moveTo>
                    <a:pt x="1573" y="0"/>
                  </a:moveTo>
                  <a:cubicBezTo>
                    <a:pt x="1573" y="0"/>
                    <a:pt x="1538" y="0"/>
                    <a:pt x="1538" y="35"/>
                  </a:cubicBezTo>
                  <a:cubicBezTo>
                    <a:pt x="1538" y="384"/>
                    <a:pt x="630" y="36398"/>
                    <a:pt x="664" y="43908"/>
                  </a:cubicBezTo>
                  <a:cubicBezTo>
                    <a:pt x="664" y="51418"/>
                    <a:pt x="1" y="67521"/>
                    <a:pt x="1" y="67696"/>
                  </a:cubicBezTo>
                  <a:cubicBezTo>
                    <a:pt x="1" y="67731"/>
                    <a:pt x="1" y="67731"/>
                    <a:pt x="36" y="67731"/>
                  </a:cubicBezTo>
                  <a:cubicBezTo>
                    <a:pt x="71" y="67731"/>
                    <a:pt x="71" y="67731"/>
                    <a:pt x="71" y="67696"/>
                  </a:cubicBezTo>
                  <a:cubicBezTo>
                    <a:pt x="71" y="67556"/>
                    <a:pt x="734" y="51418"/>
                    <a:pt x="734" y="43908"/>
                  </a:cubicBezTo>
                  <a:cubicBezTo>
                    <a:pt x="699" y="36398"/>
                    <a:pt x="1608" y="384"/>
                    <a:pt x="1643" y="35"/>
                  </a:cubicBezTo>
                  <a:cubicBezTo>
                    <a:pt x="1643" y="0"/>
                    <a:pt x="1608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6647785" y="2136652"/>
              <a:ext cx="82106" cy="121661"/>
            </a:xfrm>
            <a:custGeom>
              <a:avLst/>
              <a:gdLst/>
              <a:ahLst/>
              <a:cxnLst/>
              <a:rect l="l" t="t" r="r" b="b"/>
              <a:pathLst>
                <a:path w="4716" h="6988" extrusionOk="0">
                  <a:moveTo>
                    <a:pt x="70" y="1"/>
                  </a:moveTo>
                  <a:cubicBezTo>
                    <a:pt x="70" y="1"/>
                    <a:pt x="35" y="1"/>
                    <a:pt x="35" y="36"/>
                  </a:cubicBezTo>
                  <a:cubicBezTo>
                    <a:pt x="0" y="36"/>
                    <a:pt x="0" y="71"/>
                    <a:pt x="35" y="71"/>
                  </a:cubicBezTo>
                  <a:cubicBezTo>
                    <a:pt x="70" y="106"/>
                    <a:pt x="2969" y="1573"/>
                    <a:pt x="4646" y="6952"/>
                  </a:cubicBezTo>
                  <a:cubicBezTo>
                    <a:pt x="4646" y="6987"/>
                    <a:pt x="4646" y="6987"/>
                    <a:pt x="4681" y="6987"/>
                  </a:cubicBezTo>
                  <a:cubicBezTo>
                    <a:pt x="4681" y="6987"/>
                    <a:pt x="4716" y="6952"/>
                    <a:pt x="4716" y="6917"/>
                  </a:cubicBezTo>
                  <a:cubicBezTo>
                    <a:pt x="3004" y="1538"/>
                    <a:pt x="105" y="36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7058884" y="1968804"/>
              <a:ext cx="79686" cy="119224"/>
            </a:xfrm>
            <a:custGeom>
              <a:avLst/>
              <a:gdLst/>
              <a:ahLst/>
              <a:cxnLst/>
              <a:rect l="l" t="t" r="r" b="b"/>
              <a:pathLst>
                <a:path w="4577" h="6848" extrusionOk="0">
                  <a:moveTo>
                    <a:pt x="524" y="1"/>
                  </a:moveTo>
                  <a:cubicBezTo>
                    <a:pt x="489" y="1"/>
                    <a:pt x="489" y="1"/>
                    <a:pt x="489" y="36"/>
                  </a:cubicBezTo>
                  <a:cubicBezTo>
                    <a:pt x="0" y="2726"/>
                    <a:pt x="455" y="6778"/>
                    <a:pt x="489" y="6812"/>
                  </a:cubicBezTo>
                  <a:cubicBezTo>
                    <a:pt x="489" y="6847"/>
                    <a:pt x="489" y="6847"/>
                    <a:pt x="524" y="6847"/>
                  </a:cubicBezTo>
                  <a:lnTo>
                    <a:pt x="559" y="6847"/>
                  </a:lnTo>
                  <a:cubicBezTo>
                    <a:pt x="944" y="5834"/>
                    <a:pt x="4506" y="1538"/>
                    <a:pt x="4541" y="1468"/>
                  </a:cubicBezTo>
                  <a:cubicBezTo>
                    <a:pt x="4576" y="1468"/>
                    <a:pt x="4541" y="1433"/>
                    <a:pt x="4541" y="1433"/>
                  </a:cubicBezTo>
                  <a:cubicBezTo>
                    <a:pt x="4524" y="1416"/>
                    <a:pt x="4515" y="1407"/>
                    <a:pt x="4506" y="1407"/>
                  </a:cubicBezTo>
                  <a:cubicBezTo>
                    <a:pt x="4498" y="1407"/>
                    <a:pt x="4489" y="1416"/>
                    <a:pt x="4472" y="1433"/>
                  </a:cubicBezTo>
                  <a:cubicBezTo>
                    <a:pt x="4332" y="1608"/>
                    <a:pt x="1153" y="5485"/>
                    <a:pt x="524" y="6673"/>
                  </a:cubicBezTo>
                  <a:cubicBezTo>
                    <a:pt x="455" y="5939"/>
                    <a:pt x="140" y="2446"/>
                    <a:pt x="559" y="36"/>
                  </a:cubicBezTo>
                  <a:cubicBezTo>
                    <a:pt x="559" y="36"/>
                    <a:pt x="559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6846640" y="2233956"/>
              <a:ext cx="69344" cy="884881"/>
            </a:xfrm>
            <a:custGeom>
              <a:avLst/>
              <a:gdLst/>
              <a:ahLst/>
              <a:cxnLst/>
              <a:rect l="l" t="t" r="r" b="b"/>
              <a:pathLst>
                <a:path w="3983" h="50826" extrusionOk="0">
                  <a:moveTo>
                    <a:pt x="3913" y="1"/>
                  </a:moveTo>
                  <a:cubicBezTo>
                    <a:pt x="3913" y="1"/>
                    <a:pt x="3878" y="1"/>
                    <a:pt x="3878" y="36"/>
                  </a:cubicBezTo>
                  <a:cubicBezTo>
                    <a:pt x="3878" y="36"/>
                    <a:pt x="2970" y="16663"/>
                    <a:pt x="2551" y="24557"/>
                  </a:cubicBezTo>
                  <a:cubicBezTo>
                    <a:pt x="2096" y="32347"/>
                    <a:pt x="36" y="50581"/>
                    <a:pt x="1" y="50755"/>
                  </a:cubicBezTo>
                  <a:cubicBezTo>
                    <a:pt x="1" y="50790"/>
                    <a:pt x="1" y="50825"/>
                    <a:pt x="36" y="50825"/>
                  </a:cubicBezTo>
                  <a:cubicBezTo>
                    <a:pt x="70" y="50825"/>
                    <a:pt x="70" y="50790"/>
                    <a:pt x="70" y="50790"/>
                  </a:cubicBezTo>
                  <a:cubicBezTo>
                    <a:pt x="105" y="50616"/>
                    <a:pt x="2201" y="32382"/>
                    <a:pt x="2620" y="24557"/>
                  </a:cubicBezTo>
                  <a:cubicBezTo>
                    <a:pt x="3040" y="16698"/>
                    <a:pt x="3983" y="36"/>
                    <a:pt x="3983" y="36"/>
                  </a:cubicBezTo>
                  <a:cubicBezTo>
                    <a:pt x="3983" y="36"/>
                    <a:pt x="3948" y="1"/>
                    <a:pt x="3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6889817" y="2257076"/>
              <a:ext cx="17654" cy="132595"/>
            </a:xfrm>
            <a:custGeom>
              <a:avLst/>
              <a:gdLst/>
              <a:ahLst/>
              <a:cxnLst/>
              <a:rect l="l" t="t" r="r" b="b"/>
              <a:pathLst>
                <a:path w="1014" h="7616" extrusionOk="0">
                  <a:moveTo>
                    <a:pt x="36" y="0"/>
                  </a:moveTo>
                  <a:cubicBezTo>
                    <a:pt x="36" y="0"/>
                    <a:pt x="1" y="0"/>
                    <a:pt x="1" y="35"/>
                  </a:cubicBezTo>
                  <a:lnTo>
                    <a:pt x="909" y="7580"/>
                  </a:lnTo>
                  <a:cubicBezTo>
                    <a:pt x="909" y="7580"/>
                    <a:pt x="944" y="7615"/>
                    <a:pt x="944" y="7615"/>
                  </a:cubicBezTo>
                  <a:lnTo>
                    <a:pt x="979" y="7615"/>
                  </a:lnTo>
                  <a:cubicBezTo>
                    <a:pt x="979" y="7615"/>
                    <a:pt x="1014" y="7580"/>
                    <a:pt x="1014" y="7580"/>
                  </a:cubicBezTo>
                  <a:lnTo>
                    <a:pt x="105" y="35"/>
                  </a:lnTo>
                  <a:cubicBezTo>
                    <a:pt x="71" y="0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6921451" y="2005295"/>
              <a:ext cx="69953" cy="141717"/>
            </a:xfrm>
            <a:custGeom>
              <a:avLst/>
              <a:gdLst/>
              <a:ahLst/>
              <a:cxnLst/>
              <a:rect l="l" t="t" r="r" b="b"/>
              <a:pathLst>
                <a:path w="4018" h="8140" extrusionOk="0">
                  <a:moveTo>
                    <a:pt x="3912" y="1"/>
                  </a:moveTo>
                  <a:cubicBezTo>
                    <a:pt x="3912" y="71"/>
                    <a:pt x="734" y="3878"/>
                    <a:pt x="0" y="8105"/>
                  </a:cubicBezTo>
                  <a:cubicBezTo>
                    <a:pt x="0" y="8105"/>
                    <a:pt x="35" y="8140"/>
                    <a:pt x="35" y="8140"/>
                  </a:cubicBezTo>
                  <a:cubicBezTo>
                    <a:pt x="70" y="8140"/>
                    <a:pt x="70" y="8105"/>
                    <a:pt x="105" y="8105"/>
                  </a:cubicBezTo>
                  <a:cubicBezTo>
                    <a:pt x="838" y="3913"/>
                    <a:pt x="3947" y="106"/>
                    <a:pt x="3982" y="71"/>
                  </a:cubicBezTo>
                  <a:cubicBezTo>
                    <a:pt x="4017" y="36"/>
                    <a:pt x="4017" y="36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6993806" y="2033882"/>
              <a:ext cx="111929" cy="1168263"/>
            </a:xfrm>
            <a:custGeom>
              <a:avLst/>
              <a:gdLst/>
              <a:ahLst/>
              <a:cxnLst/>
              <a:rect l="l" t="t" r="r" b="b"/>
              <a:pathLst>
                <a:path w="6429" h="67103" extrusionOk="0">
                  <a:moveTo>
                    <a:pt x="6393" y="1"/>
                  </a:moveTo>
                  <a:cubicBezTo>
                    <a:pt x="6358" y="1"/>
                    <a:pt x="6358" y="1"/>
                    <a:pt x="6358" y="36"/>
                  </a:cubicBezTo>
                  <a:cubicBezTo>
                    <a:pt x="6323" y="70"/>
                    <a:pt x="5380" y="3983"/>
                    <a:pt x="5310" y="5205"/>
                  </a:cubicBezTo>
                  <a:cubicBezTo>
                    <a:pt x="5275" y="5694"/>
                    <a:pt x="769" y="62143"/>
                    <a:pt x="1" y="67068"/>
                  </a:cubicBezTo>
                  <a:cubicBezTo>
                    <a:pt x="1" y="67068"/>
                    <a:pt x="1" y="67103"/>
                    <a:pt x="36" y="67103"/>
                  </a:cubicBezTo>
                  <a:cubicBezTo>
                    <a:pt x="71" y="67103"/>
                    <a:pt x="71" y="67068"/>
                    <a:pt x="71" y="67068"/>
                  </a:cubicBezTo>
                  <a:cubicBezTo>
                    <a:pt x="839" y="62143"/>
                    <a:pt x="5345" y="5694"/>
                    <a:pt x="5380" y="5240"/>
                  </a:cubicBezTo>
                  <a:cubicBezTo>
                    <a:pt x="5450" y="3983"/>
                    <a:pt x="6428" y="105"/>
                    <a:pt x="6428" y="36"/>
                  </a:cubicBezTo>
                  <a:cubicBezTo>
                    <a:pt x="6428" y="36"/>
                    <a:pt x="6428" y="1"/>
                    <a:pt x="6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7095375" y="2424315"/>
              <a:ext cx="51098" cy="74811"/>
            </a:xfrm>
            <a:custGeom>
              <a:avLst/>
              <a:gdLst/>
              <a:ahLst/>
              <a:cxnLst/>
              <a:rect l="l" t="t" r="r" b="b"/>
              <a:pathLst>
                <a:path w="2935" h="4297" extrusionOk="0">
                  <a:moveTo>
                    <a:pt x="1153" y="0"/>
                  </a:moveTo>
                  <a:lnTo>
                    <a:pt x="0" y="175"/>
                  </a:lnTo>
                  <a:cubicBezTo>
                    <a:pt x="70" y="280"/>
                    <a:pt x="1642" y="4297"/>
                    <a:pt x="1642" y="4297"/>
                  </a:cubicBezTo>
                  <a:lnTo>
                    <a:pt x="2934" y="377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7558774" y="2760604"/>
              <a:ext cx="394093" cy="1669393"/>
            </a:xfrm>
            <a:custGeom>
              <a:avLst/>
              <a:gdLst/>
              <a:ahLst/>
              <a:cxnLst/>
              <a:rect l="l" t="t" r="r" b="b"/>
              <a:pathLst>
                <a:path w="22636" h="95887" extrusionOk="0">
                  <a:moveTo>
                    <a:pt x="22636" y="1"/>
                  </a:moveTo>
                  <a:lnTo>
                    <a:pt x="1293" y="1608"/>
                  </a:lnTo>
                  <a:cubicBezTo>
                    <a:pt x="1293" y="1608"/>
                    <a:pt x="315" y="48310"/>
                    <a:pt x="140" y="60955"/>
                  </a:cubicBezTo>
                  <a:cubicBezTo>
                    <a:pt x="0" y="73565"/>
                    <a:pt x="1293" y="95886"/>
                    <a:pt x="1293" y="95886"/>
                  </a:cubicBezTo>
                  <a:lnTo>
                    <a:pt x="9222" y="95886"/>
                  </a:lnTo>
                  <a:lnTo>
                    <a:pt x="18619" y="39263"/>
                  </a:lnTo>
                  <a:lnTo>
                    <a:pt x="2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7741821" y="2752700"/>
              <a:ext cx="422680" cy="1677297"/>
            </a:xfrm>
            <a:custGeom>
              <a:avLst/>
              <a:gdLst/>
              <a:ahLst/>
              <a:cxnLst/>
              <a:rect l="l" t="t" r="r" b="b"/>
              <a:pathLst>
                <a:path w="24278" h="96341" extrusionOk="0">
                  <a:moveTo>
                    <a:pt x="22880" y="1"/>
                  </a:moveTo>
                  <a:lnTo>
                    <a:pt x="1" y="1608"/>
                  </a:lnTo>
                  <a:cubicBezTo>
                    <a:pt x="1" y="1608"/>
                    <a:pt x="3424" y="27142"/>
                    <a:pt x="3424" y="32906"/>
                  </a:cubicBezTo>
                  <a:cubicBezTo>
                    <a:pt x="3424" y="39857"/>
                    <a:pt x="9537" y="96340"/>
                    <a:pt x="9537" y="96340"/>
                  </a:cubicBezTo>
                  <a:lnTo>
                    <a:pt x="18933" y="96340"/>
                  </a:lnTo>
                  <a:cubicBezTo>
                    <a:pt x="18933" y="96340"/>
                    <a:pt x="23299" y="55261"/>
                    <a:pt x="23788" y="37272"/>
                  </a:cubicBezTo>
                  <a:cubicBezTo>
                    <a:pt x="24277" y="19318"/>
                    <a:pt x="22880" y="1"/>
                    <a:pt x="22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7580658" y="2831149"/>
              <a:ext cx="526078" cy="3064"/>
            </a:xfrm>
            <a:custGeom>
              <a:avLst/>
              <a:gdLst/>
              <a:ahLst/>
              <a:cxnLst/>
              <a:rect l="l" t="t" r="r" b="b"/>
              <a:pathLst>
                <a:path w="30217" h="176" extrusionOk="0">
                  <a:moveTo>
                    <a:pt x="106" y="1"/>
                  </a:moveTo>
                  <a:cubicBezTo>
                    <a:pt x="1" y="1"/>
                    <a:pt x="1" y="176"/>
                    <a:pt x="106" y="176"/>
                  </a:cubicBezTo>
                  <a:lnTo>
                    <a:pt x="30111" y="176"/>
                  </a:lnTo>
                  <a:cubicBezTo>
                    <a:pt x="30216" y="176"/>
                    <a:pt x="30216" y="1"/>
                    <a:pt x="30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7751205" y="3016756"/>
              <a:ext cx="158483" cy="1415050"/>
            </a:xfrm>
            <a:custGeom>
              <a:avLst/>
              <a:gdLst/>
              <a:ahLst/>
              <a:cxnLst/>
              <a:rect l="l" t="t" r="r" b="b"/>
              <a:pathLst>
                <a:path w="9103" h="81278" extrusionOk="0">
                  <a:moveTo>
                    <a:pt x="103" y="0"/>
                  </a:moveTo>
                  <a:cubicBezTo>
                    <a:pt x="51" y="0"/>
                    <a:pt x="0" y="38"/>
                    <a:pt x="21" y="99"/>
                  </a:cubicBezTo>
                  <a:lnTo>
                    <a:pt x="2675" y="7050"/>
                  </a:lnTo>
                  <a:lnTo>
                    <a:pt x="4806" y="41736"/>
                  </a:lnTo>
                  <a:lnTo>
                    <a:pt x="8928" y="81208"/>
                  </a:lnTo>
                  <a:cubicBezTo>
                    <a:pt x="8928" y="81243"/>
                    <a:pt x="8963" y="81278"/>
                    <a:pt x="8998" y="81278"/>
                  </a:cubicBezTo>
                  <a:lnTo>
                    <a:pt x="9033" y="81278"/>
                  </a:lnTo>
                  <a:cubicBezTo>
                    <a:pt x="9068" y="81243"/>
                    <a:pt x="9103" y="81208"/>
                    <a:pt x="9103" y="81173"/>
                  </a:cubicBezTo>
                  <a:lnTo>
                    <a:pt x="4981" y="41736"/>
                  </a:lnTo>
                  <a:lnTo>
                    <a:pt x="2850" y="7015"/>
                  </a:lnTo>
                  <a:lnTo>
                    <a:pt x="195" y="64"/>
                  </a:lnTo>
                  <a:cubicBezTo>
                    <a:pt x="181" y="20"/>
                    <a:pt x="141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8053806" y="3165488"/>
              <a:ext cx="61440" cy="1266316"/>
            </a:xfrm>
            <a:custGeom>
              <a:avLst/>
              <a:gdLst/>
              <a:ahLst/>
              <a:cxnLst/>
              <a:rect l="l" t="t" r="r" b="b"/>
              <a:pathLst>
                <a:path w="3529" h="72735" extrusionOk="0">
                  <a:moveTo>
                    <a:pt x="3441" y="0"/>
                  </a:moveTo>
                  <a:cubicBezTo>
                    <a:pt x="3397" y="0"/>
                    <a:pt x="3353" y="26"/>
                    <a:pt x="3353" y="79"/>
                  </a:cubicBezTo>
                  <a:cubicBezTo>
                    <a:pt x="3353" y="742"/>
                    <a:pt x="838" y="67845"/>
                    <a:pt x="0" y="72630"/>
                  </a:cubicBezTo>
                  <a:cubicBezTo>
                    <a:pt x="0" y="72665"/>
                    <a:pt x="35" y="72700"/>
                    <a:pt x="70" y="72735"/>
                  </a:cubicBezTo>
                  <a:cubicBezTo>
                    <a:pt x="105" y="72735"/>
                    <a:pt x="140" y="72700"/>
                    <a:pt x="175" y="72665"/>
                  </a:cubicBezTo>
                  <a:cubicBezTo>
                    <a:pt x="1013" y="67845"/>
                    <a:pt x="3493" y="742"/>
                    <a:pt x="3528" y="79"/>
                  </a:cubicBezTo>
                  <a:cubicBezTo>
                    <a:pt x="3528" y="26"/>
                    <a:pt x="3484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7688912" y="3408895"/>
              <a:ext cx="128347" cy="1022907"/>
            </a:xfrm>
            <a:custGeom>
              <a:avLst/>
              <a:gdLst/>
              <a:ahLst/>
              <a:cxnLst/>
              <a:rect l="l" t="t" r="r" b="b"/>
              <a:pathLst>
                <a:path w="7372" h="58754" extrusionOk="0">
                  <a:moveTo>
                    <a:pt x="7301" y="0"/>
                  </a:moveTo>
                  <a:cubicBezTo>
                    <a:pt x="7266" y="0"/>
                    <a:pt x="7231" y="35"/>
                    <a:pt x="7231" y="70"/>
                  </a:cubicBezTo>
                  <a:lnTo>
                    <a:pt x="1" y="58649"/>
                  </a:lnTo>
                  <a:cubicBezTo>
                    <a:pt x="1" y="58684"/>
                    <a:pt x="1" y="58719"/>
                    <a:pt x="71" y="58754"/>
                  </a:cubicBezTo>
                  <a:cubicBezTo>
                    <a:pt x="105" y="58754"/>
                    <a:pt x="140" y="58719"/>
                    <a:pt x="140" y="58684"/>
                  </a:cubicBezTo>
                  <a:lnTo>
                    <a:pt x="7371" y="70"/>
                  </a:lnTo>
                  <a:cubicBezTo>
                    <a:pt x="7371" y="35"/>
                    <a:pt x="7336" y="0"/>
                    <a:pt x="7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7721138" y="2786615"/>
              <a:ext cx="3064" cy="47599"/>
            </a:xfrm>
            <a:custGeom>
              <a:avLst/>
              <a:gdLst/>
              <a:ahLst/>
              <a:cxnLst/>
              <a:rect l="l" t="t" r="r" b="b"/>
              <a:pathLst>
                <a:path w="176" h="2734" extrusionOk="0">
                  <a:moveTo>
                    <a:pt x="88" y="0"/>
                  </a:moveTo>
                  <a:cubicBezTo>
                    <a:pt x="45" y="0"/>
                    <a:pt x="1" y="26"/>
                    <a:pt x="1" y="79"/>
                  </a:cubicBezTo>
                  <a:lnTo>
                    <a:pt x="1" y="2629"/>
                  </a:lnTo>
                  <a:cubicBezTo>
                    <a:pt x="1" y="2699"/>
                    <a:pt x="36" y="2734"/>
                    <a:pt x="106" y="2734"/>
                  </a:cubicBezTo>
                  <a:cubicBezTo>
                    <a:pt x="141" y="2734"/>
                    <a:pt x="176" y="2699"/>
                    <a:pt x="176" y="2629"/>
                  </a:cubicBezTo>
                  <a:lnTo>
                    <a:pt x="176" y="79"/>
                  </a:lnTo>
                  <a:cubicBezTo>
                    <a:pt x="176" y="26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7737573" y="2798314"/>
              <a:ext cx="28587" cy="24444"/>
            </a:xfrm>
            <a:custGeom>
              <a:avLst/>
              <a:gdLst/>
              <a:ahLst/>
              <a:cxnLst/>
              <a:rect l="l" t="t" r="r" b="b"/>
              <a:pathLst>
                <a:path w="1642" h="1404" extrusionOk="0">
                  <a:moveTo>
                    <a:pt x="943" y="1"/>
                  </a:moveTo>
                  <a:cubicBezTo>
                    <a:pt x="314" y="1"/>
                    <a:pt x="0" y="769"/>
                    <a:pt x="419" y="1188"/>
                  </a:cubicBezTo>
                  <a:cubicBezTo>
                    <a:pt x="568" y="1337"/>
                    <a:pt x="750" y="1403"/>
                    <a:pt x="928" y="1403"/>
                  </a:cubicBezTo>
                  <a:cubicBezTo>
                    <a:pt x="1294" y="1403"/>
                    <a:pt x="1642" y="1122"/>
                    <a:pt x="1642" y="699"/>
                  </a:cubicBezTo>
                  <a:cubicBezTo>
                    <a:pt x="1642" y="315"/>
                    <a:pt x="1327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7947379" y="4429967"/>
              <a:ext cx="100961" cy="80278"/>
            </a:xfrm>
            <a:custGeom>
              <a:avLst/>
              <a:gdLst/>
              <a:ahLst/>
              <a:cxnLst/>
              <a:rect l="l" t="t" r="r" b="b"/>
              <a:pathLst>
                <a:path w="5799" h="4611" extrusionOk="0">
                  <a:moveTo>
                    <a:pt x="0" y="0"/>
                  </a:moveTo>
                  <a:lnTo>
                    <a:pt x="0" y="4611"/>
                  </a:lnTo>
                  <a:lnTo>
                    <a:pt x="5799" y="461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7699863" y="4510226"/>
              <a:ext cx="372800" cy="250321"/>
            </a:xfrm>
            <a:custGeom>
              <a:avLst/>
              <a:gdLst/>
              <a:ahLst/>
              <a:cxnLst/>
              <a:rect l="l" t="t" r="r" b="b"/>
              <a:pathLst>
                <a:path w="21413" h="14378" extrusionOk="0">
                  <a:moveTo>
                    <a:pt x="14182" y="1"/>
                  </a:moveTo>
                  <a:cubicBezTo>
                    <a:pt x="14182" y="1"/>
                    <a:pt x="13658" y="2341"/>
                    <a:pt x="12366" y="3634"/>
                  </a:cubicBezTo>
                  <a:cubicBezTo>
                    <a:pt x="12296" y="3669"/>
                    <a:pt x="12226" y="3738"/>
                    <a:pt x="12191" y="3773"/>
                  </a:cubicBezTo>
                  <a:cubicBezTo>
                    <a:pt x="12156" y="3808"/>
                    <a:pt x="12156" y="3808"/>
                    <a:pt x="12121" y="3808"/>
                  </a:cubicBezTo>
                  <a:cubicBezTo>
                    <a:pt x="11947" y="3983"/>
                    <a:pt x="11562" y="4228"/>
                    <a:pt x="11108" y="4577"/>
                  </a:cubicBezTo>
                  <a:cubicBezTo>
                    <a:pt x="11039" y="4612"/>
                    <a:pt x="10969" y="4647"/>
                    <a:pt x="10899" y="4717"/>
                  </a:cubicBezTo>
                  <a:cubicBezTo>
                    <a:pt x="10619" y="4891"/>
                    <a:pt x="10340" y="5066"/>
                    <a:pt x="10026" y="5275"/>
                  </a:cubicBezTo>
                  <a:cubicBezTo>
                    <a:pt x="9956" y="5345"/>
                    <a:pt x="9886" y="5380"/>
                    <a:pt x="9816" y="5450"/>
                  </a:cubicBezTo>
                  <a:cubicBezTo>
                    <a:pt x="8558" y="6254"/>
                    <a:pt x="6987" y="7267"/>
                    <a:pt x="5485" y="8245"/>
                  </a:cubicBezTo>
                  <a:cubicBezTo>
                    <a:pt x="5415" y="8314"/>
                    <a:pt x="5380" y="8349"/>
                    <a:pt x="5310" y="8384"/>
                  </a:cubicBezTo>
                  <a:cubicBezTo>
                    <a:pt x="5275" y="8384"/>
                    <a:pt x="5275" y="8419"/>
                    <a:pt x="5275" y="8419"/>
                  </a:cubicBezTo>
                  <a:cubicBezTo>
                    <a:pt x="2900" y="9956"/>
                    <a:pt x="839" y="11423"/>
                    <a:pt x="594" y="11877"/>
                  </a:cubicBezTo>
                  <a:cubicBezTo>
                    <a:pt x="105" y="12890"/>
                    <a:pt x="0" y="14148"/>
                    <a:pt x="2061" y="14357"/>
                  </a:cubicBezTo>
                  <a:cubicBezTo>
                    <a:pt x="2189" y="14371"/>
                    <a:pt x="2340" y="14378"/>
                    <a:pt x="2510" y="14378"/>
                  </a:cubicBezTo>
                  <a:cubicBezTo>
                    <a:pt x="3646" y="14378"/>
                    <a:pt x="5678" y="14089"/>
                    <a:pt x="7895" y="13694"/>
                  </a:cubicBezTo>
                  <a:lnTo>
                    <a:pt x="7965" y="13694"/>
                  </a:lnTo>
                  <a:cubicBezTo>
                    <a:pt x="8034" y="13694"/>
                    <a:pt x="8139" y="13659"/>
                    <a:pt x="8209" y="13659"/>
                  </a:cubicBezTo>
                  <a:cubicBezTo>
                    <a:pt x="10899" y="13170"/>
                    <a:pt x="13833" y="12611"/>
                    <a:pt x="15824" y="12227"/>
                  </a:cubicBezTo>
                  <a:cubicBezTo>
                    <a:pt x="16942" y="12017"/>
                    <a:pt x="17850" y="11912"/>
                    <a:pt x="18584" y="11773"/>
                  </a:cubicBezTo>
                  <a:lnTo>
                    <a:pt x="18828" y="11738"/>
                  </a:lnTo>
                  <a:cubicBezTo>
                    <a:pt x="20575" y="11458"/>
                    <a:pt x="21273" y="11284"/>
                    <a:pt x="21378" y="10410"/>
                  </a:cubicBezTo>
                  <a:cubicBezTo>
                    <a:pt x="21413" y="9747"/>
                    <a:pt x="21029" y="6777"/>
                    <a:pt x="20679" y="4193"/>
                  </a:cubicBezTo>
                  <a:lnTo>
                    <a:pt x="20610" y="3913"/>
                  </a:lnTo>
                  <a:cubicBezTo>
                    <a:pt x="20330" y="1817"/>
                    <a:pt x="20016" y="1"/>
                    <a:pt x="200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7792292" y="4653753"/>
              <a:ext cx="50506" cy="94885"/>
            </a:xfrm>
            <a:custGeom>
              <a:avLst/>
              <a:gdLst/>
              <a:ahLst/>
              <a:cxnLst/>
              <a:rect l="l" t="t" r="r" b="b"/>
              <a:pathLst>
                <a:path w="2901" h="5450" extrusionOk="0">
                  <a:moveTo>
                    <a:pt x="176" y="1"/>
                  </a:moveTo>
                  <a:cubicBezTo>
                    <a:pt x="106" y="70"/>
                    <a:pt x="71" y="105"/>
                    <a:pt x="1" y="140"/>
                  </a:cubicBezTo>
                  <a:cubicBezTo>
                    <a:pt x="1" y="175"/>
                    <a:pt x="1" y="175"/>
                    <a:pt x="36" y="175"/>
                  </a:cubicBezTo>
                  <a:cubicBezTo>
                    <a:pt x="1678" y="1433"/>
                    <a:pt x="2656" y="3354"/>
                    <a:pt x="2656" y="5415"/>
                  </a:cubicBezTo>
                  <a:cubicBezTo>
                    <a:pt x="2656" y="5450"/>
                    <a:pt x="2656" y="5450"/>
                    <a:pt x="2656" y="5450"/>
                  </a:cubicBezTo>
                  <a:cubicBezTo>
                    <a:pt x="2725" y="5450"/>
                    <a:pt x="2830" y="5415"/>
                    <a:pt x="2900" y="5415"/>
                  </a:cubicBezTo>
                  <a:cubicBezTo>
                    <a:pt x="2900" y="5205"/>
                    <a:pt x="2865" y="5031"/>
                    <a:pt x="2865" y="4821"/>
                  </a:cubicBezTo>
                  <a:cubicBezTo>
                    <a:pt x="2830" y="4751"/>
                    <a:pt x="2830" y="4681"/>
                    <a:pt x="2830" y="4611"/>
                  </a:cubicBezTo>
                  <a:cubicBezTo>
                    <a:pt x="2621" y="2795"/>
                    <a:pt x="1643" y="1118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8020953" y="4578351"/>
              <a:ext cx="38337" cy="136843"/>
            </a:xfrm>
            <a:custGeom>
              <a:avLst/>
              <a:gdLst/>
              <a:ahLst/>
              <a:cxnLst/>
              <a:rect l="l" t="t" r="r" b="b"/>
              <a:pathLst>
                <a:path w="2202" h="7860" extrusionOk="0">
                  <a:moveTo>
                    <a:pt x="2167" y="0"/>
                  </a:moveTo>
                  <a:cubicBezTo>
                    <a:pt x="2132" y="0"/>
                    <a:pt x="2097" y="0"/>
                    <a:pt x="2097" y="35"/>
                  </a:cubicBezTo>
                  <a:cubicBezTo>
                    <a:pt x="734" y="2096"/>
                    <a:pt x="1" y="4506"/>
                    <a:pt x="71" y="6986"/>
                  </a:cubicBezTo>
                  <a:cubicBezTo>
                    <a:pt x="71" y="7056"/>
                    <a:pt x="71" y="7161"/>
                    <a:pt x="71" y="7231"/>
                  </a:cubicBezTo>
                  <a:cubicBezTo>
                    <a:pt x="106" y="7440"/>
                    <a:pt x="106" y="7650"/>
                    <a:pt x="141" y="7860"/>
                  </a:cubicBezTo>
                  <a:lnTo>
                    <a:pt x="385" y="7825"/>
                  </a:lnTo>
                  <a:cubicBezTo>
                    <a:pt x="106" y="5170"/>
                    <a:pt x="769" y="2515"/>
                    <a:pt x="2201" y="280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7870741" y="4602063"/>
              <a:ext cx="37118" cy="35534"/>
            </a:xfrm>
            <a:custGeom>
              <a:avLst/>
              <a:gdLst/>
              <a:ahLst/>
              <a:cxnLst/>
              <a:rect l="l" t="t" r="r" b="b"/>
              <a:pathLst>
                <a:path w="2132" h="2041" extrusionOk="0">
                  <a:moveTo>
                    <a:pt x="211" y="0"/>
                  </a:moveTo>
                  <a:cubicBezTo>
                    <a:pt x="141" y="70"/>
                    <a:pt x="71" y="105"/>
                    <a:pt x="1" y="175"/>
                  </a:cubicBezTo>
                  <a:cubicBezTo>
                    <a:pt x="769" y="594"/>
                    <a:pt x="1433" y="1223"/>
                    <a:pt x="1922" y="1992"/>
                  </a:cubicBezTo>
                  <a:cubicBezTo>
                    <a:pt x="1947" y="2016"/>
                    <a:pt x="1989" y="2041"/>
                    <a:pt x="2024" y="2041"/>
                  </a:cubicBezTo>
                  <a:cubicBezTo>
                    <a:pt x="2038" y="2041"/>
                    <a:pt x="2052" y="2037"/>
                    <a:pt x="2062" y="2026"/>
                  </a:cubicBezTo>
                  <a:cubicBezTo>
                    <a:pt x="2132" y="1992"/>
                    <a:pt x="2132" y="1922"/>
                    <a:pt x="2097" y="1852"/>
                  </a:cubicBezTo>
                  <a:cubicBezTo>
                    <a:pt x="1643" y="1083"/>
                    <a:pt x="979" y="455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7889596" y="4589894"/>
              <a:ext cx="33462" cy="32870"/>
            </a:xfrm>
            <a:custGeom>
              <a:avLst/>
              <a:gdLst/>
              <a:ahLst/>
              <a:cxnLst/>
              <a:rect l="l" t="t" r="r" b="b"/>
              <a:pathLst>
                <a:path w="1922" h="1888" extrusionOk="0">
                  <a:moveTo>
                    <a:pt x="210" y="1"/>
                  </a:moveTo>
                  <a:cubicBezTo>
                    <a:pt x="141" y="36"/>
                    <a:pt x="71" y="71"/>
                    <a:pt x="1" y="141"/>
                  </a:cubicBezTo>
                  <a:cubicBezTo>
                    <a:pt x="664" y="560"/>
                    <a:pt x="1258" y="1154"/>
                    <a:pt x="1677" y="1852"/>
                  </a:cubicBezTo>
                  <a:cubicBezTo>
                    <a:pt x="1712" y="1887"/>
                    <a:pt x="1747" y="1887"/>
                    <a:pt x="1782" y="1887"/>
                  </a:cubicBezTo>
                  <a:lnTo>
                    <a:pt x="1852" y="1887"/>
                  </a:lnTo>
                  <a:cubicBezTo>
                    <a:pt x="1887" y="1852"/>
                    <a:pt x="1922" y="1747"/>
                    <a:pt x="1887" y="1712"/>
                  </a:cubicBezTo>
                  <a:cubicBezTo>
                    <a:pt x="1433" y="1014"/>
                    <a:pt x="874" y="455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7912107" y="4573476"/>
              <a:ext cx="29197" cy="31042"/>
            </a:xfrm>
            <a:custGeom>
              <a:avLst/>
              <a:gdLst/>
              <a:ahLst/>
              <a:cxnLst/>
              <a:rect l="l" t="t" r="r" b="b"/>
              <a:pathLst>
                <a:path w="1677" h="1783" extrusionOk="0">
                  <a:moveTo>
                    <a:pt x="175" y="1"/>
                  </a:moveTo>
                  <a:cubicBezTo>
                    <a:pt x="105" y="36"/>
                    <a:pt x="35" y="105"/>
                    <a:pt x="0" y="140"/>
                  </a:cubicBezTo>
                  <a:cubicBezTo>
                    <a:pt x="559" y="595"/>
                    <a:pt x="1048" y="1118"/>
                    <a:pt x="1432" y="1712"/>
                  </a:cubicBezTo>
                  <a:cubicBezTo>
                    <a:pt x="1467" y="1747"/>
                    <a:pt x="1502" y="1782"/>
                    <a:pt x="1537" y="1782"/>
                  </a:cubicBezTo>
                  <a:cubicBezTo>
                    <a:pt x="1572" y="1782"/>
                    <a:pt x="1607" y="1747"/>
                    <a:pt x="1607" y="1747"/>
                  </a:cubicBezTo>
                  <a:cubicBezTo>
                    <a:pt x="1677" y="1712"/>
                    <a:pt x="1677" y="1642"/>
                    <a:pt x="1642" y="1573"/>
                  </a:cubicBezTo>
                  <a:cubicBezTo>
                    <a:pt x="1258" y="979"/>
                    <a:pt x="734" y="420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7837906" y="4699907"/>
              <a:ext cx="188968" cy="38389"/>
            </a:xfrm>
            <a:custGeom>
              <a:avLst/>
              <a:gdLst/>
              <a:ahLst/>
              <a:cxnLst/>
              <a:rect l="l" t="t" r="r" b="b"/>
              <a:pathLst>
                <a:path w="10854" h="2205" extrusionOk="0">
                  <a:moveTo>
                    <a:pt x="10692" y="0"/>
                  </a:moveTo>
                  <a:cubicBezTo>
                    <a:pt x="10680" y="0"/>
                    <a:pt x="10668" y="2"/>
                    <a:pt x="10655" y="4"/>
                  </a:cubicBezTo>
                  <a:cubicBezTo>
                    <a:pt x="7965" y="738"/>
                    <a:pt x="210" y="1960"/>
                    <a:pt x="140" y="1960"/>
                  </a:cubicBezTo>
                  <a:cubicBezTo>
                    <a:pt x="1" y="1995"/>
                    <a:pt x="1" y="2205"/>
                    <a:pt x="175" y="2205"/>
                  </a:cubicBezTo>
                  <a:cubicBezTo>
                    <a:pt x="245" y="2170"/>
                    <a:pt x="8000" y="982"/>
                    <a:pt x="10724" y="214"/>
                  </a:cubicBezTo>
                  <a:cubicBezTo>
                    <a:pt x="10853" y="182"/>
                    <a:pt x="10834" y="0"/>
                    <a:pt x="10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7598294" y="4429967"/>
              <a:ext cx="100978" cy="80278"/>
            </a:xfrm>
            <a:custGeom>
              <a:avLst/>
              <a:gdLst/>
              <a:ahLst/>
              <a:cxnLst/>
              <a:rect l="l" t="t" r="r" b="b"/>
              <a:pathLst>
                <a:path w="5800" h="4611" extrusionOk="0">
                  <a:moveTo>
                    <a:pt x="1" y="0"/>
                  </a:moveTo>
                  <a:lnTo>
                    <a:pt x="1" y="4611"/>
                  </a:lnTo>
                  <a:lnTo>
                    <a:pt x="5799" y="461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7350795" y="4510226"/>
              <a:ext cx="372800" cy="250321"/>
            </a:xfrm>
            <a:custGeom>
              <a:avLst/>
              <a:gdLst/>
              <a:ahLst/>
              <a:cxnLst/>
              <a:rect l="l" t="t" r="r" b="b"/>
              <a:pathLst>
                <a:path w="21413" h="14378" extrusionOk="0">
                  <a:moveTo>
                    <a:pt x="14217" y="1"/>
                  </a:moveTo>
                  <a:cubicBezTo>
                    <a:pt x="14217" y="1"/>
                    <a:pt x="13658" y="2341"/>
                    <a:pt x="12366" y="3634"/>
                  </a:cubicBezTo>
                  <a:cubicBezTo>
                    <a:pt x="12296" y="3669"/>
                    <a:pt x="12226" y="3738"/>
                    <a:pt x="12191" y="3773"/>
                  </a:cubicBezTo>
                  <a:cubicBezTo>
                    <a:pt x="12156" y="3808"/>
                    <a:pt x="12156" y="3808"/>
                    <a:pt x="12121" y="3808"/>
                  </a:cubicBezTo>
                  <a:cubicBezTo>
                    <a:pt x="11946" y="3983"/>
                    <a:pt x="11562" y="4228"/>
                    <a:pt x="11108" y="4577"/>
                  </a:cubicBezTo>
                  <a:cubicBezTo>
                    <a:pt x="11038" y="4612"/>
                    <a:pt x="10968" y="4647"/>
                    <a:pt x="10899" y="4717"/>
                  </a:cubicBezTo>
                  <a:cubicBezTo>
                    <a:pt x="10654" y="4891"/>
                    <a:pt x="10340" y="5066"/>
                    <a:pt x="10025" y="5275"/>
                  </a:cubicBezTo>
                  <a:cubicBezTo>
                    <a:pt x="9955" y="5345"/>
                    <a:pt x="9886" y="5380"/>
                    <a:pt x="9816" y="5450"/>
                  </a:cubicBezTo>
                  <a:cubicBezTo>
                    <a:pt x="8558" y="6254"/>
                    <a:pt x="6986" y="7267"/>
                    <a:pt x="5484" y="8245"/>
                  </a:cubicBezTo>
                  <a:cubicBezTo>
                    <a:pt x="5414" y="8314"/>
                    <a:pt x="5380" y="8349"/>
                    <a:pt x="5310" y="8384"/>
                  </a:cubicBezTo>
                  <a:cubicBezTo>
                    <a:pt x="2934" y="9956"/>
                    <a:pt x="839" y="11423"/>
                    <a:pt x="594" y="11877"/>
                  </a:cubicBezTo>
                  <a:cubicBezTo>
                    <a:pt x="140" y="12890"/>
                    <a:pt x="0" y="14148"/>
                    <a:pt x="2061" y="14357"/>
                  </a:cubicBezTo>
                  <a:cubicBezTo>
                    <a:pt x="2193" y="14371"/>
                    <a:pt x="2348" y="14378"/>
                    <a:pt x="2522" y="14378"/>
                  </a:cubicBezTo>
                  <a:cubicBezTo>
                    <a:pt x="3681" y="14378"/>
                    <a:pt x="5717" y="14089"/>
                    <a:pt x="7964" y="13694"/>
                  </a:cubicBezTo>
                  <a:cubicBezTo>
                    <a:pt x="8034" y="13694"/>
                    <a:pt x="8139" y="13659"/>
                    <a:pt x="8209" y="13659"/>
                  </a:cubicBezTo>
                  <a:cubicBezTo>
                    <a:pt x="10899" y="13170"/>
                    <a:pt x="13833" y="12611"/>
                    <a:pt x="15824" y="12227"/>
                  </a:cubicBezTo>
                  <a:cubicBezTo>
                    <a:pt x="16942" y="12017"/>
                    <a:pt x="17850" y="11912"/>
                    <a:pt x="18583" y="11773"/>
                  </a:cubicBezTo>
                  <a:cubicBezTo>
                    <a:pt x="18688" y="11773"/>
                    <a:pt x="18758" y="11773"/>
                    <a:pt x="18828" y="11738"/>
                  </a:cubicBezTo>
                  <a:cubicBezTo>
                    <a:pt x="20574" y="11458"/>
                    <a:pt x="21273" y="11284"/>
                    <a:pt x="21378" y="10410"/>
                  </a:cubicBezTo>
                  <a:cubicBezTo>
                    <a:pt x="21413" y="9747"/>
                    <a:pt x="21028" y="6777"/>
                    <a:pt x="20679" y="4193"/>
                  </a:cubicBezTo>
                  <a:cubicBezTo>
                    <a:pt x="20644" y="4088"/>
                    <a:pt x="20644" y="3983"/>
                    <a:pt x="20609" y="3913"/>
                  </a:cubicBezTo>
                  <a:cubicBezTo>
                    <a:pt x="20330" y="1782"/>
                    <a:pt x="20015" y="1"/>
                    <a:pt x="20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7442615" y="4652900"/>
              <a:ext cx="51098" cy="95738"/>
            </a:xfrm>
            <a:custGeom>
              <a:avLst/>
              <a:gdLst/>
              <a:ahLst/>
              <a:cxnLst/>
              <a:rect l="l" t="t" r="r" b="b"/>
              <a:pathLst>
                <a:path w="2935" h="5499" extrusionOk="0">
                  <a:moveTo>
                    <a:pt x="120" y="1"/>
                  </a:moveTo>
                  <a:cubicBezTo>
                    <a:pt x="71" y="1"/>
                    <a:pt x="26" y="33"/>
                    <a:pt x="1" y="85"/>
                  </a:cubicBezTo>
                  <a:cubicBezTo>
                    <a:pt x="1" y="119"/>
                    <a:pt x="1" y="154"/>
                    <a:pt x="36" y="189"/>
                  </a:cubicBezTo>
                  <a:cubicBezTo>
                    <a:pt x="36" y="224"/>
                    <a:pt x="36" y="224"/>
                    <a:pt x="71" y="224"/>
                  </a:cubicBezTo>
                  <a:cubicBezTo>
                    <a:pt x="1712" y="1482"/>
                    <a:pt x="2690" y="3403"/>
                    <a:pt x="2690" y="5464"/>
                  </a:cubicBezTo>
                  <a:cubicBezTo>
                    <a:pt x="2690" y="5499"/>
                    <a:pt x="2690" y="5499"/>
                    <a:pt x="2690" y="5499"/>
                  </a:cubicBezTo>
                  <a:lnTo>
                    <a:pt x="2935" y="5464"/>
                  </a:lnTo>
                  <a:cubicBezTo>
                    <a:pt x="2935" y="5254"/>
                    <a:pt x="2900" y="5080"/>
                    <a:pt x="2900" y="4870"/>
                  </a:cubicBezTo>
                  <a:cubicBezTo>
                    <a:pt x="2900" y="4800"/>
                    <a:pt x="2865" y="4730"/>
                    <a:pt x="2865" y="4660"/>
                  </a:cubicBezTo>
                  <a:cubicBezTo>
                    <a:pt x="2655" y="2809"/>
                    <a:pt x="1677" y="1167"/>
                    <a:pt x="210" y="50"/>
                  </a:cubicBezTo>
                  <a:cubicBezTo>
                    <a:pt x="210" y="50"/>
                    <a:pt x="175" y="50"/>
                    <a:pt x="175" y="15"/>
                  </a:cubicBezTo>
                  <a:cubicBezTo>
                    <a:pt x="157" y="5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7671885" y="4578351"/>
              <a:ext cx="38337" cy="136843"/>
            </a:xfrm>
            <a:custGeom>
              <a:avLst/>
              <a:gdLst/>
              <a:ahLst/>
              <a:cxnLst/>
              <a:rect l="l" t="t" r="r" b="b"/>
              <a:pathLst>
                <a:path w="2202" h="7860" extrusionOk="0">
                  <a:moveTo>
                    <a:pt x="2166" y="0"/>
                  </a:moveTo>
                  <a:cubicBezTo>
                    <a:pt x="2131" y="0"/>
                    <a:pt x="2096" y="0"/>
                    <a:pt x="2096" y="35"/>
                  </a:cubicBezTo>
                  <a:cubicBezTo>
                    <a:pt x="734" y="2096"/>
                    <a:pt x="1" y="4506"/>
                    <a:pt x="70" y="6986"/>
                  </a:cubicBezTo>
                  <a:cubicBezTo>
                    <a:pt x="70" y="7056"/>
                    <a:pt x="70" y="7161"/>
                    <a:pt x="70" y="7231"/>
                  </a:cubicBezTo>
                  <a:cubicBezTo>
                    <a:pt x="105" y="7440"/>
                    <a:pt x="105" y="7650"/>
                    <a:pt x="140" y="7860"/>
                  </a:cubicBezTo>
                  <a:lnTo>
                    <a:pt x="385" y="7825"/>
                  </a:lnTo>
                  <a:cubicBezTo>
                    <a:pt x="105" y="5170"/>
                    <a:pt x="769" y="2515"/>
                    <a:pt x="2201" y="280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7521673" y="4602063"/>
              <a:ext cx="37118" cy="35290"/>
            </a:xfrm>
            <a:custGeom>
              <a:avLst/>
              <a:gdLst/>
              <a:ahLst/>
              <a:cxnLst/>
              <a:rect l="l" t="t" r="r" b="b"/>
              <a:pathLst>
                <a:path w="2132" h="2027" extrusionOk="0">
                  <a:moveTo>
                    <a:pt x="210" y="0"/>
                  </a:moveTo>
                  <a:cubicBezTo>
                    <a:pt x="140" y="70"/>
                    <a:pt x="71" y="105"/>
                    <a:pt x="1" y="175"/>
                  </a:cubicBezTo>
                  <a:cubicBezTo>
                    <a:pt x="769" y="594"/>
                    <a:pt x="1433" y="1223"/>
                    <a:pt x="1922" y="1992"/>
                  </a:cubicBezTo>
                  <a:cubicBezTo>
                    <a:pt x="1922" y="2026"/>
                    <a:pt x="1957" y="2026"/>
                    <a:pt x="2027" y="2026"/>
                  </a:cubicBezTo>
                  <a:lnTo>
                    <a:pt x="2062" y="2026"/>
                  </a:lnTo>
                  <a:cubicBezTo>
                    <a:pt x="2131" y="1992"/>
                    <a:pt x="2131" y="1922"/>
                    <a:pt x="2097" y="1852"/>
                  </a:cubicBezTo>
                  <a:cubicBezTo>
                    <a:pt x="1642" y="1083"/>
                    <a:pt x="979" y="455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7540528" y="4589894"/>
              <a:ext cx="33462" cy="32870"/>
            </a:xfrm>
            <a:custGeom>
              <a:avLst/>
              <a:gdLst/>
              <a:ahLst/>
              <a:cxnLst/>
              <a:rect l="l" t="t" r="r" b="b"/>
              <a:pathLst>
                <a:path w="1922" h="1888" extrusionOk="0">
                  <a:moveTo>
                    <a:pt x="210" y="1"/>
                  </a:moveTo>
                  <a:cubicBezTo>
                    <a:pt x="140" y="36"/>
                    <a:pt x="70" y="71"/>
                    <a:pt x="1" y="141"/>
                  </a:cubicBezTo>
                  <a:cubicBezTo>
                    <a:pt x="664" y="560"/>
                    <a:pt x="1258" y="1154"/>
                    <a:pt x="1677" y="1852"/>
                  </a:cubicBezTo>
                  <a:cubicBezTo>
                    <a:pt x="1712" y="1887"/>
                    <a:pt x="1747" y="1887"/>
                    <a:pt x="1782" y="1887"/>
                  </a:cubicBezTo>
                  <a:lnTo>
                    <a:pt x="1852" y="1887"/>
                  </a:lnTo>
                  <a:cubicBezTo>
                    <a:pt x="1887" y="1817"/>
                    <a:pt x="1922" y="1747"/>
                    <a:pt x="1887" y="1712"/>
                  </a:cubicBezTo>
                  <a:cubicBezTo>
                    <a:pt x="1433" y="1014"/>
                    <a:pt x="874" y="455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7563022" y="4573476"/>
              <a:ext cx="29214" cy="31042"/>
            </a:xfrm>
            <a:custGeom>
              <a:avLst/>
              <a:gdLst/>
              <a:ahLst/>
              <a:cxnLst/>
              <a:rect l="l" t="t" r="r" b="b"/>
              <a:pathLst>
                <a:path w="1678" h="1783" extrusionOk="0">
                  <a:moveTo>
                    <a:pt x="176" y="1"/>
                  </a:moveTo>
                  <a:cubicBezTo>
                    <a:pt x="106" y="36"/>
                    <a:pt x="36" y="105"/>
                    <a:pt x="1" y="140"/>
                  </a:cubicBezTo>
                  <a:cubicBezTo>
                    <a:pt x="560" y="595"/>
                    <a:pt x="1049" y="1118"/>
                    <a:pt x="1433" y="1712"/>
                  </a:cubicBezTo>
                  <a:cubicBezTo>
                    <a:pt x="1468" y="1747"/>
                    <a:pt x="1503" y="1782"/>
                    <a:pt x="1538" y="1782"/>
                  </a:cubicBezTo>
                  <a:cubicBezTo>
                    <a:pt x="1573" y="1782"/>
                    <a:pt x="1608" y="1747"/>
                    <a:pt x="1608" y="1747"/>
                  </a:cubicBezTo>
                  <a:cubicBezTo>
                    <a:pt x="1678" y="1712"/>
                    <a:pt x="1678" y="1642"/>
                    <a:pt x="1643" y="1573"/>
                  </a:cubicBezTo>
                  <a:cubicBezTo>
                    <a:pt x="1259" y="979"/>
                    <a:pt x="735" y="420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7488838" y="4699907"/>
              <a:ext cx="188968" cy="38389"/>
            </a:xfrm>
            <a:custGeom>
              <a:avLst/>
              <a:gdLst/>
              <a:ahLst/>
              <a:cxnLst/>
              <a:rect l="l" t="t" r="r" b="b"/>
              <a:pathLst>
                <a:path w="10854" h="2205" extrusionOk="0">
                  <a:moveTo>
                    <a:pt x="10692" y="0"/>
                  </a:moveTo>
                  <a:cubicBezTo>
                    <a:pt x="10680" y="0"/>
                    <a:pt x="10668" y="2"/>
                    <a:pt x="10654" y="4"/>
                  </a:cubicBezTo>
                  <a:cubicBezTo>
                    <a:pt x="7965" y="738"/>
                    <a:pt x="210" y="1960"/>
                    <a:pt x="140" y="1960"/>
                  </a:cubicBezTo>
                  <a:cubicBezTo>
                    <a:pt x="0" y="1995"/>
                    <a:pt x="0" y="2205"/>
                    <a:pt x="175" y="2205"/>
                  </a:cubicBezTo>
                  <a:cubicBezTo>
                    <a:pt x="245" y="2170"/>
                    <a:pt x="8000" y="982"/>
                    <a:pt x="10724" y="214"/>
                  </a:cubicBezTo>
                  <a:cubicBezTo>
                    <a:pt x="10853" y="182"/>
                    <a:pt x="10833" y="0"/>
                    <a:pt x="10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7778921" y="1604519"/>
              <a:ext cx="405653" cy="582643"/>
            </a:xfrm>
            <a:custGeom>
              <a:avLst/>
              <a:gdLst/>
              <a:ahLst/>
              <a:cxnLst/>
              <a:rect l="l" t="t" r="r" b="b"/>
              <a:pathLst>
                <a:path w="23300" h="33466" extrusionOk="0">
                  <a:moveTo>
                    <a:pt x="4349" y="1"/>
                  </a:moveTo>
                  <a:cubicBezTo>
                    <a:pt x="4076" y="1"/>
                    <a:pt x="3802" y="13"/>
                    <a:pt x="3528" y="36"/>
                  </a:cubicBezTo>
                  <a:cubicBezTo>
                    <a:pt x="2201" y="141"/>
                    <a:pt x="1642" y="1259"/>
                    <a:pt x="1258" y="2447"/>
                  </a:cubicBezTo>
                  <a:cubicBezTo>
                    <a:pt x="0" y="6149"/>
                    <a:pt x="1398" y="10131"/>
                    <a:pt x="2026" y="14009"/>
                  </a:cubicBezTo>
                  <a:cubicBezTo>
                    <a:pt x="3039" y="20436"/>
                    <a:pt x="1922" y="27073"/>
                    <a:pt x="3144" y="33465"/>
                  </a:cubicBezTo>
                  <a:cubicBezTo>
                    <a:pt x="3144" y="32906"/>
                    <a:pt x="3109" y="32347"/>
                    <a:pt x="3074" y="31788"/>
                  </a:cubicBezTo>
                  <a:lnTo>
                    <a:pt x="16977" y="31788"/>
                  </a:lnTo>
                  <a:cubicBezTo>
                    <a:pt x="17151" y="29623"/>
                    <a:pt x="17221" y="27457"/>
                    <a:pt x="17151" y="25256"/>
                  </a:cubicBezTo>
                  <a:lnTo>
                    <a:pt x="17151" y="25256"/>
                  </a:lnTo>
                  <a:cubicBezTo>
                    <a:pt x="17745" y="26654"/>
                    <a:pt x="18409" y="29972"/>
                    <a:pt x="18758" y="31788"/>
                  </a:cubicBezTo>
                  <a:lnTo>
                    <a:pt x="23159" y="31788"/>
                  </a:lnTo>
                  <a:cubicBezTo>
                    <a:pt x="23194" y="30880"/>
                    <a:pt x="23194" y="29937"/>
                    <a:pt x="23229" y="29029"/>
                  </a:cubicBezTo>
                  <a:cubicBezTo>
                    <a:pt x="23299" y="27527"/>
                    <a:pt x="23264" y="25815"/>
                    <a:pt x="22216" y="24732"/>
                  </a:cubicBezTo>
                  <a:cubicBezTo>
                    <a:pt x="21692" y="24208"/>
                    <a:pt x="21029" y="23929"/>
                    <a:pt x="20610" y="23335"/>
                  </a:cubicBezTo>
                  <a:cubicBezTo>
                    <a:pt x="19736" y="22148"/>
                    <a:pt x="20400" y="20471"/>
                    <a:pt x="20575" y="18969"/>
                  </a:cubicBezTo>
                  <a:cubicBezTo>
                    <a:pt x="20749" y="16908"/>
                    <a:pt x="19876" y="14882"/>
                    <a:pt x="18269" y="13624"/>
                  </a:cubicBezTo>
                  <a:cubicBezTo>
                    <a:pt x="17605" y="13240"/>
                    <a:pt x="17047" y="12786"/>
                    <a:pt x="16488" y="12297"/>
                  </a:cubicBezTo>
                  <a:cubicBezTo>
                    <a:pt x="15230" y="10900"/>
                    <a:pt x="15580" y="8734"/>
                    <a:pt x="14951" y="6988"/>
                  </a:cubicBezTo>
                  <a:cubicBezTo>
                    <a:pt x="14322" y="5171"/>
                    <a:pt x="12750" y="3879"/>
                    <a:pt x="11248" y="2726"/>
                  </a:cubicBezTo>
                  <a:cubicBezTo>
                    <a:pt x="10340" y="1923"/>
                    <a:pt x="9327" y="1294"/>
                    <a:pt x="8244" y="770"/>
                  </a:cubicBezTo>
                  <a:cubicBezTo>
                    <a:pt x="6998" y="277"/>
                    <a:pt x="5679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7511332" y="1739968"/>
              <a:ext cx="294978" cy="467110"/>
            </a:xfrm>
            <a:custGeom>
              <a:avLst/>
              <a:gdLst/>
              <a:ahLst/>
              <a:cxnLst/>
              <a:rect l="l" t="t" r="r" b="b"/>
              <a:pathLst>
                <a:path w="16943" h="26830" extrusionOk="0">
                  <a:moveTo>
                    <a:pt x="7042" y="0"/>
                  </a:moveTo>
                  <a:cubicBezTo>
                    <a:pt x="6338" y="0"/>
                    <a:pt x="6313" y="970"/>
                    <a:pt x="5834" y="1758"/>
                  </a:cubicBezTo>
                  <a:cubicBezTo>
                    <a:pt x="5171" y="2840"/>
                    <a:pt x="4158" y="3679"/>
                    <a:pt x="3494" y="4762"/>
                  </a:cubicBezTo>
                  <a:cubicBezTo>
                    <a:pt x="2691" y="6054"/>
                    <a:pt x="2446" y="7591"/>
                    <a:pt x="2795" y="9093"/>
                  </a:cubicBezTo>
                  <a:cubicBezTo>
                    <a:pt x="3145" y="10630"/>
                    <a:pt x="4158" y="12202"/>
                    <a:pt x="3564" y="13704"/>
                  </a:cubicBezTo>
                  <a:cubicBezTo>
                    <a:pt x="3215" y="14507"/>
                    <a:pt x="2411" y="15066"/>
                    <a:pt x="1782" y="15730"/>
                  </a:cubicBezTo>
                  <a:cubicBezTo>
                    <a:pt x="560" y="17057"/>
                    <a:pt x="36" y="18944"/>
                    <a:pt x="1" y="20760"/>
                  </a:cubicBezTo>
                  <a:cubicBezTo>
                    <a:pt x="71" y="22576"/>
                    <a:pt x="315" y="24393"/>
                    <a:pt x="804" y="26139"/>
                  </a:cubicBezTo>
                  <a:cubicBezTo>
                    <a:pt x="874" y="26384"/>
                    <a:pt x="979" y="26698"/>
                    <a:pt x="1223" y="26803"/>
                  </a:cubicBezTo>
                  <a:cubicBezTo>
                    <a:pt x="1293" y="26820"/>
                    <a:pt x="1372" y="26829"/>
                    <a:pt x="1451" y="26829"/>
                  </a:cubicBezTo>
                  <a:cubicBezTo>
                    <a:pt x="1529" y="26829"/>
                    <a:pt x="1608" y="26820"/>
                    <a:pt x="1678" y="26803"/>
                  </a:cubicBezTo>
                  <a:lnTo>
                    <a:pt x="3145" y="26523"/>
                  </a:lnTo>
                  <a:cubicBezTo>
                    <a:pt x="2341" y="22891"/>
                    <a:pt x="3214" y="19014"/>
                    <a:pt x="3215" y="19013"/>
                  </a:cubicBezTo>
                  <a:lnTo>
                    <a:pt x="3215" y="19013"/>
                  </a:lnTo>
                  <a:cubicBezTo>
                    <a:pt x="2900" y="21598"/>
                    <a:pt x="3773" y="25091"/>
                    <a:pt x="4088" y="26349"/>
                  </a:cubicBezTo>
                  <a:cubicBezTo>
                    <a:pt x="8349" y="25580"/>
                    <a:pt x="12646" y="24952"/>
                    <a:pt x="16942" y="24393"/>
                  </a:cubicBezTo>
                  <a:cubicBezTo>
                    <a:pt x="16872" y="19153"/>
                    <a:pt x="15999" y="13983"/>
                    <a:pt x="14357" y="9023"/>
                  </a:cubicBezTo>
                  <a:cubicBezTo>
                    <a:pt x="13973" y="7731"/>
                    <a:pt x="13449" y="6508"/>
                    <a:pt x="12820" y="5320"/>
                  </a:cubicBezTo>
                  <a:cubicBezTo>
                    <a:pt x="11668" y="3260"/>
                    <a:pt x="9816" y="1234"/>
                    <a:pt x="7686" y="186"/>
                  </a:cubicBezTo>
                  <a:cubicBezTo>
                    <a:pt x="7421" y="57"/>
                    <a:pt x="7212" y="0"/>
                    <a:pt x="7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592218" y="1671930"/>
              <a:ext cx="103885" cy="281729"/>
            </a:xfrm>
            <a:custGeom>
              <a:avLst/>
              <a:gdLst/>
              <a:ahLst/>
              <a:cxnLst/>
              <a:rect l="l" t="t" r="r" b="b"/>
              <a:pathLst>
                <a:path w="5967" h="16182" extrusionOk="0">
                  <a:moveTo>
                    <a:pt x="4519" y="1"/>
                  </a:moveTo>
                  <a:cubicBezTo>
                    <a:pt x="4262" y="1"/>
                    <a:pt x="3948" y="109"/>
                    <a:pt x="3564" y="356"/>
                  </a:cubicBezTo>
                  <a:cubicBezTo>
                    <a:pt x="2620" y="950"/>
                    <a:pt x="1992" y="1893"/>
                    <a:pt x="1817" y="2976"/>
                  </a:cubicBezTo>
                  <a:cubicBezTo>
                    <a:pt x="1747" y="3535"/>
                    <a:pt x="1817" y="4129"/>
                    <a:pt x="1712" y="4687"/>
                  </a:cubicBezTo>
                  <a:cubicBezTo>
                    <a:pt x="1573" y="5735"/>
                    <a:pt x="979" y="6679"/>
                    <a:pt x="560" y="7657"/>
                  </a:cubicBezTo>
                  <a:cubicBezTo>
                    <a:pt x="175" y="8670"/>
                    <a:pt x="1" y="9892"/>
                    <a:pt x="629" y="10731"/>
                  </a:cubicBezTo>
                  <a:cubicBezTo>
                    <a:pt x="839" y="10975"/>
                    <a:pt x="1084" y="11185"/>
                    <a:pt x="1223" y="11429"/>
                  </a:cubicBezTo>
                  <a:cubicBezTo>
                    <a:pt x="1642" y="12058"/>
                    <a:pt x="1468" y="12861"/>
                    <a:pt x="1573" y="13595"/>
                  </a:cubicBezTo>
                  <a:cubicBezTo>
                    <a:pt x="1677" y="14573"/>
                    <a:pt x="2201" y="15446"/>
                    <a:pt x="3040" y="15970"/>
                  </a:cubicBezTo>
                  <a:cubicBezTo>
                    <a:pt x="3205" y="16094"/>
                    <a:pt x="3431" y="16181"/>
                    <a:pt x="3639" y="16181"/>
                  </a:cubicBezTo>
                  <a:cubicBezTo>
                    <a:pt x="3783" y="16181"/>
                    <a:pt x="3918" y="16140"/>
                    <a:pt x="4018" y="16040"/>
                  </a:cubicBezTo>
                  <a:cubicBezTo>
                    <a:pt x="4157" y="15900"/>
                    <a:pt x="4227" y="15691"/>
                    <a:pt x="4227" y="15481"/>
                  </a:cubicBezTo>
                  <a:cubicBezTo>
                    <a:pt x="4367" y="14468"/>
                    <a:pt x="4542" y="13455"/>
                    <a:pt x="4681" y="12407"/>
                  </a:cubicBezTo>
                  <a:cubicBezTo>
                    <a:pt x="5101" y="9822"/>
                    <a:pt x="5380" y="7202"/>
                    <a:pt x="5555" y="4583"/>
                  </a:cubicBezTo>
                  <a:cubicBezTo>
                    <a:pt x="5584" y="3426"/>
                    <a:pt x="5967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7658515" y="2105645"/>
              <a:ext cx="305302" cy="682959"/>
            </a:xfrm>
            <a:custGeom>
              <a:avLst/>
              <a:gdLst/>
              <a:ahLst/>
              <a:cxnLst/>
              <a:rect l="l" t="t" r="r" b="b"/>
              <a:pathLst>
                <a:path w="17536" h="39228" extrusionOk="0">
                  <a:moveTo>
                    <a:pt x="14846" y="0"/>
                  </a:moveTo>
                  <a:lnTo>
                    <a:pt x="4995" y="1817"/>
                  </a:lnTo>
                  <a:lnTo>
                    <a:pt x="0" y="39228"/>
                  </a:lnTo>
                  <a:lnTo>
                    <a:pt x="17535" y="39228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7747897" y="1982192"/>
              <a:ext cx="162400" cy="218670"/>
            </a:xfrm>
            <a:custGeom>
              <a:avLst/>
              <a:gdLst/>
              <a:ahLst/>
              <a:cxnLst/>
              <a:rect l="l" t="t" r="r" b="b"/>
              <a:pathLst>
                <a:path w="9328" h="12560" extrusionOk="0">
                  <a:moveTo>
                    <a:pt x="9013" y="0"/>
                  </a:moveTo>
                  <a:lnTo>
                    <a:pt x="595" y="5415"/>
                  </a:lnTo>
                  <a:cubicBezTo>
                    <a:pt x="595" y="5415"/>
                    <a:pt x="595" y="5589"/>
                    <a:pt x="595" y="5869"/>
                  </a:cubicBezTo>
                  <a:cubicBezTo>
                    <a:pt x="595" y="6567"/>
                    <a:pt x="560" y="7860"/>
                    <a:pt x="455" y="9117"/>
                  </a:cubicBezTo>
                  <a:cubicBezTo>
                    <a:pt x="385" y="9746"/>
                    <a:pt x="280" y="10375"/>
                    <a:pt x="176" y="10969"/>
                  </a:cubicBezTo>
                  <a:cubicBezTo>
                    <a:pt x="1" y="11667"/>
                    <a:pt x="455" y="12331"/>
                    <a:pt x="1119" y="12471"/>
                  </a:cubicBezTo>
                  <a:cubicBezTo>
                    <a:pt x="1439" y="12523"/>
                    <a:pt x="1804" y="12559"/>
                    <a:pt x="2201" y="12559"/>
                  </a:cubicBezTo>
                  <a:cubicBezTo>
                    <a:pt x="3662" y="12559"/>
                    <a:pt x="5548" y="12066"/>
                    <a:pt x="7197" y="10061"/>
                  </a:cubicBezTo>
                  <a:cubicBezTo>
                    <a:pt x="8175" y="9082"/>
                    <a:pt x="8873" y="7860"/>
                    <a:pt x="9327" y="6567"/>
                  </a:cubicBezTo>
                  <a:lnTo>
                    <a:pt x="9048" y="664"/>
                  </a:lnTo>
                  <a:lnTo>
                    <a:pt x="9013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7755818" y="1994361"/>
              <a:ext cx="149604" cy="152860"/>
            </a:xfrm>
            <a:custGeom>
              <a:avLst/>
              <a:gdLst/>
              <a:ahLst/>
              <a:cxnLst/>
              <a:rect l="l" t="t" r="r" b="b"/>
              <a:pathLst>
                <a:path w="8593" h="8780" extrusionOk="0">
                  <a:moveTo>
                    <a:pt x="8593" y="0"/>
                  </a:moveTo>
                  <a:cubicBezTo>
                    <a:pt x="6357" y="2515"/>
                    <a:pt x="3423" y="4332"/>
                    <a:pt x="140" y="5170"/>
                  </a:cubicBezTo>
                  <a:cubicBezTo>
                    <a:pt x="140" y="5868"/>
                    <a:pt x="105" y="7161"/>
                    <a:pt x="0" y="8418"/>
                  </a:cubicBezTo>
                  <a:cubicBezTo>
                    <a:pt x="419" y="8593"/>
                    <a:pt x="838" y="8733"/>
                    <a:pt x="1292" y="8768"/>
                  </a:cubicBezTo>
                  <a:cubicBezTo>
                    <a:pt x="1346" y="8776"/>
                    <a:pt x="1400" y="8780"/>
                    <a:pt x="1455" y="8780"/>
                  </a:cubicBezTo>
                  <a:cubicBezTo>
                    <a:pt x="4002" y="8780"/>
                    <a:pt x="8456" y="239"/>
                    <a:pt x="8593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7520454" y="2124500"/>
              <a:ext cx="237194" cy="1052173"/>
            </a:xfrm>
            <a:custGeom>
              <a:avLst/>
              <a:gdLst/>
              <a:ahLst/>
              <a:cxnLst/>
              <a:rect l="l" t="t" r="r" b="b"/>
              <a:pathLst>
                <a:path w="13624" h="60435" extrusionOk="0">
                  <a:moveTo>
                    <a:pt x="13589" y="0"/>
                  </a:moveTo>
                  <a:cubicBezTo>
                    <a:pt x="13589" y="0"/>
                    <a:pt x="8070" y="350"/>
                    <a:pt x="4332" y="4367"/>
                  </a:cubicBezTo>
                  <a:cubicBezTo>
                    <a:pt x="630" y="8384"/>
                    <a:pt x="1468" y="32661"/>
                    <a:pt x="1468" y="32661"/>
                  </a:cubicBezTo>
                  <a:lnTo>
                    <a:pt x="1" y="59837"/>
                  </a:lnTo>
                  <a:cubicBezTo>
                    <a:pt x="1" y="59837"/>
                    <a:pt x="2841" y="60434"/>
                    <a:pt x="5495" y="60434"/>
                  </a:cubicBezTo>
                  <a:cubicBezTo>
                    <a:pt x="7146" y="60434"/>
                    <a:pt x="8725" y="60203"/>
                    <a:pt x="9502" y="59453"/>
                  </a:cubicBezTo>
                  <a:cubicBezTo>
                    <a:pt x="9502" y="59453"/>
                    <a:pt x="12785" y="7161"/>
                    <a:pt x="13205" y="3598"/>
                  </a:cubicBezTo>
                  <a:cubicBezTo>
                    <a:pt x="13624" y="2"/>
                    <a:pt x="13589" y="0"/>
                    <a:pt x="1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7859808" y="2070564"/>
              <a:ext cx="323547" cy="1108042"/>
            </a:xfrm>
            <a:custGeom>
              <a:avLst/>
              <a:gdLst/>
              <a:ahLst/>
              <a:cxnLst/>
              <a:rect l="l" t="t" r="r" b="b"/>
              <a:pathLst>
                <a:path w="18584" h="63644" extrusionOk="0">
                  <a:moveTo>
                    <a:pt x="2910" y="0"/>
                  </a:moveTo>
                  <a:cubicBezTo>
                    <a:pt x="2863" y="0"/>
                    <a:pt x="2835" y="8"/>
                    <a:pt x="2830" y="24"/>
                  </a:cubicBezTo>
                  <a:cubicBezTo>
                    <a:pt x="2236" y="1701"/>
                    <a:pt x="1572" y="3378"/>
                    <a:pt x="769" y="4985"/>
                  </a:cubicBezTo>
                  <a:cubicBezTo>
                    <a:pt x="245" y="7989"/>
                    <a:pt x="0" y="10993"/>
                    <a:pt x="70" y="14032"/>
                  </a:cubicBezTo>
                  <a:cubicBezTo>
                    <a:pt x="175" y="18188"/>
                    <a:pt x="2131" y="50220"/>
                    <a:pt x="2725" y="59546"/>
                  </a:cubicBezTo>
                  <a:lnTo>
                    <a:pt x="2725" y="59686"/>
                  </a:lnTo>
                  <a:cubicBezTo>
                    <a:pt x="2830" y="61223"/>
                    <a:pt x="2899" y="62096"/>
                    <a:pt x="2899" y="62096"/>
                  </a:cubicBezTo>
                  <a:cubicBezTo>
                    <a:pt x="5230" y="63132"/>
                    <a:pt x="7717" y="63643"/>
                    <a:pt x="10203" y="63643"/>
                  </a:cubicBezTo>
                  <a:cubicBezTo>
                    <a:pt x="13082" y="63643"/>
                    <a:pt x="15959" y="62957"/>
                    <a:pt x="18583" y="61607"/>
                  </a:cubicBezTo>
                  <a:lnTo>
                    <a:pt x="18304" y="58464"/>
                  </a:lnTo>
                  <a:cubicBezTo>
                    <a:pt x="17640" y="51966"/>
                    <a:pt x="16278" y="37156"/>
                    <a:pt x="16208" y="29681"/>
                  </a:cubicBezTo>
                  <a:cubicBezTo>
                    <a:pt x="16068" y="19970"/>
                    <a:pt x="16208" y="9071"/>
                    <a:pt x="13763" y="5788"/>
                  </a:cubicBezTo>
                  <a:cubicBezTo>
                    <a:pt x="11477" y="2674"/>
                    <a:pt x="3789" y="0"/>
                    <a:pt x="2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7937038" y="2125109"/>
              <a:ext cx="240223" cy="361258"/>
            </a:xfrm>
            <a:custGeom>
              <a:avLst/>
              <a:gdLst/>
              <a:ahLst/>
              <a:cxnLst/>
              <a:rect l="l" t="t" r="r" b="b"/>
              <a:pathLst>
                <a:path w="13798" h="20750" extrusionOk="0">
                  <a:moveTo>
                    <a:pt x="5457" y="0"/>
                  </a:moveTo>
                  <a:cubicBezTo>
                    <a:pt x="5443" y="0"/>
                    <a:pt x="5429" y="0"/>
                    <a:pt x="5415" y="0"/>
                  </a:cubicBezTo>
                  <a:cubicBezTo>
                    <a:pt x="5415" y="0"/>
                    <a:pt x="664" y="2306"/>
                    <a:pt x="315" y="11283"/>
                  </a:cubicBezTo>
                  <a:cubicBezTo>
                    <a:pt x="0" y="20260"/>
                    <a:pt x="35" y="20749"/>
                    <a:pt x="35" y="20749"/>
                  </a:cubicBezTo>
                  <a:lnTo>
                    <a:pt x="13728" y="20749"/>
                  </a:lnTo>
                  <a:cubicBezTo>
                    <a:pt x="13728" y="20749"/>
                    <a:pt x="13798" y="0"/>
                    <a:pt x="5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7865884" y="2112539"/>
              <a:ext cx="157839" cy="325776"/>
            </a:xfrm>
            <a:custGeom>
              <a:avLst/>
              <a:gdLst/>
              <a:ahLst/>
              <a:cxnLst/>
              <a:rect l="l" t="t" r="r" b="b"/>
              <a:pathLst>
                <a:path w="9066" h="18712" extrusionOk="0">
                  <a:moveTo>
                    <a:pt x="8991" y="0"/>
                  </a:moveTo>
                  <a:cubicBezTo>
                    <a:pt x="8976" y="0"/>
                    <a:pt x="8960" y="7"/>
                    <a:pt x="8943" y="24"/>
                  </a:cubicBezTo>
                  <a:lnTo>
                    <a:pt x="4087" y="3761"/>
                  </a:lnTo>
                  <a:cubicBezTo>
                    <a:pt x="4052" y="3796"/>
                    <a:pt x="4052" y="3866"/>
                    <a:pt x="4087" y="3866"/>
                  </a:cubicBezTo>
                  <a:lnTo>
                    <a:pt x="6463" y="5089"/>
                  </a:lnTo>
                  <a:cubicBezTo>
                    <a:pt x="5974" y="5892"/>
                    <a:pt x="420" y="15253"/>
                    <a:pt x="1" y="18642"/>
                  </a:cubicBezTo>
                  <a:cubicBezTo>
                    <a:pt x="1" y="18677"/>
                    <a:pt x="1" y="18677"/>
                    <a:pt x="35" y="18712"/>
                  </a:cubicBezTo>
                  <a:lnTo>
                    <a:pt x="70" y="18712"/>
                  </a:lnTo>
                  <a:cubicBezTo>
                    <a:pt x="70" y="18712"/>
                    <a:pt x="105" y="18677"/>
                    <a:pt x="105" y="18642"/>
                  </a:cubicBezTo>
                  <a:cubicBezTo>
                    <a:pt x="524" y="15149"/>
                    <a:pt x="6533" y="5193"/>
                    <a:pt x="6602" y="5089"/>
                  </a:cubicBezTo>
                  <a:cubicBezTo>
                    <a:pt x="6602" y="5089"/>
                    <a:pt x="6602" y="5054"/>
                    <a:pt x="6602" y="5054"/>
                  </a:cubicBezTo>
                  <a:cubicBezTo>
                    <a:pt x="6602" y="5019"/>
                    <a:pt x="6567" y="5019"/>
                    <a:pt x="6567" y="5019"/>
                  </a:cubicBezTo>
                  <a:lnTo>
                    <a:pt x="4227" y="3796"/>
                  </a:lnTo>
                  <a:lnTo>
                    <a:pt x="9013" y="93"/>
                  </a:lnTo>
                  <a:cubicBezTo>
                    <a:pt x="9066" y="67"/>
                    <a:pt x="9038" y="0"/>
                    <a:pt x="8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7634785" y="2145984"/>
              <a:ext cx="97931" cy="319090"/>
            </a:xfrm>
            <a:custGeom>
              <a:avLst/>
              <a:gdLst/>
              <a:ahLst/>
              <a:cxnLst/>
              <a:rect l="l" t="t" r="r" b="b"/>
              <a:pathLst>
                <a:path w="5625" h="18328" extrusionOk="0">
                  <a:moveTo>
                    <a:pt x="2166" y="0"/>
                  </a:moveTo>
                  <a:cubicBezTo>
                    <a:pt x="2152" y="0"/>
                    <a:pt x="2140" y="7"/>
                    <a:pt x="2132" y="24"/>
                  </a:cubicBezTo>
                  <a:lnTo>
                    <a:pt x="36" y="2329"/>
                  </a:lnTo>
                  <a:cubicBezTo>
                    <a:pt x="1" y="2329"/>
                    <a:pt x="1" y="2399"/>
                    <a:pt x="36" y="2399"/>
                  </a:cubicBezTo>
                  <a:lnTo>
                    <a:pt x="3110" y="3552"/>
                  </a:lnTo>
                  <a:lnTo>
                    <a:pt x="1782" y="6241"/>
                  </a:lnTo>
                  <a:cubicBezTo>
                    <a:pt x="1782" y="6241"/>
                    <a:pt x="1782" y="6276"/>
                    <a:pt x="1782" y="6276"/>
                  </a:cubicBezTo>
                  <a:lnTo>
                    <a:pt x="5520" y="18258"/>
                  </a:lnTo>
                  <a:cubicBezTo>
                    <a:pt x="5520" y="18293"/>
                    <a:pt x="5555" y="18328"/>
                    <a:pt x="5590" y="18328"/>
                  </a:cubicBezTo>
                  <a:cubicBezTo>
                    <a:pt x="5590" y="18328"/>
                    <a:pt x="5590" y="18293"/>
                    <a:pt x="5590" y="18293"/>
                  </a:cubicBezTo>
                  <a:cubicBezTo>
                    <a:pt x="5625" y="18293"/>
                    <a:pt x="5625" y="18258"/>
                    <a:pt x="5625" y="18223"/>
                  </a:cubicBezTo>
                  <a:lnTo>
                    <a:pt x="1887" y="6276"/>
                  </a:lnTo>
                  <a:lnTo>
                    <a:pt x="3249" y="3517"/>
                  </a:lnTo>
                  <a:cubicBezTo>
                    <a:pt x="3249" y="3517"/>
                    <a:pt x="3249" y="3517"/>
                    <a:pt x="3249" y="3482"/>
                  </a:cubicBezTo>
                  <a:cubicBezTo>
                    <a:pt x="3214" y="3482"/>
                    <a:pt x="3214" y="3447"/>
                    <a:pt x="3214" y="3447"/>
                  </a:cubicBezTo>
                  <a:lnTo>
                    <a:pt x="175" y="2329"/>
                  </a:lnTo>
                  <a:lnTo>
                    <a:pt x="2201" y="94"/>
                  </a:lnTo>
                  <a:cubicBezTo>
                    <a:pt x="2255" y="67"/>
                    <a:pt x="2207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7877444" y="2395119"/>
              <a:ext cx="52317" cy="765674"/>
            </a:xfrm>
            <a:custGeom>
              <a:avLst/>
              <a:gdLst/>
              <a:ahLst/>
              <a:cxnLst/>
              <a:rect l="l" t="t" r="r" b="b"/>
              <a:pathLst>
                <a:path w="3005" h="43979" extrusionOk="0">
                  <a:moveTo>
                    <a:pt x="70" y="0"/>
                  </a:moveTo>
                  <a:cubicBezTo>
                    <a:pt x="35" y="0"/>
                    <a:pt x="0" y="35"/>
                    <a:pt x="0" y="70"/>
                  </a:cubicBezTo>
                  <a:lnTo>
                    <a:pt x="2865" y="43909"/>
                  </a:lnTo>
                  <a:cubicBezTo>
                    <a:pt x="2865" y="43943"/>
                    <a:pt x="2899" y="43978"/>
                    <a:pt x="2934" y="43978"/>
                  </a:cubicBezTo>
                  <a:cubicBezTo>
                    <a:pt x="2969" y="43978"/>
                    <a:pt x="3004" y="43943"/>
                    <a:pt x="3004" y="43909"/>
                  </a:cubicBezTo>
                  <a:lnTo>
                    <a:pt x="105" y="70"/>
                  </a:lnTo>
                  <a:cubicBezTo>
                    <a:pt x="105" y="35"/>
                    <a:pt x="105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7673714" y="2435858"/>
              <a:ext cx="51098" cy="732230"/>
            </a:xfrm>
            <a:custGeom>
              <a:avLst/>
              <a:gdLst/>
              <a:ahLst/>
              <a:cxnLst/>
              <a:rect l="l" t="t" r="r" b="b"/>
              <a:pathLst>
                <a:path w="2935" h="42058" extrusionOk="0">
                  <a:moveTo>
                    <a:pt x="2865" y="1"/>
                  </a:moveTo>
                  <a:cubicBezTo>
                    <a:pt x="2830" y="1"/>
                    <a:pt x="2795" y="36"/>
                    <a:pt x="2795" y="71"/>
                  </a:cubicBezTo>
                  <a:lnTo>
                    <a:pt x="0" y="41988"/>
                  </a:lnTo>
                  <a:cubicBezTo>
                    <a:pt x="0" y="42023"/>
                    <a:pt x="35" y="42058"/>
                    <a:pt x="70" y="42058"/>
                  </a:cubicBezTo>
                  <a:cubicBezTo>
                    <a:pt x="105" y="42058"/>
                    <a:pt x="140" y="42023"/>
                    <a:pt x="140" y="41988"/>
                  </a:cubicBezTo>
                  <a:lnTo>
                    <a:pt x="2900" y="71"/>
                  </a:lnTo>
                  <a:cubicBezTo>
                    <a:pt x="2935" y="36"/>
                    <a:pt x="2900" y="1"/>
                    <a:pt x="2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7950409" y="2309985"/>
              <a:ext cx="227462" cy="176990"/>
            </a:xfrm>
            <a:custGeom>
              <a:avLst/>
              <a:gdLst/>
              <a:ahLst/>
              <a:cxnLst/>
              <a:rect l="l" t="t" r="r" b="b"/>
              <a:pathLst>
                <a:path w="13065" h="10166" extrusionOk="0">
                  <a:moveTo>
                    <a:pt x="210" y="0"/>
                  </a:moveTo>
                  <a:cubicBezTo>
                    <a:pt x="176" y="0"/>
                    <a:pt x="141" y="0"/>
                    <a:pt x="141" y="35"/>
                  </a:cubicBezTo>
                  <a:cubicBezTo>
                    <a:pt x="141" y="105"/>
                    <a:pt x="1" y="8034"/>
                    <a:pt x="141" y="10130"/>
                  </a:cubicBezTo>
                  <a:cubicBezTo>
                    <a:pt x="141" y="10165"/>
                    <a:pt x="176" y="10165"/>
                    <a:pt x="210" y="10165"/>
                  </a:cubicBezTo>
                  <a:lnTo>
                    <a:pt x="12960" y="10165"/>
                  </a:lnTo>
                  <a:cubicBezTo>
                    <a:pt x="13065" y="10165"/>
                    <a:pt x="13065" y="10060"/>
                    <a:pt x="12960" y="10060"/>
                  </a:cubicBezTo>
                  <a:lnTo>
                    <a:pt x="245" y="10060"/>
                  </a:lnTo>
                  <a:cubicBezTo>
                    <a:pt x="141" y="7895"/>
                    <a:pt x="245" y="140"/>
                    <a:pt x="245" y="35"/>
                  </a:cubicBezTo>
                  <a:cubicBezTo>
                    <a:pt x="245" y="0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7951627" y="2462617"/>
              <a:ext cx="225651" cy="2455"/>
            </a:xfrm>
            <a:custGeom>
              <a:avLst/>
              <a:gdLst/>
              <a:ahLst/>
              <a:cxnLst/>
              <a:rect l="l" t="t" r="r" b="b"/>
              <a:pathLst>
                <a:path w="12961" h="141" extrusionOk="0">
                  <a:moveTo>
                    <a:pt x="71" y="1"/>
                  </a:moveTo>
                  <a:cubicBezTo>
                    <a:pt x="1" y="1"/>
                    <a:pt x="1" y="141"/>
                    <a:pt x="71" y="141"/>
                  </a:cubicBezTo>
                  <a:lnTo>
                    <a:pt x="12890" y="141"/>
                  </a:lnTo>
                  <a:cubicBezTo>
                    <a:pt x="12960" y="141"/>
                    <a:pt x="12960" y="1"/>
                    <a:pt x="12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8095763" y="2330041"/>
              <a:ext cx="32853" cy="135032"/>
            </a:xfrm>
            <a:custGeom>
              <a:avLst/>
              <a:gdLst/>
              <a:ahLst/>
              <a:cxnLst/>
              <a:rect l="l" t="t" r="r" b="b"/>
              <a:pathLst>
                <a:path w="1887" h="7756" extrusionOk="0">
                  <a:moveTo>
                    <a:pt x="839" y="1"/>
                  </a:moveTo>
                  <a:cubicBezTo>
                    <a:pt x="210" y="106"/>
                    <a:pt x="0" y="2516"/>
                    <a:pt x="175" y="7336"/>
                  </a:cubicBezTo>
                  <a:cubicBezTo>
                    <a:pt x="175" y="7511"/>
                    <a:pt x="175" y="7651"/>
                    <a:pt x="175" y="7686"/>
                  </a:cubicBezTo>
                  <a:lnTo>
                    <a:pt x="210" y="7686"/>
                  </a:lnTo>
                  <a:lnTo>
                    <a:pt x="280" y="7721"/>
                  </a:lnTo>
                  <a:cubicBezTo>
                    <a:pt x="280" y="7686"/>
                    <a:pt x="280" y="7686"/>
                    <a:pt x="280" y="7301"/>
                  </a:cubicBezTo>
                  <a:cubicBezTo>
                    <a:pt x="70" y="1189"/>
                    <a:pt x="559" y="176"/>
                    <a:pt x="874" y="141"/>
                  </a:cubicBezTo>
                  <a:cubicBezTo>
                    <a:pt x="884" y="130"/>
                    <a:pt x="894" y="126"/>
                    <a:pt x="904" y="126"/>
                  </a:cubicBezTo>
                  <a:cubicBezTo>
                    <a:pt x="929" y="126"/>
                    <a:pt x="954" y="151"/>
                    <a:pt x="978" y="176"/>
                  </a:cubicBezTo>
                  <a:cubicBezTo>
                    <a:pt x="1607" y="700"/>
                    <a:pt x="1642" y="5310"/>
                    <a:pt x="1572" y="7686"/>
                  </a:cubicBezTo>
                  <a:cubicBezTo>
                    <a:pt x="1572" y="7721"/>
                    <a:pt x="1607" y="7721"/>
                    <a:pt x="1642" y="7756"/>
                  </a:cubicBezTo>
                  <a:cubicBezTo>
                    <a:pt x="1642" y="7756"/>
                    <a:pt x="1677" y="7721"/>
                    <a:pt x="1677" y="7686"/>
                  </a:cubicBezTo>
                  <a:cubicBezTo>
                    <a:pt x="1677" y="7406"/>
                    <a:pt x="1887" y="804"/>
                    <a:pt x="1083" y="71"/>
                  </a:cubicBezTo>
                  <a:cubicBezTo>
                    <a:pt x="1013" y="36"/>
                    <a:pt x="943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104886" y="2373217"/>
              <a:ext cx="13388" cy="13406"/>
            </a:xfrm>
            <a:custGeom>
              <a:avLst/>
              <a:gdLst/>
              <a:ahLst/>
              <a:cxnLst/>
              <a:rect l="l" t="t" r="r" b="b"/>
              <a:pathLst>
                <a:path w="769" h="770" extrusionOk="0">
                  <a:moveTo>
                    <a:pt x="385" y="1"/>
                  </a:moveTo>
                  <a:cubicBezTo>
                    <a:pt x="175" y="1"/>
                    <a:pt x="0" y="176"/>
                    <a:pt x="0" y="385"/>
                  </a:cubicBezTo>
                  <a:cubicBezTo>
                    <a:pt x="0" y="595"/>
                    <a:pt x="175" y="769"/>
                    <a:pt x="385" y="769"/>
                  </a:cubicBezTo>
                  <a:cubicBezTo>
                    <a:pt x="594" y="769"/>
                    <a:pt x="769" y="595"/>
                    <a:pt x="769" y="385"/>
                  </a:cubicBezTo>
                  <a:cubicBezTo>
                    <a:pt x="769" y="176"/>
                    <a:pt x="594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7912107" y="2147411"/>
              <a:ext cx="308349" cy="688026"/>
            </a:xfrm>
            <a:custGeom>
              <a:avLst/>
              <a:gdLst/>
              <a:ahLst/>
              <a:cxnLst/>
              <a:rect l="l" t="t" r="r" b="b"/>
              <a:pathLst>
                <a:path w="17711" h="39519" extrusionOk="0">
                  <a:moveTo>
                    <a:pt x="9319" y="346"/>
                  </a:moveTo>
                  <a:cubicBezTo>
                    <a:pt x="11946" y="346"/>
                    <a:pt x="13174" y="3052"/>
                    <a:pt x="14112" y="5566"/>
                  </a:cubicBezTo>
                  <a:cubicBezTo>
                    <a:pt x="15020" y="8220"/>
                    <a:pt x="15649" y="10945"/>
                    <a:pt x="15929" y="13705"/>
                  </a:cubicBezTo>
                  <a:cubicBezTo>
                    <a:pt x="16103" y="15102"/>
                    <a:pt x="16243" y="16569"/>
                    <a:pt x="16383" y="18036"/>
                  </a:cubicBezTo>
                  <a:cubicBezTo>
                    <a:pt x="16488" y="19538"/>
                    <a:pt x="17291" y="38121"/>
                    <a:pt x="16592" y="39204"/>
                  </a:cubicBezTo>
                  <a:lnTo>
                    <a:pt x="350" y="39204"/>
                  </a:lnTo>
                  <a:cubicBezTo>
                    <a:pt x="454" y="37353"/>
                    <a:pt x="1397" y="21250"/>
                    <a:pt x="1432" y="11923"/>
                  </a:cubicBezTo>
                  <a:cubicBezTo>
                    <a:pt x="1432" y="9408"/>
                    <a:pt x="2061" y="6928"/>
                    <a:pt x="3284" y="4727"/>
                  </a:cubicBezTo>
                  <a:cubicBezTo>
                    <a:pt x="4471" y="2666"/>
                    <a:pt x="6672" y="501"/>
                    <a:pt x="8977" y="361"/>
                  </a:cubicBezTo>
                  <a:cubicBezTo>
                    <a:pt x="9094" y="351"/>
                    <a:pt x="9208" y="346"/>
                    <a:pt x="9319" y="346"/>
                  </a:cubicBezTo>
                  <a:close/>
                  <a:moveTo>
                    <a:pt x="9287" y="0"/>
                  </a:moveTo>
                  <a:cubicBezTo>
                    <a:pt x="9186" y="0"/>
                    <a:pt x="9083" y="4"/>
                    <a:pt x="8977" y="12"/>
                  </a:cubicBezTo>
                  <a:cubicBezTo>
                    <a:pt x="6532" y="221"/>
                    <a:pt x="4227" y="2457"/>
                    <a:pt x="3004" y="4588"/>
                  </a:cubicBezTo>
                  <a:cubicBezTo>
                    <a:pt x="1747" y="6823"/>
                    <a:pt x="1118" y="9373"/>
                    <a:pt x="1118" y="11923"/>
                  </a:cubicBezTo>
                  <a:cubicBezTo>
                    <a:pt x="1083" y="21739"/>
                    <a:pt x="0" y="39169"/>
                    <a:pt x="0" y="39344"/>
                  </a:cubicBezTo>
                  <a:lnTo>
                    <a:pt x="0" y="39518"/>
                  </a:lnTo>
                  <a:lnTo>
                    <a:pt x="16627" y="39518"/>
                  </a:lnTo>
                  <a:cubicBezTo>
                    <a:pt x="16697" y="39518"/>
                    <a:pt x="16767" y="39483"/>
                    <a:pt x="16802" y="39449"/>
                  </a:cubicBezTo>
                  <a:cubicBezTo>
                    <a:pt x="17710" y="38436"/>
                    <a:pt x="16697" y="18211"/>
                    <a:pt x="16697" y="18001"/>
                  </a:cubicBezTo>
                  <a:cubicBezTo>
                    <a:pt x="16557" y="16534"/>
                    <a:pt x="16418" y="15102"/>
                    <a:pt x="16243" y="13670"/>
                  </a:cubicBezTo>
                  <a:cubicBezTo>
                    <a:pt x="15964" y="10875"/>
                    <a:pt x="15335" y="8116"/>
                    <a:pt x="14427" y="5461"/>
                  </a:cubicBezTo>
                  <a:cubicBezTo>
                    <a:pt x="13716" y="3533"/>
                    <a:pt x="12384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999290" y="2115377"/>
              <a:ext cx="850809" cy="616070"/>
            </a:xfrm>
            <a:custGeom>
              <a:avLst/>
              <a:gdLst/>
              <a:ahLst/>
              <a:cxnLst/>
              <a:rect l="l" t="t" r="r" b="b"/>
              <a:pathLst>
                <a:path w="48869" h="35386" extrusionOk="0">
                  <a:moveTo>
                    <a:pt x="35595" y="0"/>
                  </a:moveTo>
                  <a:lnTo>
                    <a:pt x="23788" y="4122"/>
                  </a:lnTo>
                  <a:lnTo>
                    <a:pt x="10410" y="5939"/>
                  </a:lnTo>
                  <a:lnTo>
                    <a:pt x="0" y="4227"/>
                  </a:lnTo>
                  <a:lnTo>
                    <a:pt x="15020" y="34756"/>
                  </a:lnTo>
                  <a:lnTo>
                    <a:pt x="24033" y="35385"/>
                  </a:lnTo>
                  <a:lnTo>
                    <a:pt x="36154" y="34093"/>
                  </a:lnTo>
                  <a:lnTo>
                    <a:pt x="48868" y="31228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7180509" y="2187141"/>
              <a:ext cx="422680" cy="544306"/>
            </a:xfrm>
            <a:custGeom>
              <a:avLst/>
              <a:gdLst/>
              <a:ahLst/>
              <a:cxnLst/>
              <a:rect l="l" t="t" r="r" b="b"/>
              <a:pathLst>
                <a:path w="24278" h="31264" extrusionOk="0">
                  <a:moveTo>
                    <a:pt x="13379" y="0"/>
                  </a:moveTo>
                  <a:lnTo>
                    <a:pt x="1" y="1817"/>
                  </a:lnTo>
                  <a:lnTo>
                    <a:pt x="13624" y="31263"/>
                  </a:lnTo>
                  <a:lnTo>
                    <a:pt x="24277" y="30111"/>
                  </a:lnTo>
                  <a:lnTo>
                    <a:pt x="13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7109355" y="2469912"/>
              <a:ext cx="103398" cy="155106"/>
            </a:xfrm>
            <a:custGeom>
              <a:avLst/>
              <a:gdLst/>
              <a:ahLst/>
              <a:cxnLst/>
              <a:rect l="l" t="t" r="r" b="b"/>
              <a:pathLst>
                <a:path w="5939" h="8909" extrusionOk="0">
                  <a:moveTo>
                    <a:pt x="1642" y="1"/>
                  </a:moveTo>
                  <a:cubicBezTo>
                    <a:pt x="1642" y="1"/>
                    <a:pt x="1084" y="36"/>
                    <a:pt x="769" y="1713"/>
                  </a:cubicBezTo>
                  <a:cubicBezTo>
                    <a:pt x="490" y="3354"/>
                    <a:pt x="1" y="4332"/>
                    <a:pt x="385" y="5066"/>
                  </a:cubicBezTo>
                  <a:cubicBezTo>
                    <a:pt x="769" y="5800"/>
                    <a:pt x="5939" y="8908"/>
                    <a:pt x="5939" y="8908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7137942" y="2467997"/>
              <a:ext cx="108273" cy="82854"/>
            </a:xfrm>
            <a:custGeom>
              <a:avLst/>
              <a:gdLst/>
              <a:ahLst/>
              <a:cxnLst/>
              <a:rect l="l" t="t" r="r" b="b"/>
              <a:pathLst>
                <a:path w="6219" h="4759" extrusionOk="0">
                  <a:moveTo>
                    <a:pt x="688" y="1"/>
                  </a:moveTo>
                  <a:cubicBezTo>
                    <a:pt x="242" y="1"/>
                    <a:pt x="0" y="111"/>
                    <a:pt x="0" y="111"/>
                  </a:cubicBezTo>
                  <a:lnTo>
                    <a:pt x="559" y="4233"/>
                  </a:lnTo>
                  <a:cubicBezTo>
                    <a:pt x="559" y="4233"/>
                    <a:pt x="4337" y="4758"/>
                    <a:pt x="5107" y="4758"/>
                  </a:cubicBezTo>
                  <a:cubicBezTo>
                    <a:pt x="5131" y="4758"/>
                    <a:pt x="5152" y="4758"/>
                    <a:pt x="5170" y="4757"/>
                  </a:cubicBezTo>
                  <a:cubicBezTo>
                    <a:pt x="5764" y="4757"/>
                    <a:pt x="6043" y="3988"/>
                    <a:pt x="6148" y="3604"/>
                  </a:cubicBezTo>
                  <a:cubicBezTo>
                    <a:pt x="6218" y="3255"/>
                    <a:pt x="5310" y="2347"/>
                    <a:pt x="3249" y="949"/>
                  </a:cubicBezTo>
                  <a:cubicBezTo>
                    <a:pt x="2123" y="173"/>
                    <a:pt x="1246" y="1"/>
                    <a:pt x="68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7109965" y="2466813"/>
              <a:ext cx="137452" cy="88269"/>
            </a:xfrm>
            <a:custGeom>
              <a:avLst/>
              <a:gdLst/>
              <a:ahLst/>
              <a:cxnLst/>
              <a:rect l="l" t="t" r="r" b="b"/>
              <a:pathLst>
                <a:path w="7895" h="5070" extrusionOk="0">
                  <a:moveTo>
                    <a:pt x="2332" y="0"/>
                  </a:moveTo>
                  <a:cubicBezTo>
                    <a:pt x="1968" y="0"/>
                    <a:pt x="1618" y="125"/>
                    <a:pt x="1328" y="389"/>
                  </a:cubicBezTo>
                  <a:cubicBezTo>
                    <a:pt x="1188" y="493"/>
                    <a:pt x="1049" y="668"/>
                    <a:pt x="979" y="878"/>
                  </a:cubicBezTo>
                  <a:lnTo>
                    <a:pt x="594" y="2449"/>
                  </a:lnTo>
                  <a:cubicBezTo>
                    <a:pt x="559" y="2519"/>
                    <a:pt x="1" y="4441"/>
                    <a:pt x="175" y="5034"/>
                  </a:cubicBezTo>
                  <a:cubicBezTo>
                    <a:pt x="175" y="5069"/>
                    <a:pt x="175" y="5069"/>
                    <a:pt x="210" y="5069"/>
                  </a:cubicBezTo>
                  <a:cubicBezTo>
                    <a:pt x="245" y="5069"/>
                    <a:pt x="245" y="5034"/>
                    <a:pt x="245" y="5034"/>
                  </a:cubicBezTo>
                  <a:cubicBezTo>
                    <a:pt x="105" y="4441"/>
                    <a:pt x="664" y="2484"/>
                    <a:pt x="664" y="2484"/>
                  </a:cubicBezTo>
                  <a:lnTo>
                    <a:pt x="1049" y="913"/>
                  </a:lnTo>
                  <a:cubicBezTo>
                    <a:pt x="1080" y="849"/>
                    <a:pt x="1345" y="87"/>
                    <a:pt x="2373" y="87"/>
                  </a:cubicBezTo>
                  <a:cubicBezTo>
                    <a:pt x="2472" y="87"/>
                    <a:pt x="2577" y="94"/>
                    <a:pt x="2690" y="109"/>
                  </a:cubicBezTo>
                  <a:cubicBezTo>
                    <a:pt x="4088" y="319"/>
                    <a:pt x="7546" y="2834"/>
                    <a:pt x="7720" y="3462"/>
                  </a:cubicBezTo>
                  <a:cubicBezTo>
                    <a:pt x="7790" y="3777"/>
                    <a:pt x="7720" y="4126"/>
                    <a:pt x="7476" y="4406"/>
                  </a:cubicBezTo>
                  <a:cubicBezTo>
                    <a:pt x="7336" y="4615"/>
                    <a:pt x="7092" y="4790"/>
                    <a:pt x="6812" y="4790"/>
                  </a:cubicBezTo>
                  <a:lnTo>
                    <a:pt x="6777" y="4790"/>
                  </a:lnTo>
                  <a:cubicBezTo>
                    <a:pt x="6637" y="4790"/>
                    <a:pt x="6323" y="4755"/>
                    <a:pt x="5869" y="4685"/>
                  </a:cubicBezTo>
                  <a:cubicBezTo>
                    <a:pt x="4692" y="4493"/>
                    <a:pt x="3531" y="4317"/>
                    <a:pt x="2819" y="4317"/>
                  </a:cubicBezTo>
                  <a:cubicBezTo>
                    <a:pt x="2495" y="4317"/>
                    <a:pt x="2264" y="4353"/>
                    <a:pt x="2166" y="4441"/>
                  </a:cubicBezTo>
                  <a:cubicBezTo>
                    <a:pt x="2138" y="4469"/>
                    <a:pt x="2178" y="4520"/>
                    <a:pt x="2213" y="4520"/>
                  </a:cubicBezTo>
                  <a:cubicBezTo>
                    <a:pt x="2222" y="4520"/>
                    <a:pt x="2230" y="4517"/>
                    <a:pt x="2236" y="4510"/>
                  </a:cubicBezTo>
                  <a:cubicBezTo>
                    <a:pt x="2311" y="4435"/>
                    <a:pt x="2522" y="4406"/>
                    <a:pt x="2813" y="4406"/>
                  </a:cubicBezTo>
                  <a:cubicBezTo>
                    <a:pt x="3607" y="4406"/>
                    <a:pt x="5000" y="4627"/>
                    <a:pt x="5869" y="4755"/>
                  </a:cubicBezTo>
                  <a:cubicBezTo>
                    <a:pt x="6288" y="4825"/>
                    <a:pt x="6637" y="4860"/>
                    <a:pt x="6777" y="4895"/>
                  </a:cubicBezTo>
                  <a:lnTo>
                    <a:pt x="6812" y="4895"/>
                  </a:lnTo>
                  <a:cubicBezTo>
                    <a:pt x="7092" y="4860"/>
                    <a:pt x="7371" y="4685"/>
                    <a:pt x="7546" y="4441"/>
                  </a:cubicBezTo>
                  <a:cubicBezTo>
                    <a:pt x="7790" y="4161"/>
                    <a:pt x="7895" y="3777"/>
                    <a:pt x="7790" y="3428"/>
                  </a:cubicBezTo>
                  <a:cubicBezTo>
                    <a:pt x="7685" y="3043"/>
                    <a:pt x="6637" y="2205"/>
                    <a:pt x="5659" y="1541"/>
                  </a:cubicBezTo>
                  <a:cubicBezTo>
                    <a:pt x="4716" y="878"/>
                    <a:pt x="3424" y="144"/>
                    <a:pt x="2690" y="39"/>
                  </a:cubicBezTo>
                  <a:cubicBezTo>
                    <a:pt x="2570" y="14"/>
                    <a:pt x="2451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7137333" y="2496079"/>
              <a:ext cx="104617" cy="46224"/>
            </a:xfrm>
            <a:custGeom>
              <a:avLst/>
              <a:gdLst/>
              <a:ahLst/>
              <a:cxnLst/>
              <a:rect l="l" t="t" r="r" b="b"/>
              <a:pathLst>
                <a:path w="6009" h="2655" extrusionOk="0">
                  <a:moveTo>
                    <a:pt x="35" y="0"/>
                  </a:moveTo>
                  <a:cubicBezTo>
                    <a:pt x="35" y="0"/>
                    <a:pt x="0" y="0"/>
                    <a:pt x="0" y="35"/>
                  </a:cubicBezTo>
                  <a:cubicBezTo>
                    <a:pt x="0" y="35"/>
                    <a:pt x="0" y="70"/>
                    <a:pt x="35" y="70"/>
                  </a:cubicBezTo>
                  <a:cubicBezTo>
                    <a:pt x="70" y="70"/>
                    <a:pt x="3808" y="978"/>
                    <a:pt x="5904" y="2620"/>
                  </a:cubicBezTo>
                  <a:cubicBezTo>
                    <a:pt x="5939" y="2655"/>
                    <a:pt x="5939" y="2655"/>
                    <a:pt x="5939" y="2655"/>
                  </a:cubicBezTo>
                  <a:cubicBezTo>
                    <a:pt x="5974" y="2655"/>
                    <a:pt x="6009" y="2585"/>
                    <a:pt x="5974" y="2585"/>
                  </a:cubicBezTo>
                  <a:cubicBezTo>
                    <a:pt x="3843" y="908"/>
                    <a:pt x="7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7412217" y="2186253"/>
              <a:ext cx="191580" cy="525730"/>
            </a:xfrm>
            <a:custGeom>
              <a:avLst/>
              <a:gdLst/>
              <a:ahLst/>
              <a:cxnLst/>
              <a:rect l="l" t="t" r="r" b="b"/>
              <a:pathLst>
                <a:path w="11004" h="30197" extrusionOk="0">
                  <a:moveTo>
                    <a:pt x="69" y="1"/>
                  </a:moveTo>
                  <a:cubicBezTo>
                    <a:pt x="58" y="1"/>
                    <a:pt x="47" y="5"/>
                    <a:pt x="35" y="16"/>
                  </a:cubicBezTo>
                  <a:cubicBezTo>
                    <a:pt x="35" y="16"/>
                    <a:pt x="0" y="51"/>
                    <a:pt x="35" y="51"/>
                  </a:cubicBezTo>
                  <a:lnTo>
                    <a:pt x="10933" y="30162"/>
                  </a:lnTo>
                  <a:cubicBezTo>
                    <a:pt x="10933" y="30196"/>
                    <a:pt x="10933" y="30196"/>
                    <a:pt x="10968" y="30196"/>
                  </a:cubicBezTo>
                  <a:cubicBezTo>
                    <a:pt x="11003" y="30196"/>
                    <a:pt x="11003" y="30162"/>
                    <a:pt x="11003" y="30162"/>
                  </a:cubicBezTo>
                  <a:lnTo>
                    <a:pt x="105" y="16"/>
                  </a:lnTo>
                  <a:cubicBezTo>
                    <a:pt x="105" y="16"/>
                    <a:pt x="89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7179900" y="2217904"/>
              <a:ext cx="238413" cy="514152"/>
            </a:xfrm>
            <a:custGeom>
              <a:avLst/>
              <a:gdLst/>
              <a:ahLst/>
              <a:cxnLst/>
              <a:rect l="l" t="t" r="r" b="b"/>
              <a:pathLst>
                <a:path w="13694" h="29532" extrusionOk="0">
                  <a:moveTo>
                    <a:pt x="56" y="0"/>
                  </a:moveTo>
                  <a:cubicBezTo>
                    <a:pt x="36" y="0"/>
                    <a:pt x="1" y="25"/>
                    <a:pt x="1" y="50"/>
                  </a:cubicBezTo>
                  <a:lnTo>
                    <a:pt x="13624" y="29496"/>
                  </a:lnTo>
                  <a:cubicBezTo>
                    <a:pt x="13624" y="29531"/>
                    <a:pt x="13624" y="29531"/>
                    <a:pt x="13659" y="29531"/>
                  </a:cubicBezTo>
                  <a:cubicBezTo>
                    <a:pt x="13693" y="29496"/>
                    <a:pt x="13693" y="29496"/>
                    <a:pt x="13693" y="29461"/>
                  </a:cubicBezTo>
                  <a:lnTo>
                    <a:pt x="71" y="15"/>
                  </a:lnTo>
                  <a:cubicBezTo>
                    <a:pt x="71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7974138" y="2486956"/>
              <a:ext cx="166649" cy="285437"/>
            </a:xfrm>
            <a:custGeom>
              <a:avLst/>
              <a:gdLst/>
              <a:ahLst/>
              <a:cxnLst/>
              <a:rect l="l" t="t" r="r" b="b"/>
              <a:pathLst>
                <a:path w="9572" h="16395" extrusionOk="0">
                  <a:moveTo>
                    <a:pt x="105" y="0"/>
                  </a:moveTo>
                  <a:cubicBezTo>
                    <a:pt x="105" y="0"/>
                    <a:pt x="0" y="1397"/>
                    <a:pt x="0" y="3808"/>
                  </a:cubicBezTo>
                  <a:lnTo>
                    <a:pt x="0" y="4017"/>
                  </a:lnTo>
                  <a:cubicBezTo>
                    <a:pt x="35" y="8803"/>
                    <a:pt x="454" y="15859"/>
                    <a:pt x="2760" y="16313"/>
                  </a:cubicBezTo>
                  <a:cubicBezTo>
                    <a:pt x="3058" y="16367"/>
                    <a:pt x="3352" y="16394"/>
                    <a:pt x="3639" y="16394"/>
                  </a:cubicBezTo>
                  <a:cubicBezTo>
                    <a:pt x="6676" y="16394"/>
                    <a:pt x="9002" y="13352"/>
                    <a:pt x="9257" y="7161"/>
                  </a:cubicBezTo>
                  <a:cubicBezTo>
                    <a:pt x="9571" y="349"/>
                    <a:pt x="9571" y="0"/>
                    <a:pt x="95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7974138" y="2550798"/>
              <a:ext cx="97931" cy="78467"/>
            </a:xfrm>
            <a:custGeom>
              <a:avLst/>
              <a:gdLst/>
              <a:ahLst/>
              <a:cxnLst/>
              <a:rect l="l" t="t" r="r" b="b"/>
              <a:pathLst>
                <a:path w="5625" h="4507" extrusionOk="0">
                  <a:moveTo>
                    <a:pt x="5624" y="4507"/>
                  </a:moveTo>
                  <a:lnTo>
                    <a:pt x="0" y="350"/>
                  </a:lnTo>
                  <a:lnTo>
                    <a:pt x="0" y="141"/>
                  </a:lnTo>
                  <a:cubicBezTo>
                    <a:pt x="349" y="71"/>
                    <a:pt x="1188" y="1"/>
                    <a:pt x="2550" y="804"/>
                  </a:cubicBezTo>
                  <a:cubicBezTo>
                    <a:pt x="4367" y="1922"/>
                    <a:pt x="5624" y="4507"/>
                    <a:pt x="5624" y="4507"/>
                  </a:cubicBez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7852513" y="2502155"/>
              <a:ext cx="273912" cy="270760"/>
            </a:xfrm>
            <a:custGeom>
              <a:avLst/>
              <a:gdLst/>
              <a:ahLst/>
              <a:cxnLst/>
              <a:rect l="l" t="t" r="r" b="b"/>
              <a:pathLst>
                <a:path w="15733" h="15552" extrusionOk="0">
                  <a:moveTo>
                    <a:pt x="2410" y="0"/>
                  </a:moveTo>
                  <a:lnTo>
                    <a:pt x="0" y="3039"/>
                  </a:lnTo>
                  <a:cubicBezTo>
                    <a:pt x="0" y="3039"/>
                    <a:pt x="6672" y="15300"/>
                    <a:pt x="10235" y="15545"/>
                  </a:cubicBezTo>
                  <a:cubicBezTo>
                    <a:pt x="10319" y="15549"/>
                    <a:pt x="10403" y="15552"/>
                    <a:pt x="10486" y="15552"/>
                  </a:cubicBezTo>
                  <a:cubicBezTo>
                    <a:pt x="13921" y="15552"/>
                    <a:pt x="15732" y="11378"/>
                    <a:pt x="14846" y="9536"/>
                  </a:cubicBezTo>
                  <a:cubicBezTo>
                    <a:pt x="13937" y="7650"/>
                    <a:pt x="2410" y="0"/>
                    <a:pt x="2410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7651203" y="2355216"/>
              <a:ext cx="243287" cy="202983"/>
            </a:xfrm>
            <a:custGeom>
              <a:avLst/>
              <a:gdLst/>
              <a:ahLst/>
              <a:cxnLst/>
              <a:rect l="l" t="t" r="r" b="b"/>
              <a:pathLst>
                <a:path w="13974" h="11659" extrusionOk="0">
                  <a:moveTo>
                    <a:pt x="766" y="1"/>
                  </a:moveTo>
                  <a:cubicBezTo>
                    <a:pt x="591" y="1"/>
                    <a:pt x="471" y="29"/>
                    <a:pt x="420" y="92"/>
                  </a:cubicBezTo>
                  <a:cubicBezTo>
                    <a:pt x="1" y="616"/>
                    <a:pt x="420" y="4179"/>
                    <a:pt x="979" y="4877"/>
                  </a:cubicBezTo>
                  <a:cubicBezTo>
                    <a:pt x="1573" y="5611"/>
                    <a:pt x="6952" y="7532"/>
                    <a:pt x="6952" y="7532"/>
                  </a:cubicBezTo>
                  <a:cubicBezTo>
                    <a:pt x="6952" y="7532"/>
                    <a:pt x="4786" y="7672"/>
                    <a:pt x="3669" y="7707"/>
                  </a:cubicBezTo>
                  <a:cubicBezTo>
                    <a:pt x="2516" y="7777"/>
                    <a:pt x="2237" y="7777"/>
                    <a:pt x="2411" y="8440"/>
                  </a:cubicBezTo>
                  <a:cubicBezTo>
                    <a:pt x="2586" y="9104"/>
                    <a:pt x="5799" y="9069"/>
                    <a:pt x="6847" y="9383"/>
                  </a:cubicBezTo>
                  <a:cubicBezTo>
                    <a:pt x="7895" y="9698"/>
                    <a:pt x="7301" y="9209"/>
                    <a:pt x="8734" y="10711"/>
                  </a:cubicBezTo>
                  <a:cubicBezTo>
                    <a:pt x="9440" y="11471"/>
                    <a:pt x="10156" y="11658"/>
                    <a:pt x="10691" y="11658"/>
                  </a:cubicBezTo>
                  <a:cubicBezTo>
                    <a:pt x="11213" y="11658"/>
                    <a:pt x="11563" y="11479"/>
                    <a:pt x="11563" y="11479"/>
                  </a:cubicBezTo>
                  <a:lnTo>
                    <a:pt x="13973" y="8440"/>
                  </a:lnTo>
                  <a:cubicBezTo>
                    <a:pt x="13973" y="8440"/>
                    <a:pt x="9293" y="3305"/>
                    <a:pt x="8070" y="2502"/>
                  </a:cubicBezTo>
                  <a:cubicBezTo>
                    <a:pt x="6984" y="1789"/>
                    <a:pt x="2152" y="1"/>
                    <a:pt x="76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7654859" y="2379311"/>
              <a:ext cx="130767" cy="40147"/>
            </a:xfrm>
            <a:custGeom>
              <a:avLst/>
              <a:gdLst/>
              <a:ahLst/>
              <a:cxnLst/>
              <a:rect l="l" t="t" r="r" b="b"/>
              <a:pathLst>
                <a:path w="7511" h="2306" extrusionOk="0">
                  <a:moveTo>
                    <a:pt x="35" y="0"/>
                  </a:moveTo>
                  <a:cubicBezTo>
                    <a:pt x="35" y="0"/>
                    <a:pt x="1" y="35"/>
                    <a:pt x="1" y="35"/>
                  </a:cubicBezTo>
                  <a:cubicBezTo>
                    <a:pt x="1" y="70"/>
                    <a:pt x="1" y="70"/>
                    <a:pt x="35" y="105"/>
                  </a:cubicBezTo>
                  <a:cubicBezTo>
                    <a:pt x="70" y="105"/>
                    <a:pt x="4926" y="1118"/>
                    <a:pt x="5939" y="1572"/>
                  </a:cubicBezTo>
                  <a:cubicBezTo>
                    <a:pt x="6917" y="2026"/>
                    <a:pt x="7441" y="2306"/>
                    <a:pt x="7441" y="2306"/>
                  </a:cubicBezTo>
                  <a:lnTo>
                    <a:pt x="7476" y="2306"/>
                  </a:lnTo>
                  <a:cubicBezTo>
                    <a:pt x="7511" y="2306"/>
                    <a:pt x="7511" y="2236"/>
                    <a:pt x="7476" y="2236"/>
                  </a:cubicBezTo>
                  <a:cubicBezTo>
                    <a:pt x="7476" y="2236"/>
                    <a:pt x="6952" y="1956"/>
                    <a:pt x="5974" y="1502"/>
                  </a:cubicBezTo>
                  <a:cubicBezTo>
                    <a:pt x="4961" y="1048"/>
                    <a:pt x="245" y="7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7660935" y="2412146"/>
              <a:ext cx="127128" cy="45022"/>
            </a:xfrm>
            <a:custGeom>
              <a:avLst/>
              <a:gdLst/>
              <a:ahLst/>
              <a:cxnLst/>
              <a:rect l="l" t="t" r="r" b="b"/>
              <a:pathLst>
                <a:path w="7302" h="2586" extrusionOk="0">
                  <a:moveTo>
                    <a:pt x="36" y="1"/>
                  </a:moveTo>
                  <a:cubicBezTo>
                    <a:pt x="36" y="1"/>
                    <a:pt x="1" y="1"/>
                    <a:pt x="1" y="35"/>
                  </a:cubicBezTo>
                  <a:cubicBezTo>
                    <a:pt x="1" y="35"/>
                    <a:pt x="1" y="70"/>
                    <a:pt x="36" y="70"/>
                  </a:cubicBezTo>
                  <a:cubicBezTo>
                    <a:pt x="71" y="70"/>
                    <a:pt x="4088" y="1083"/>
                    <a:pt x="5310" y="1572"/>
                  </a:cubicBezTo>
                  <a:cubicBezTo>
                    <a:pt x="6009" y="1817"/>
                    <a:pt x="6638" y="2166"/>
                    <a:pt x="7232" y="2585"/>
                  </a:cubicBezTo>
                  <a:lnTo>
                    <a:pt x="7301" y="2585"/>
                  </a:lnTo>
                  <a:cubicBezTo>
                    <a:pt x="7301" y="2551"/>
                    <a:pt x="7301" y="2551"/>
                    <a:pt x="7301" y="2516"/>
                  </a:cubicBezTo>
                  <a:cubicBezTo>
                    <a:pt x="6673" y="2096"/>
                    <a:pt x="6044" y="1747"/>
                    <a:pt x="5345" y="1468"/>
                  </a:cubicBezTo>
                  <a:cubicBezTo>
                    <a:pt x="4123" y="1014"/>
                    <a:pt x="7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7973529" y="2556282"/>
              <a:ext cx="108865" cy="81496"/>
            </a:xfrm>
            <a:custGeom>
              <a:avLst/>
              <a:gdLst/>
              <a:ahLst/>
              <a:cxnLst/>
              <a:rect l="l" t="t" r="r" b="b"/>
              <a:pathLst>
                <a:path w="6253" h="4681" extrusionOk="0">
                  <a:moveTo>
                    <a:pt x="0" y="0"/>
                  </a:moveTo>
                  <a:cubicBezTo>
                    <a:pt x="0" y="35"/>
                    <a:pt x="0" y="35"/>
                    <a:pt x="35" y="70"/>
                  </a:cubicBezTo>
                  <a:cubicBezTo>
                    <a:pt x="70" y="105"/>
                    <a:pt x="4506" y="2934"/>
                    <a:pt x="6183" y="4681"/>
                  </a:cubicBezTo>
                  <a:lnTo>
                    <a:pt x="6218" y="4681"/>
                  </a:lnTo>
                  <a:cubicBezTo>
                    <a:pt x="6253" y="4681"/>
                    <a:pt x="6253" y="4646"/>
                    <a:pt x="6218" y="4611"/>
                  </a:cubicBezTo>
                  <a:cubicBezTo>
                    <a:pt x="4541" y="2864"/>
                    <a:pt x="105" y="35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7636004" y="1671217"/>
              <a:ext cx="298616" cy="416221"/>
            </a:xfrm>
            <a:custGeom>
              <a:avLst/>
              <a:gdLst/>
              <a:ahLst/>
              <a:cxnLst/>
              <a:rect l="l" t="t" r="r" b="b"/>
              <a:pathLst>
                <a:path w="17152" h="23907" extrusionOk="0">
                  <a:moveTo>
                    <a:pt x="8412" y="1"/>
                  </a:moveTo>
                  <a:cubicBezTo>
                    <a:pt x="7888" y="1"/>
                    <a:pt x="7364" y="51"/>
                    <a:pt x="6847" y="153"/>
                  </a:cubicBezTo>
                  <a:cubicBezTo>
                    <a:pt x="4681" y="642"/>
                    <a:pt x="2830" y="1934"/>
                    <a:pt x="1608" y="3750"/>
                  </a:cubicBezTo>
                  <a:cubicBezTo>
                    <a:pt x="595" y="5392"/>
                    <a:pt x="36" y="7278"/>
                    <a:pt x="1" y="9200"/>
                  </a:cubicBezTo>
                  <a:cubicBezTo>
                    <a:pt x="1" y="9584"/>
                    <a:pt x="1" y="9968"/>
                    <a:pt x="1" y="10317"/>
                  </a:cubicBezTo>
                  <a:cubicBezTo>
                    <a:pt x="36" y="11295"/>
                    <a:pt x="105" y="12274"/>
                    <a:pt x="245" y="13252"/>
                  </a:cubicBezTo>
                  <a:cubicBezTo>
                    <a:pt x="490" y="15138"/>
                    <a:pt x="979" y="16989"/>
                    <a:pt x="1677" y="18771"/>
                  </a:cubicBezTo>
                  <a:cubicBezTo>
                    <a:pt x="1782" y="19015"/>
                    <a:pt x="1852" y="19260"/>
                    <a:pt x="1992" y="19539"/>
                  </a:cubicBezTo>
                  <a:cubicBezTo>
                    <a:pt x="2795" y="21495"/>
                    <a:pt x="4088" y="23836"/>
                    <a:pt x="6323" y="23905"/>
                  </a:cubicBezTo>
                  <a:cubicBezTo>
                    <a:pt x="6353" y="23906"/>
                    <a:pt x="6383" y="23906"/>
                    <a:pt x="6414" y="23906"/>
                  </a:cubicBezTo>
                  <a:cubicBezTo>
                    <a:pt x="7999" y="23906"/>
                    <a:pt x="9807" y="23018"/>
                    <a:pt x="11179" y="22299"/>
                  </a:cubicBezTo>
                  <a:cubicBezTo>
                    <a:pt x="13414" y="21146"/>
                    <a:pt x="15230" y="19295"/>
                    <a:pt x="16383" y="17024"/>
                  </a:cubicBezTo>
                  <a:cubicBezTo>
                    <a:pt x="16488" y="16081"/>
                    <a:pt x="16628" y="15138"/>
                    <a:pt x="16767" y="14195"/>
                  </a:cubicBezTo>
                  <a:cubicBezTo>
                    <a:pt x="17152" y="11889"/>
                    <a:pt x="17117" y="9549"/>
                    <a:pt x="16663" y="7243"/>
                  </a:cubicBezTo>
                  <a:cubicBezTo>
                    <a:pt x="16139" y="4973"/>
                    <a:pt x="14951" y="2807"/>
                    <a:pt x="13030" y="1445"/>
                  </a:cubicBezTo>
                  <a:cubicBezTo>
                    <a:pt x="11680" y="492"/>
                    <a:pt x="10050" y="1"/>
                    <a:pt x="841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7695598" y="1865180"/>
              <a:ext cx="36509" cy="112765"/>
            </a:xfrm>
            <a:custGeom>
              <a:avLst/>
              <a:gdLst/>
              <a:ahLst/>
              <a:cxnLst/>
              <a:rect l="l" t="t" r="r" b="b"/>
              <a:pathLst>
                <a:path w="2097" h="6477" extrusionOk="0">
                  <a:moveTo>
                    <a:pt x="67" y="0"/>
                  </a:moveTo>
                  <a:cubicBezTo>
                    <a:pt x="56" y="0"/>
                    <a:pt x="46" y="5"/>
                    <a:pt x="36" y="15"/>
                  </a:cubicBezTo>
                  <a:cubicBezTo>
                    <a:pt x="1" y="50"/>
                    <a:pt x="1" y="85"/>
                    <a:pt x="1" y="120"/>
                  </a:cubicBezTo>
                  <a:cubicBezTo>
                    <a:pt x="385" y="853"/>
                    <a:pt x="700" y="1622"/>
                    <a:pt x="979" y="2390"/>
                  </a:cubicBezTo>
                  <a:cubicBezTo>
                    <a:pt x="1258" y="3159"/>
                    <a:pt x="1468" y="4032"/>
                    <a:pt x="1084" y="4730"/>
                  </a:cubicBezTo>
                  <a:cubicBezTo>
                    <a:pt x="1084" y="4800"/>
                    <a:pt x="1049" y="4835"/>
                    <a:pt x="1014" y="4870"/>
                  </a:cubicBezTo>
                  <a:cubicBezTo>
                    <a:pt x="874" y="5080"/>
                    <a:pt x="804" y="5359"/>
                    <a:pt x="839" y="5604"/>
                  </a:cubicBezTo>
                  <a:cubicBezTo>
                    <a:pt x="909" y="5708"/>
                    <a:pt x="979" y="5813"/>
                    <a:pt x="1049" y="5883"/>
                  </a:cubicBezTo>
                  <a:cubicBezTo>
                    <a:pt x="1328" y="6163"/>
                    <a:pt x="1643" y="6337"/>
                    <a:pt x="1992" y="6477"/>
                  </a:cubicBezTo>
                  <a:lnTo>
                    <a:pt x="2027" y="6477"/>
                  </a:lnTo>
                  <a:cubicBezTo>
                    <a:pt x="2027" y="6477"/>
                    <a:pt x="2062" y="6442"/>
                    <a:pt x="2062" y="6442"/>
                  </a:cubicBezTo>
                  <a:cubicBezTo>
                    <a:pt x="2097" y="6407"/>
                    <a:pt x="2062" y="6337"/>
                    <a:pt x="2027" y="6337"/>
                  </a:cubicBezTo>
                  <a:cubicBezTo>
                    <a:pt x="1713" y="6232"/>
                    <a:pt x="1398" y="6023"/>
                    <a:pt x="1154" y="5778"/>
                  </a:cubicBezTo>
                  <a:cubicBezTo>
                    <a:pt x="1084" y="5743"/>
                    <a:pt x="1014" y="5639"/>
                    <a:pt x="979" y="5569"/>
                  </a:cubicBezTo>
                  <a:cubicBezTo>
                    <a:pt x="944" y="5359"/>
                    <a:pt x="1014" y="5115"/>
                    <a:pt x="1154" y="4940"/>
                  </a:cubicBezTo>
                  <a:cubicBezTo>
                    <a:pt x="1154" y="4905"/>
                    <a:pt x="1189" y="4870"/>
                    <a:pt x="1223" y="4800"/>
                  </a:cubicBezTo>
                  <a:cubicBezTo>
                    <a:pt x="1608" y="4032"/>
                    <a:pt x="1363" y="3089"/>
                    <a:pt x="1084" y="2320"/>
                  </a:cubicBezTo>
                  <a:cubicBezTo>
                    <a:pt x="839" y="1552"/>
                    <a:pt x="490" y="783"/>
                    <a:pt x="141" y="50"/>
                  </a:cubicBezTo>
                  <a:cubicBezTo>
                    <a:pt x="116" y="25"/>
                    <a:pt x="91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7715671" y="1976917"/>
              <a:ext cx="78937" cy="25976"/>
            </a:xfrm>
            <a:custGeom>
              <a:avLst/>
              <a:gdLst/>
              <a:ahLst/>
              <a:cxnLst/>
              <a:rect l="l" t="t" r="r" b="b"/>
              <a:pathLst>
                <a:path w="4534" h="1492" extrusionOk="0">
                  <a:moveTo>
                    <a:pt x="4466" y="1"/>
                  </a:moveTo>
                  <a:cubicBezTo>
                    <a:pt x="4456" y="1"/>
                    <a:pt x="4445" y="7"/>
                    <a:pt x="4437" y="24"/>
                  </a:cubicBezTo>
                  <a:cubicBezTo>
                    <a:pt x="4407" y="24"/>
                    <a:pt x="2897" y="1377"/>
                    <a:pt x="1040" y="1377"/>
                  </a:cubicBezTo>
                  <a:cubicBezTo>
                    <a:pt x="725" y="1377"/>
                    <a:pt x="400" y="1338"/>
                    <a:pt x="70" y="1247"/>
                  </a:cubicBezTo>
                  <a:cubicBezTo>
                    <a:pt x="36" y="1247"/>
                    <a:pt x="36" y="1282"/>
                    <a:pt x="1" y="1282"/>
                  </a:cubicBezTo>
                  <a:cubicBezTo>
                    <a:pt x="1" y="1316"/>
                    <a:pt x="36" y="1351"/>
                    <a:pt x="36" y="1351"/>
                  </a:cubicBezTo>
                  <a:cubicBezTo>
                    <a:pt x="385" y="1456"/>
                    <a:pt x="699" y="1491"/>
                    <a:pt x="1049" y="1491"/>
                  </a:cubicBezTo>
                  <a:cubicBezTo>
                    <a:pt x="2935" y="1491"/>
                    <a:pt x="4472" y="129"/>
                    <a:pt x="4507" y="94"/>
                  </a:cubicBezTo>
                  <a:cubicBezTo>
                    <a:pt x="4533" y="67"/>
                    <a:pt x="4499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7734526" y="2005660"/>
              <a:ext cx="40583" cy="13649"/>
            </a:xfrm>
            <a:custGeom>
              <a:avLst/>
              <a:gdLst/>
              <a:ahLst/>
              <a:cxnLst/>
              <a:rect l="l" t="t" r="r" b="b"/>
              <a:pathLst>
                <a:path w="2331" h="784" extrusionOk="0">
                  <a:moveTo>
                    <a:pt x="2300" y="0"/>
                  </a:moveTo>
                  <a:cubicBezTo>
                    <a:pt x="2291" y="0"/>
                    <a:pt x="2281" y="5"/>
                    <a:pt x="2271" y="15"/>
                  </a:cubicBezTo>
                  <a:cubicBezTo>
                    <a:pt x="2271" y="15"/>
                    <a:pt x="1493" y="741"/>
                    <a:pt x="518" y="741"/>
                  </a:cubicBezTo>
                  <a:cubicBezTo>
                    <a:pt x="362" y="741"/>
                    <a:pt x="200" y="722"/>
                    <a:pt x="35" y="678"/>
                  </a:cubicBezTo>
                  <a:cubicBezTo>
                    <a:pt x="0" y="713"/>
                    <a:pt x="35" y="713"/>
                    <a:pt x="35" y="713"/>
                  </a:cubicBezTo>
                  <a:cubicBezTo>
                    <a:pt x="210" y="748"/>
                    <a:pt x="350" y="783"/>
                    <a:pt x="524" y="783"/>
                  </a:cubicBezTo>
                  <a:cubicBezTo>
                    <a:pt x="1188" y="748"/>
                    <a:pt x="1817" y="469"/>
                    <a:pt x="2306" y="50"/>
                  </a:cubicBezTo>
                  <a:cubicBezTo>
                    <a:pt x="2331" y="25"/>
                    <a:pt x="2320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7737120" y="1812759"/>
              <a:ext cx="110954" cy="34716"/>
            </a:xfrm>
            <a:custGeom>
              <a:avLst/>
              <a:gdLst/>
              <a:ahLst/>
              <a:cxnLst/>
              <a:rect l="l" t="t" r="r" b="b"/>
              <a:pathLst>
                <a:path w="6373" h="1994" extrusionOk="0">
                  <a:moveTo>
                    <a:pt x="2934" y="0"/>
                  </a:moveTo>
                  <a:cubicBezTo>
                    <a:pt x="2456" y="0"/>
                    <a:pt x="1970" y="100"/>
                    <a:pt x="1528" y="266"/>
                  </a:cubicBezTo>
                  <a:cubicBezTo>
                    <a:pt x="1004" y="476"/>
                    <a:pt x="515" y="825"/>
                    <a:pt x="96" y="1244"/>
                  </a:cubicBezTo>
                  <a:cubicBezTo>
                    <a:pt x="0" y="1372"/>
                    <a:pt x="108" y="1528"/>
                    <a:pt x="234" y="1528"/>
                  </a:cubicBezTo>
                  <a:cubicBezTo>
                    <a:pt x="246" y="1528"/>
                    <a:pt x="258" y="1527"/>
                    <a:pt x="271" y="1524"/>
                  </a:cubicBezTo>
                  <a:cubicBezTo>
                    <a:pt x="760" y="1349"/>
                    <a:pt x="1284" y="1244"/>
                    <a:pt x="1773" y="1139"/>
                  </a:cubicBezTo>
                  <a:cubicBezTo>
                    <a:pt x="2083" y="1073"/>
                    <a:pt x="2393" y="1049"/>
                    <a:pt x="2694" y="1049"/>
                  </a:cubicBezTo>
                  <a:cubicBezTo>
                    <a:pt x="2868" y="1049"/>
                    <a:pt x="3039" y="1057"/>
                    <a:pt x="3205" y="1070"/>
                  </a:cubicBezTo>
                  <a:cubicBezTo>
                    <a:pt x="4218" y="1209"/>
                    <a:pt x="5161" y="1489"/>
                    <a:pt x="6069" y="1943"/>
                  </a:cubicBezTo>
                  <a:lnTo>
                    <a:pt x="6104" y="1978"/>
                  </a:lnTo>
                  <a:cubicBezTo>
                    <a:pt x="6126" y="1989"/>
                    <a:pt x="6148" y="1994"/>
                    <a:pt x="6169" y="1994"/>
                  </a:cubicBezTo>
                  <a:cubicBezTo>
                    <a:pt x="6282" y="1994"/>
                    <a:pt x="6373" y="1851"/>
                    <a:pt x="6314" y="1733"/>
                  </a:cubicBezTo>
                  <a:cubicBezTo>
                    <a:pt x="5964" y="1244"/>
                    <a:pt x="5510" y="825"/>
                    <a:pt x="5021" y="546"/>
                  </a:cubicBezTo>
                  <a:cubicBezTo>
                    <a:pt x="4497" y="266"/>
                    <a:pt x="3903" y="92"/>
                    <a:pt x="3310" y="22"/>
                  </a:cubicBezTo>
                  <a:cubicBezTo>
                    <a:pt x="3186" y="7"/>
                    <a:pt x="3060" y="0"/>
                    <a:pt x="2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7636004" y="1829942"/>
              <a:ext cx="47460" cy="22128"/>
            </a:xfrm>
            <a:custGeom>
              <a:avLst/>
              <a:gdLst/>
              <a:ahLst/>
              <a:cxnLst/>
              <a:rect l="l" t="t" r="r" b="b"/>
              <a:pathLst>
                <a:path w="2726" h="1271" extrusionOk="0">
                  <a:moveTo>
                    <a:pt x="927" y="0"/>
                  </a:moveTo>
                  <a:cubicBezTo>
                    <a:pt x="608" y="0"/>
                    <a:pt x="294" y="46"/>
                    <a:pt x="1" y="152"/>
                  </a:cubicBezTo>
                  <a:cubicBezTo>
                    <a:pt x="1" y="502"/>
                    <a:pt x="1" y="886"/>
                    <a:pt x="1" y="1270"/>
                  </a:cubicBezTo>
                  <a:cubicBezTo>
                    <a:pt x="385" y="1096"/>
                    <a:pt x="804" y="956"/>
                    <a:pt x="1223" y="921"/>
                  </a:cubicBezTo>
                  <a:cubicBezTo>
                    <a:pt x="1544" y="896"/>
                    <a:pt x="1865" y="872"/>
                    <a:pt x="2187" y="872"/>
                  </a:cubicBezTo>
                  <a:cubicBezTo>
                    <a:pt x="2320" y="872"/>
                    <a:pt x="2453" y="876"/>
                    <a:pt x="2586" y="886"/>
                  </a:cubicBezTo>
                  <a:cubicBezTo>
                    <a:pt x="2620" y="886"/>
                    <a:pt x="2690" y="851"/>
                    <a:pt x="2690" y="781"/>
                  </a:cubicBezTo>
                  <a:cubicBezTo>
                    <a:pt x="2725" y="711"/>
                    <a:pt x="2725" y="642"/>
                    <a:pt x="2655" y="572"/>
                  </a:cubicBezTo>
                  <a:cubicBezTo>
                    <a:pt x="2236" y="257"/>
                    <a:pt x="1747" y="83"/>
                    <a:pt x="1223" y="13"/>
                  </a:cubicBezTo>
                  <a:cubicBezTo>
                    <a:pt x="1124" y="5"/>
                    <a:pt x="1025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7662153" y="1887325"/>
              <a:ext cx="20700" cy="20074"/>
            </a:xfrm>
            <a:custGeom>
              <a:avLst/>
              <a:gdLst/>
              <a:ahLst/>
              <a:cxnLst/>
              <a:rect l="l" t="t" r="r" b="b"/>
              <a:pathLst>
                <a:path w="1189" h="1153" extrusionOk="0">
                  <a:moveTo>
                    <a:pt x="595" y="0"/>
                  </a:moveTo>
                  <a:cubicBezTo>
                    <a:pt x="280" y="0"/>
                    <a:pt x="1" y="245"/>
                    <a:pt x="1" y="559"/>
                  </a:cubicBezTo>
                  <a:cubicBezTo>
                    <a:pt x="1" y="908"/>
                    <a:pt x="280" y="1153"/>
                    <a:pt x="595" y="1153"/>
                  </a:cubicBezTo>
                  <a:cubicBezTo>
                    <a:pt x="909" y="1153"/>
                    <a:pt x="1188" y="908"/>
                    <a:pt x="1188" y="559"/>
                  </a:cubicBezTo>
                  <a:cubicBezTo>
                    <a:pt x="1188" y="245"/>
                    <a:pt x="909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7772236" y="1872718"/>
              <a:ext cx="21292" cy="21310"/>
            </a:xfrm>
            <a:custGeom>
              <a:avLst/>
              <a:gdLst/>
              <a:ahLst/>
              <a:cxnLst/>
              <a:rect l="l" t="t" r="r" b="b"/>
              <a:pathLst>
                <a:path w="1223" h="1224" extrusionOk="0">
                  <a:moveTo>
                    <a:pt x="594" y="1"/>
                  </a:moveTo>
                  <a:cubicBezTo>
                    <a:pt x="245" y="1"/>
                    <a:pt x="0" y="280"/>
                    <a:pt x="0" y="630"/>
                  </a:cubicBezTo>
                  <a:cubicBezTo>
                    <a:pt x="0" y="979"/>
                    <a:pt x="245" y="1223"/>
                    <a:pt x="594" y="1223"/>
                  </a:cubicBezTo>
                  <a:cubicBezTo>
                    <a:pt x="943" y="1223"/>
                    <a:pt x="1223" y="979"/>
                    <a:pt x="1223" y="630"/>
                  </a:cubicBezTo>
                  <a:cubicBezTo>
                    <a:pt x="1223" y="280"/>
                    <a:pt x="94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7915136" y="1848797"/>
              <a:ext cx="94902" cy="119137"/>
            </a:xfrm>
            <a:custGeom>
              <a:avLst/>
              <a:gdLst/>
              <a:ahLst/>
              <a:cxnLst/>
              <a:rect l="l" t="t" r="r" b="b"/>
              <a:pathLst>
                <a:path w="5451" h="6843" extrusionOk="0">
                  <a:moveTo>
                    <a:pt x="2688" y="1"/>
                  </a:moveTo>
                  <a:cubicBezTo>
                    <a:pt x="964" y="1"/>
                    <a:pt x="341" y="2436"/>
                    <a:pt x="106" y="2772"/>
                  </a:cubicBezTo>
                  <a:lnTo>
                    <a:pt x="1" y="6510"/>
                  </a:lnTo>
                  <a:cubicBezTo>
                    <a:pt x="1" y="6510"/>
                    <a:pt x="381" y="6843"/>
                    <a:pt x="1128" y="6843"/>
                  </a:cubicBezTo>
                  <a:cubicBezTo>
                    <a:pt x="1662" y="6843"/>
                    <a:pt x="2382" y="6673"/>
                    <a:pt x="3284" y="6091"/>
                  </a:cubicBezTo>
                  <a:cubicBezTo>
                    <a:pt x="5450" y="4693"/>
                    <a:pt x="4786" y="222"/>
                    <a:pt x="2900" y="13"/>
                  </a:cubicBezTo>
                  <a:cubicBezTo>
                    <a:pt x="2828" y="5"/>
                    <a:pt x="2757" y="1"/>
                    <a:pt x="268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7935976" y="1864449"/>
              <a:ext cx="51551" cy="84317"/>
            </a:xfrm>
            <a:custGeom>
              <a:avLst/>
              <a:gdLst/>
              <a:ahLst/>
              <a:cxnLst/>
              <a:rect l="l" t="t" r="r" b="b"/>
              <a:pathLst>
                <a:path w="2961" h="4843" extrusionOk="0">
                  <a:moveTo>
                    <a:pt x="1098" y="1"/>
                  </a:moveTo>
                  <a:cubicBezTo>
                    <a:pt x="1020" y="1"/>
                    <a:pt x="942" y="8"/>
                    <a:pt x="865" y="22"/>
                  </a:cubicBezTo>
                  <a:cubicBezTo>
                    <a:pt x="341" y="196"/>
                    <a:pt x="166" y="790"/>
                    <a:pt x="26" y="1279"/>
                  </a:cubicBezTo>
                  <a:cubicBezTo>
                    <a:pt x="26" y="1314"/>
                    <a:pt x="61" y="1349"/>
                    <a:pt x="61" y="1349"/>
                  </a:cubicBezTo>
                  <a:cubicBezTo>
                    <a:pt x="96" y="1349"/>
                    <a:pt x="131" y="1349"/>
                    <a:pt x="131" y="1314"/>
                  </a:cubicBezTo>
                  <a:cubicBezTo>
                    <a:pt x="236" y="825"/>
                    <a:pt x="446" y="266"/>
                    <a:pt x="900" y="127"/>
                  </a:cubicBezTo>
                  <a:cubicBezTo>
                    <a:pt x="971" y="112"/>
                    <a:pt x="1042" y="105"/>
                    <a:pt x="1113" y="105"/>
                  </a:cubicBezTo>
                  <a:cubicBezTo>
                    <a:pt x="1389" y="105"/>
                    <a:pt x="1655" y="211"/>
                    <a:pt x="1878" y="406"/>
                  </a:cubicBezTo>
                  <a:cubicBezTo>
                    <a:pt x="2751" y="1140"/>
                    <a:pt x="2856" y="2397"/>
                    <a:pt x="2576" y="3340"/>
                  </a:cubicBezTo>
                  <a:cubicBezTo>
                    <a:pt x="2507" y="3794"/>
                    <a:pt x="2262" y="4179"/>
                    <a:pt x="1913" y="4458"/>
                  </a:cubicBezTo>
                  <a:cubicBezTo>
                    <a:pt x="1700" y="4649"/>
                    <a:pt x="1436" y="4737"/>
                    <a:pt x="1167" y="4737"/>
                  </a:cubicBezTo>
                  <a:cubicBezTo>
                    <a:pt x="994" y="4737"/>
                    <a:pt x="819" y="4701"/>
                    <a:pt x="655" y="4633"/>
                  </a:cubicBezTo>
                  <a:cubicBezTo>
                    <a:pt x="411" y="4458"/>
                    <a:pt x="236" y="4214"/>
                    <a:pt x="131" y="3899"/>
                  </a:cubicBezTo>
                  <a:cubicBezTo>
                    <a:pt x="122" y="3890"/>
                    <a:pt x="108" y="3885"/>
                    <a:pt x="92" y="3885"/>
                  </a:cubicBezTo>
                  <a:cubicBezTo>
                    <a:pt x="50" y="3885"/>
                    <a:pt x="1" y="3918"/>
                    <a:pt x="26" y="3969"/>
                  </a:cubicBezTo>
                  <a:cubicBezTo>
                    <a:pt x="131" y="4248"/>
                    <a:pt x="341" y="4528"/>
                    <a:pt x="620" y="4703"/>
                  </a:cubicBezTo>
                  <a:cubicBezTo>
                    <a:pt x="795" y="4807"/>
                    <a:pt x="970" y="4842"/>
                    <a:pt x="1144" y="4842"/>
                  </a:cubicBezTo>
                  <a:cubicBezTo>
                    <a:pt x="1459" y="4842"/>
                    <a:pt x="1738" y="4737"/>
                    <a:pt x="1983" y="4563"/>
                  </a:cubicBezTo>
                  <a:cubicBezTo>
                    <a:pt x="2332" y="4248"/>
                    <a:pt x="2576" y="3829"/>
                    <a:pt x="2681" y="3375"/>
                  </a:cubicBezTo>
                  <a:cubicBezTo>
                    <a:pt x="2961" y="2397"/>
                    <a:pt x="2821" y="1105"/>
                    <a:pt x="1948" y="336"/>
                  </a:cubicBezTo>
                  <a:cubicBezTo>
                    <a:pt x="1724" y="113"/>
                    <a:pt x="1411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7941286" y="1865580"/>
              <a:ext cx="21919" cy="77091"/>
            </a:xfrm>
            <a:custGeom>
              <a:avLst/>
              <a:gdLst/>
              <a:ahLst/>
              <a:cxnLst/>
              <a:rect l="l" t="t" r="r" b="b"/>
              <a:pathLst>
                <a:path w="1259" h="4428" extrusionOk="0">
                  <a:moveTo>
                    <a:pt x="1202" y="0"/>
                  </a:moveTo>
                  <a:cubicBezTo>
                    <a:pt x="1189" y="0"/>
                    <a:pt x="1171" y="9"/>
                    <a:pt x="1154" y="27"/>
                  </a:cubicBezTo>
                  <a:cubicBezTo>
                    <a:pt x="909" y="341"/>
                    <a:pt x="700" y="690"/>
                    <a:pt x="560" y="1075"/>
                  </a:cubicBezTo>
                  <a:cubicBezTo>
                    <a:pt x="176" y="2123"/>
                    <a:pt x="1" y="3240"/>
                    <a:pt x="36" y="4393"/>
                  </a:cubicBezTo>
                  <a:cubicBezTo>
                    <a:pt x="36" y="4393"/>
                    <a:pt x="71" y="4428"/>
                    <a:pt x="71" y="4428"/>
                  </a:cubicBezTo>
                  <a:cubicBezTo>
                    <a:pt x="106" y="4428"/>
                    <a:pt x="141" y="4393"/>
                    <a:pt x="141" y="4393"/>
                  </a:cubicBezTo>
                  <a:cubicBezTo>
                    <a:pt x="71" y="1459"/>
                    <a:pt x="1223" y="97"/>
                    <a:pt x="1223" y="97"/>
                  </a:cubicBezTo>
                  <a:cubicBezTo>
                    <a:pt x="1258" y="62"/>
                    <a:pt x="1258" y="27"/>
                    <a:pt x="1223" y="27"/>
                  </a:cubicBezTo>
                  <a:cubicBezTo>
                    <a:pt x="1223" y="9"/>
                    <a:pt x="1215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7672495" y="1602866"/>
              <a:ext cx="318690" cy="285245"/>
            </a:xfrm>
            <a:custGeom>
              <a:avLst/>
              <a:gdLst/>
              <a:ahLst/>
              <a:cxnLst/>
              <a:rect l="l" t="t" r="r" b="b"/>
              <a:pathLst>
                <a:path w="18305" h="16384" extrusionOk="0">
                  <a:moveTo>
                    <a:pt x="7401" y="1"/>
                  </a:moveTo>
                  <a:cubicBezTo>
                    <a:pt x="6977" y="1"/>
                    <a:pt x="6577" y="15"/>
                    <a:pt x="6253" y="27"/>
                  </a:cubicBezTo>
                  <a:cubicBezTo>
                    <a:pt x="4402" y="96"/>
                    <a:pt x="2620" y="690"/>
                    <a:pt x="1118" y="1738"/>
                  </a:cubicBezTo>
                  <a:cubicBezTo>
                    <a:pt x="350" y="2297"/>
                    <a:pt x="1" y="2611"/>
                    <a:pt x="1" y="3590"/>
                  </a:cubicBezTo>
                  <a:cubicBezTo>
                    <a:pt x="1" y="4568"/>
                    <a:pt x="280" y="5546"/>
                    <a:pt x="769" y="6384"/>
                  </a:cubicBezTo>
                  <a:cubicBezTo>
                    <a:pt x="1468" y="7572"/>
                    <a:pt x="2550" y="8445"/>
                    <a:pt x="3878" y="8864"/>
                  </a:cubicBezTo>
                  <a:cubicBezTo>
                    <a:pt x="4786" y="9144"/>
                    <a:pt x="5869" y="9283"/>
                    <a:pt x="6323" y="10122"/>
                  </a:cubicBezTo>
                  <a:cubicBezTo>
                    <a:pt x="6637" y="10646"/>
                    <a:pt x="6533" y="11309"/>
                    <a:pt x="6707" y="11903"/>
                  </a:cubicBezTo>
                  <a:cubicBezTo>
                    <a:pt x="7091" y="13091"/>
                    <a:pt x="8524" y="13615"/>
                    <a:pt x="9746" y="13719"/>
                  </a:cubicBezTo>
                  <a:cubicBezTo>
                    <a:pt x="10445" y="13789"/>
                    <a:pt x="11143" y="13824"/>
                    <a:pt x="11702" y="14208"/>
                  </a:cubicBezTo>
                  <a:cubicBezTo>
                    <a:pt x="12436" y="14732"/>
                    <a:pt x="12680" y="15780"/>
                    <a:pt x="13449" y="16234"/>
                  </a:cubicBezTo>
                  <a:cubicBezTo>
                    <a:pt x="13564" y="16321"/>
                    <a:pt x="13702" y="16383"/>
                    <a:pt x="13845" y="16383"/>
                  </a:cubicBezTo>
                  <a:cubicBezTo>
                    <a:pt x="13876" y="16383"/>
                    <a:pt x="13907" y="16380"/>
                    <a:pt x="13938" y="16374"/>
                  </a:cubicBezTo>
                  <a:cubicBezTo>
                    <a:pt x="14182" y="16304"/>
                    <a:pt x="14287" y="16095"/>
                    <a:pt x="14427" y="15885"/>
                  </a:cubicBezTo>
                  <a:cubicBezTo>
                    <a:pt x="14951" y="15047"/>
                    <a:pt x="15649" y="14383"/>
                    <a:pt x="16453" y="13859"/>
                  </a:cubicBezTo>
                  <a:cubicBezTo>
                    <a:pt x="16872" y="13650"/>
                    <a:pt x="17256" y="13405"/>
                    <a:pt x="17606" y="13091"/>
                  </a:cubicBezTo>
                  <a:cubicBezTo>
                    <a:pt x="17885" y="12741"/>
                    <a:pt x="18060" y="12322"/>
                    <a:pt x="18130" y="11903"/>
                  </a:cubicBezTo>
                  <a:cubicBezTo>
                    <a:pt x="18304" y="10541"/>
                    <a:pt x="17606" y="9213"/>
                    <a:pt x="16662" y="8200"/>
                  </a:cubicBezTo>
                  <a:cubicBezTo>
                    <a:pt x="15754" y="7187"/>
                    <a:pt x="14602" y="6419"/>
                    <a:pt x="13693" y="5406"/>
                  </a:cubicBezTo>
                  <a:cubicBezTo>
                    <a:pt x="12191" y="3799"/>
                    <a:pt x="11877" y="1389"/>
                    <a:pt x="9956" y="376"/>
                  </a:cubicBezTo>
                  <a:cubicBezTo>
                    <a:pt x="9315" y="67"/>
                    <a:pt x="8302" y="1"/>
                    <a:pt x="7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7888377" y="1832467"/>
              <a:ext cx="43212" cy="79651"/>
            </a:xfrm>
            <a:custGeom>
              <a:avLst/>
              <a:gdLst/>
              <a:ahLst/>
              <a:cxnLst/>
              <a:rect l="l" t="t" r="r" b="b"/>
              <a:pathLst>
                <a:path w="2482" h="4575" extrusionOk="0">
                  <a:moveTo>
                    <a:pt x="1323" y="0"/>
                  </a:moveTo>
                  <a:cubicBezTo>
                    <a:pt x="706" y="0"/>
                    <a:pt x="125" y="552"/>
                    <a:pt x="71" y="1230"/>
                  </a:cubicBezTo>
                  <a:cubicBezTo>
                    <a:pt x="1" y="2103"/>
                    <a:pt x="700" y="3221"/>
                    <a:pt x="1014" y="3990"/>
                  </a:cubicBezTo>
                  <a:cubicBezTo>
                    <a:pt x="1049" y="4164"/>
                    <a:pt x="1119" y="4304"/>
                    <a:pt x="1258" y="4444"/>
                  </a:cubicBezTo>
                  <a:cubicBezTo>
                    <a:pt x="1322" y="4528"/>
                    <a:pt x="1411" y="4574"/>
                    <a:pt x="1510" y="4574"/>
                  </a:cubicBezTo>
                  <a:cubicBezTo>
                    <a:pt x="1575" y="4574"/>
                    <a:pt x="1644" y="4555"/>
                    <a:pt x="1713" y="4514"/>
                  </a:cubicBezTo>
                  <a:cubicBezTo>
                    <a:pt x="1817" y="4409"/>
                    <a:pt x="1887" y="4269"/>
                    <a:pt x="1922" y="4094"/>
                  </a:cubicBezTo>
                  <a:lnTo>
                    <a:pt x="2376" y="1649"/>
                  </a:lnTo>
                  <a:cubicBezTo>
                    <a:pt x="2481" y="1265"/>
                    <a:pt x="2446" y="846"/>
                    <a:pt x="2271" y="497"/>
                  </a:cubicBezTo>
                  <a:cubicBezTo>
                    <a:pt x="2132" y="357"/>
                    <a:pt x="1992" y="252"/>
                    <a:pt x="1852" y="147"/>
                  </a:cubicBezTo>
                  <a:cubicBezTo>
                    <a:pt x="1681" y="46"/>
                    <a:pt x="1500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7820270" y="1967341"/>
              <a:ext cx="253611" cy="183327"/>
            </a:xfrm>
            <a:custGeom>
              <a:avLst/>
              <a:gdLst/>
              <a:ahLst/>
              <a:cxnLst/>
              <a:rect l="l" t="t" r="r" b="b"/>
              <a:pathLst>
                <a:path w="14567" h="10530" extrusionOk="0">
                  <a:moveTo>
                    <a:pt x="5981" y="1"/>
                  </a:moveTo>
                  <a:cubicBezTo>
                    <a:pt x="5933" y="1"/>
                    <a:pt x="5883" y="5"/>
                    <a:pt x="5834" y="15"/>
                  </a:cubicBezTo>
                  <a:cubicBezTo>
                    <a:pt x="5101" y="190"/>
                    <a:pt x="4053" y="1377"/>
                    <a:pt x="3564" y="1936"/>
                  </a:cubicBezTo>
                  <a:cubicBezTo>
                    <a:pt x="2795" y="2670"/>
                    <a:pt x="2306" y="3648"/>
                    <a:pt x="2131" y="4696"/>
                  </a:cubicBezTo>
                  <a:cubicBezTo>
                    <a:pt x="2097" y="4975"/>
                    <a:pt x="2027" y="5255"/>
                    <a:pt x="1957" y="5534"/>
                  </a:cubicBezTo>
                  <a:cubicBezTo>
                    <a:pt x="1712" y="6023"/>
                    <a:pt x="1398" y="6477"/>
                    <a:pt x="979" y="6862"/>
                  </a:cubicBezTo>
                  <a:cubicBezTo>
                    <a:pt x="245" y="7805"/>
                    <a:pt x="1" y="9062"/>
                    <a:pt x="280" y="10215"/>
                  </a:cubicBezTo>
                  <a:cubicBezTo>
                    <a:pt x="315" y="10320"/>
                    <a:pt x="350" y="10390"/>
                    <a:pt x="420" y="10459"/>
                  </a:cubicBezTo>
                  <a:cubicBezTo>
                    <a:pt x="525" y="10529"/>
                    <a:pt x="664" y="10529"/>
                    <a:pt x="769" y="10529"/>
                  </a:cubicBezTo>
                  <a:cubicBezTo>
                    <a:pt x="4350" y="10367"/>
                    <a:pt x="7931" y="9909"/>
                    <a:pt x="11496" y="9909"/>
                  </a:cubicBezTo>
                  <a:cubicBezTo>
                    <a:pt x="12521" y="9909"/>
                    <a:pt x="13545" y="9947"/>
                    <a:pt x="14567" y="10040"/>
                  </a:cubicBezTo>
                  <a:cubicBezTo>
                    <a:pt x="14567" y="8643"/>
                    <a:pt x="14427" y="7246"/>
                    <a:pt x="14148" y="5884"/>
                  </a:cubicBezTo>
                  <a:cubicBezTo>
                    <a:pt x="13973" y="5010"/>
                    <a:pt x="13694" y="4207"/>
                    <a:pt x="13274" y="3438"/>
                  </a:cubicBezTo>
                  <a:cubicBezTo>
                    <a:pt x="12855" y="2635"/>
                    <a:pt x="12157" y="2041"/>
                    <a:pt x="11318" y="1727"/>
                  </a:cubicBezTo>
                  <a:cubicBezTo>
                    <a:pt x="10166" y="1342"/>
                    <a:pt x="8838" y="1692"/>
                    <a:pt x="7755" y="1098"/>
                  </a:cubicBezTo>
                  <a:cubicBezTo>
                    <a:pt x="7236" y="806"/>
                    <a:pt x="6626" y="1"/>
                    <a:pt x="5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7087471" y="2395902"/>
              <a:ext cx="97061" cy="67255"/>
            </a:xfrm>
            <a:custGeom>
              <a:avLst/>
              <a:gdLst/>
              <a:ahLst/>
              <a:cxnLst/>
              <a:rect l="l" t="t" r="r" b="b"/>
              <a:pathLst>
                <a:path w="5575" h="3863" extrusionOk="0">
                  <a:moveTo>
                    <a:pt x="1644" y="1"/>
                  </a:moveTo>
                  <a:cubicBezTo>
                    <a:pt x="1560" y="1"/>
                    <a:pt x="1478" y="9"/>
                    <a:pt x="1397" y="25"/>
                  </a:cubicBezTo>
                  <a:cubicBezTo>
                    <a:pt x="1397" y="25"/>
                    <a:pt x="0" y="968"/>
                    <a:pt x="629" y="2156"/>
                  </a:cubicBezTo>
                  <a:cubicBezTo>
                    <a:pt x="1099" y="3097"/>
                    <a:pt x="3520" y="3862"/>
                    <a:pt x="4680" y="3862"/>
                  </a:cubicBezTo>
                  <a:cubicBezTo>
                    <a:pt x="4984" y="3862"/>
                    <a:pt x="5202" y="3809"/>
                    <a:pt x="5275" y="3693"/>
                  </a:cubicBezTo>
                  <a:cubicBezTo>
                    <a:pt x="5574" y="3161"/>
                    <a:pt x="3308" y="1"/>
                    <a:pt x="164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7110574" y="2394440"/>
              <a:ext cx="69344" cy="70023"/>
            </a:xfrm>
            <a:custGeom>
              <a:avLst/>
              <a:gdLst/>
              <a:ahLst/>
              <a:cxnLst/>
              <a:rect l="l" t="t" r="r" b="b"/>
              <a:pathLst>
                <a:path w="3983" h="4022" extrusionOk="0">
                  <a:moveTo>
                    <a:pt x="296" y="0"/>
                  </a:moveTo>
                  <a:cubicBezTo>
                    <a:pt x="113" y="0"/>
                    <a:pt x="35" y="61"/>
                    <a:pt x="35" y="74"/>
                  </a:cubicBezTo>
                  <a:cubicBezTo>
                    <a:pt x="1" y="74"/>
                    <a:pt x="1" y="109"/>
                    <a:pt x="35" y="109"/>
                  </a:cubicBezTo>
                  <a:cubicBezTo>
                    <a:pt x="35" y="127"/>
                    <a:pt x="44" y="136"/>
                    <a:pt x="53" y="136"/>
                  </a:cubicBezTo>
                  <a:cubicBezTo>
                    <a:pt x="62" y="136"/>
                    <a:pt x="70" y="127"/>
                    <a:pt x="70" y="109"/>
                  </a:cubicBezTo>
                  <a:cubicBezTo>
                    <a:pt x="70" y="109"/>
                    <a:pt x="135" y="69"/>
                    <a:pt x="282" y="69"/>
                  </a:cubicBezTo>
                  <a:cubicBezTo>
                    <a:pt x="570" y="69"/>
                    <a:pt x="1174" y="222"/>
                    <a:pt x="2236" y="1122"/>
                  </a:cubicBezTo>
                  <a:cubicBezTo>
                    <a:pt x="3424" y="2135"/>
                    <a:pt x="3878" y="3078"/>
                    <a:pt x="3878" y="3568"/>
                  </a:cubicBezTo>
                  <a:cubicBezTo>
                    <a:pt x="3878" y="3672"/>
                    <a:pt x="3878" y="3777"/>
                    <a:pt x="3808" y="3847"/>
                  </a:cubicBezTo>
                  <a:cubicBezTo>
                    <a:pt x="3749" y="3906"/>
                    <a:pt x="3634" y="3952"/>
                    <a:pt x="3419" y="3952"/>
                  </a:cubicBezTo>
                  <a:cubicBezTo>
                    <a:pt x="3124" y="3952"/>
                    <a:pt x="2640" y="3865"/>
                    <a:pt x="1852" y="3602"/>
                  </a:cubicBezTo>
                  <a:cubicBezTo>
                    <a:pt x="1014" y="3358"/>
                    <a:pt x="280" y="3044"/>
                    <a:pt x="245" y="3009"/>
                  </a:cubicBezTo>
                  <a:cubicBezTo>
                    <a:pt x="245" y="3009"/>
                    <a:pt x="210" y="3044"/>
                    <a:pt x="210" y="3044"/>
                  </a:cubicBezTo>
                  <a:cubicBezTo>
                    <a:pt x="210" y="3078"/>
                    <a:pt x="210" y="3078"/>
                    <a:pt x="210" y="3113"/>
                  </a:cubicBezTo>
                  <a:cubicBezTo>
                    <a:pt x="315" y="3148"/>
                    <a:pt x="2376" y="4022"/>
                    <a:pt x="3389" y="4022"/>
                  </a:cubicBezTo>
                  <a:cubicBezTo>
                    <a:pt x="3563" y="4022"/>
                    <a:pt x="3738" y="3987"/>
                    <a:pt x="3878" y="3882"/>
                  </a:cubicBezTo>
                  <a:cubicBezTo>
                    <a:pt x="3948" y="3812"/>
                    <a:pt x="3983" y="3672"/>
                    <a:pt x="3948" y="3568"/>
                  </a:cubicBezTo>
                  <a:cubicBezTo>
                    <a:pt x="3948" y="3044"/>
                    <a:pt x="3494" y="2100"/>
                    <a:pt x="2271" y="1052"/>
                  </a:cubicBezTo>
                  <a:cubicBezTo>
                    <a:pt x="1218" y="175"/>
                    <a:pt x="606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7772010" y="2822636"/>
              <a:ext cx="573102" cy="563910"/>
            </a:xfrm>
            <a:custGeom>
              <a:avLst/>
              <a:gdLst/>
              <a:ahLst/>
              <a:cxnLst/>
              <a:rect l="l" t="t" r="r" b="b"/>
              <a:pathLst>
                <a:path w="32918" h="32390" extrusionOk="0">
                  <a:moveTo>
                    <a:pt x="25862" y="1"/>
                  </a:moveTo>
                  <a:lnTo>
                    <a:pt x="4624" y="560"/>
                  </a:lnTo>
                  <a:cubicBezTo>
                    <a:pt x="4624" y="560"/>
                    <a:pt x="0" y="32390"/>
                    <a:pt x="15757" y="32390"/>
                  </a:cubicBezTo>
                  <a:cubicBezTo>
                    <a:pt x="16089" y="32390"/>
                    <a:pt x="16430" y="32376"/>
                    <a:pt x="16780" y="32347"/>
                  </a:cubicBezTo>
                  <a:lnTo>
                    <a:pt x="17059" y="32347"/>
                  </a:lnTo>
                  <a:cubicBezTo>
                    <a:pt x="32918" y="30670"/>
                    <a:pt x="26316" y="1"/>
                    <a:pt x="26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7853105" y="2832368"/>
              <a:ext cx="211044" cy="554665"/>
            </a:xfrm>
            <a:custGeom>
              <a:avLst/>
              <a:gdLst/>
              <a:ahLst/>
              <a:cxnLst/>
              <a:rect l="l" t="t" r="r" b="b"/>
              <a:pathLst>
                <a:path w="12122" h="31859" extrusionOk="0">
                  <a:moveTo>
                    <a:pt x="700" y="1"/>
                  </a:moveTo>
                  <a:cubicBezTo>
                    <a:pt x="211" y="3703"/>
                    <a:pt x="1" y="7441"/>
                    <a:pt x="71" y="11179"/>
                  </a:cubicBezTo>
                  <a:cubicBezTo>
                    <a:pt x="211" y="16768"/>
                    <a:pt x="1119" y="24278"/>
                    <a:pt x="4752" y="28504"/>
                  </a:cubicBezTo>
                  <a:cubicBezTo>
                    <a:pt x="6543" y="30640"/>
                    <a:pt x="9217" y="31858"/>
                    <a:pt x="12004" y="31858"/>
                  </a:cubicBezTo>
                  <a:cubicBezTo>
                    <a:pt x="12043" y="31858"/>
                    <a:pt x="12083" y="31858"/>
                    <a:pt x="12122" y="31858"/>
                  </a:cubicBezTo>
                  <a:lnTo>
                    <a:pt x="12122" y="31753"/>
                  </a:lnTo>
                  <a:cubicBezTo>
                    <a:pt x="12046" y="31755"/>
                    <a:pt x="11970" y="31756"/>
                    <a:pt x="11895" y="31756"/>
                  </a:cubicBezTo>
                  <a:cubicBezTo>
                    <a:pt x="9182" y="31756"/>
                    <a:pt x="6589" y="30542"/>
                    <a:pt x="4821" y="28469"/>
                  </a:cubicBezTo>
                  <a:cubicBezTo>
                    <a:pt x="1189" y="24243"/>
                    <a:pt x="280" y="16733"/>
                    <a:pt x="176" y="11179"/>
                  </a:cubicBezTo>
                  <a:cubicBezTo>
                    <a:pt x="71" y="7476"/>
                    <a:pt x="280" y="3738"/>
                    <a:pt x="769" y="36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8069005" y="2822636"/>
              <a:ext cx="276105" cy="563161"/>
            </a:xfrm>
            <a:custGeom>
              <a:avLst/>
              <a:gdLst/>
              <a:ahLst/>
              <a:cxnLst/>
              <a:rect l="l" t="t" r="r" b="b"/>
              <a:pathLst>
                <a:path w="15859" h="32347" extrusionOk="0">
                  <a:moveTo>
                    <a:pt x="8803" y="1"/>
                  </a:moveTo>
                  <a:cubicBezTo>
                    <a:pt x="8628" y="141"/>
                    <a:pt x="8454" y="315"/>
                    <a:pt x="8314" y="490"/>
                  </a:cubicBezTo>
                  <a:cubicBezTo>
                    <a:pt x="7895" y="1189"/>
                    <a:pt x="7615" y="1992"/>
                    <a:pt x="7580" y="2830"/>
                  </a:cubicBezTo>
                  <a:cubicBezTo>
                    <a:pt x="7196" y="5730"/>
                    <a:pt x="7231" y="8664"/>
                    <a:pt x="6987" y="11598"/>
                  </a:cubicBezTo>
                  <a:cubicBezTo>
                    <a:pt x="6742" y="14497"/>
                    <a:pt x="6253" y="17466"/>
                    <a:pt x="4891" y="20051"/>
                  </a:cubicBezTo>
                  <a:cubicBezTo>
                    <a:pt x="4227" y="21379"/>
                    <a:pt x="3284" y="22636"/>
                    <a:pt x="2865" y="24068"/>
                  </a:cubicBezTo>
                  <a:cubicBezTo>
                    <a:pt x="2480" y="25431"/>
                    <a:pt x="2550" y="26898"/>
                    <a:pt x="2026" y="28225"/>
                  </a:cubicBezTo>
                  <a:cubicBezTo>
                    <a:pt x="1433" y="29657"/>
                    <a:pt x="210" y="30810"/>
                    <a:pt x="0" y="32347"/>
                  </a:cubicBezTo>
                  <a:cubicBezTo>
                    <a:pt x="15859" y="30670"/>
                    <a:pt x="9257" y="1"/>
                    <a:pt x="9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7996632" y="2951573"/>
              <a:ext cx="134423" cy="259670"/>
            </a:xfrm>
            <a:custGeom>
              <a:avLst/>
              <a:gdLst/>
              <a:ahLst/>
              <a:cxnLst/>
              <a:rect l="l" t="t" r="r" b="b"/>
              <a:pathLst>
                <a:path w="7721" h="14915" extrusionOk="0">
                  <a:moveTo>
                    <a:pt x="2166" y="0"/>
                  </a:moveTo>
                  <a:cubicBezTo>
                    <a:pt x="2271" y="140"/>
                    <a:pt x="1922" y="1293"/>
                    <a:pt x="1887" y="1572"/>
                  </a:cubicBezTo>
                  <a:cubicBezTo>
                    <a:pt x="1747" y="2271"/>
                    <a:pt x="1607" y="3004"/>
                    <a:pt x="1433" y="3703"/>
                  </a:cubicBezTo>
                  <a:cubicBezTo>
                    <a:pt x="1363" y="4157"/>
                    <a:pt x="1223" y="4611"/>
                    <a:pt x="1118" y="5065"/>
                  </a:cubicBezTo>
                  <a:cubicBezTo>
                    <a:pt x="560" y="6951"/>
                    <a:pt x="1" y="8873"/>
                    <a:pt x="594" y="10829"/>
                  </a:cubicBezTo>
                  <a:cubicBezTo>
                    <a:pt x="979" y="12086"/>
                    <a:pt x="1817" y="13134"/>
                    <a:pt x="2970" y="13763"/>
                  </a:cubicBezTo>
                  <a:cubicBezTo>
                    <a:pt x="3513" y="14065"/>
                    <a:pt x="5073" y="14914"/>
                    <a:pt x="5961" y="14914"/>
                  </a:cubicBezTo>
                  <a:cubicBezTo>
                    <a:pt x="6100" y="14914"/>
                    <a:pt x="6223" y="14893"/>
                    <a:pt x="6323" y="14846"/>
                  </a:cubicBezTo>
                  <a:cubicBezTo>
                    <a:pt x="6428" y="14741"/>
                    <a:pt x="6498" y="14636"/>
                    <a:pt x="6533" y="14496"/>
                  </a:cubicBezTo>
                  <a:cubicBezTo>
                    <a:pt x="7301" y="12785"/>
                    <a:pt x="7720" y="10899"/>
                    <a:pt x="7720" y="9012"/>
                  </a:cubicBezTo>
                  <a:cubicBezTo>
                    <a:pt x="7650" y="5135"/>
                    <a:pt x="4367" y="2795"/>
                    <a:pt x="2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8033732" y="2951573"/>
              <a:ext cx="73592" cy="258469"/>
            </a:xfrm>
            <a:custGeom>
              <a:avLst/>
              <a:gdLst/>
              <a:ahLst/>
              <a:cxnLst/>
              <a:rect l="l" t="t" r="r" b="b"/>
              <a:pathLst>
                <a:path w="4227" h="14846" extrusionOk="0">
                  <a:moveTo>
                    <a:pt x="70" y="0"/>
                  </a:moveTo>
                  <a:lnTo>
                    <a:pt x="0" y="35"/>
                  </a:lnTo>
                  <a:cubicBezTo>
                    <a:pt x="35" y="140"/>
                    <a:pt x="3249" y="12156"/>
                    <a:pt x="4157" y="14846"/>
                  </a:cubicBezTo>
                  <a:lnTo>
                    <a:pt x="4227" y="14811"/>
                  </a:lnTo>
                  <a:cubicBezTo>
                    <a:pt x="3319" y="12121"/>
                    <a:pt x="105" y="14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8030685" y="3021717"/>
              <a:ext cx="46241" cy="41157"/>
            </a:xfrm>
            <a:custGeom>
              <a:avLst/>
              <a:gdLst/>
              <a:ahLst/>
              <a:cxnLst/>
              <a:rect l="l" t="t" r="r" b="b"/>
              <a:pathLst>
                <a:path w="2656" h="2364" extrusionOk="0">
                  <a:moveTo>
                    <a:pt x="2612" y="0"/>
                  </a:moveTo>
                  <a:cubicBezTo>
                    <a:pt x="2598" y="0"/>
                    <a:pt x="2586" y="9"/>
                    <a:pt x="2586" y="23"/>
                  </a:cubicBezTo>
                  <a:lnTo>
                    <a:pt x="1922" y="2259"/>
                  </a:lnTo>
                  <a:lnTo>
                    <a:pt x="71" y="477"/>
                  </a:lnTo>
                  <a:lnTo>
                    <a:pt x="1" y="477"/>
                  </a:lnTo>
                  <a:cubicBezTo>
                    <a:pt x="1" y="512"/>
                    <a:pt x="1" y="547"/>
                    <a:pt x="1" y="547"/>
                  </a:cubicBezTo>
                  <a:lnTo>
                    <a:pt x="1922" y="2364"/>
                  </a:lnTo>
                  <a:lnTo>
                    <a:pt x="1957" y="2364"/>
                  </a:lnTo>
                  <a:lnTo>
                    <a:pt x="2655" y="58"/>
                  </a:lnTo>
                  <a:cubicBezTo>
                    <a:pt x="2655" y="17"/>
                    <a:pt x="2631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8021563" y="3063814"/>
              <a:ext cx="84369" cy="62920"/>
            </a:xfrm>
            <a:custGeom>
              <a:avLst/>
              <a:gdLst/>
              <a:ahLst/>
              <a:cxnLst/>
              <a:rect l="l" t="t" r="r" b="b"/>
              <a:pathLst>
                <a:path w="4846" h="3614" extrusionOk="0">
                  <a:moveTo>
                    <a:pt x="4788" y="1"/>
                  </a:moveTo>
                  <a:cubicBezTo>
                    <a:pt x="4775" y="1"/>
                    <a:pt x="4762" y="5"/>
                    <a:pt x="4751" y="15"/>
                  </a:cubicBezTo>
                  <a:lnTo>
                    <a:pt x="3459" y="3508"/>
                  </a:lnTo>
                  <a:lnTo>
                    <a:pt x="71" y="1133"/>
                  </a:lnTo>
                  <a:cubicBezTo>
                    <a:pt x="36" y="1133"/>
                    <a:pt x="1" y="1133"/>
                    <a:pt x="1" y="1168"/>
                  </a:cubicBezTo>
                  <a:cubicBezTo>
                    <a:pt x="1" y="1168"/>
                    <a:pt x="1" y="1203"/>
                    <a:pt x="1" y="1203"/>
                  </a:cubicBezTo>
                  <a:lnTo>
                    <a:pt x="3459" y="3613"/>
                  </a:lnTo>
                  <a:lnTo>
                    <a:pt x="3494" y="3613"/>
                  </a:lnTo>
                  <a:cubicBezTo>
                    <a:pt x="3494" y="3613"/>
                    <a:pt x="3494" y="3578"/>
                    <a:pt x="3494" y="3578"/>
                  </a:cubicBezTo>
                  <a:lnTo>
                    <a:pt x="4821" y="50"/>
                  </a:lnTo>
                  <a:cubicBezTo>
                    <a:pt x="4846" y="26"/>
                    <a:pt x="4818" y="1"/>
                    <a:pt x="4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8021075" y="3115713"/>
              <a:ext cx="98802" cy="58445"/>
            </a:xfrm>
            <a:custGeom>
              <a:avLst/>
              <a:gdLst/>
              <a:ahLst/>
              <a:cxnLst/>
              <a:rect l="l" t="t" r="r" b="b"/>
              <a:pathLst>
                <a:path w="5675" h="3357" extrusionOk="0">
                  <a:moveTo>
                    <a:pt x="5615" y="0"/>
                  </a:moveTo>
                  <a:cubicBezTo>
                    <a:pt x="5598" y="0"/>
                    <a:pt x="5583" y="12"/>
                    <a:pt x="5583" y="38"/>
                  </a:cubicBezTo>
                  <a:lnTo>
                    <a:pt x="4255" y="3252"/>
                  </a:lnTo>
                  <a:lnTo>
                    <a:pt x="64" y="1191"/>
                  </a:lnTo>
                  <a:cubicBezTo>
                    <a:pt x="57" y="1184"/>
                    <a:pt x="50" y="1182"/>
                    <a:pt x="44" y="1182"/>
                  </a:cubicBezTo>
                  <a:cubicBezTo>
                    <a:pt x="18" y="1182"/>
                    <a:pt x="1" y="1233"/>
                    <a:pt x="29" y="1261"/>
                  </a:cubicBezTo>
                  <a:lnTo>
                    <a:pt x="4255" y="3357"/>
                  </a:lnTo>
                  <a:lnTo>
                    <a:pt x="4290" y="3357"/>
                  </a:lnTo>
                  <a:cubicBezTo>
                    <a:pt x="4290" y="3322"/>
                    <a:pt x="4290" y="3322"/>
                    <a:pt x="4290" y="3322"/>
                  </a:cubicBezTo>
                  <a:lnTo>
                    <a:pt x="5653" y="73"/>
                  </a:lnTo>
                  <a:cubicBezTo>
                    <a:pt x="5674" y="30"/>
                    <a:pt x="5642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31"/>
          <p:cNvGrpSpPr/>
          <p:nvPr/>
        </p:nvGrpSpPr>
        <p:grpSpPr>
          <a:xfrm>
            <a:off x="1043494" y="384200"/>
            <a:ext cx="2592225" cy="1355083"/>
            <a:chOff x="1043494" y="384200"/>
            <a:chExt cx="2592225" cy="1355083"/>
          </a:xfrm>
        </p:grpSpPr>
        <p:grpSp>
          <p:nvGrpSpPr>
            <p:cNvPr id="1164" name="Google Shape;1164;p31"/>
            <p:cNvGrpSpPr/>
            <p:nvPr/>
          </p:nvGrpSpPr>
          <p:grpSpPr>
            <a:xfrm flipH="1">
              <a:off x="2971112" y="387563"/>
              <a:ext cx="664606" cy="1341711"/>
              <a:chOff x="3260450" y="1763088"/>
              <a:chExt cx="392075" cy="79185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3415400" y="1970288"/>
                <a:ext cx="2525" cy="3482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3383975" y="1968438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5"/>
                    </a:lnTo>
                    <a:lnTo>
                      <a:pt x="1345" y="149"/>
                    </a:lnTo>
                    <a:lnTo>
                      <a:pt x="2527" y="1655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3383975" y="2010113"/>
                <a:ext cx="650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7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3383975" y="20518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3383975" y="20994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3383975" y="21411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3383975" y="21828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5"/>
                    </a:lnTo>
                    <a:lnTo>
                      <a:pt x="1345" y="149"/>
                    </a:lnTo>
                    <a:lnTo>
                      <a:pt x="2527" y="1655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3383975" y="22304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5"/>
                    </a:lnTo>
                    <a:lnTo>
                      <a:pt x="1345" y="150"/>
                    </a:lnTo>
                    <a:lnTo>
                      <a:pt x="2527" y="1655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3383975" y="2272088"/>
                <a:ext cx="650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7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3395500" y="1763088"/>
                <a:ext cx="257025" cy="67455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26982" extrusionOk="0">
                    <a:moveTo>
                      <a:pt x="5140" y="0"/>
                    </a:moveTo>
                    <a:lnTo>
                      <a:pt x="0" y="26982"/>
                    </a:lnTo>
                    <a:lnTo>
                      <a:pt x="10280" y="26982"/>
                    </a:lnTo>
                    <a:lnTo>
                      <a:pt x="5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3520875" y="2068238"/>
                <a:ext cx="2825" cy="3706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4826" extrusionOk="0">
                    <a:moveTo>
                      <a:pt x="57" y="0"/>
                    </a:moveTo>
                    <a:cubicBezTo>
                      <a:pt x="29" y="0"/>
                      <a:pt x="1" y="22"/>
                      <a:pt x="1" y="65"/>
                    </a:cubicBezTo>
                    <a:lnTo>
                      <a:pt x="1" y="14776"/>
                    </a:lnTo>
                    <a:cubicBezTo>
                      <a:pt x="1" y="14801"/>
                      <a:pt x="26" y="14826"/>
                      <a:pt x="50" y="14826"/>
                    </a:cubicBezTo>
                    <a:cubicBezTo>
                      <a:pt x="88" y="14826"/>
                      <a:pt x="113" y="14801"/>
                      <a:pt x="113" y="14776"/>
                    </a:cubicBezTo>
                    <a:lnTo>
                      <a:pt x="113" y="65"/>
                    </a:lnTo>
                    <a:cubicBezTo>
                      <a:pt x="113" y="22"/>
                      <a:pt x="85" y="0"/>
                      <a:pt x="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3486950" y="2068313"/>
                <a:ext cx="706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59" extrusionOk="0">
                    <a:moveTo>
                      <a:pt x="1457" y="0"/>
                    </a:moveTo>
                    <a:cubicBezTo>
                      <a:pt x="1432" y="0"/>
                      <a:pt x="1420" y="13"/>
                      <a:pt x="1407" y="25"/>
                    </a:cubicBezTo>
                    <a:lnTo>
                      <a:pt x="38" y="1655"/>
                    </a:lnTo>
                    <a:cubicBezTo>
                      <a:pt x="0" y="1703"/>
                      <a:pt x="43" y="1759"/>
                      <a:pt x="88" y="1759"/>
                    </a:cubicBezTo>
                    <a:cubicBezTo>
                      <a:pt x="101" y="1759"/>
                      <a:pt x="114" y="1754"/>
                      <a:pt x="126" y="1743"/>
                    </a:cubicBezTo>
                    <a:lnTo>
                      <a:pt x="1457" y="149"/>
                    </a:lnTo>
                    <a:lnTo>
                      <a:pt x="2702" y="1730"/>
                    </a:lnTo>
                    <a:cubicBezTo>
                      <a:pt x="2714" y="1755"/>
                      <a:pt x="2727" y="1755"/>
                      <a:pt x="2739" y="1755"/>
                    </a:cubicBezTo>
                    <a:cubicBezTo>
                      <a:pt x="2789" y="1755"/>
                      <a:pt x="2826" y="1705"/>
                      <a:pt x="2789" y="1655"/>
                    </a:cubicBezTo>
                    <a:lnTo>
                      <a:pt x="1507" y="25"/>
                    </a:lnTo>
                    <a:cubicBezTo>
                      <a:pt x="1495" y="13"/>
                      <a:pt x="1470" y="0"/>
                      <a:pt x="14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3486975" y="2112488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0"/>
                    </a:moveTo>
                    <a:cubicBezTo>
                      <a:pt x="1431" y="0"/>
                      <a:pt x="1419" y="0"/>
                      <a:pt x="1406" y="13"/>
                    </a:cubicBezTo>
                    <a:lnTo>
                      <a:pt x="37" y="1656"/>
                    </a:lnTo>
                    <a:cubicBezTo>
                      <a:pt x="1" y="1701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0"/>
                    </a:cubicBezTo>
                    <a:lnTo>
                      <a:pt x="1456" y="150"/>
                    </a:lnTo>
                    <a:lnTo>
                      <a:pt x="2701" y="1730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693"/>
                      <a:pt x="2788" y="1656"/>
                    </a:cubicBezTo>
                    <a:lnTo>
                      <a:pt x="1506" y="13"/>
                    </a:lnTo>
                    <a:cubicBezTo>
                      <a:pt x="1494" y="0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3486950" y="2156363"/>
                <a:ext cx="706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65" extrusionOk="0">
                    <a:moveTo>
                      <a:pt x="1457" y="0"/>
                    </a:moveTo>
                    <a:cubicBezTo>
                      <a:pt x="1432" y="0"/>
                      <a:pt x="1420" y="13"/>
                      <a:pt x="1407" y="25"/>
                    </a:cubicBezTo>
                    <a:lnTo>
                      <a:pt x="38" y="1668"/>
                    </a:lnTo>
                    <a:cubicBezTo>
                      <a:pt x="1" y="1705"/>
                      <a:pt x="41" y="1764"/>
                      <a:pt x="85" y="1764"/>
                    </a:cubicBezTo>
                    <a:cubicBezTo>
                      <a:pt x="99" y="1764"/>
                      <a:pt x="113" y="1758"/>
                      <a:pt x="126" y="1743"/>
                    </a:cubicBezTo>
                    <a:lnTo>
                      <a:pt x="1457" y="162"/>
                    </a:lnTo>
                    <a:lnTo>
                      <a:pt x="2702" y="1743"/>
                    </a:lnTo>
                    <a:cubicBezTo>
                      <a:pt x="2714" y="1755"/>
                      <a:pt x="2727" y="1755"/>
                      <a:pt x="2739" y="1755"/>
                    </a:cubicBezTo>
                    <a:cubicBezTo>
                      <a:pt x="2789" y="1755"/>
                      <a:pt x="2826" y="1705"/>
                      <a:pt x="2789" y="1668"/>
                    </a:cubicBezTo>
                    <a:lnTo>
                      <a:pt x="1507" y="25"/>
                    </a:lnTo>
                    <a:cubicBezTo>
                      <a:pt x="1495" y="13"/>
                      <a:pt x="1470" y="0"/>
                      <a:pt x="14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3486975" y="2206763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0"/>
                    </a:moveTo>
                    <a:cubicBezTo>
                      <a:pt x="1431" y="0"/>
                      <a:pt x="1419" y="0"/>
                      <a:pt x="1406" y="13"/>
                    </a:cubicBezTo>
                    <a:lnTo>
                      <a:pt x="37" y="1656"/>
                    </a:lnTo>
                    <a:cubicBezTo>
                      <a:pt x="1" y="1701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0"/>
                    </a:cubicBezTo>
                    <a:lnTo>
                      <a:pt x="1456" y="150"/>
                    </a:lnTo>
                    <a:lnTo>
                      <a:pt x="2701" y="1730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693"/>
                      <a:pt x="2788" y="1656"/>
                    </a:cubicBezTo>
                    <a:lnTo>
                      <a:pt x="1506" y="25"/>
                    </a:lnTo>
                    <a:cubicBezTo>
                      <a:pt x="1494" y="0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3486975" y="2250638"/>
                <a:ext cx="706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8" extrusionOk="0">
                    <a:moveTo>
                      <a:pt x="1456" y="0"/>
                    </a:moveTo>
                    <a:cubicBezTo>
                      <a:pt x="1431" y="0"/>
                      <a:pt x="1419" y="13"/>
                      <a:pt x="1406" y="25"/>
                    </a:cubicBezTo>
                    <a:lnTo>
                      <a:pt x="37" y="1668"/>
                    </a:lnTo>
                    <a:cubicBezTo>
                      <a:pt x="1" y="1714"/>
                      <a:pt x="38" y="1766"/>
                      <a:pt x="80" y="1766"/>
                    </a:cubicBezTo>
                    <a:cubicBezTo>
                      <a:pt x="95" y="1766"/>
                      <a:pt x="111" y="1759"/>
                      <a:pt x="125" y="1743"/>
                    </a:cubicBezTo>
                    <a:lnTo>
                      <a:pt x="1456" y="162"/>
                    </a:lnTo>
                    <a:lnTo>
                      <a:pt x="2701" y="1743"/>
                    </a:lnTo>
                    <a:cubicBezTo>
                      <a:pt x="2713" y="1755"/>
                      <a:pt x="2726" y="1767"/>
                      <a:pt x="2738" y="1767"/>
                    </a:cubicBezTo>
                    <a:cubicBezTo>
                      <a:pt x="2788" y="1767"/>
                      <a:pt x="2825" y="1705"/>
                      <a:pt x="2788" y="1668"/>
                    </a:cubicBezTo>
                    <a:lnTo>
                      <a:pt x="1506" y="25"/>
                    </a:lnTo>
                    <a:cubicBezTo>
                      <a:pt x="1494" y="13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3486975" y="2294813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0"/>
                    </a:moveTo>
                    <a:cubicBezTo>
                      <a:pt x="1431" y="0"/>
                      <a:pt x="1419" y="13"/>
                      <a:pt x="1406" y="25"/>
                    </a:cubicBezTo>
                    <a:lnTo>
                      <a:pt x="37" y="1656"/>
                    </a:lnTo>
                    <a:cubicBezTo>
                      <a:pt x="1" y="1701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0"/>
                    </a:cubicBezTo>
                    <a:lnTo>
                      <a:pt x="1456" y="150"/>
                    </a:lnTo>
                    <a:lnTo>
                      <a:pt x="2701" y="1730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705"/>
                      <a:pt x="2788" y="1656"/>
                    </a:cubicBezTo>
                    <a:lnTo>
                      <a:pt x="1506" y="25"/>
                    </a:lnTo>
                    <a:cubicBezTo>
                      <a:pt x="1494" y="13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3486975" y="2345213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1"/>
                    </a:moveTo>
                    <a:cubicBezTo>
                      <a:pt x="1431" y="1"/>
                      <a:pt x="1419" y="1"/>
                      <a:pt x="1406" y="13"/>
                    </a:cubicBezTo>
                    <a:lnTo>
                      <a:pt x="37" y="1656"/>
                    </a:lnTo>
                    <a:cubicBezTo>
                      <a:pt x="1" y="1702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1"/>
                    </a:cubicBezTo>
                    <a:lnTo>
                      <a:pt x="1456" y="150"/>
                    </a:lnTo>
                    <a:lnTo>
                      <a:pt x="2701" y="1731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693"/>
                      <a:pt x="2788" y="1656"/>
                    </a:cubicBezTo>
                    <a:lnTo>
                      <a:pt x="1506" y="13"/>
                    </a:lnTo>
                    <a:cubicBezTo>
                      <a:pt x="1494" y="1"/>
                      <a:pt x="1469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3486950" y="2389088"/>
                <a:ext cx="7067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60" extrusionOk="0">
                    <a:moveTo>
                      <a:pt x="1457" y="0"/>
                    </a:moveTo>
                    <a:cubicBezTo>
                      <a:pt x="1432" y="0"/>
                      <a:pt x="1420" y="13"/>
                      <a:pt x="1407" y="25"/>
                    </a:cubicBezTo>
                    <a:lnTo>
                      <a:pt x="38" y="1656"/>
                    </a:lnTo>
                    <a:cubicBezTo>
                      <a:pt x="0" y="1704"/>
                      <a:pt x="43" y="1759"/>
                      <a:pt x="88" y="1759"/>
                    </a:cubicBezTo>
                    <a:cubicBezTo>
                      <a:pt x="101" y="1759"/>
                      <a:pt x="114" y="1754"/>
                      <a:pt x="126" y="1743"/>
                    </a:cubicBezTo>
                    <a:lnTo>
                      <a:pt x="1457" y="150"/>
                    </a:lnTo>
                    <a:lnTo>
                      <a:pt x="2702" y="1730"/>
                    </a:lnTo>
                    <a:cubicBezTo>
                      <a:pt x="2714" y="1755"/>
                      <a:pt x="2727" y="1755"/>
                      <a:pt x="2739" y="1755"/>
                    </a:cubicBezTo>
                    <a:cubicBezTo>
                      <a:pt x="2789" y="1755"/>
                      <a:pt x="2826" y="1705"/>
                      <a:pt x="2789" y="1668"/>
                    </a:cubicBezTo>
                    <a:lnTo>
                      <a:pt x="1507" y="25"/>
                    </a:lnTo>
                    <a:cubicBezTo>
                      <a:pt x="1495" y="13"/>
                      <a:pt x="1470" y="0"/>
                      <a:pt x="14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3260450" y="2027238"/>
                <a:ext cx="200400" cy="526775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21071" extrusionOk="0">
                    <a:moveTo>
                      <a:pt x="4008" y="0"/>
                    </a:moveTo>
                    <a:lnTo>
                      <a:pt x="1" y="21071"/>
                    </a:lnTo>
                    <a:lnTo>
                      <a:pt x="8016" y="21071"/>
                    </a:ln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3358150" y="2265638"/>
                <a:ext cx="2200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1572" extrusionOk="0">
                    <a:moveTo>
                      <a:pt x="44" y="1"/>
                    </a:moveTo>
                    <a:cubicBezTo>
                      <a:pt x="22" y="1"/>
                      <a:pt x="1" y="16"/>
                      <a:pt x="1" y="47"/>
                    </a:cubicBezTo>
                    <a:lnTo>
                      <a:pt x="1" y="11535"/>
                    </a:lnTo>
                    <a:cubicBezTo>
                      <a:pt x="1" y="11559"/>
                      <a:pt x="26" y="11572"/>
                      <a:pt x="50" y="11572"/>
                    </a:cubicBezTo>
                    <a:cubicBezTo>
                      <a:pt x="75" y="11572"/>
                      <a:pt x="88" y="11559"/>
                      <a:pt x="88" y="11535"/>
                    </a:cubicBezTo>
                    <a:lnTo>
                      <a:pt x="88" y="47"/>
                    </a:lnTo>
                    <a:cubicBezTo>
                      <a:pt x="88" y="16"/>
                      <a:pt x="66" y="1"/>
                      <a:pt x="4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3331850" y="2265563"/>
                <a:ext cx="5465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383" extrusionOk="0">
                    <a:moveTo>
                      <a:pt x="1127" y="1"/>
                    </a:moveTo>
                    <a:cubicBezTo>
                      <a:pt x="1115" y="1"/>
                      <a:pt x="1102" y="13"/>
                      <a:pt x="1090" y="25"/>
                    </a:cubicBezTo>
                    <a:lnTo>
                      <a:pt x="20" y="1295"/>
                    </a:lnTo>
                    <a:cubicBezTo>
                      <a:pt x="1" y="1333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1" y="1370"/>
                      <a:pt x="2123" y="1382"/>
                      <a:pt x="2135" y="1382"/>
                    </a:cubicBezTo>
                    <a:cubicBezTo>
                      <a:pt x="2148" y="1382"/>
                      <a:pt x="2160" y="1370"/>
                      <a:pt x="2173" y="1370"/>
                    </a:cubicBezTo>
                    <a:cubicBezTo>
                      <a:pt x="2185" y="1345"/>
                      <a:pt x="2185" y="1320"/>
                      <a:pt x="2173" y="1307"/>
                    </a:cubicBezTo>
                    <a:lnTo>
                      <a:pt x="1165" y="25"/>
                    </a:lnTo>
                    <a:cubicBezTo>
                      <a:pt x="1165" y="13"/>
                      <a:pt x="1152" y="1"/>
                      <a:pt x="112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3331850" y="2300113"/>
                <a:ext cx="549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2"/>
                    </a:cubicBezTo>
                    <a:lnTo>
                      <a:pt x="20" y="1294"/>
                    </a:lnTo>
                    <a:cubicBezTo>
                      <a:pt x="1" y="1332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12"/>
                    </a:lnTo>
                    <a:lnTo>
                      <a:pt x="2098" y="1357"/>
                    </a:lnTo>
                    <a:cubicBezTo>
                      <a:pt x="2111" y="1369"/>
                      <a:pt x="2123" y="1369"/>
                      <a:pt x="2135" y="1369"/>
                    </a:cubicBezTo>
                    <a:cubicBezTo>
                      <a:pt x="2173" y="1369"/>
                      <a:pt x="2198" y="1332"/>
                      <a:pt x="2173" y="1294"/>
                    </a:cubicBezTo>
                    <a:lnTo>
                      <a:pt x="1165" y="12"/>
                    </a:lnTo>
                    <a:cubicBezTo>
                      <a:pt x="1165" y="0"/>
                      <a:pt x="1152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3331875" y="2334338"/>
                <a:ext cx="549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382" extrusionOk="0">
                    <a:moveTo>
                      <a:pt x="1126" y="0"/>
                    </a:moveTo>
                    <a:cubicBezTo>
                      <a:pt x="1114" y="0"/>
                      <a:pt x="1101" y="12"/>
                      <a:pt x="1089" y="25"/>
                    </a:cubicBezTo>
                    <a:lnTo>
                      <a:pt x="19" y="1307"/>
                    </a:lnTo>
                    <a:cubicBezTo>
                      <a:pt x="0" y="1335"/>
                      <a:pt x="30" y="1370"/>
                      <a:pt x="62" y="1370"/>
                    </a:cubicBezTo>
                    <a:cubicBezTo>
                      <a:pt x="73" y="1370"/>
                      <a:pt x="84" y="1366"/>
                      <a:pt x="93" y="1357"/>
                    </a:cubicBezTo>
                    <a:lnTo>
                      <a:pt x="1126" y="124"/>
                    </a:lnTo>
                    <a:lnTo>
                      <a:pt x="2097" y="1357"/>
                    </a:lnTo>
                    <a:cubicBezTo>
                      <a:pt x="2110" y="1369"/>
                      <a:pt x="2122" y="1381"/>
                      <a:pt x="2134" y="1381"/>
                    </a:cubicBezTo>
                    <a:cubicBezTo>
                      <a:pt x="2172" y="1381"/>
                      <a:pt x="2197" y="1332"/>
                      <a:pt x="2172" y="1307"/>
                    </a:cubicBezTo>
                    <a:lnTo>
                      <a:pt x="1164" y="25"/>
                    </a:lnTo>
                    <a:cubicBezTo>
                      <a:pt x="1164" y="12"/>
                      <a:pt x="1151" y="0"/>
                      <a:pt x="112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3331875" y="2373838"/>
                <a:ext cx="54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370" extrusionOk="0">
                    <a:moveTo>
                      <a:pt x="1126" y="1"/>
                    </a:moveTo>
                    <a:cubicBezTo>
                      <a:pt x="1114" y="1"/>
                      <a:pt x="1101" y="1"/>
                      <a:pt x="1089" y="13"/>
                    </a:cubicBezTo>
                    <a:lnTo>
                      <a:pt x="19" y="1295"/>
                    </a:lnTo>
                    <a:cubicBezTo>
                      <a:pt x="0" y="1323"/>
                      <a:pt x="30" y="1358"/>
                      <a:pt x="62" y="1358"/>
                    </a:cubicBezTo>
                    <a:cubicBezTo>
                      <a:pt x="73" y="1358"/>
                      <a:pt x="84" y="1354"/>
                      <a:pt x="93" y="1345"/>
                    </a:cubicBezTo>
                    <a:lnTo>
                      <a:pt x="1126" y="113"/>
                    </a:lnTo>
                    <a:lnTo>
                      <a:pt x="2097" y="1345"/>
                    </a:lnTo>
                    <a:cubicBezTo>
                      <a:pt x="2110" y="1357"/>
                      <a:pt x="2122" y="1370"/>
                      <a:pt x="2134" y="1370"/>
                    </a:cubicBezTo>
                    <a:cubicBezTo>
                      <a:pt x="2172" y="1370"/>
                      <a:pt x="2197" y="1320"/>
                      <a:pt x="2172" y="1295"/>
                    </a:cubicBezTo>
                    <a:lnTo>
                      <a:pt x="1164" y="13"/>
                    </a:lnTo>
                    <a:cubicBezTo>
                      <a:pt x="1164" y="1"/>
                      <a:pt x="1139" y="1"/>
                      <a:pt x="112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3331850" y="2408063"/>
                <a:ext cx="549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1" extrusionOk="0">
                    <a:moveTo>
                      <a:pt x="1127" y="1"/>
                    </a:moveTo>
                    <a:cubicBezTo>
                      <a:pt x="1115" y="1"/>
                      <a:pt x="1102" y="13"/>
                      <a:pt x="1090" y="13"/>
                    </a:cubicBezTo>
                    <a:lnTo>
                      <a:pt x="20" y="1295"/>
                    </a:lnTo>
                    <a:cubicBezTo>
                      <a:pt x="1" y="1333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1" y="1370"/>
                      <a:pt x="2123" y="1370"/>
                      <a:pt x="2135" y="1370"/>
                    </a:cubicBezTo>
                    <a:cubicBezTo>
                      <a:pt x="2173" y="1370"/>
                      <a:pt x="2198" y="1332"/>
                      <a:pt x="2173" y="1295"/>
                    </a:cubicBezTo>
                    <a:lnTo>
                      <a:pt x="1165" y="13"/>
                    </a:lnTo>
                    <a:cubicBezTo>
                      <a:pt x="1165" y="13"/>
                      <a:pt x="1140" y="1"/>
                      <a:pt x="112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3331850" y="2442613"/>
                <a:ext cx="549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2"/>
                    </a:cubicBezTo>
                    <a:lnTo>
                      <a:pt x="20" y="1294"/>
                    </a:lnTo>
                    <a:cubicBezTo>
                      <a:pt x="0" y="1324"/>
                      <a:pt x="34" y="1368"/>
                      <a:pt x="68" y="1368"/>
                    </a:cubicBezTo>
                    <a:cubicBezTo>
                      <a:pt x="77" y="1368"/>
                      <a:pt x="86" y="1365"/>
                      <a:pt x="94" y="1357"/>
                    </a:cubicBezTo>
                    <a:lnTo>
                      <a:pt x="1127" y="112"/>
                    </a:lnTo>
                    <a:lnTo>
                      <a:pt x="2098" y="1344"/>
                    </a:lnTo>
                    <a:cubicBezTo>
                      <a:pt x="2111" y="1357"/>
                      <a:pt x="2123" y="1369"/>
                      <a:pt x="2135" y="1369"/>
                    </a:cubicBezTo>
                    <a:cubicBezTo>
                      <a:pt x="2173" y="1369"/>
                      <a:pt x="2198" y="1319"/>
                      <a:pt x="2173" y="1294"/>
                    </a:cubicBezTo>
                    <a:lnTo>
                      <a:pt x="1165" y="12"/>
                    </a:lnTo>
                    <a:cubicBezTo>
                      <a:pt x="1165" y="0"/>
                      <a:pt x="1140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3331850" y="2481813"/>
                <a:ext cx="546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3"/>
                    </a:cubicBezTo>
                    <a:lnTo>
                      <a:pt x="20" y="1295"/>
                    </a:lnTo>
                    <a:cubicBezTo>
                      <a:pt x="1" y="1332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12"/>
                    </a:lnTo>
                    <a:lnTo>
                      <a:pt x="2098" y="1357"/>
                    </a:lnTo>
                    <a:cubicBezTo>
                      <a:pt x="2111" y="1369"/>
                      <a:pt x="2123" y="1369"/>
                      <a:pt x="2135" y="1369"/>
                    </a:cubicBezTo>
                    <a:cubicBezTo>
                      <a:pt x="2148" y="1369"/>
                      <a:pt x="2160" y="1369"/>
                      <a:pt x="2173" y="1357"/>
                    </a:cubicBezTo>
                    <a:cubicBezTo>
                      <a:pt x="2185" y="1344"/>
                      <a:pt x="2185" y="1319"/>
                      <a:pt x="2173" y="1295"/>
                    </a:cubicBezTo>
                    <a:lnTo>
                      <a:pt x="1165" y="13"/>
                    </a:lnTo>
                    <a:cubicBezTo>
                      <a:pt x="1165" y="0"/>
                      <a:pt x="1152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3331850" y="2516038"/>
                <a:ext cx="549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82" extrusionOk="0">
                    <a:moveTo>
                      <a:pt x="1127" y="0"/>
                    </a:moveTo>
                    <a:cubicBezTo>
                      <a:pt x="1115" y="0"/>
                      <a:pt x="1102" y="13"/>
                      <a:pt x="1090" y="25"/>
                    </a:cubicBezTo>
                    <a:lnTo>
                      <a:pt x="20" y="1295"/>
                    </a:lnTo>
                    <a:cubicBezTo>
                      <a:pt x="1" y="1332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1" y="1369"/>
                      <a:pt x="2123" y="1382"/>
                      <a:pt x="2135" y="1382"/>
                    </a:cubicBezTo>
                    <a:cubicBezTo>
                      <a:pt x="2148" y="1382"/>
                      <a:pt x="2160" y="1369"/>
                      <a:pt x="2173" y="1369"/>
                    </a:cubicBezTo>
                    <a:cubicBezTo>
                      <a:pt x="2185" y="1357"/>
                      <a:pt x="2198" y="1319"/>
                      <a:pt x="2173" y="1307"/>
                    </a:cubicBezTo>
                    <a:lnTo>
                      <a:pt x="1165" y="25"/>
                    </a:lnTo>
                    <a:cubicBezTo>
                      <a:pt x="1165" y="13"/>
                      <a:pt x="1152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31"/>
            <p:cNvGrpSpPr/>
            <p:nvPr/>
          </p:nvGrpSpPr>
          <p:grpSpPr>
            <a:xfrm>
              <a:off x="1043494" y="498090"/>
              <a:ext cx="955278" cy="1200543"/>
              <a:chOff x="967294" y="498090"/>
              <a:chExt cx="955278" cy="1200543"/>
            </a:xfrm>
          </p:grpSpPr>
          <p:sp>
            <p:nvSpPr>
              <p:cNvPr id="1195" name="Google Shape;1195;p31"/>
              <p:cNvSpPr/>
              <p:nvPr/>
            </p:nvSpPr>
            <p:spPr>
              <a:xfrm flipH="1">
                <a:off x="1566108" y="705612"/>
                <a:ext cx="4584" cy="67345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6603" extrusionOk="0">
                    <a:moveTo>
                      <a:pt x="1" y="0"/>
                    </a:moveTo>
                    <a:lnTo>
                      <a:pt x="1" y="16602"/>
                    </a:lnTo>
                    <a:lnTo>
                      <a:pt x="113" y="1660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1505500" y="701556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0"/>
                    </a:moveTo>
                    <a:lnTo>
                      <a:pt x="0" y="1905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5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1505500" y="782318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1"/>
                    </a:moveTo>
                    <a:lnTo>
                      <a:pt x="0" y="1905"/>
                    </a:lnTo>
                    <a:lnTo>
                      <a:pt x="88" y="1980"/>
                    </a:lnTo>
                    <a:lnTo>
                      <a:pt x="1593" y="187"/>
                    </a:lnTo>
                    <a:lnTo>
                      <a:pt x="3012" y="1980"/>
                    </a:lnTo>
                    <a:lnTo>
                      <a:pt x="3099" y="1905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1505500" y="863120"/>
                <a:ext cx="125759" cy="80273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79" extrusionOk="0">
                    <a:moveTo>
                      <a:pt x="1606" y="0"/>
                    </a:moveTo>
                    <a:lnTo>
                      <a:pt x="0" y="1904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4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1505500" y="954997"/>
                <a:ext cx="125759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92" extrusionOk="0">
                    <a:moveTo>
                      <a:pt x="1606" y="0"/>
                    </a:moveTo>
                    <a:lnTo>
                      <a:pt x="0" y="1904"/>
                    </a:lnTo>
                    <a:lnTo>
                      <a:pt x="88" y="1991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17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1505500" y="1035758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0"/>
                    </a:moveTo>
                    <a:lnTo>
                      <a:pt x="0" y="1905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5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505500" y="1116520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1"/>
                    </a:moveTo>
                    <a:lnTo>
                      <a:pt x="0" y="1905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5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1505500" y="1208397"/>
                <a:ext cx="125759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92" extrusionOk="0">
                    <a:moveTo>
                      <a:pt x="1606" y="1"/>
                    </a:moveTo>
                    <a:lnTo>
                      <a:pt x="0" y="1917"/>
                    </a:lnTo>
                    <a:lnTo>
                      <a:pt x="88" y="1992"/>
                    </a:lnTo>
                    <a:lnTo>
                      <a:pt x="1593" y="200"/>
                    </a:lnTo>
                    <a:lnTo>
                      <a:pt x="3012" y="1992"/>
                    </a:lnTo>
                    <a:lnTo>
                      <a:pt x="3099" y="1917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1505500" y="1289158"/>
                <a:ext cx="125759" cy="80841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93" extrusionOk="0">
                    <a:moveTo>
                      <a:pt x="1606" y="1"/>
                    </a:moveTo>
                    <a:lnTo>
                      <a:pt x="0" y="1918"/>
                    </a:lnTo>
                    <a:lnTo>
                      <a:pt x="88" y="1992"/>
                    </a:lnTo>
                    <a:lnTo>
                      <a:pt x="1593" y="200"/>
                    </a:lnTo>
                    <a:lnTo>
                      <a:pt x="3012" y="1992"/>
                    </a:lnTo>
                    <a:lnTo>
                      <a:pt x="3099" y="1918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505497" y="498090"/>
                <a:ext cx="417074" cy="1094498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26983" extrusionOk="0">
                    <a:moveTo>
                      <a:pt x="5140" y="1"/>
                    </a:moveTo>
                    <a:lnTo>
                      <a:pt x="0" y="26983"/>
                    </a:lnTo>
                    <a:lnTo>
                      <a:pt x="10280" y="26983"/>
                    </a:lnTo>
                    <a:lnTo>
                      <a:pt x="51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1714543" y="993735"/>
                <a:ext cx="5071" cy="60138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4826" extrusionOk="0">
                    <a:moveTo>
                      <a:pt x="67" y="0"/>
                    </a:moveTo>
                    <a:cubicBezTo>
                      <a:pt x="38" y="0"/>
                      <a:pt x="7" y="22"/>
                      <a:pt x="0" y="66"/>
                    </a:cubicBezTo>
                    <a:lnTo>
                      <a:pt x="0" y="14764"/>
                    </a:lnTo>
                    <a:cubicBezTo>
                      <a:pt x="0" y="14801"/>
                      <a:pt x="38" y="14826"/>
                      <a:pt x="63" y="14826"/>
                    </a:cubicBezTo>
                    <a:cubicBezTo>
                      <a:pt x="100" y="14826"/>
                      <a:pt x="125" y="14801"/>
                      <a:pt x="125" y="14764"/>
                    </a:cubicBezTo>
                    <a:lnTo>
                      <a:pt x="125" y="66"/>
                    </a:lnTo>
                    <a:cubicBezTo>
                      <a:pt x="125" y="22"/>
                      <a:pt x="97" y="0"/>
                      <a:pt x="6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1659493" y="993856"/>
                <a:ext cx="115009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756" extrusionOk="0">
                    <a:moveTo>
                      <a:pt x="1465" y="0"/>
                    </a:moveTo>
                    <a:cubicBezTo>
                      <a:pt x="1441" y="0"/>
                      <a:pt x="1428" y="0"/>
                      <a:pt x="1416" y="25"/>
                    </a:cubicBezTo>
                    <a:lnTo>
                      <a:pt x="47" y="1656"/>
                    </a:lnTo>
                    <a:cubicBezTo>
                      <a:pt x="1" y="1701"/>
                      <a:pt x="42" y="1754"/>
                      <a:pt x="87" y="1754"/>
                    </a:cubicBezTo>
                    <a:cubicBezTo>
                      <a:pt x="104" y="1754"/>
                      <a:pt x="121" y="1747"/>
                      <a:pt x="134" y="1730"/>
                    </a:cubicBezTo>
                    <a:lnTo>
                      <a:pt x="1465" y="150"/>
                    </a:lnTo>
                    <a:lnTo>
                      <a:pt x="2710" y="1730"/>
                    </a:lnTo>
                    <a:cubicBezTo>
                      <a:pt x="2722" y="1743"/>
                      <a:pt x="2735" y="1755"/>
                      <a:pt x="2747" y="1755"/>
                    </a:cubicBezTo>
                    <a:cubicBezTo>
                      <a:pt x="2797" y="1755"/>
                      <a:pt x="2834" y="1693"/>
                      <a:pt x="2797" y="1656"/>
                    </a:cubicBezTo>
                    <a:lnTo>
                      <a:pt x="1503" y="25"/>
                    </a:lnTo>
                    <a:cubicBezTo>
                      <a:pt x="1503" y="13"/>
                      <a:pt x="1478" y="0"/>
                      <a:pt x="146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1659493" y="1065045"/>
                <a:ext cx="114644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8" extrusionOk="0">
                    <a:moveTo>
                      <a:pt x="1456" y="0"/>
                    </a:moveTo>
                    <a:cubicBezTo>
                      <a:pt x="1432" y="0"/>
                      <a:pt x="1419" y="13"/>
                      <a:pt x="1407" y="25"/>
                    </a:cubicBezTo>
                    <a:lnTo>
                      <a:pt x="38" y="1668"/>
                    </a:lnTo>
                    <a:cubicBezTo>
                      <a:pt x="1" y="1714"/>
                      <a:pt x="39" y="1761"/>
                      <a:pt x="82" y="1761"/>
                    </a:cubicBezTo>
                    <a:cubicBezTo>
                      <a:pt x="97" y="1761"/>
                      <a:pt x="112" y="1755"/>
                      <a:pt x="125" y="1743"/>
                    </a:cubicBezTo>
                    <a:lnTo>
                      <a:pt x="1456" y="162"/>
                    </a:lnTo>
                    <a:lnTo>
                      <a:pt x="2701" y="1743"/>
                    </a:lnTo>
                    <a:cubicBezTo>
                      <a:pt x="2713" y="1755"/>
                      <a:pt x="2726" y="1767"/>
                      <a:pt x="2738" y="1767"/>
                    </a:cubicBezTo>
                    <a:cubicBezTo>
                      <a:pt x="2788" y="1767"/>
                      <a:pt x="2825" y="1705"/>
                      <a:pt x="2788" y="1668"/>
                    </a:cubicBezTo>
                    <a:lnTo>
                      <a:pt x="1494" y="25"/>
                    </a:lnTo>
                    <a:cubicBezTo>
                      <a:pt x="1494" y="13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1659493" y="1136721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5" y="0"/>
                    </a:moveTo>
                    <a:cubicBezTo>
                      <a:pt x="1431" y="0"/>
                      <a:pt x="1418" y="0"/>
                      <a:pt x="1406" y="25"/>
                    </a:cubicBezTo>
                    <a:lnTo>
                      <a:pt x="37" y="1656"/>
                    </a:lnTo>
                    <a:cubicBezTo>
                      <a:pt x="0" y="1701"/>
                      <a:pt x="37" y="1754"/>
                      <a:pt x="79" y="1754"/>
                    </a:cubicBezTo>
                    <a:cubicBezTo>
                      <a:pt x="95" y="1754"/>
                      <a:pt x="111" y="1747"/>
                      <a:pt x="124" y="1730"/>
                    </a:cubicBezTo>
                    <a:lnTo>
                      <a:pt x="1455" y="150"/>
                    </a:lnTo>
                    <a:lnTo>
                      <a:pt x="2700" y="1730"/>
                    </a:lnTo>
                    <a:cubicBezTo>
                      <a:pt x="2712" y="1743"/>
                      <a:pt x="2725" y="1755"/>
                      <a:pt x="2737" y="1755"/>
                    </a:cubicBezTo>
                    <a:cubicBezTo>
                      <a:pt x="2787" y="1755"/>
                      <a:pt x="2824" y="1705"/>
                      <a:pt x="2787" y="1656"/>
                    </a:cubicBezTo>
                    <a:lnTo>
                      <a:pt x="1493" y="25"/>
                    </a:lnTo>
                    <a:cubicBezTo>
                      <a:pt x="1493" y="13"/>
                      <a:pt x="1468" y="0"/>
                      <a:pt x="145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1659493" y="1218294"/>
                <a:ext cx="114644" cy="71431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1" extrusionOk="0">
                    <a:moveTo>
                      <a:pt x="1437" y="0"/>
                    </a:moveTo>
                    <a:cubicBezTo>
                      <a:pt x="1424" y="0"/>
                      <a:pt x="1415" y="9"/>
                      <a:pt x="1407" y="18"/>
                    </a:cubicBezTo>
                    <a:lnTo>
                      <a:pt x="38" y="1661"/>
                    </a:lnTo>
                    <a:cubicBezTo>
                      <a:pt x="1" y="1707"/>
                      <a:pt x="39" y="1754"/>
                      <a:pt x="82" y="1754"/>
                    </a:cubicBezTo>
                    <a:cubicBezTo>
                      <a:pt x="97" y="1754"/>
                      <a:pt x="112" y="1748"/>
                      <a:pt x="125" y="1736"/>
                    </a:cubicBezTo>
                    <a:lnTo>
                      <a:pt x="1456" y="155"/>
                    </a:lnTo>
                    <a:lnTo>
                      <a:pt x="2701" y="1736"/>
                    </a:lnTo>
                    <a:cubicBezTo>
                      <a:pt x="2713" y="1748"/>
                      <a:pt x="2726" y="1760"/>
                      <a:pt x="2738" y="1760"/>
                    </a:cubicBezTo>
                    <a:cubicBezTo>
                      <a:pt x="2788" y="1760"/>
                      <a:pt x="2825" y="1698"/>
                      <a:pt x="2788" y="1661"/>
                    </a:cubicBezTo>
                    <a:lnTo>
                      <a:pt x="1494" y="18"/>
                    </a:lnTo>
                    <a:cubicBezTo>
                      <a:pt x="1494" y="6"/>
                      <a:pt x="1469" y="6"/>
                      <a:pt x="1456" y="6"/>
                    </a:cubicBezTo>
                    <a:cubicBezTo>
                      <a:pt x="1449" y="2"/>
                      <a:pt x="1443" y="0"/>
                      <a:pt x="143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1659493" y="1289686"/>
                <a:ext cx="115049" cy="7159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65" extrusionOk="0">
                    <a:moveTo>
                      <a:pt x="1466" y="0"/>
                    </a:moveTo>
                    <a:cubicBezTo>
                      <a:pt x="1442" y="0"/>
                      <a:pt x="1429" y="13"/>
                      <a:pt x="1417" y="25"/>
                    </a:cubicBezTo>
                    <a:lnTo>
                      <a:pt x="48" y="1656"/>
                    </a:lnTo>
                    <a:cubicBezTo>
                      <a:pt x="1" y="1703"/>
                      <a:pt x="46" y="1764"/>
                      <a:pt x="93" y="1764"/>
                    </a:cubicBezTo>
                    <a:cubicBezTo>
                      <a:pt x="108" y="1764"/>
                      <a:pt x="123" y="1758"/>
                      <a:pt x="135" y="1743"/>
                    </a:cubicBezTo>
                    <a:lnTo>
                      <a:pt x="1466" y="150"/>
                    </a:lnTo>
                    <a:lnTo>
                      <a:pt x="2711" y="1730"/>
                    </a:lnTo>
                    <a:cubicBezTo>
                      <a:pt x="2723" y="1755"/>
                      <a:pt x="2736" y="1755"/>
                      <a:pt x="2748" y="1755"/>
                    </a:cubicBezTo>
                    <a:cubicBezTo>
                      <a:pt x="2798" y="1755"/>
                      <a:pt x="2835" y="1705"/>
                      <a:pt x="2798" y="1668"/>
                    </a:cubicBezTo>
                    <a:lnTo>
                      <a:pt x="1504" y="25"/>
                    </a:lnTo>
                    <a:cubicBezTo>
                      <a:pt x="1504" y="13"/>
                      <a:pt x="1479" y="0"/>
                      <a:pt x="146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1659493" y="1361159"/>
                <a:ext cx="114968" cy="71593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5" extrusionOk="0">
                    <a:moveTo>
                      <a:pt x="1445" y="1"/>
                    </a:moveTo>
                    <a:cubicBezTo>
                      <a:pt x="1432" y="1"/>
                      <a:pt x="1423" y="9"/>
                      <a:pt x="1415" y="18"/>
                    </a:cubicBezTo>
                    <a:lnTo>
                      <a:pt x="46" y="1661"/>
                    </a:lnTo>
                    <a:cubicBezTo>
                      <a:pt x="0" y="1706"/>
                      <a:pt x="41" y="1764"/>
                      <a:pt x="85" y="1764"/>
                    </a:cubicBezTo>
                    <a:cubicBezTo>
                      <a:pt x="102" y="1764"/>
                      <a:pt x="119" y="1756"/>
                      <a:pt x="133" y="1736"/>
                    </a:cubicBezTo>
                    <a:lnTo>
                      <a:pt x="1464" y="155"/>
                    </a:lnTo>
                    <a:lnTo>
                      <a:pt x="2709" y="1736"/>
                    </a:lnTo>
                    <a:cubicBezTo>
                      <a:pt x="2721" y="1748"/>
                      <a:pt x="2734" y="1761"/>
                      <a:pt x="2746" y="1761"/>
                    </a:cubicBezTo>
                    <a:cubicBezTo>
                      <a:pt x="2796" y="1761"/>
                      <a:pt x="2833" y="1698"/>
                      <a:pt x="2796" y="1661"/>
                    </a:cubicBezTo>
                    <a:lnTo>
                      <a:pt x="1502" y="31"/>
                    </a:lnTo>
                    <a:cubicBezTo>
                      <a:pt x="1502" y="6"/>
                      <a:pt x="1477" y="6"/>
                      <a:pt x="1464" y="6"/>
                    </a:cubicBezTo>
                    <a:cubicBezTo>
                      <a:pt x="1457" y="2"/>
                      <a:pt x="1451" y="1"/>
                      <a:pt x="1445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1659493" y="1442651"/>
                <a:ext cx="115009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768" extrusionOk="0">
                    <a:moveTo>
                      <a:pt x="1465" y="0"/>
                    </a:moveTo>
                    <a:cubicBezTo>
                      <a:pt x="1441" y="0"/>
                      <a:pt x="1428" y="13"/>
                      <a:pt x="1416" y="25"/>
                    </a:cubicBezTo>
                    <a:lnTo>
                      <a:pt x="47" y="1668"/>
                    </a:lnTo>
                    <a:cubicBezTo>
                      <a:pt x="1" y="1714"/>
                      <a:pt x="42" y="1766"/>
                      <a:pt x="87" y="1766"/>
                    </a:cubicBezTo>
                    <a:cubicBezTo>
                      <a:pt x="104" y="1766"/>
                      <a:pt x="121" y="1759"/>
                      <a:pt x="134" y="1743"/>
                    </a:cubicBezTo>
                    <a:lnTo>
                      <a:pt x="1465" y="162"/>
                    </a:lnTo>
                    <a:lnTo>
                      <a:pt x="2710" y="1743"/>
                    </a:lnTo>
                    <a:cubicBezTo>
                      <a:pt x="2722" y="1755"/>
                      <a:pt x="2735" y="1768"/>
                      <a:pt x="2747" y="1768"/>
                    </a:cubicBezTo>
                    <a:cubicBezTo>
                      <a:pt x="2797" y="1768"/>
                      <a:pt x="2834" y="1705"/>
                      <a:pt x="2797" y="1668"/>
                    </a:cubicBezTo>
                    <a:lnTo>
                      <a:pt x="1503" y="25"/>
                    </a:lnTo>
                    <a:cubicBezTo>
                      <a:pt x="1503" y="13"/>
                      <a:pt x="1478" y="0"/>
                      <a:pt x="146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1659493" y="1514326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5" y="1"/>
                    </a:moveTo>
                    <a:cubicBezTo>
                      <a:pt x="1431" y="1"/>
                      <a:pt x="1418" y="1"/>
                      <a:pt x="1406" y="26"/>
                    </a:cubicBezTo>
                    <a:lnTo>
                      <a:pt x="37" y="1656"/>
                    </a:lnTo>
                    <a:cubicBezTo>
                      <a:pt x="0" y="1702"/>
                      <a:pt x="37" y="1754"/>
                      <a:pt x="79" y="1754"/>
                    </a:cubicBezTo>
                    <a:cubicBezTo>
                      <a:pt x="95" y="1754"/>
                      <a:pt x="111" y="1747"/>
                      <a:pt x="124" y="1731"/>
                    </a:cubicBezTo>
                    <a:lnTo>
                      <a:pt x="1455" y="150"/>
                    </a:lnTo>
                    <a:lnTo>
                      <a:pt x="2700" y="1731"/>
                    </a:lnTo>
                    <a:cubicBezTo>
                      <a:pt x="2712" y="1743"/>
                      <a:pt x="2725" y="1755"/>
                      <a:pt x="2737" y="1755"/>
                    </a:cubicBezTo>
                    <a:cubicBezTo>
                      <a:pt x="2787" y="1755"/>
                      <a:pt x="2824" y="1693"/>
                      <a:pt x="2787" y="1656"/>
                    </a:cubicBezTo>
                    <a:lnTo>
                      <a:pt x="1493" y="26"/>
                    </a:lnTo>
                    <a:cubicBezTo>
                      <a:pt x="1493" y="13"/>
                      <a:pt x="1468" y="1"/>
                      <a:pt x="1455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967294" y="677340"/>
                <a:ext cx="325189" cy="854165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21058" extrusionOk="0">
                    <a:moveTo>
                      <a:pt x="4008" y="0"/>
                    </a:moveTo>
                    <a:lnTo>
                      <a:pt x="0" y="21058"/>
                    </a:lnTo>
                    <a:lnTo>
                      <a:pt x="8015" y="21058"/>
                    </a:ln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1130376" y="1064153"/>
                <a:ext cx="3570" cy="469389"/>
              </a:xfrm>
              <a:custGeom>
                <a:avLst/>
                <a:gdLst/>
                <a:ahLst/>
                <a:cxnLst/>
                <a:rect l="l" t="t" r="r" b="b"/>
                <a:pathLst>
                  <a:path w="88" h="11572" extrusionOk="0">
                    <a:moveTo>
                      <a:pt x="44" y="0"/>
                    </a:moveTo>
                    <a:cubicBezTo>
                      <a:pt x="22" y="0"/>
                      <a:pt x="0" y="16"/>
                      <a:pt x="0" y="47"/>
                    </a:cubicBezTo>
                    <a:lnTo>
                      <a:pt x="0" y="11522"/>
                    </a:lnTo>
                    <a:cubicBezTo>
                      <a:pt x="0" y="11547"/>
                      <a:pt x="13" y="11572"/>
                      <a:pt x="50" y="11572"/>
                    </a:cubicBezTo>
                    <a:cubicBezTo>
                      <a:pt x="75" y="11572"/>
                      <a:pt x="87" y="11547"/>
                      <a:pt x="87" y="11522"/>
                    </a:cubicBezTo>
                    <a:lnTo>
                      <a:pt x="87" y="47"/>
                    </a:lnTo>
                    <a:cubicBezTo>
                      <a:pt x="87" y="16"/>
                      <a:pt x="66" y="0"/>
                      <a:pt x="44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087456" y="1064031"/>
                <a:ext cx="89167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3"/>
                    </a:cubicBezTo>
                    <a:lnTo>
                      <a:pt x="19" y="1295"/>
                    </a:lnTo>
                    <a:cubicBezTo>
                      <a:pt x="0" y="1332"/>
                      <a:pt x="31" y="1370"/>
                      <a:pt x="64" y="1370"/>
                    </a:cubicBezTo>
                    <a:cubicBezTo>
                      <a:pt x="74" y="1370"/>
                      <a:pt x="85" y="1366"/>
                      <a:pt x="94" y="1357"/>
                    </a:cubicBezTo>
                    <a:lnTo>
                      <a:pt x="1127" y="112"/>
                    </a:lnTo>
                    <a:lnTo>
                      <a:pt x="2098" y="1357"/>
                    </a:lnTo>
                    <a:cubicBezTo>
                      <a:pt x="2110" y="1369"/>
                      <a:pt x="2123" y="1369"/>
                      <a:pt x="2135" y="1369"/>
                    </a:cubicBezTo>
                    <a:cubicBezTo>
                      <a:pt x="2172" y="1369"/>
                      <a:pt x="2197" y="1320"/>
                      <a:pt x="2172" y="1295"/>
                    </a:cubicBezTo>
                    <a:lnTo>
                      <a:pt x="1164" y="13"/>
                    </a:lnTo>
                    <a:cubicBezTo>
                      <a:pt x="1152" y="0"/>
                      <a:pt x="1139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087456" y="1119563"/>
                <a:ext cx="89573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82" extrusionOk="0">
                    <a:moveTo>
                      <a:pt x="1137" y="0"/>
                    </a:moveTo>
                    <a:cubicBezTo>
                      <a:pt x="1125" y="0"/>
                      <a:pt x="1112" y="13"/>
                      <a:pt x="1100" y="25"/>
                    </a:cubicBezTo>
                    <a:lnTo>
                      <a:pt x="29" y="1295"/>
                    </a:lnTo>
                    <a:cubicBezTo>
                      <a:pt x="1" y="1323"/>
                      <a:pt x="45" y="1373"/>
                      <a:pt x="78" y="1373"/>
                    </a:cubicBezTo>
                    <a:cubicBezTo>
                      <a:pt x="89" y="1373"/>
                      <a:pt x="98" y="1369"/>
                      <a:pt x="104" y="1357"/>
                    </a:cubicBezTo>
                    <a:lnTo>
                      <a:pt x="1137" y="125"/>
                    </a:lnTo>
                    <a:lnTo>
                      <a:pt x="2108" y="1357"/>
                    </a:lnTo>
                    <a:cubicBezTo>
                      <a:pt x="2120" y="1369"/>
                      <a:pt x="2133" y="1382"/>
                      <a:pt x="2145" y="1382"/>
                    </a:cubicBezTo>
                    <a:cubicBezTo>
                      <a:pt x="2182" y="1382"/>
                      <a:pt x="2207" y="1332"/>
                      <a:pt x="2182" y="1307"/>
                    </a:cubicBezTo>
                    <a:lnTo>
                      <a:pt x="1174" y="25"/>
                    </a:lnTo>
                    <a:cubicBezTo>
                      <a:pt x="1162" y="13"/>
                      <a:pt x="1149" y="0"/>
                      <a:pt x="113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087983" y="1175581"/>
                <a:ext cx="88640" cy="5561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1" extrusionOk="0">
                    <a:moveTo>
                      <a:pt x="1127" y="1"/>
                    </a:moveTo>
                    <a:cubicBezTo>
                      <a:pt x="1115" y="1"/>
                      <a:pt x="1102" y="1"/>
                      <a:pt x="1090" y="13"/>
                    </a:cubicBezTo>
                    <a:lnTo>
                      <a:pt x="19" y="1295"/>
                    </a:lnTo>
                    <a:cubicBezTo>
                      <a:pt x="0" y="1333"/>
                      <a:pt x="31" y="1370"/>
                      <a:pt x="64" y="1370"/>
                    </a:cubicBezTo>
                    <a:cubicBezTo>
                      <a:pt x="74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0" y="1370"/>
                      <a:pt x="2123" y="1370"/>
                      <a:pt x="2135" y="1370"/>
                    </a:cubicBezTo>
                    <a:cubicBezTo>
                      <a:pt x="2147" y="1370"/>
                      <a:pt x="2160" y="1370"/>
                      <a:pt x="2160" y="1357"/>
                    </a:cubicBezTo>
                    <a:cubicBezTo>
                      <a:pt x="2185" y="1345"/>
                      <a:pt x="2185" y="1320"/>
                      <a:pt x="2172" y="1295"/>
                    </a:cubicBezTo>
                    <a:lnTo>
                      <a:pt x="1164" y="13"/>
                    </a:lnTo>
                    <a:cubicBezTo>
                      <a:pt x="1152" y="1"/>
                      <a:pt x="1139" y="1"/>
                      <a:pt x="112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087456" y="1239184"/>
                <a:ext cx="89573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70" extrusionOk="0">
                    <a:moveTo>
                      <a:pt x="1137" y="1"/>
                    </a:moveTo>
                    <a:cubicBezTo>
                      <a:pt x="1125" y="1"/>
                      <a:pt x="1112" y="13"/>
                      <a:pt x="1100" y="13"/>
                    </a:cubicBezTo>
                    <a:lnTo>
                      <a:pt x="29" y="1295"/>
                    </a:lnTo>
                    <a:cubicBezTo>
                      <a:pt x="0" y="1324"/>
                      <a:pt x="47" y="1369"/>
                      <a:pt x="81" y="1369"/>
                    </a:cubicBezTo>
                    <a:cubicBezTo>
                      <a:pt x="90" y="1369"/>
                      <a:pt x="99" y="1366"/>
                      <a:pt x="104" y="1357"/>
                    </a:cubicBezTo>
                    <a:lnTo>
                      <a:pt x="1137" y="125"/>
                    </a:lnTo>
                    <a:lnTo>
                      <a:pt x="2108" y="1357"/>
                    </a:lnTo>
                    <a:cubicBezTo>
                      <a:pt x="2120" y="1370"/>
                      <a:pt x="2133" y="1370"/>
                      <a:pt x="2145" y="1370"/>
                    </a:cubicBezTo>
                    <a:cubicBezTo>
                      <a:pt x="2182" y="1370"/>
                      <a:pt x="2207" y="1333"/>
                      <a:pt x="2182" y="1295"/>
                    </a:cubicBezTo>
                    <a:lnTo>
                      <a:pt x="1174" y="13"/>
                    </a:lnTo>
                    <a:cubicBezTo>
                      <a:pt x="1162" y="13"/>
                      <a:pt x="1149" y="1"/>
                      <a:pt x="113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1087983" y="1295243"/>
                <a:ext cx="88640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3"/>
                    </a:cubicBezTo>
                    <a:lnTo>
                      <a:pt x="19" y="1295"/>
                    </a:lnTo>
                    <a:cubicBezTo>
                      <a:pt x="1" y="1323"/>
                      <a:pt x="31" y="1358"/>
                      <a:pt x="63" y="1358"/>
                    </a:cubicBezTo>
                    <a:cubicBezTo>
                      <a:pt x="74" y="1358"/>
                      <a:pt x="85" y="1354"/>
                      <a:pt x="94" y="1344"/>
                    </a:cubicBezTo>
                    <a:lnTo>
                      <a:pt x="1127" y="112"/>
                    </a:lnTo>
                    <a:lnTo>
                      <a:pt x="2098" y="1344"/>
                    </a:lnTo>
                    <a:cubicBezTo>
                      <a:pt x="2110" y="1357"/>
                      <a:pt x="2123" y="1369"/>
                      <a:pt x="2135" y="1369"/>
                    </a:cubicBezTo>
                    <a:cubicBezTo>
                      <a:pt x="2147" y="1369"/>
                      <a:pt x="2160" y="1369"/>
                      <a:pt x="2160" y="1357"/>
                    </a:cubicBezTo>
                    <a:cubicBezTo>
                      <a:pt x="2185" y="1344"/>
                      <a:pt x="2185" y="1307"/>
                      <a:pt x="2172" y="1295"/>
                    </a:cubicBezTo>
                    <a:lnTo>
                      <a:pt x="1164" y="13"/>
                    </a:lnTo>
                    <a:cubicBezTo>
                      <a:pt x="1152" y="0"/>
                      <a:pt x="1139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1087983" y="1350774"/>
                <a:ext cx="88640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0" extrusionOk="0">
                    <a:moveTo>
                      <a:pt x="1127" y="0"/>
                    </a:moveTo>
                    <a:cubicBezTo>
                      <a:pt x="1115" y="0"/>
                      <a:pt x="1102" y="13"/>
                      <a:pt x="1090" y="13"/>
                    </a:cubicBezTo>
                    <a:lnTo>
                      <a:pt x="19" y="1295"/>
                    </a:lnTo>
                    <a:cubicBezTo>
                      <a:pt x="0" y="1332"/>
                      <a:pt x="31" y="1370"/>
                      <a:pt x="64" y="1370"/>
                    </a:cubicBezTo>
                    <a:cubicBezTo>
                      <a:pt x="74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0" y="1369"/>
                      <a:pt x="2123" y="1369"/>
                      <a:pt x="2135" y="1369"/>
                    </a:cubicBezTo>
                    <a:lnTo>
                      <a:pt x="2160" y="1369"/>
                    </a:lnTo>
                    <a:cubicBezTo>
                      <a:pt x="2185" y="1344"/>
                      <a:pt x="2185" y="1320"/>
                      <a:pt x="2172" y="1295"/>
                    </a:cubicBezTo>
                    <a:lnTo>
                      <a:pt x="1164" y="25"/>
                    </a:lnTo>
                    <a:cubicBezTo>
                      <a:pt x="1152" y="13"/>
                      <a:pt x="1139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1087456" y="1414378"/>
                <a:ext cx="89573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82" extrusionOk="0">
                    <a:moveTo>
                      <a:pt x="1137" y="0"/>
                    </a:moveTo>
                    <a:cubicBezTo>
                      <a:pt x="1125" y="0"/>
                      <a:pt x="1112" y="13"/>
                      <a:pt x="1100" y="25"/>
                    </a:cubicBezTo>
                    <a:lnTo>
                      <a:pt x="29" y="1295"/>
                    </a:lnTo>
                    <a:cubicBezTo>
                      <a:pt x="1" y="1323"/>
                      <a:pt x="45" y="1374"/>
                      <a:pt x="78" y="1374"/>
                    </a:cubicBezTo>
                    <a:cubicBezTo>
                      <a:pt x="89" y="1374"/>
                      <a:pt x="98" y="1369"/>
                      <a:pt x="104" y="1357"/>
                    </a:cubicBezTo>
                    <a:lnTo>
                      <a:pt x="1137" y="125"/>
                    </a:lnTo>
                    <a:lnTo>
                      <a:pt x="2108" y="1357"/>
                    </a:lnTo>
                    <a:cubicBezTo>
                      <a:pt x="2120" y="1369"/>
                      <a:pt x="2133" y="1382"/>
                      <a:pt x="2145" y="1382"/>
                    </a:cubicBezTo>
                    <a:cubicBezTo>
                      <a:pt x="2182" y="1369"/>
                      <a:pt x="2207" y="1332"/>
                      <a:pt x="2182" y="1295"/>
                    </a:cubicBezTo>
                    <a:lnTo>
                      <a:pt x="1174" y="25"/>
                    </a:lnTo>
                    <a:cubicBezTo>
                      <a:pt x="1162" y="13"/>
                      <a:pt x="1149" y="0"/>
                      <a:pt x="113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087456" y="1470396"/>
                <a:ext cx="89573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70" extrusionOk="0">
                    <a:moveTo>
                      <a:pt x="1137" y="1"/>
                    </a:moveTo>
                    <a:cubicBezTo>
                      <a:pt x="1125" y="1"/>
                      <a:pt x="1112" y="1"/>
                      <a:pt x="1100" y="13"/>
                    </a:cubicBezTo>
                    <a:lnTo>
                      <a:pt x="29" y="1295"/>
                    </a:lnTo>
                    <a:cubicBezTo>
                      <a:pt x="0" y="1324"/>
                      <a:pt x="47" y="1369"/>
                      <a:pt x="81" y="1369"/>
                    </a:cubicBezTo>
                    <a:cubicBezTo>
                      <a:pt x="90" y="1369"/>
                      <a:pt x="99" y="1366"/>
                      <a:pt x="104" y="1357"/>
                    </a:cubicBezTo>
                    <a:lnTo>
                      <a:pt x="1137" y="113"/>
                    </a:lnTo>
                    <a:lnTo>
                      <a:pt x="2108" y="1357"/>
                    </a:lnTo>
                    <a:cubicBezTo>
                      <a:pt x="2120" y="1370"/>
                      <a:pt x="2133" y="1370"/>
                      <a:pt x="2145" y="1370"/>
                    </a:cubicBezTo>
                    <a:cubicBezTo>
                      <a:pt x="2182" y="1370"/>
                      <a:pt x="2207" y="1333"/>
                      <a:pt x="2182" y="1295"/>
                    </a:cubicBezTo>
                    <a:lnTo>
                      <a:pt x="1174" y="13"/>
                    </a:lnTo>
                    <a:cubicBezTo>
                      <a:pt x="1162" y="1"/>
                      <a:pt x="1149" y="1"/>
                      <a:pt x="113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1207126" y="601608"/>
                <a:ext cx="416547" cy="1094985"/>
              </a:xfrm>
              <a:custGeom>
                <a:avLst/>
                <a:gdLst/>
                <a:ahLst/>
                <a:cxnLst/>
                <a:rect l="l" t="t" r="r" b="b"/>
                <a:pathLst>
                  <a:path w="10268" h="26995" extrusionOk="0">
                    <a:moveTo>
                      <a:pt x="5128" y="0"/>
                    </a:moveTo>
                    <a:lnTo>
                      <a:pt x="0" y="26994"/>
                    </a:lnTo>
                    <a:lnTo>
                      <a:pt x="10268" y="26994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1415888" y="1097212"/>
                <a:ext cx="5112" cy="60142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4827" extrusionOk="0">
                    <a:moveTo>
                      <a:pt x="63" y="1"/>
                    </a:moveTo>
                    <a:cubicBezTo>
                      <a:pt x="32" y="1"/>
                      <a:pt x="1" y="22"/>
                      <a:pt x="7" y="66"/>
                    </a:cubicBezTo>
                    <a:lnTo>
                      <a:pt x="7" y="14776"/>
                    </a:lnTo>
                    <a:cubicBezTo>
                      <a:pt x="7" y="14801"/>
                      <a:pt x="32" y="14826"/>
                      <a:pt x="57" y="14826"/>
                    </a:cubicBezTo>
                    <a:cubicBezTo>
                      <a:pt x="94" y="14826"/>
                      <a:pt x="119" y="14801"/>
                      <a:pt x="119" y="14776"/>
                    </a:cubicBezTo>
                    <a:lnTo>
                      <a:pt x="119" y="66"/>
                    </a:lnTo>
                    <a:cubicBezTo>
                      <a:pt x="125" y="22"/>
                      <a:pt x="94" y="1"/>
                      <a:pt x="6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1361121" y="1097334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6" y="1"/>
                    </a:moveTo>
                    <a:cubicBezTo>
                      <a:pt x="1443" y="1"/>
                      <a:pt x="1418" y="13"/>
                      <a:pt x="1406" y="26"/>
                    </a:cubicBezTo>
                    <a:lnTo>
                      <a:pt x="37" y="1656"/>
                    </a:lnTo>
                    <a:cubicBezTo>
                      <a:pt x="0" y="1702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4" y="1731"/>
                    </a:cubicBezTo>
                    <a:lnTo>
                      <a:pt x="1456" y="150"/>
                    </a:lnTo>
                    <a:lnTo>
                      <a:pt x="2700" y="1731"/>
                    </a:lnTo>
                    <a:cubicBezTo>
                      <a:pt x="2713" y="1743"/>
                      <a:pt x="2725" y="1756"/>
                      <a:pt x="2750" y="1756"/>
                    </a:cubicBezTo>
                    <a:cubicBezTo>
                      <a:pt x="2800" y="1756"/>
                      <a:pt x="2825" y="1706"/>
                      <a:pt x="2787" y="1656"/>
                    </a:cubicBezTo>
                    <a:lnTo>
                      <a:pt x="1506" y="26"/>
                    </a:lnTo>
                    <a:cubicBezTo>
                      <a:pt x="1493" y="13"/>
                      <a:pt x="1481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1361121" y="1168523"/>
                <a:ext cx="114603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68" extrusionOk="0">
                    <a:moveTo>
                      <a:pt x="1456" y="1"/>
                    </a:moveTo>
                    <a:cubicBezTo>
                      <a:pt x="1443" y="1"/>
                      <a:pt x="1418" y="13"/>
                      <a:pt x="1406" y="25"/>
                    </a:cubicBezTo>
                    <a:lnTo>
                      <a:pt x="37" y="1668"/>
                    </a:lnTo>
                    <a:cubicBezTo>
                      <a:pt x="0" y="1714"/>
                      <a:pt x="38" y="1766"/>
                      <a:pt x="80" y="1766"/>
                    </a:cubicBezTo>
                    <a:cubicBezTo>
                      <a:pt x="95" y="1766"/>
                      <a:pt x="111" y="1759"/>
                      <a:pt x="124" y="1743"/>
                    </a:cubicBezTo>
                    <a:lnTo>
                      <a:pt x="1456" y="162"/>
                    </a:lnTo>
                    <a:lnTo>
                      <a:pt x="2700" y="1743"/>
                    </a:lnTo>
                    <a:cubicBezTo>
                      <a:pt x="2713" y="1755"/>
                      <a:pt x="2725" y="1768"/>
                      <a:pt x="2750" y="1768"/>
                    </a:cubicBezTo>
                    <a:cubicBezTo>
                      <a:pt x="2800" y="1768"/>
                      <a:pt x="2825" y="1706"/>
                      <a:pt x="2787" y="1668"/>
                    </a:cubicBezTo>
                    <a:lnTo>
                      <a:pt x="1506" y="25"/>
                    </a:lnTo>
                    <a:cubicBezTo>
                      <a:pt x="1493" y="13"/>
                      <a:pt x="1481" y="13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1361121" y="1240198"/>
                <a:ext cx="114684" cy="7139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60" extrusionOk="0">
                    <a:moveTo>
                      <a:pt x="1458" y="1"/>
                    </a:moveTo>
                    <a:cubicBezTo>
                      <a:pt x="1445" y="1"/>
                      <a:pt x="1420" y="13"/>
                      <a:pt x="1408" y="26"/>
                    </a:cubicBezTo>
                    <a:lnTo>
                      <a:pt x="39" y="1656"/>
                    </a:lnTo>
                    <a:cubicBezTo>
                      <a:pt x="1" y="1704"/>
                      <a:pt x="44" y="1759"/>
                      <a:pt x="88" y="1759"/>
                    </a:cubicBezTo>
                    <a:cubicBezTo>
                      <a:pt x="101" y="1759"/>
                      <a:pt x="115" y="1755"/>
                      <a:pt x="126" y="1743"/>
                    </a:cubicBezTo>
                    <a:lnTo>
                      <a:pt x="1458" y="150"/>
                    </a:lnTo>
                    <a:lnTo>
                      <a:pt x="2702" y="1731"/>
                    </a:lnTo>
                    <a:cubicBezTo>
                      <a:pt x="2715" y="1756"/>
                      <a:pt x="2727" y="1756"/>
                      <a:pt x="2752" y="1756"/>
                    </a:cubicBezTo>
                    <a:cubicBezTo>
                      <a:pt x="2802" y="1756"/>
                      <a:pt x="2827" y="1706"/>
                      <a:pt x="2789" y="1668"/>
                    </a:cubicBezTo>
                    <a:lnTo>
                      <a:pt x="1508" y="26"/>
                    </a:lnTo>
                    <a:cubicBezTo>
                      <a:pt x="1495" y="13"/>
                      <a:pt x="1483" y="1"/>
                      <a:pt x="1458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1361121" y="1321974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6" y="1"/>
                    </a:moveTo>
                    <a:cubicBezTo>
                      <a:pt x="1443" y="1"/>
                      <a:pt x="1418" y="1"/>
                      <a:pt x="1406" y="13"/>
                    </a:cubicBezTo>
                    <a:lnTo>
                      <a:pt x="37" y="1656"/>
                    </a:lnTo>
                    <a:cubicBezTo>
                      <a:pt x="0" y="1702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4" y="1731"/>
                    </a:cubicBezTo>
                    <a:lnTo>
                      <a:pt x="1456" y="150"/>
                    </a:lnTo>
                    <a:lnTo>
                      <a:pt x="2700" y="1731"/>
                    </a:lnTo>
                    <a:cubicBezTo>
                      <a:pt x="2713" y="1743"/>
                      <a:pt x="2725" y="1756"/>
                      <a:pt x="2750" y="1756"/>
                    </a:cubicBezTo>
                    <a:cubicBezTo>
                      <a:pt x="2800" y="1756"/>
                      <a:pt x="2825" y="1694"/>
                      <a:pt x="2787" y="1656"/>
                    </a:cubicBezTo>
                    <a:lnTo>
                      <a:pt x="1506" y="13"/>
                    </a:lnTo>
                    <a:cubicBezTo>
                      <a:pt x="1493" y="1"/>
                      <a:pt x="1481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1361121" y="1393163"/>
                <a:ext cx="114644" cy="7159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5" extrusionOk="0">
                    <a:moveTo>
                      <a:pt x="1457" y="1"/>
                    </a:moveTo>
                    <a:cubicBezTo>
                      <a:pt x="1444" y="1"/>
                      <a:pt x="1419" y="13"/>
                      <a:pt x="1407" y="26"/>
                    </a:cubicBezTo>
                    <a:lnTo>
                      <a:pt x="38" y="1668"/>
                    </a:lnTo>
                    <a:cubicBezTo>
                      <a:pt x="0" y="1706"/>
                      <a:pt x="41" y="1765"/>
                      <a:pt x="84" y="1765"/>
                    </a:cubicBezTo>
                    <a:cubicBezTo>
                      <a:pt x="98" y="1765"/>
                      <a:pt x="113" y="1758"/>
                      <a:pt x="125" y="1743"/>
                    </a:cubicBezTo>
                    <a:lnTo>
                      <a:pt x="1457" y="163"/>
                    </a:lnTo>
                    <a:lnTo>
                      <a:pt x="2701" y="1743"/>
                    </a:lnTo>
                    <a:cubicBezTo>
                      <a:pt x="2714" y="1756"/>
                      <a:pt x="2726" y="1756"/>
                      <a:pt x="2751" y="1756"/>
                    </a:cubicBezTo>
                    <a:cubicBezTo>
                      <a:pt x="2801" y="1756"/>
                      <a:pt x="2826" y="1706"/>
                      <a:pt x="2788" y="1668"/>
                    </a:cubicBezTo>
                    <a:lnTo>
                      <a:pt x="1507" y="26"/>
                    </a:lnTo>
                    <a:cubicBezTo>
                      <a:pt x="1494" y="13"/>
                      <a:pt x="1482" y="1"/>
                      <a:pt x="14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1361121" y="1464879"/>
                <a:ext cx="114603" cy="7118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5" extrusionOk="0">
                    <a:moveTo>
                      <a:pt x="1456" y="0"/>
                    </a:moveTo>
                    <a:cubicBezTo>
                      <a:pt x="1443" y="0"/>
                      <a:pt x="1418" y="0"/>
                      <a:pt x="1406" y="25"/>
                    </a:cubicBezTo>
                    <a:lnTo>
                      <a:pt x="37" y="1655"/>
                    </a:lnTo>
                    <a:cubicBezTo>
                      <a:pt x="0" y="1701"/>
                      <a:pt x="38" y="1753"/>
                      <a:pt x="80" y="1753"/>
                    </a:cubicBezTo>
                    <a:cubicBezTo>
                      <a:pt x="95" y="1753"/>
                      <a:pt x="111" y="1746"/>
                      <a:pt x="124" y="1730"/>
                    </a:cubicBezTo>
                    <a:lnTo>
                      <a:pt x="1456" y="149"/>
                    </a:lnTo>
                    <a:lnTo>
                      <a:pt x="2700" y="1730"/>
                    </a:lnTo>
                    <a:cubicBezTo>
                      <a:pt x="2713" y="1742"/>
                      <a:pt x="2725" y="1755"/>
                      <a:pt x="2750" y="1755"/>
                    </a:cubicBezTo>
                    <a:cubicBezTo>
                      <a:pt x="2800" y="1755"/>
                      <a:pt x="2825" y="1693"/>
                      <a:pt x="2787" y="1655"/>
                    </a:cubicBezTo>
                    <a:lnTo>
                      <a:pt x="1506" y="25"/>
                    </a:lnTo>
                    <a:cubicBezTo>
                      <a:pt x="1493" y="12"/>
                      <a:pt x="1481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361121" y="1546128"/>
                <a:ext cx="114603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68" extrusionOk="0">
                    <a:moveTo>
                      <a:pt x="1456" y="1"/>
                    </a:moveTo>
                    <a:cubicBezTo>
                      <a:pt x="1443" y="1"/>
                      <a:pt x="1418" y="13"/>
                      <a:pt x="1406" y="26"/>
                    </a:cubicBezTo>
                    <a:lnTo>
                      <a:pt x="37" y="1668"/>
                    </a:lnTo>
                    <a:cubicBezTo>
                      <a:pt x="0" y="1714"/>
                      <a:pt x="38" y="1767"/>
                      <a:pt x="80" y="1767"/>
                    </a:cubicBezTo>
                    <a:cubicBezTo>
                      <a:pt x="95" y="1767"/>
                      <a:pt x="111" y="1760"/>
                      <a:pt x="124" y="1743"/>
                    </a:cubicBezTo>
                    <a:lnTo>
                      <a:pt x="1456" y="163"/>
                    </a:lnTo>
                    <a:lnTo>
                      <a:pt x="2700" y="1743"/>
                    </a:lnTo>
                    <a:cubicBezTo>
                      <a:pt x="2713" y="1756"/>
                      <a:pt x="2725" y="1768"/>
                      <a:pt x="2750" y="1768"/>
                    </a:cubicBezTo>
                    <a:cubicBezTo>
                      <a:pt x="2800" y="1768"/>
                      <a:pt x="2825" y="1706"/>
                      <a:pt x="2787" y="1668"/>
                    </a:cubicBezTo>
                    <a:lnTo>
                      <a:pt x="1506" y="26"/>
                    </a:lnTo>
                    <a:cubicBezTo>
                      <a:pt x="1493" y="13"/>
                      <a:pt x="1481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1361121" y="1617844"/>
                <a:ext cx="114684" cy="71349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59" extrusionOk="0">
                    <a:moveTo>
                      <a:pt x="1458" y="0"/>
                    </a:moveTo>
                    <a:cubicBezTo>
                      <a:pt x="1445" y="0"/>
                      <a:pt x="1420" y="12"/>
                      <a:pt x="1408" y="25"/>
                    </a:cubicBezTo>
                    <a:lnTo>
                      <a:pt x="39" y="1655"/>
                    </a:lnTo>
                    <a:cubicBezTo>
                      <a:pt x="1" y="1703"/>
                      <a:pt x="44" y="1759"/>
                      <a:pt x="88" y="1759"/>
                    </a:cubicBezTo>
                    <a:cubicBezTo>
                      <a:pt x="101" y="1759"/>
                      <a:pt x="115" y="1754"/>
                      <a:pt x="126" y="1742"/>
                    </a:cubicBezTo>
                    <a:lnTo>
                      <a:pt x="1458" y="149"/>
                    </a:lnTo>
                    <a:lnTo>
                      <a:pt x="2702" y="1730"/>
                    </a:lnTo>
                    <a:cubicBezTo>
                      <a:pt x="2715" y="1755"/>
                      <a:pt x="2727" y="1755"/>
                      <a:pt x="2752" y="1755"/>
                    </a:cubicBezTo>
                    <a:cubicBezTo>
                      <a:pt x="2802" y="1755"/>
                      <a:pt x="2827" y="1705"/>
                      <a:pt x="2789" y="1668"/>
                    </a:cubicBezTo>
                    <a:lnTo>
                      <a:pt x="1508" y="25"/>
                    </a:lnTo>
                    <a:cubicBezTo>
                      <a:pt x="1495" y="12"/>
                      <a:pt x="1483" y="0"/>
                      <a:pt x="145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4" name="Google Shape;1234;p31"/>
            <p:cNvGrpSpPr/>
            <p:nvPr/>
          </p:nvGrpSpPr>
          <p:grpSpPr>
            <a:xfrm>
              <a:off x="1839830" y="384200"/>
              <a:ext cx="1213892" cy="1355083"/>
              <a:chOff x="1839830" y="384200"/>
              <a:chExt cx="1213892" cy="1355083"/>
            </a:xfrm>
          </p:grpSpPr>
          <p:sp>
            <p:nvSpPr>
              <p:cNvPr id="1235" name="Google Shape;1235;p31"/>
              <p:cNvSpPr/>
              <p:nvPr/>
            </p:nvSpPr>
            <p:spPr>
              <a:xfrm flipH="1">
                <a:off x="1840812" y="787216"/>
                <a:ext cx="1212909" cy="95154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38794" extrusionOk="0">
                    <a:moveTo>
                      <a:pt x="1" y="1"/>
                    </a:moveTo>
                    <a:lnTo>
                      <a:pt x="1" y="38793"/>
                    </a:lnTo>
                    <a:lnTo>
                      <a:pt x="30828" y="38793"/>
                    </a:lnTo>
                    <a:lnTo>
                      <a:pt x="308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839830" y="384209"/>
                <a:ext cx="1212909" cy="40197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10218" extrusionOk="0">
                    <a:moveTo>
                      <a:pt x="1" y="0"/>
                    </a:moveTo>
                    <a:lnTo>
                      <a:pt x="1" y="10218"/>
                    </a:lnTo>
                    <a:lnTo>
                      <a:pt x="30828" y="10218"/>
                    </a:lnTo>
                    <a:lnTo>
                      <a:pt x="30828" y="0"/>
                    </a:lnTo>
                    <a:cubicBezTo>
                      <a:pt x="30828" y="0"/>
                      <a:pt x="17127" y="61"/>
                      <a:pt x="7993" y="61"/>
                    </a:cubicBezTo>
                    <a:cubicBezTo>
                      <a:pt x="3426" y="61"/>
                      <a:pt x="1" y="4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736896" y="875101"/>
                <a:ext cx="156229" cy="24134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8278" extrusionOk="0">
                    <a:moveTo>
                      <a:pt x="1" y="1"/>
                    </a:moveTo>
                    <a:lnTo>
                      <a:pt x="1" y="8277"/>
                    </a:lnTo>
                    <a:lnTo>
                      <a:pt x="3971" y="8277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2352513" y="875101"/>
                <a:ext cx="156229" cy="24134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8278" extrusionOk="0">
                    <a:moveTo>
                      <a:pt x="1" y="1"/>
                    </a:moveTo>
                    <a:lnTo>
                      <a:pt x="1" y="8277"/>
                    </a:lnTo>
                    <a:lnTo>
                      <a:pt x="3971" y="8277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1980878" y="875101"/>
                <a:ext cx="156229" cy="24134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8278" extrusionOk="0">
                    <a:moveTo>
                      <a:pt x="1" y="1"/>
                    </a:moveTo>
                    <a:lnTo>
                      <a:pt x="1" y="8277"/>
                    </a:lnTo>
                    <a:lnTo>
                      <a:pt x="3971" y="8277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326790" y="1314756"/>
                <a:ext cx="210092" cy="41476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10543" extrusionOk="0">
                    <a:moveTo>
                      <a:pt x="1" y="1"/>
                    </a:moveTo>
                    <a:lnTo>
                      <a:pt x="1" y="10542"/>
                    </a:lnTo>
                    <a:lnTo>
                      <a:pt x="5340" y="10542"/>
                    </a:lnTo>
                    <a:lnTo>
                      <a:pt x="53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1839830" y="1700101"/>
                <a:ext cx="1212909" cy="39182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996" extrusionOk="0">
                    <a:moveTo>
                      <a:pt x="1" y="0"/>
                    </a:moveTo>
                    <a:lnTo>
                      <a:pt x="1" y="996"/>
                    </a:lnTo>
                    <a:lnTo>
                      <a:pt x="30828" y="996"/>
                    </a:lnTo>
                    <a:lnTo>
                      <a:pt x="30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914408" y="384200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0085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645762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 flipH="1">
                <a:off x="2511439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 flipH="1">
                <a:off x="2377116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 flipH="1">
                <a:off x="2242794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 flipH="1">
                <a:off x="2108471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 flipH="1">
                <a:off x="1974148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0" name="Google Shape;1250;p31"/>
          <p:cNvSpPr/>
          <p:nvPr/>
        </p:nvSpPr>
        <p:spPr>
          <a:xfrm>
            <a:off x="6098425" y="778650"/>
            <a:ext cx="1159503" cy="440869"/>
          </a:xfrm>
          <a:custGeom>
            <a:avLst/>
            <a:gdLst/>
            <a:ahLst/>
            <a:cxnLst/>
            <a:rect l="l" t="t" r="r" b="b"/>
            <a:pathLst>
              <a:path w="37033" h="13626" extrusionOk="0">
                <a:moveTo>
                  <a:pt x="0" y="11987"/>
                </a:moveTo>
                <a:cubicBezTo>
                  <a:pt x="7329" y="11987"/>
                  <a:pt x="14616" y="13359"/>
                  <a:pt x="21945" y="13359"/>
                </a:cubicBezTo>
                <a:cubicBezTo>
                  <a:pt x="24877" y="13359"/>
                  <a:pt x="29006" y="14426"/>
                  <a:pt x="30632" y="11987"/>
                </a:cubicBezTo>
                <a:cubicBezTo>
                  <a:pt x="34413" y="6316"/>
                  <a:pt x="10688" y="9454"/>
                  <a:pt x="12344" y="2843"/>
                </a:cubicBezTo>
                <a:cubicBezTo>
                  <a:pt x="12743" y="1251"/>
                  <a:pt x="15306" y="1336"/>
                  <a:pt x="16916" y="1014"/>
                </a:cubicBezTo>
                <a:cubicBezTo>
                  <a:pt x="23498" y="-302"/>
                  <a:pt x="30320" y="100"/>
                  <a:pt x="37033" y="10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51" name="Google Shape;1251;p31"/>
          <p:cNvSpPr/>
          <p:nvPr/>
        </p:nvSpPr>
        <p:spPr>
          <a:xfrm rot="1105662">
            <a:off x="5272381" y="2069366"/>
            <a:ext cx="697208" cy="925802"/>
          </a:xfrm>
          <a:custGeom>
            <a:avLst/>
            <a:gdLst/>
            <a:ahLst/>
            <a:cxnLst/>
            <a:rect l="l" t="t" r="r" b="b"/>
            <a:pathLst>
              <a:path w="27889" h="37033" extrusionOk="0">
                <a:moveTo>
                  <a:pt x="0" y="0"/>
                </a:moveTo>
                <a:cubicBezTo>
                  <a:pt x="4884" y="14661"/>
                  <a:pt x="14067" y="30122"/>
                  <a:pt x="27889" y="3703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52" name="Google Shape;1252;p31"/>
          <p:cNvSpPr/>
          <p:nvPr/>
        </p:nvSpPr>
        <p:spPr>
          <a:xfrm>
            <a:off x="5676883" y="2796745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Tập</a:t>
            </a:r>
            <a:r>
              <a:rPr lang="vi-VN" dirty="0"/>
              <a:t> 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dirty="0"/>
          </a:p>
        </p:txBody>
      </p:sp>
      <p:sp>
        <p:nvSpPr>
          <p:cNvPr id="4" name="Google Shape;664;p28">
            <a:extLst>
              <a:ext uri="{FF2B5EF4-FFF2-40B4-BE49-F238E27FC236}">
                <a16:creationId xmlns:a16="http://schemas.microsoft.com/office/drawing/2014/main" id="{82362A57-C8C5-4495-AE17-58EDA3960C1A}"/>
              </a:ext>
            </a:extLst>
          </p:cNvPr>
          <p:cNvSpPr txBox="1">
            <a:spLocks/>
          </p:cNvSpPr>
          <p:nvPr/>
        </p:nvSpPr>
        <p:spPr>
          <a:xfrm>
            <a:off x="713225" y="1492618"/>
            <a:ext cx="7717500" cy="215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just">
              <a:buFont typeface="Nunito Sans"/>
              <a:buNone/>
            </a:pPr>
            <a:r>
              <a:rPr lang="vi-VN" sz="2000" dirty="0"/>
              <a:t>Không </a:t>
            </a:r>
            <a:r>
              <a:rPr lang="vi-VN" sz="2000" dirty="0" err="1"/>
              <a:t>hạn</a:t>
            </a:r>
            <a:r>
              <a:rPr lang="vi-VN" sz="2000" dirty="0"/>
              <a:t> </a:t>
            </a:r>
            <a:r>
              <a:rPr lang="vi-VN" sz="2000" dirty="0" err="1"/>
              <a:t>chế</a:t>
            </a:r>
            <a:r>
              <a:rPr lang="vi-VN" sz="2000" dirty="0"/>
              <a:t> </a:t>
            </a:r>
            <a:r>
              <a:rPr lang="vi-VN" sz="2000" dirty="0" err="1"/>
              <a:t>tính</a:t>
            </a:r>
            <a:r>
              <a:rPr lang="vi-VN" sz="2000" dirty="0"/>
              <a:t> </a:t>
            </a:r>
            <a:r>
              <a:rPr lang="vi-VN" sz="2000" dirty="0" err="1"/>
              <a:t>tổng</a:t>
            </a:r>
            <a:r>
              <a:rPr lang="vi-VN" sz="2000" dirty="0"/>
              <a:t> </a:t>
            </a:r>
            <a:r>
              <a:rPr lang="vi-VN" sz="2000" dirty="0" err="1"/>
              <a:t>quát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bài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, ta </a:t>
            </a:r>
            <a:r>
              <a:rPr lang="vi-VN" sz="2000" dirty="0" err="1"/>
              <a:t>cố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</a:t>
            </a:r>
            <a:r>
              <a:rPr lang="vi-VN" sz="2000" dirty="0" err="1"/>
              <a:t>xuất</a:t>
            </a:r>
            <a:r>
              <a:rPr lang="vi-VN" sz="2000" dirty="0"/>
              <a:t> </a:t>
            </a:r>
            <a:r>
              <a:rPr lang="vi-VN" sz="2000" dirty="0" err="1"/>
              <a:t>phát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phố</a:t>
            </a:r>
            <a:r>
              <a:rPr lang="vi-VN" sz="2000" dirty="0"/>
              <a:t> 𝑇1 = 1. Khi </a:t>
            </a:r>
            <a:r>
              <a:rPr lang="vi-VN" sz="2000" dirty="0" err="1"/>
              <a:t>đó</a:t>
            </a:r>
            <a:r>
              <a:rPr lang="vi-VN" sz="2000" dirty="0"/>
              <a:t>, </a:t>
            </a:r>
            <a:r>
              <a:rPr lang="vi-VN" sz="2000" dirty="0" err="1"/>
              <a:t>mỗi</a:t>
            </a:r>
            <a:r>
              <a:rPr lang="vi-VN" sz="2000" dirty="0"/>
              <a:t> </a:t>
            </a:r>
            <a:r>
              <a:rPr lang="vi-VN" sz="2000" dirty="0" err="1"/>
              <a:t>hành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người</a:t>
            </a:r>
            <a:r>
              <a:rPr lang="vi-VN" sz="2000" dirty="0"/>
              <a:t> du </a:t>
            </a:r>
            <a:r>
              <a:rPr lang="vi-VN" sz="2000" dirty="0" err="1"/>
              <a:t>lịch</a:t>
            </a:r>
            <a:r>
              <a:rPr lang="vi-VN" sz="2000" dirty="0"/>
              <a:t> 𝑇1→𝑇2→...→𝑇𝑁→𝑇1 </a:t>
            </a:r>
            <a:r>
              <a:rPr lang="vi-VN" sz="2000" dirty="0" err="1"/>
              <a:t>được</a:t>
            </a:r>
            <a:r>
              <a:rPr lang="vi-VN" sz="2000" dirty="0"/>
              <a:t> xem như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hoán</a:t>
            </a:r>
            <a:r>
              <a:rPr lang="vi-VN" sz="2000" dirty="0"/>
              <a:t> </a:t>
            </a:r>
            <a:r>
              <a:rPr lang="vi-VN" sz="2000" dirty="0" err="1"/>
              <a:t>vị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1,</a:t>
            </a:r>
            <a:r>
              <a:rPr lang="en-US" sz="2000" dirty="0"/>
              <a:t> </a:t>
            </a:r>
            <a:r>
              <a:rPr lang="vi-VN" sz="2000" dirty="0"/>
              <a:t>2,</a:t>
            </a:r>
            <a:r>
              <a:rPr lang="en-US" sz="2000" dirty="0"/>
              <a:t> </a:t>
            </a:r>
            <a:r>
              <a:rPr lang="vi-VN" sz="2000" dirty="0"/>
              <a:t>…, 𝑁 </a:t>
            </a:r>
            <a:r>
              <a:rPr lang="vi-VN" sz="2000" dirty="0" err="1"/>
              <a:t>là</a:t>
            </a:r>
            <a:r>
              <a:rPr lang="vi-VN" sz="2000" dirty="0"/>
              <a:t> 𝑋 = (𝑥1, 𝑥2, ..., 𝑥𝑁), trong </a:t>
            </a:r>
            <a:r>
              <a:rPr lang="vi-VN" sz="2000" dirty="0" err="1"/>
              <a:t>đó</a:t>
            </a:r>
            <a:r>
              <a:rPr lang="vi-VN" sz="2000" dirty="0"/>
              <a:t> 𝑥1 = 1. Như </a:t>
            </a:r>
            <a:r>
              <a:rPr lang="vi-VN" sz="2000" dirty="0" err="1"/>
              <a:t>vậy</a:t>
            </a:r>
            <a:r>
              <a:rPr lang="vi-VN" sz="2000" dirty="0"/>
              <a:t>, </a:t>
            </a:r>
            <a:r>
              <a:rPr lang="vi-VN" sz="2000" dirty="0" err="1"/>
              <a:t>tập</a:t>
            </a:r>
            <a:r>
              <a:rPr lang="vi-VN" sz="2000" dirty="0"/>
              <a:t> phương </a:t>
            </a:r>
            <a:r>
              <a:rPr lang="vi-VN" sz="2000" dirty="0" err="1"/>
              <a:t>án</a:t>
            </a:r>
            <a:r>
              <a:rPr lang="vi-VN" sz="2000" dirty="0"/>
              <a:t> 𝐷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bài</a:t>
            </a:r>
            <a:r>
              <a:rPr lang="vi-VN" sz="2000" dirty="0"/>
              <a:t> </a:t>
            </a:r>
            <a:r>
              <a:rPr lang="vi-VN" sz="2000" dirty="0" err="1"/>
              <a:t>toán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tập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hoán</a:t>
            </a:r>
            <a:r>
              <a:rPr lang="vi-VN" sz="2000" dirty="0"/>
              <a:t> </a:t>
            </a:r>
            <a:r>
              <a:rPr lang="vi-VN" sz="2000" dirty="0" err="1"/>
              <a:t>vị</a:t>
            </a:r>
            <a:r>
              <a:rPr lang="vi-VN" sz="2000" dirty="0"/>
              <a:t> 𝑋 = (𝑥1, 𝑥2, ..., 𝑥𝑁) </a:t>
            </a:r>
            <a:r>
              <a:rPr lang="vi-VN" sz="2000" dirty="0" err="1"/>
              <a:t>với</a:t>
            </a:r>
            <a:r>
              <a:rPr lang="vi-VN" sz="2000" dirty="0"/>
              <a:t> 𝑥1 = 1.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38389-A080-415B-B376-FED4821D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9" y="3650882"/>
            <a:ext cx="8866911" cy="5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37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4" name="Google Shape;664;p28">
            <a:extLst>
              <a:ext uri="{FF2B5EF4-FFF2-40B4-BE49-F238E27FC236}">
                <a16:creationId xmlns:a16="http://schemas.microsoft.com/office/drawing/2014/main" id="{82362A57-C8C5-4495-AE17-58EDA3960C1A}"/>
              </a:ext>
            </a:extLst>
          </p:cNvPr>
          <p:cNvSpPr txBox="1">
            <a:spLocks/>
          </p:cNvSpPr>
          <p:nvPr/>
        </p:nvSpPr>
        <p:spPr>
          <a:xfrm>
            <a:off x="713225" y="1492618"/>
            <a:ext cx="7717500" cy="215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just">
              <a:buFont typeface="Nunito Sans"/>
              <a:buNone/>
            </a:pPr>
            <a:r>
              <a:rPr lang="vi-VN" sz="2000" dirty="0" err="1"/>
              <a:t>Ứng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mỗi</a:t>
            </a:r>
            <a:r>
              <a:rPr lang="vi-VN" sz="2000" dirty="0"/>
              <a:t> phương </a:t>
            </a:r>
            <a:r>
              <a:rPr lang="vi-VN" sz="2000" dirty="0" err="1"/>
              <a:t>án</a:t>
            </a:r>
            <a:r>
              <a:rPr lang="vi-VN" sz="2000" dirty="0"/>
              <a:t> 𝑋 = (𝑥1,</a:t>
            </a:r>
            <a:r>
              <a:rPr lang="en-US" sz="2000" dirty="0"/>
              <a:t> </a:t>
            </a:r>
            <a:r>
              <a:rPr lang="vi-VN" sz="2000" dirty="0"/>
              <a:t>..., 𝑥𝑁) ∈ 𝐷, chi </a:t>
            </a:r>
            <a:r>
              <a:rPr lang="vi-VN" sz="2000" dirty="0" err="1"/>
              <a:t>phí</a:t>
            </a:r>
            <a:r>
              <a:rPr lang="vi-VN" sz="2000" dirty="0"/>
              <a:t> đi </a:t>
            </a:r>
            <a:r>
              <a:rPr lang="vi-VN" sz="2000" dirty="0" err="1"/>
              <a:t>lại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phố</a:t>
            </a:r>
            <a:r>
              <a:rPr lang="vi-VN" sz="2000" dirty="0"/>
              <a:t> </a:t>
            </a:r>
            <a:r>
              <a:rPr lang="vi-VN" sz="2000" dirty="0" err="1"/>
              <a:t>thứ</a:t>
            </a:r>
            <a:r>
              <a:rPr lang="vi-VN" sz="2000" dirty="0"/>
              <a:t> 𝑖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phố</a:t>
            </a:r>
            <a:r>
              <a:rPr lang="vi-VN" sz="2000" dirty="0"/>
              <a:t> 𝑖 + 1 </a:t>
            </a:r>
            <a:r>
              <a:rPr lang="vi-VN" sz="2000" dirty="0" err="1"/>
              <a:t>là</a:t>
            </a:r>
            <a:r>
              <a:rPr lang="vi-VN" sz="2000" dirty="0"/>
              <a:t> 𝐶[𝑋[𝑖]][𝑋</a:t>
            </a:r>
            <a:r>
              <a:rPr lang="en-US" sz="2000" dirty="0"/>
              <a:t>[</a:t>
            </a:r>
            <a:r>
              <a:rPr lang="vi-VN" sz="2000" dirty="0"/>
              <a:t>𝑖 + 1</a:t>
            </a:r>
            <a:r>
              <a:rPr lang="en-US" sz="2000" dirty="0"/>
              <a:t>]</a:t>
            </a:r>
            <a:r>
              <a:rPr lang="vi-VN" sz="2000" dirty="0"/>
              <a:t>] (𝑖 = 1, 2, ..., 𝑁 − 1). Sau </a:t>
            </a:r>
            <a:r>
              <a:rPr lang="vi-VN" sz="2000" dirty="0" err="1"/>
              <a:t>đó</a:t>
            </a:r>
            <a:r>
              <a:rPr lang="vi-VN" sz="2000" dirty="0"/>
              <a:t> ta quay </a:t>
            </a:r>
            <a:r>
              <a:rPr lang="vi-VN" sz="2000" dirty="0" err="1"/>
              <a:t>lại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phố</a:t>
            </a:r>
            <a:r>
              <a:rPr lang="vi-VN" sz="2000" dirty="0"/>
              <a:t> ban </a:t>
            </a:r>
            <a:r>
              <a:rPr lang="vi-VN" sz="2000" dirty="0" err="1"/>
              <a:t>đầu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chi </a:t>
            </a:r>
            <a:r>
              <a:rPr lang="vi-VN" sz="2000" dirty="0" err="1"/>
              <a:t>phí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𝐶</a:t>
            </a:r>
            <a:r>
              <a:rPr lang="en-US" sz="2000" dirty="0"/>
              <a:t>[</a:t>
            </a:r>
            <a:r>
              <a:rPr lang="vi-VN" sz="2000" dirty="0"/>
              <a:t>𝑋</a:t>
            </a:r>
            <a:r>
              <a:rPr lang="en-US" sz="2000" dirty="0"/>
              <a:t>[</a:t>
            </a:r>
            <a:r>
              <a:rPr lang="vi-VN" sz="2000" dirty="0"/>
              <a:t>𝑁</a:t>
            </a:r>
            <a:r>
              <a:rPr lang="en-US" sz="2000" dirty="0"/>
              <a:t>]][</a:t>
            </a:r>
            <a:r>
              <a:rPr lang="vi-VN" sz="2000" dirty="0"/>
              <a:t>𝑋</a:t>
            </a:r>
            <a:r>
              <a:rPr lang="en-US" sz="2000" dirty="0"/>
              <a:t>[</a:t>
            </a:r>
            <a:r>
              <a:rPr lang="vi-VN" sz="2000" dirty="0"/>
              <a:t>1</a:t>
            </a:r>
            <a:r>
              <a:rPr lang="en-US" sz="2000" dirty="0"/>
              <a:t>]]</a:t>
            </a:r>
            <a:r>
              <a:rPr lang="vi-VN" sz="2000" dirty="0"/>
              <a:t> . Như </a:t>
            </a:r>
            <a:r>
              <a:rPr lang="vi-VN" sz="2000" dirty="0" err="1"/>
              <a:t>vậy</a:t>
            </a:r>
            <a:r>
              <a:rPr lang="vi-VN" sz="2000" dirty="0"/>
              <a:t>, </a:t>
            </a:r>
            <a:r>
              <a:rPr lang="vi-VN" sz="2000" dirty="0" err="1"/>
              <a:t>tổng</a:t>
            </a:r>
            <a:r>
              <a:rPr lang="vi-VN" sz="2000" dirty="0"/>
              <a:t> chi </a:t>
            </a:r>
            <a:r>
              <a:rPr lang="vi-VN" sz="2000" dirty="0" err="1"/>
              <a:t>phí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toàn</a:t>
            </a:r>
            <a:r>
              <a:rPr lang="vi-VN" sz="2000" dirty="0"/>
              <a:t> </a:t>
            </a:r>
            <a:r>
              <a:rPr lang="vi-VN" sz="2000" dirty="0" err="1"/>
              <a:t>bộ</a:t>
            </a:r>
            <a:r>
              <a:rPr lang="vi-VN" sz="2000" dirty="0"/>
              <a:t> </a:t>
            </a:r>
            <a:r>
              <a:rPr lang="vi-VN" sz="2000" dirty="0" err="1"/>
              <a:t>hành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xác</a:t>
            </a:r>
            <a:r>
              <a:rPr lang="vi-VN" sz="2000" dirty="0"/>
              <a:t> </a:t>
            </a:r>
            <a:r>
              <a:rPr lang="vi-VN" sz="2000" dirty="0" err="1"/>
              <a:t>định</a:t>
            </a:r>
            <a:r>
              <a:rPr lang="vi-VN" sz="2000" dirty="0"/>
              <a:t> theo công </a:t>
            </a:r>
            <a:r>
              <a:rPr lang="vi-VN" sz="2000" dirty="0" err="1"/>
              <a:t>thức</a:t>
            </a:r>
            <a:r>
              <a:rPr lang="vi-VN" sz="2000" dirty="0"/>
              <a:t>: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9E9F3-289F-46FC-A5E1-EB1E83CB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2" y="3594209"/>
            <a:ext cx="416300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668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487;p35">
            <a:extLst>
              <a:ext uri="{FF2B5EF4-FFF2-40B4-BE49-F238E27FC236}">
                <a16:creationId xmlns:a16="http://schemas.microsoft.com/office/drawing/2014/main" id="{9977AAE5-8550-4485-BF6C-08515B6B53A0}"/>
              </a:ext>
            </a:extLst>
          </p:cNvPr>
          <p:cNvSpPr/>
          <p:nvPr/>
        </p:nvSpPr>
        <p:spPr>
          <a:xfrm>
            <a:off x="5064617" y="1205215"/>
            <a:ext cx="1453464" cy="484488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488;p35">
            <a:extLst>
              <a:ext uri="{FF2B5EF4-FFF2-40B4-BE49-F238E27FC236}">
                <a16:creationId xmlns:a16="http://schemas.microsoft.com/office/drawing/2014/main" id="{F905263A-27BF-4AF3-BF87-45F97EEE8D16}"/>
              </a:ext>
            </a:extLst>
          </p:cNvPr>
          <p:cNvSpPr/>
          <p:nvPr/>
        </p:nvSpPr>
        <p:spPr>
          <a:xfrm>
            <a:off x="2620992" y="1205215"/>
            <a:ext cx="1453464" cy="484488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489;p35">
            <a:extLst>
              <a:ext uri="{FF2B5EF4-FFF2-40B4-BE49-F238E27FC236}">
                <a16:creationId xmlns:a16="http://schemas.microsoft.com/office/drawing/2014/main" id="{50516B6A-EF7E-4302-9AE5-744928023A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5620" y="270164"/>
            <a:ext cx="5950813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toán có thể mô tả lại như sau</a:t>
            </a:r>
            <a:endParaRPr dirty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37" name="Google Shape;1490;p35">
            <a:extLst>
              <a:ext uri="{FF2B5EF4-FFF2-40B4-BE49-F238E27FC236}">
                <a16:creationId xmlns:a16="http://schemas.microsoft.com/office/drawing/2014/main" id="{C639CBE1-6A8A-47AD-A7F5-8A95DB3F13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7402" y="1877019"/>
            <a:ext cx="2443625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o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: 𝑁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o Ma </a:t>
            </a:r>
            <a:r>
              <a:rPr lang="vi-VN" dirty="0" err="1"/>
              <a:t>trận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𝑁:</a:t>
            </a:r>
            <a:r>
              <a:rPr lang="en-US" dirty="0"/>
              <a:t> </a:t>
            </a:r>
            <a:r>
              <a:rPr lang="vi-VN" dirty="0"/>
              <a:t>{𝑐𝑖𝑗}</a:t>
            </a:r>
            <a:endParaRPr lang="en-US" dirty="0"/>
          </a:p>
        </p:txBody>
      </p:sp>
      <p:sp>
        <p:nvSpPr>
          <p:cNvPr id="238" name="Google Shape;1491;p35">
            <a:extLst>
              <a:ext uri="{FF2B5EF4-FFF2-40B4-BE49-F238E27FC236}">
                <a16:creationId xmlns:a16="http://schemas.microsoft.com/office/drawing/2014/main" id="{5556AF53-39B6-4A0B-AF2C-C1BD27D735B6}"/>
              </a:ext>
            </a:extLst>
          </p:cNvPr>
          <p:cNvSpPr txBox="1">
            <a:spLocks/>
          </p:cNvSpPr>
          <p:nvPr/>
        </p:nvSpPr>
        <p:spPr>
          <a:xfrm>
            <a:off x="2504428" y="1234494"/>
            <a:ext cx="1686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/>
              <a:t>INPUT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39" name="Google Shape;1492;p35">
            <a:extLst>
              <a:ext uri="{FF2B5EF4-FFF2-40B4-BE49-F238E27FC236}">
                <a16:creationId xmlns:a16="http://schemas.microsoft.com/office/drawing/2014/main" id="{34A5977F-FF1C-4325-B571-BA4F066AACDD}"/>
              </a:ext>
            </a:extLst>
          </p:cNvPr>
          <p:cNvSpPr txBox="1">
            <a:spLocks/>
          </p:cNvSpPr>
          <p:nvPr/>
        </p:nvSpPr>
        <p:spPr>
          <a:xfrm>
            <a:off x="4572000" y="1857003"/>
            <a:ext cx="2793058" cy="124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vi-VN" dirty="0"/>
              <a:t>o 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: 𝑋</a:t>
            </a:r>
            <a:r>
              <a:rPr lang="en-US" dirty="0"/>
              <a:t>*</a:t>
            </a:r>
            <a:r>
              <a:rPr lang="vi-VN" dirty="0"/>
              <a:t> = (𝑥1</a:t>
            </a:r>
            <a:r>
              <a:rPr lang="en-US" dirty="0"/>
              <a:t>*</a:t>
            </a:r>
            <a:r>
              <a:rPr lang="vi-VN" dirty="0"/>
              <a:t> , ..., 𝑥𝑁</a:t>
            </a:r>
            <a:r>
              <a:rPr lang="en-US" dirty="0"/>
              <a:t>*</a:t>
            </a:r>
            <a:r>
              <a:rPr lang="vi-VN" dirty="0"/>
              <a:t>) ∈ 𝐷 </a:t>
            </a:r>
            <a:r>
              <a:rPr lang="vi-VN" dirty="0" err="1"/>
              <a:t>để</a:t>
            </a:r>
            <a:r>
              <a:rPr lang="vi-VN" dirty="0"/>
              <a:t> f(𝑋</a:t>
            </a:r>
            <a:r>
              <a:rPr lang="en-US" dirty="0"/>
              <a:t>*</a:t>
            </a:r>
            <a:r>
              <a:rPr lang="vi-VN" dirty="0"/>
              <a:t>)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vi-VN" dirty="0"/>
              <a:t>o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: f(𝑋</a:t>
            </a:r>
            <a:r>
              <a:rPr lang="en-US" dirty="0"/>
              <a:t>*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240" name="Google Shape;1493;p35">
            <a:extLst>
              <a:ext uri="{FF2B5EF4-FFF2-40B4-BE49-F238E27FC236}">
                <a16:creationId xmlns:a16="http://schemas.microsoft.com/office/drawing/2014/main" id="{556CD7B4-84E9-4D3B-A5EA-F45F54EA7132}"/>
              </a:ext>
            </a:extLst>
          </p:cNvPr>
          <p:cNvSpPr txBox="1">
            <a:spLocks/>
          </p:cNvSpPr>
          <p:nvPr/>
        </p:nvSpPr>
        <p:spPr>
          <a:xfrm>
            <a:off x="4948054" y="1234494"/>
            <a:ext cx="1686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/>
              <a:t>OUTPUT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E3657C5E-A058-4263-9FC3-1DE67C93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55" y="3377472"/>
            <a:ext cx="5231489" cy="9029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5"/>
          <p:cNvGrpSpPr/>
          <p:nvPr/>
        </p:nvGrpSpPr>
        <p:grpSpPr>
          <a:xfrm>
            <a:off x="5246521" y="1526601"/>
            <a:ext cx="2792824" cy="3191481"/>
            <a:chOff x="1895250" y="2694300"/>
            <a:chExt cx="1792800" cy="2162250"/>
          </a:xfrm>
        </p:grpSpPr>
        <p:sp>
          <p:nvSpPr>
            <p:cNvPr id="1495" name="Google Shape;1495;p35"/>
            <p:cNvSpPr/>
            <p:nvPr/>
          </p:nvSpPr>
          <p:spPr>
            <a:xfrm>
              <a:off x="2725975" y="3137025"/>
              <a:ext cx="329225" cy="703850"/>
            </a:xfrm>
            <a:custGeom>
              <a:avLst/>
              <a:gdLst/>
              <a:ahLst/>
              <a:cxnLst/>
              <a:rect l="l" t="t" r="r" b="b"/>
              <a:pathLst>
                <a:path w="13169" h="28154" extrusionOk="0">
                  <a:moveTo>
                    <a:pt x="9169" y="1"/>
                  </a:moveTo>
                  <a:cubicBezTo>
                    <a:pt x="9158" y="1"/>
                    <a:pt x="9147" y="1"/>
                    <a:pt x="9136" y="1"/>
                  </a:cubicBezTo>
                  <a:cubicBezTo>
                    <a:pt x="8513" y="51"/>
                    <a:pt x="7891" y="151"/>
                    <a:pt x="7269" y="288"/>
                  </a:cubicBezTo>
                  <a:cubicBezTo>
                    <a:pt x="4917" y="773"/>
                    <a:pt x="1258" y="1943"/>
                    <a:pt x="1146" y="4096"/>
                  </a:cubicBezTo>
                  <a:cubicBezTo>
                    <a:pt x="772" y="11053"/>
                    <a:pt x="411" y="17997"/>
                    <a:pt x="50" y="24942"/>
                  </a:cubicBezTo>
                  <a:cubicBezTo>
                    <a:pt x="26" y="25427"/>
                    <a:pt x="1" y="25925"/>
                    <a:pt x="200" y="26373"/>
                  </a:cubicBezTo>
                  <a:cubicBezTo>
                    <a:pt x="660" y="27369"/>
                    <a:pt x="2004" y="27717"/>
                    <a:pt x="3187" y="27867"/>
                  </a:cubicBezTo>
                  <a:cubicBezTo>
                    <a:pt x="4680" y="28058"/>
                    <a:pt x="6188" y="28154"/>
                    <a:pt x="7694" y="28154"/>
                  </a:cubicBezTo>
                  <a:cubicBezTo>
                    <a:pt x="8146" y="28154"/>
                    <a:pt x="8598" y="28145"/>
                    <a:pt x="9049" y="28128"/>
                  </a:cubicBezTo>
                  <a:cubicBezTo>
                    <a:pt x="9186" y="28128"/>
                    <a:pt x="9335" y="28116"/>
                    <a:pt x="9484" y="28091"/>
                  </a:cubicBezTo>
                  <a:cubicBezTo>
                    <a:pt x="9882" y="28053"/>
                    <a:pt x="10281" y="27954"/>
                    <a:pt x="10555" y="27705"/>
                  </a:cubicBezTo>
                  <a:cubicBezTo>
                    <a:pt x="10841" y="27444"/>
                    <a:pt x="10940" y="27083"/>
                    <a:pt x="11040" y="26734"/>
                  </a:cubicBezTo>
                  <a:cubicBezTo>
                    <a:pt x="12521" y="21183"/>
                    <a:pt x="13168" y="15409"/>
                    <a:pt x="12596" y="9696"/>
                  </a:cubicBezTo>
                  <a:cubicBezTo>
                    <a:pt x="12261" y="6287"/>
                    <a:pt x="11976" y="1"/>
                    <a:pt x="9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2817450" y="3137025"/>
              <a:ext cx="237750" cy="702600"/>
            </a:xfrm>
            <a:custGeom>
              <a:avLst/>
              <a:gdLst/>
              <a:ahLst/>
              <a:cxnLst/>
              <a:rect l="l" t="t" r="r" b="b"/>
              <a:pathLst>
                <a:path w="9510" h="28104" extrusionOk="0">
                  <a:moveTo>
                    <a:pt x="5510" y="1"/>
                  </a:moveTo>
                  <a:cubicBezTo>
                    <a:pt x="5499" y="1"/>
                    <a:pt x="5488" y="1"/>
                    <a:pt x="5477" y="1"/>
                  </a:cubicBezTo>
                  <a:cubicBezTo>
                    <a:pt x="4854" y="51"/>
                    <a:pt x="4232" y="151"/>
                    <a:pt x="3610" y="288"/>
                  </a:cubicBezTo>
                  <a:cubicBezTo>
                    <a:pt x="2278" y="947"/>
                    <a:pt x="1195" y="1856"/>
                    <a:pt x="1146" y="3050"/>
                  </a:cubicBezTo>
                  <a:cubicBezTo>
                    <a:pt x="772" y="10306"/>
                    <a:pt x="411" y="17562"/>
                    <a:pt x="50" y="24805"/>
                  </a:cubicBezTo>
                  <a:cubicBezTo>
                    <a:pt x="26" y="25315"/>
                    <a:pt x="1" y="25826"/>
                    <a:pt x="200" y="26286"/>
                  </a:cubicBezTo>
                  <a:cubicBezTo>
                    <a:pt x="648" y="27344"/>
                    <a:pt x="2004" y="27692"/>
                    <a:pt x="3187" y="27854"/>
                  </a:cubicBezTo>
                  <a:cubicBezTo>
                    <a:pt x="4058" y="27966"/>
                    <a:pt x="4942" y="28053"/>
                    <a:pt x="5825" y="28103"/>
                  </a:cubicBezTo>
                  <a:cubicBezTo>
                    <a:pt x="6223" y="28053"/>
                    <a:pt x="6622" y="27966"/>
                    <a:pt x="6896" y="27705"/>
                  </a:cubicBezTo>
                  <a:cubicBezTo>
                    <a:pt x="7182" y="27444"/>
                    <a:pt x="7281" y="27083"/>
                    <a:pt x="7381" y="26734"/>
                  </a:cubicBezTo>
                  <a:cubicBezTo>
                    <a:pt x="8862" y="21183"/>
                    <a:pt x="9509" y="15409"/>
                    <a:pt x="8937" y="9709"/>
                  </a:cubicBezTo>
                  <a:cubicBezTo>
                    <a:pt x="8602" y="6287"/>
                    <a:pt x="8317" y="1"/>
                    <a:pt x="5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2734700" y="3581350"/>
              <a:ext cx="92425" cy="41725"/>
            </a:xfrm>
            <a:custGeom>
              <a:avLst/>
              <a:gdLst/>
              <a:ahLst/>
              <a:cxnLst/>
              <a:rect l="l" t="t" r="r" b="b"/>
              <a:pathLst>
                <a:path w="3697" h="1669" extrusionOk="0">
                  <a:moveTo>
                    <a:pt x="75" y="0"/>
                  </a:moveTo>
                  <a:lnTo>
                    <a:pt x="0" y="1481"/>
                  </a:lnTo>
                  <a:lnTo>
                    <a:pt x="3622" y="1668"/>
                  </a:lnTo>
                  <a:lnTo>
                    <a:pt x="3696" y="24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05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2739975" y="3517875"/>
              <a:ext cx="90250" cy="8125"/>
            </a:xfrm>
            <a:custGeom>
              <a:avLst/>
              <a:gdLst/>
              <a:ahLst/>
              <a:cxnLst/>
              <a:rect l="l" t="t" r="r" b="b"/>
              <a:pathLst>
                <a:path w="3610" h="325" fill="none" extrusionOk="0">
                  <a:moveTo>
                    <a:pt x="3610" y="324"/>
                  </a:moveTo>
                  <a:lnTo>
                    <a:pt x="1" y="1"/>
                  </a:ln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2737800" y="3554275"/>
              <a:ext cx="90575" cy="6575"/>
            </a:xfrm>
            <a:custGeom>
              <a:avLst/>
              <a:gdLst/>
              <a:ahLst/>
              <a:cxnLst/>
              <a:rect l="l" t="t" r="r" b="b"/>
              <a:pathLst>
                <a:path w="3623" h="263" fill="none" extrusionOk="0">
                  <a:moveTo>
                    <a:pt x="3622" y="262"/>
                  </a:moveTo>
                  <a:lnTo>
                    <a:pt x="1" y="1"/>
                  </a:ln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2675275" y="4583825"/>
              <a:ext cx="133500" cy="166800"/>
            </a:xfrm>
            <a:custGeom>
              <a:avLst/>
              <a:gdLst/>
              <a:ahLst/>
              <a:cxnLst/>
              <a:rect l="l" t="t" r="r" b="b"/>
              <a:pathLst>
                <a:path w="5340" h="6672" extrusionOk="0">
                  <a:moveTo>
                    <a:pt x="3709" y="1"/>
                  </a:moveTo>
                  <a:lnTo>
                    <a:pt x="0" y="5962"/>
                  </a:lnTo>
                  <a:lnTo>
                    <a:pt x="946" y="6672"/>
                  </a:lnTo>
                  <a:cubicBezTo>
                    <a:pt x="3074" y="4792"/>
                    <a:pt x="5339" y="909"/>
                    <a:pt x="5339" y="909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2658150" y="4704575"/>
              <a:ext cx="165550" cy="148725"/>
            </a:xfrm>
            <a:custGeom>
              <a:avLst/>
              <a:gdLst/>
              <a:ahLst/>
              <a:cxnLst/>
              <a:rect l="l" t="t" r="r" b="b"/>
              <a:pathLst>
                <a:path w="6622" h="5949" extrusionOk="0">
                  <a:moveTo>
                    <a:pt x="1210" y="1"/>
                  </a:moveTo>
                  <a:cubicBezTo>
                    <a:pt x="1149" y="1"/>
                    <a:pt x="1079" y="43"/>
                    <a:pt x="996" y="149"/>
                  </a:cubicBezTo>
                  <a:lnTo>
                    <a:pt x="1" y="1792"/>
                  </a:lnTo>
                  <a:lnTo>
                    <a:pt x="5215" y="5949"/>
                  </a:lnTo>
                  <a:cubicBezTo>
                    <a:pt x="5215" y="5949"/>
                    <a:pt x="6622" y="4779"/>
                    <a:pt x="5763" y="4020"/>
                  </a:cubicBezTo>
                  <a:cubicBezTo>
                    <a:pt x="4717" y="3086"/>
                    <a:pt x="3560" y="2314"/>
                    <a:pt x="2303" y="1692"/>
                  </a:cubicBezTo>
                  <a:cubicBezTo>
                    <a:pt x="2303" y="1692"/>
                    <a:pt x="3809" y="1593"/>
                    <a:pt x="2776" y="721"/>
                  </a:cubicBezTo>
                  <a:cubicBezTo>
                    <a:pt x="2676" y="647"/>
                    <a:pt x="2116" y="609"/>
                    <a:pt x="2116" y="609"/>
                  </a:cubicBezTo>
                  <a:lnTo>
                    <a:pt x="1668" y="634"/>
                  </a:lnTo>
                  <a:cubicBezTo>
                    <a:pt x="1540" y="615"/>
                    <a:pt x="1443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2652550" y="4749350"/>
              <a:ext cx="136000" cy="107200"/>
            </a:xfrm>
            <a:custGeom>
              <a:avLst/>
              <a:gdLst/>
              <a:ahLst/>
              <a:cxnLst/>
              <a:rect l="l" t="t" r="r" b="b"/>
              <a:pathLst>
                <a:path w="5440" h="4288" extrusionOk="0">
                  <a:moveTo>
                    <a:pt x="225" y="1"/>
                  </a:moveTo>
                  <a:lnTo>
                    <a:pt x="1" y="275"/>
                  </a:lnTo>
                  <a:lnTo>
                    <a:pt x="361" y="561"/>
                  </a:lnTo>
                  <a:lnTo>
                    <a:pt x="548" y="486"/>
                  </a:lnTo>
                  <a:lnTo>
                    <a:pt x="585" y="747"/>
                  </a:lnTo>
                  <a:lnTo>
                    <a:pt x="4941" y="4207"/>
                  </a:lnTo>
                  <a:cubicBezTo>
                    <a:pt x="5011" y="4261"/>
                    <a:pt x="5091" y="4287"/>
                    <a:pt x="5168" y="4287"/>
                  </a:cubicBezTo>
                  <a:cubicBezTo>
                    <a:pt x="5270" y="4287"/>
                    <a:pt x="5369" y="4242"/>
                    <a:pt x="5439" y="4158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2707625" y="3776750"/>
              <a:ext cx="507500" cy="931875"/>
            </a:xfrm>
            <a:custGeom>
              <a:avLst/>
              <a:gdLst/>
              <a:ahLst/>
              <a:cxnLst/>
              <a:rect l="l" t="t" r="r" b="b"/>
              <a:pathLst>
                <a:path w="20300" h="37275" extrusionOk="0">
                  <a:moveTo>
                    <a:pt x="20299" y="0"/>
                  </a:moveTo>
                  <a:lnTo>
                    <a:pt x="9708" y="461"/>
                  </a:lnTo>
                  <a:lnTo>
                    <a:pt x="9496" y="20112"/>
                  </a:lnTo>
                  <a:lnTo>
                    <a:pt x="0" y="35569"/>
                  </a:lnTo>
                  <a:lnTo>
                    <a:pt x="2415" y="37274"/>
                  </a:lnTo>
                  <a:lnTo>
                    <a:pt x="13753" y="21556"/>
                  </a:lnTo>
                  <a:lnTo>
                    <a:pt x="202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2725050" y="4637650"/>
              <a:ext cx="63500" cy="42350"/>
            </a:xfrm>
            <a:custGeom>
              <a:avLst/>
              <a:gdLst/>
              <a:ahLst/>
              <a:cxnLst/>
              <a:rect l="l" t="t" r="r" b="b"/>
              <a:pathLst>
                <a:path w="2540" h="1694" fill="none" extrusionOk="0">
                  <a:moveTo>
                    <a:pt x="2539" y="1693"/>
                  </a:moveTo>
                  <a:lnTo>
                    <a:pt x="0" y="1"/>
                  </a:ln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2737800" y="3799150"/>
              <a:ext cx="326400" cy="888325"/>
            </a:xfrm>
            <a:custGeom>
              <a:avLst/>
              <a:gdLst/>
              <a:ahLst/>
              <a:cxnLst/>
              <a:rect l="l" t="t" r="r" b="b"/>
              <a:pathLst>
                <a:path w="13056" h="35533" fill="none" extrusionOk="0">
                  <a:moveTo>
                    <a:pt x="13056" y="0"/>
                  </a:moveTo>
                  <a:lnTo>
                    <a:pt x="10654" y="19863"/>
                  </a:lnTo>
                  <a:lnTo>
                    <a:pt x="1" y="35532"/>
                  </a:ln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3434450" y="4637400"/>
              <a:ext cx="119800" cy="171225"/>
            </a:xfrm>
            <a:custGeom>
              <a:avLst/>
              <a:gdLst/>
              <a:ahLst/>
              <a:cxnLst/>
              <a:rect l="l" t="t" r="r" b="b"/>
              <a:pathLst>
                <a:path w="4792" h="6849" extrusionOk="0">
                  <a:moveTo>
                    <a:pt x="1427" y="0"/>
                  </a:moveTo>
                  <a:cubicBezTo>
                    <a:pt x="1391" y="0"/>
                    <a:pt x="1353" y="11"/>
                    <a:pt x="1319" y="36"/>
                  </a:cubicBezTo>
                  <a:lnTo>
                    <a:pt x="100" y="919"/>
                  </a:lnTo>
                  <a:cubicBezTo>
                    <a:pt x="25" y="969"/>
                    <a:pt x="0" y="1081"/>
                    <a:pt x="50" y="1156"/>
                  </a:cubicBezTo>
                  <a:lnTo>
                    <a:pt x="3684" y="6769"/>
                  </a:lnTo>
                  <a:cubicBezTo>
                    <a:pt x="3718" y="6820"/>
                    <a:pt x="3777" y="6848"/>
                    <a:pt x="3838" y="6848"/>
                  </a:cubicBezTo>
                  <a:cubicBezTo>
                    <a:pt x="3865" y="6848"/>
                    <a:pt x="3894" y="6843"/>
                    <a:pt x="3921" y="6831"/>
                  </a:cubicBezTo>
                  <a:lnTo>
                    <a:pt x="4680" y="6420"/>
                  </a:lnTo>
                  <a:cubicBezTo>
                    <a:pt x="4754" y="6383"/>
                    <a:pt x="4792" y="6296"/>
                    <a:pt x="4767" y="6209"/>
                  </a:cubicBezTo>
                  <a:cubicBezTo>
                    <a:pt x="4033" y="3832"/>
                    <a:pt x="2041" y="782"/>
                    <a:pt x="1568" y="73"/>
                  </a:cubicBezTo>
                  <a:cubicBezTo>
                    <a:pt x="1538" y="27"/>
                    <a:pt x="1484" y="0"/>
                    <a:pt x="142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3505800" y="4724150"/>
              <a:ext cx="179450" cy="107325"/>
            </a:xfrm>
            <a:custGeom>
              <a:avLst/>
              <a:gdLst/>
              <a:ahLst/>
              <a:cxnLst/>
              <a:rect l="l" t="t" r="r" b="b"/>
              <a:pathLst>
                <a:path w="7178" h="4293" extrusionOk="0">
                  <a:moveTo>
                    <a:pt x="6024" y="0"/>
                  </a:moveTo>
                  <a:cubicBezTo>
                    <a:pt x="5918" y="0"/>
                    <a:pt x="5805" y="23"/>
                    <a:pt x="5684" y="75"/>
                  </a:cubicBezTo>
                  <a:cubicBezTo>
                    <a:pt x="4564" y="561"/>
                    <a:pt x="3493" y="1171"/>
                    <a:pt x="2510" y="1905"/>
                  </a:cubicBezTo>
                  <a:cubicBezTo>
                    <a:pt x="2476" y="1929"/>
                    <a:pt x="2438" y="1940"/>
                    <a:pt x="2402" y="1940"/>
                  </a:cubicBezTo>
                  <a:cubicBezTo>
                    <a:pt x="2304" y="1940"/>
                    <a:pt x="2215" y="1864"/>
                    <a:pt x="2224" y="1755"/>
                  </a:cubicBezTo>
                  <a:cubicBezTo>
                    <a:pt x="2260" y="1503"/>
                    <a:pt x="2211" y="1238"/>
                    <a:pt x="1908" y="1238"/>
                  </a:cubicBezTo>
                  <a:cubicBezTo>
                    <a:pt x="1792" y="1238"/>
                    <a:pt x="1639" y="1277"/>
                    <a:pt x="1440" y="1370"/>
                  </a:cubicBezTo>
                  <a:cubicBezTo>
                    <a:pt x="1340" y="1419"/>
                    <a:pt x="1091" y="1830"/>
                    <a:pt x="1054" y="1905"/>
                  </a:cubicBezTo>
                  <a:cubicBezTo>
                    <a:pt x="1054" y="1917"/>
                    <a:pt x="1042" y="1917"/>
                    <a:pt x="1042" y="1930"/>
                  </a:cubicBezTo>
                  <a:lnTo>
                    <a:pt x="880" y="2340"/>
                  </a:lnTo>
                  <a:cubicBezTo>
                    <a:pt x="861" y="2371"/>
                    <a:pt x="800" y="2378"/>
                    <a:pt x="721" y="2378"/>
                  </a:cubicBezTo>
                  <a:cubicBezTo>
                    <a:pt x="639" y="2378"/>
                    <a:pt x="538" y="2370"/>
                    <a:pt x="440" y="2370"/>
                  </a:cubicBezTo>
                  <a:cubicBezTo>
                    <a:pt x="208" y="2370"/>
                    <a:pt x="1" y="2418"/>
                    <a:pt x="158" y="2739"/>
                  </a:cubicBezTo>
                  <a:lnTo>
                    <a:pt x="1129" y="4220"/>
                  </a:lnTo>
                  <a:cubicBezTo>
                    <a:pt x="1163" y="4262"/>
                    <a:pt x="1219" y="4293"/>
                    <a:pt x="1275" y="4293"/>
                  </a:cubicBezTo>
                  <a:cubicBezTo>
                    <a:pt x="1302" y="4293"/>
                    <a:pt x="1329" y="4286"/>
                    <a:pt x="1353" y="4269"/>
                  </a:cubicBezTo>
                  <a:lnTo>
                    <a:pt x="7065" y="1457"/>
                  </a:lnTo>
                  <a:cubicBezTo>
                    <a:pt x="7140" y="1419"/>
                    <a:pt x="7177" y="1320"/>
                    <a:pt x="7152" y="1245"/>
                  </a:cubicBezTo>
                  <a:cubicBezTo>
                    <a:pt x="7035" y="881"/>
                    <a:pt x="6677" y="0"/>
                    <a:pt x="6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3537125" y="4758700"/>
              <a:ext cx="150925" cy="80400"/>
            </a:xfrm>
            <a:custGeom>
              <a:avLst/>
              <a:gdLst/>
              <a:ahLst/>
              <a:cxnLst/>
              <a:rect l="l" t="t" r="r" b="b"/>
              <a:pathLst>
                <a:path w="6037" h="3216" extrusionOk="0">
                  <a:moveTo>
                    <a:pt x="5949" y="0"/>
                  </a:moveTo>
                  <a:lnTo>
                    <a:pt x="125" y="2887"/>
                  </a:lnTo>
                  <a:cubicBezTo>
                    <a:pt x="38" y="2925"/>
                    <a:pt x="0" y="3037"/>
                    <a:pt x="50" y="3124"/>
                  </a:cubicBezTo>
                  <a:cubicBezTo>
                    <a:pt x="76" y="3185"/>
                    <a:pt x="133" y="3215"/>
                    <a:pt x="194" y="3215"/>
                  </a:cubicBezTo>
                  <a:cubicBezTo>
                    <a:pt x="221" y="3215"/>
                    <a:pt x="248" y="3210"/>
                    <a:pt x="274" y="3199"/>
                  </a:cubicBezTo>
                  <a:lnTo>
                    <a:pt x="535" y="3074"/>
                  </a:lnTo>
                  <a:lnTo>
                    <a:pt x="548" y="2863"/>
                  </a:lnTo>
                  <a:lnTo>
                    <a:pt x="735" y="2925"/>
                  </a:lnTo>
                  <a:cubicBezTo>
                    <a:pt x="745" y="2928"/>
                    <a:pt x="757" y="2930"/>
                    <a:pt x="770" y="2930"/>
                  </a:cubicBezTo>
                  <a:cubicBezTo>
                    <a:pt x="800" y="2930"/>
                    <a:pt x="833" y="2921"/>
                    <a:pt x="859" y="2912"/>
                  </a:cubicBezTo>
                  <a:lnTo>
                    <a:pt x="5787" y="473"/>
                  </a:lnTo>
                  <a:cubicBezTo>
                    <a:pt x="5962" y="386"/>
                    <a:pt x="6036" y="174"/>
                    <a:pt x="5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2934450" y="3767100"/>
              <a:ext cx="599900" cy="971775"/>
            </a:xfrm>
            <a:custGeom>
              <a:avLst/>
              <a:gdLst/>
              <a:ahLst/>
              <a:cxnLst/>
              <a:rect l="l" t="t" r="r" b="b"/>
              <a:pathLst>
                <a:path w="23996" h="38871" extrusionOk="0">
                  <a:moveTo>
                    <a:pt x="10903" y="0"/>
                  </a:moveTo>
                  <a:cubicBezTo>
                    <a:pt x="8770" y="675"/>
                    <a:pt x="6274" y="787"/>
                    <a:pt x="3741" y="787"/>
                  </a:cubicBezTo>
                  <a:cubicBezTo>
                    <a:pt x="2490" y="787"/>
                    <a:pt x="1230" y="760"/>
                    <a:pt x="0" y="760"/>
                  </a:cubicBezTo>
                  <a:cubicBezTo>
                    <a:pt x="759" y="5514"/>
                    <a:pt x="3186" y="6883"/>
                    <a:pt x="6584" y="8638"/>
                  </a:cubicBezTo>
                  <a:cubicBezTo>
                    <a:pt x="12309" y="15072"/>
                    <a:pt x="17548" y="32508"/>
                    <a:pt x="21506" y="38793"/>
                  </a:cubicBezTo>
                  <a:cubicBezTo>
                    <a:pt x="21539" y="38836"/>
                    <a:pt x="21590" y="38870"/>
                    <a:pt x="21643" y="38870"/>
                  </a:cubicBezTo>
                  <a:cubicBezTo>
                    <a:pt x="21652" y="38870"/>
                    <a:pt x="21660" y="38869"/>
                    <a:pt x="21668" y="38868"/>
                  </a:cubicBezTo>
                  <a:cubicBezTo>
                    <a:pt x="22440" y="38855"/>
                    <a:pt x="23199" y="38644"/>
                    <a:pt x="23871" y="38283"/>
                  </a:cubicBezTo>
                  <a:cubicBezTo>
                    <a:pt x="23958" y="38233"/>
                    <a:pt x="23995" y="38133"/>
                    <a:pt x="23958" y="38046"/>
                  </a:cubicBezTo>
                  <a:cubicBezTo>
                    <a:pt x="18619" y="26534"/>
                    <a:pt x="17063" y="11102"/>
                    <a:pt x="10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3139800" y="3783275"/>
              <a:ext cx="73450" cy="228100"/>
            </a:xfrm>
            <a:custGeom>
              <a:avLst/>
              <a:gdLst/>
              <a:ahLst/>
              <a:cxnLst/>
              <a:rect l="l" t="t" r="r" b="b"/>
              <a:pathLst>
                <a:path w="2938" h="9124" fill="none" extrusionOk="0">
                  <a:moveTo>
                    <a:pt x="0" y="1"/>
                  </a:moveTo>
                  <a:cubicBezTo>
                    <a:pt x="0" y="1"/>
                    <a:pt x="2054" y="4817"/>
                    <a:pt x="2489" y="5688"/>
                  </a:cubicBezTo>
                  <a:cubicBezTo>
                    <a:pt x="2937" y="6559"/>
                    <a:pt x="1643" y="9123"/>
                    <a:pt x="1643" y="9123"/>
                  </a:cubicBez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3081925" y="3783275"/>
              <a:ext cx="417875" cy="952725"/>
            </a:xfrm>
            <a:custGeom>
              <a:avLst/>
              <a:gdLst/>
              <a:ahLst/>
              <a:cxnLst/>
              <a:rect l="l" t="t" r="r" b="b"/>
              <a:pathLst>
                <a:path w="16715" h="38109" fill="none" extrusionOk="0">
                  <a:moveTo>
                    <a:pt x="0" y="1"/>
                  </a:moveTo>
                  <a:cubicBezTo>
                    <a:pt x="0" y="1"/>
                    <a:pt x="14997" y="34661"/>
                    <a:pt x="16715" y="38109"/>
                  </a:cubicBez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3455600" y="4687450"/>
              <a:ext cx="63500" cy="22725"/>
            </a:xfrm>
            <a:custGeom>
              <a:avLst/>
              <a:gdLst/>
              <a:ahLst/>
              <a:cxnLst/>
              <a:rect l="l" t="t" r="r" b="b"/>
              <a:pathLst>
                <a:path w="2540" h="909" fill="none" extrusionOk="0">
                  <a:moveTo>
                    <a:pt x="2539" y="0"/>
                  </a:moveTo>
                  <a:lnTo>
                    <a:pt x="1" y="909"/>
                  </a:ln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3166250" y="3197400"/>
              <a:ext cx="182025" cy="349750"/>
            </a:xfrm>
            <a:custGeom>
              <a:avLst/>
              <a:gdLst/>
              <a:ahLst/>
              <a:cxnLst/>
              <a:rect l="l" t="t" r="r" b="b"/>
              <a:pathLst>
                <a:path w="7281" h="13990" extrusionOk="0">
                  <a:moveTo>
                    <a:pt x="2452" y="1"/>
                  </a:moveTo>
                  <a:cubicBezTo>
                    <a:pt x="2452" y="1"/>
                    <a:pt x="0" y="5166"/>
                    <a:pt x="1469" y="9036"/>
                  </a:cubicBezTo>
                  <a:cubicBezTo>
                    <a:pt x="2925" y="12894"/>
                    <a:pt x="5538" y="13989"/>
                    <a:pt x="5538" y="13989"/>
                  </a:cubicBezTo>
                  <a:cubicBezTo>
                    <a:pt x="5538" y="13989"/>
                    <a:pt x="7281" y="10953"/>
                    <a:pt x="6036" y="7704"/>
                  </a:cubicBezTo>
                  <a:cubicBezTo>
                    <a:pt x="4792" y="4456"/>
                    <a:pt x="2452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3202025" y="3192750"/>
              <a:ext cx="89000" cy="444000"/>
            </a:xfrm>
            <a:custGeom>
              <a:avLst/>
              <a:gdLst/>
              <a:ahLst/>
              <a:cxnLst/>
              <a:rect l="l" t="t" r="r" b="b"/>
              <a:pathLst>
                <a:path w="3560" h="17760" extrusionOk="0">
                  <a:moveTo>
                    <a:pt x="1606" y="0"/>
                  </a:moveTo>
                  <a:lnTo>
                    <a:pt x="0" y="411"/>
                  </a:lnTo>
                  <a:lnTo>
                    <a:pt x="312" y="17760"/>
                  </a:lnTo>
                  <a:cubicBezTo>
                    <a:pt x="3560" y="17722"/>
                    <a:pt x="3037" y="8351"/>
                    <a:pt x="3012" y="5090"/>
                  </a:cubicBezTo>
                  <a:cubicBezTo>
                    <a:pt x="3000" y="1817"/>
                    <a:pt x="1606" y="0"/>
                    <a:pt x="1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2903325" y="3161475"/>
              <a:ext cx="380150" cy="648000"/>
            </a:xfrm>
            <a:custGeom>
              <a:avLst/>
              <a:gdLst/>
              <a:ahLst/>
              <a:cxnLst/>
              <a:rect l="l" t="t" r="r" b="b"/>
              <a:pathLst>
                <a:path w="15206" h="25920" extrusionOk="0">
                  <a:moveTo>
                    <a:pt x="12077" y="0"/>
                  </a:moveTo>
                  <a:cubicBezTo>
                    <a:pt x="9936" y="0"/>
                    <a:pt x="7514" y="283"/>
                    <a:pt x="5614" y="641"/>
                  </a:cubicBezTo>
                  <a:cubicBezTo>
                    <a:pt x="4083" y="927"/>
                    <a:pt x="2876" y="1263"/>
                    <a:pt x="2415" y="1562"/>
                  </a:cubicBezTo>
                  <a:cubicBezTo>
                    <a:pt x="2029" y="1811"/>
                    <a:pt x="1" y="17928"/>
                    <a:pt x="548" y="25370"/>
                  </a:cubicBezTo>
                  <a:cubicBezTo>
                    <a:pt x="1357" y="25758"/>
                    <a:pt x="2957" y="25919"/>
                    <a:pt x="4813" y="25919"/>
                  </a:cubicBezTo>
                  <a:cubicBezTo>
                    <a:pt x="9271" y="25919"/>
                    <a:pt x="15205" y="24991"/>
                    <a:pt x="15197" y="24051"/>
                  </a:cubicBezTo>
                  <a:cubicBezTo>
                    <a:pt x="15186" y="23711"/>
                    <a:pt x="14682" y="23014"/>
                    <a:pt x="14359" y="23014"/>
                  </a:cubicBezTo>
                  <a:cubicBezTo>
                    <a:pt x="14315" y="23014"/>
                    <a:pt x="14274" y="23027"/>
                    <a:pt x="14238" y="23055"/>
                  </a:cubicBezTo>
                  <a:cubicBezTo>
                    <a:pt x="13591" y="15339"/>
                    <a:pt x="13591" y="7511"/>
                    <a:pt x="13989" y="81"/>
                  </a:cubicBezTo>
                  <a:cubicBezTo>
                    <a:pt x="13678" y="56"/>
                    <a:pt x="13342" y="31"/>
                    <a:pt x="12994" y="19"/>
                  </a:cubicBezTo>
                  <a:cubicBezTo>
                    <a:pt x="12696" y="6"/>
                    <a:pt x="12389" y="0"/>
                    <a:pt x="1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2915775" y="3735350"/>
              <a:ext cx="345700" cy="42050"/>
            </a:xfrm>
            <a:custGeom>
              <a:avLst/>
              <a:gdLst/>
              <a:ahLst/>
              <a:cxnLst/>
              <a:rect l="l" t="t" r="r" b="b"/>
              <a:pathLst>
                <a:path w="13828" h="1682" fill="none" extrusionOk="0">
                  <a:moveTo>
                    <a:pt x="13827" y="1"/>
                  </a:moveTo>
                  <a:cubicBezTo>
                    <a:pt x="11065" y="661"/>
                    <a:pt x="8239" y="1034"/>
                    <a:pt x="5427" y="1420"/>
                  </a:cubicBezTo>
                  <a:cubicBezTo>
                    <a:pt x="4717" y="1507"/>
                    <a:pt x="3995" y="1606"/>
                    <a:pt x="3286" y="1644"/>
                  </a:cubicBezTo>
                  <a:cubicBezTo>
                    <a:pt x="2178" y="1681"/>
                    <a:pt x="1071" y="1582"/>
                    <a:pt x="0" y="1333"/>
                  </a:cubicBezTo>
                </a:path>
              </a:pathLst>
            </a:custGeom>
            <a:noFill/>
            <a:ln w="4050" cap="flat" cmpd="sng">
              <a:solidFill>
                <a:schemeClr val="lt1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3064500" y="3426725"/>
              <a:ext cx="150625" cy="277550"/>
            </a:xfrm>
            <a:custGeom>
              <a:avLst/>
              <a:gdLst/>
              <a:ahLst/>
              <a:cxnLst/>
              <a:rect l="l" t="t" r="r" b="b"/>
              <a:pathLst>
                <a:path w="6025" h="11102" fill="none" extrusionOk="0">
                  <a:moveTo>
                    <a:pt x="6024" y="11101"/>
                  </a:moveTo>
                  <a:cubicBezTo>
                    <a:pt x="3510" y="7704"/>
                    <a:pt x="1469" y="3970"/>
                    <a:pt x="0" y="0"/>
                  </a:cubicBezTo>
                </a:path>
              </a:pathLst>
            </a:custGeom>
            <a:noFill/>
            <a:ln w="4050" cap="flat" cmpd="sng">
              <a:solidFill>
                <a:schemeClr val="lt1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3036800" y="3560825"/>
              <a:ext cx="79050" cy="137850"/>
            </a:xfrm>
            <a:custGeom>
              <a:avLst/>
              <a:gdLst/>
              <a:ahLst/>
              <a:cxnLst/>
              <a:rect l="l" t="t" r="r" b="b"/>
              <a:pathLst>
                <a:path w="3162" h="5514" fill="none" extrusionOk="0">
                  <a:moveTo>
                    <a:pt x="3162" y="5513"/>
                  </a:moveTo>
                  <a:cubicBezTo>
                    <a:pt x="1855" y="3833"/>
                    <a:pt x="797" y="1979"/>
                    <a:pt x="1" y="0"/>
                  </a:cubicBezTo>
                </a:path>
              </a:pathLst>
            </a:custGeom>
            <a:noFill/>
            <a:ln w="4050" cap="flat" cmpd="sng">
              <a:solidFill>
                <a:schemeClr val="lt1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3043650" y="3161475"/>
              <a:ext cx="184525" cy="94900"/>
            </a:xfrm>
            <a:custGeom>
              <a:avLst/>
              <a:gdLst/>
              <a:ahLst/>
              <a:cxnLst/>
              <a:rect l="l" t="t" r="r" b="b"/>
              <a:pathLst>
                <a:path w="7381" h="3796" extrusionOk="0">
                  <a:moveTo>
                    <a:pt x="6464" y="0"/>
                  </a:moveTo>
                  <a:cubicBezTo>
                    <a:pt x="4323" y="0"/>
                    <a:pt x="1901" y="283"/>
                    <a:pt x="1" y="641"/>
                  </a:cubicBezTo>
                  <a:cubicBezTo>
                    <a:pt x="747" y="1599"/>
                    <a:pt x="2552" y="3641"/>
                    <a:pt x="4531" y="3790"/>
                  </a:cubicBezTo>
                  <a:cubicBezTo>
                    <a:pt x="4585" y="3794"/>
                    <a:pt x="4638" y="3796"/>
                    <a:pt x="4690" y="3796"/>
                  </a:cubicBezTo>
                  <a:cubicBezTo>
                    <a:pt x="6605" y="3796"/>
                    <a:pt x="7211" y="1182"/>
                    <a:pt x="7381" y="19"/>
                  </a:cubicBezTo>
                  <a:cubicBezTo>
                    <a:pt x="7083" y="6"/>
                    <a:pt x="6776" y="0"/>
                    <a:pt x="6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3168725" y="3128650"/>
              <a:ext cx="52925" cy="72200"/>
            </a:xfrm>
            <a:custGeom>
              <a:avLst/>
              <a:gdLst/>
              <a:ahLst/>
              <a:cxnLst/>
              <a:rect l="l" t="t" r="r" b="b"/>
              <a:pathLst>
                <a:path w="2117" h="2888" extrusionOk="0">
                  <a:moveTo>
                    <a:pt x="2116" y="0"/>
                  </a:moveTo>
                  <a:cubicBezTo>
                    <a:pt x="2116" y="0"/>
                    <a:pt x="872" y="498"/>
                    <a:pt x="499" y="971"/>
                  </a:cubicBezTo>
                  <a:cubicBezTo>
                    <a:pt x="125" y="1444"/>
                    <a:pt x="1" y="2888"/>
                    <a:pt x="1" y="2888"/>
                  </a:cubicBezTo>
                  <a:cubicBezTo>
                    <a:pt x="2054" y="2701"/>
                    <a:pt x="2116" y="0"/>
                    <a:pt x="2116" y="0"/>
                  </a:cubicBezTo>
                  <a:close/>
                </a:path>
              </a:pathLst>
            </a:custGeom>
            <a:solidFill>
              <a:srgbClr val="663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3093700" y="3121850"/>
              <a:ext cx="180850" cy="185425"/>
            </a:xfrm>
            <a:custGeom>
              <a:avLst/>
              <a:gdLst/>
              <a:ahLst/>
              <a:cxnLst/>
              <a:rect l="l" t="t" r="r" b="b"/>
              <a:pathLst>
                <a:path w="7234" h="7417" extrusionOk="0">
                  <a:moveTo>
                    <a:pt x="1943" y="0"/>
                  </a:moveTo>
                  <a:cubicBezTo>
                    <a:pt x="60" y="0"/>
                    <a:pt x="0" y="1555"/>
                    <a:pt x="251" y="1741"/>
                  </a:cubicBezTo>
                  <a:cubicBezTo>
                    <a:pt x="637" y="2027"/>
                    <a:pt x="2579" y="2985"/>
                    <a:pt x="4844" y="3147"/>
                  </a:cubicBezTo>
                  <a:cubicBezTo>
                    <a:pt x="4757" y="3284"/>
                    <a:pt x="4172" y="3869"/>
                    <a:pt x="4147" y="5313"/>
                  </a:cubicBezTo>
                  <a:cubicBezTo>
                    <a:pt x="3960" y="5562"/>
                    <a:pt x="3798" y="5810"/>
                    <a:pt x="3649" y="6072"/>
                  </a:cubicBezTo>
                  <a:cubicBezTo>
                    <a:pt x="3624" y="6147"/>
                    <a:pt x="3612" y="6694"/>
                    <a:pt x="4159" y="6694"/>
                  </a:cubicBezTo>
                  <a:cubicBezTo>
                    <a:pt x="4542" y="6694"/>
                    <a:pt x="5108" y="7417"/>
                    <a:pt x="5461" y="7417"/>
                  </a:cubicBezTo>
                  <a:cubicBezTo>
                    <a:pt x="5498" y="7417"/>
                    <a:pt x="5533" y="7409"/>
                    <a:pt x="5565" y="7391"/>
                  </a:cubicBezTo>
                  <a:cubicBezTo>
                    <a:pt x="5926" y="7204"/>
                    <a:pt x="5690" y="6731"/>
                    <a:pt x="5279" y="6445"/>
                  </a:cubicBezTo>
                  <a:cubicBezTo>
                    <a:pt x="4993" y="6246"/>
                    <a:pt x="4956" y="6010"/>
                    <a:pt x="5043" y="5786"/>
                  </a:cubicBezTo>
                  <a:cubicBezTo>
                    <a:pt x="5043" y="5773"/>
                    <a:pt x="7233" y="2052"/>
                    <a:pt x="6798" y="1803"/>
                  </a:cubicBezTo>
                  <a:cubicBezTo>
                    <a:pt x="4495" y="450"/>
                    <a:pt x="2956" y="0"/>
                    <a:pt x="1943" y="0"/>
                  </a:cubicBezTo>
                  <a:close/>
                </a:path>
              </a:pathLst>
            </a:custGeom>
            <a:solidFill>
              <a:srgbClr val="E88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3013775" y="3073250"/>
              <a:ext cx="207875" cy="127600"/>
            </a:xfrm>
            <a:custGeom>
              <a:avLst/>
              <a:gdLst/>
              <a:ahLst/>
              <a:cxnLst/>
              <a:rect l="l" t="t" r="r" b="b"/>
              <a:pathLst>
                <a:path w="8315" h="5104" extrusionOk="0">
                  <a:moveTo>
                    <a:pt x="4556" y="1"/>
                  </a:moveTo>
                  <a:lnTo>
                    <a:pt x="1133" y="213"/>
                  </a:lnTo>
                  <a:cubicBezTo>
                    <a:pt x="1133" y="213"/>
                    <a:pt x="1" y="2888"/>
                    <a:pt x="673" y="3299"/>
                  </a:cubicBezTo>
                  <a:cubicBezTo>
                    <a:pt x="1345" y="3697"/>
                    <a:pt x="6199" y="5104"/>
                    <a:pt x="6199" y="5104"/>
                  </a:cubicBezTo>
                  <a:cubicBezTo>
                    <a:pt x="6585" y="3710"/>
                    <a:pt x="8314" y="2216"/>
                    <a:pt x="8314" y="2216"/>
                  </a:cubicBezTo>
                  <a:lnTo>
                    <a:pt x="4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2918575" y="2887200"/>
              <a:ext cx="186400" cy="241425"/>
            </a:xfrm>
            <a:custGeom>
              <a:avLst/>
              <a:gdLst/>
              <a:ahLst/>
              <a:cxnLst/>
              <a:rect l="l" t="t" r="r" b="b"/>
              <a:pathLst>
                <a:path w="7456" h="9657" extrusionOk="0">
                  <a:moveTo>
                    <a:pt x="5327" y="1"/>
                  </a:moveTo>
                  <a:lnTo>
                    <a:pt x="2104" y="237"/>
                  </a:lnTo>
                  <a:cubicBezTo>
                    <a:pt x="2104" y="237"/>
                    <a:pt x="971" y="498"/>
                    <a:pt x="561" y="909"/>
                  </a:cubicBezTo>
                  <a:cubicBezTo>
                    <a:pt x="150" y="1307"/>
                    <a:pt x="0" y="9160"/>
                    <a:pt x="0" y="9160"/>
                  </a:cubicBezTo>
                  <a:cubicBezTo>
                    <a:pt x="0" y="9160"/>
                    <a:pt x="1438" y="9657"/>
                    <a:pt x="3088" y="9657"/>
                  </a:cubicBezTo>
                  <a:cubicBezTo>
                    <a:pt x="3731" y="9657"/>
                    <a:pt x="4406" y="9581"/>
                    <a:pt x="5041" y="9372"/>
                  </a:cubicBezTo>
                  <a:cubicBezTo>
                    <a:pt x="6734" y="8824"/>
                    <a:pt x="7455" y="7704"/>
                    <a:pt x="7455" y="7704"/>
                  </a:cubicBezTo>
                  <a:lnTo>
                    <a:pt x="7007" y="78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2919200" y="3054600"/>
              <a:ext cx="185775" cy="47925"/>
            </a:xfrm>
            <a:custGeom>
              <a:avLst/>
              <a:gdLst/>
              <a:ahLst/>
              <a:cxnLst/>
              <a:rect l="l" t="t" r="r" b="b"/>
              <a:pathLst>
                <a:path w="7431" h="1917" fill="none" extrusionOk="0">
                  <a:moveTo>
                    <a:pt x="7430" y="0"/>
                  </a:moveTo>
                  <a:cubicBezTo>
                    <a:pt x="7430" y="0"/>
                    <a:pt x="5999" y="1705"/>
                    <a:pt x="4829" y="1817"/>
                  </a:cubicBezTo>
                  <a:cubicBezTo>
                    <a:pt x="3659" y="1917"/>
                    <a:pt x="0" y="1407"/>
                    <a:pt x="0" y="1407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2996350" y="2980225"/>
              <a:ext cx="76275" cy="85900"/>
            </a:xfrm>
            <a:custGeom>
              <a:avLst/>
              <a:gdLst/>
              <a:ahLst/>
              <a:cxnLst/>
              <a:rect l="l" t="t" r="r" b="b"/>
              <a:pathLst>
                <a:path w="3051" h="3436" fill="none" extrusionOk="0">
                  <a:moveTo>
                    <a:pt x="3050" y="3436"/>
                  </a:moveTo>
                  <a:cubicBezTo>
                    <a:pt x="1868" y="2440"/>
                    <a:pt x="648" y="1407"/>
                    <a:pt x="1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3004750" y="3033125"/>
              <a:ext cx="28650" cy="34250"/>
            </a:xfrm>
            <a:custGeom>
              <a:avLst/>
              <a:gdLst/>
              <a:ahLst/>
              <a:cxnLst/>
              <a:rect l="l" t="t" r="r" b="b"/>
              <a:pathLst>
                <a:path w="1146" h="1370" fill="none" extrusionOk="0">
                  <a:moveTo>
                    <a:pt x="1146" y="1369"/>
                  </a:moveTo>
                  <a:cubicBezTo>
                    <a:pt x="748" y="921"/>
                    <a:pt x="374" y="461"/>
                    <a:pt x="1" y="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2921675" y="2967175"/>
              <a:ext cx="28900" cy="53350"/>
            </a:xfrm>
            <a:custGeom>
              <a:avLst/>
              <a:gdLst/>
              <a:ahLst/>
              <a:cxnLst/>
              <a:rect l="l" t="t" r="r" b="b"/>
              <a:pathLst>
                <a:path w="1156" h="2134" extrusionOk="0">
                  <a:moveTo>
                    <a:pt x="113" y="0"/>
                  </a:moveTo>
                  <a:cubicBezTo>
                    <a:pt x="113" y="784"/>
                    <a:pt x="1" y="2103"/>
                    <a:pt x="1" y="2103"/>
                  </a:cubicBezTo>
                  <a:cubicBezTo>
                    <a:pt x="75" y="2124"/>
                    <a:pt x="144" y="2134"/>
                    <a:pt x="209" y="2134"/>
                  </a:cubicBezTo>
                  <a:cubicBezTo>
                    <a:pt x="1155" y="2134"/>
                    <a:pt x="1133" y="62"/>
                    <a:pt x="1133" y="62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2788825" y="2824000"/>
              <a:ext cx="175300" cy="137450"/>
            </a:xfrm>
            <a:custGeom>
              <a:avLst/>
              <a:gdLst/>
              <a:ahLst/>
              <a:cxnLst/>
              <a:rect l="l" t="t" r="r" b="b"/>
              <a:pathLst>
                <a:path w="7012" h="5498" extrusionOk="0">
                  <a:moveTo>
                    <a:pt x="707" y="0"/>
                  </a:moveTo>
                  <a:cubicBezTo>
                    <a:pt x="695" y="0"/>
                    <a:pt x="684" y="1"/>
                    <a:pt x="673" y="2"/>
                  </a:cubicBezTo>
                  <a:cubicBezTo>
                    <a:pt x="573" y="27"/>
                    <a:pt x="499" y="114"/>
                    <a:pt x="499" y="226"/>
                  </a:cubicBezTo>
                  <a:cubicBezTo>
                    <a:pt x="499" y="326"/>
                    <a:pt x="523" y="425"/>
                    <a:pt x="561" y="525"/>
                  </a:cubicBezTo>
                  <a:cubicBezTo>
                    <a:pt x="586" y="624"/>
                    <a:pt x="623" y="724"/>
                    <a:pt x="660" y="824"/>
                  </a:cubicBezTo>
                  <a:cubicBezTo>
                    <a:pt x="573" y="736"/>
                    <a:pt x="461" y="674"/>
                    <a:pt x="349" y="637"/>
                  </a:cubicBezTo>
                  <a:cubicBezTo>
                    <a:pt x="333" y="634"/>
                    <a:pt x="317" y="632"/>
                    <a:pt x="301" y="632"/>
                  </a:cubicBezTo>
                  <a:cubicBezTo>
                    <a:pt x="194" y="632"/>
                    <a:pt x="94" y="701"/>
                    <a:pt x="50" y="799"/>
                  </a:cubicBezTo>
                  <a:cubicBezTo>
                    <a:pt x="38" y="886"/>
                    <a:pt x="63" y="973"/>
                    <a:pt x="113" y="1035"/>
                  </a:cubicBezTo>
                  <a:cubicBezTo>
                    <a:pt x="175" y="1097"/>
                    <a:pt x="237" y="1147"/>
                    <a:pt x="312" y="1184"/>
                  </a:cubicBezTo>
                  <a:cubicBezTo>
                    <a:pt x="125" y="1222"/>
                    <a:pt x="1" y="1384"/>
                    <a:pt x="1" y="1570"/>
                  </a:cubicBezTo>
                  <a:cubicBezTo>
                    <a:pt x="26" y="1732"/>
                    <a:pt x="212" y="1819"/>
                    <a:pt x="386" y="1856"/>
                  </a:cubicBezTo>
                  <a:cubicBezTo>
                    <a:pt x="511" y="1894"/>
                    <a:pt x="648" y="1906"/>
                    <a:pt x="772" y="1919"/>
                  </a:cubicBezTo>
                  <a:cubicBezTo>
                    <a:pt x="909" y="2217"/>
                    <a:pt x="3261" y="5092"/>
                    <a:pt x="4593" y="5391"/>
                  </a:cubicBezTo>
                  <a:cubicBezTo>
                    <a:pt x="4914" y="5465"/>
                    <a:pt x="5186" y="5497"/>
                    <a:pt x="5416" y="5497"/>
                  </a:cubicBezTo>
                  <a:cubicBezTo>
                    <a:pt x="7012" y="5497"/>
                    <a:pt x="6614" y="3938"/>
                    <a:pt x="6472" y="3698"/>
                  </a:cubicBezTo>
                  <a:cubicBezTo>
                    <a:pt x="5688" y="3425"/>
                    <a:pt x="2477" y="2168"/>
                    <a:pt x="2004" y="1483"/>
                  </a:cubicBezTo>
                  <a:cubicBezTo>
                    <a:pt x="2228" y="1296"/>
                    <a:pt x="2378" y="1023"/>
                    <a:pt x="2415" y="724"/>
                  </a:cubicBezTo>
                  <a:cubicBezTo>
                    <a:pt x="2428" y="674"/>
                    <a:pt x="2415" y="624"/>
                    <a:pt x="2378" y="587"/>
                  </a:cubicBezTo>
                  <a:cubicBezTo>
                    <a:pt x="2350" y="566"/>
                    <a:pt x="2319" y="557"/>
                    <a:pt x="2288" y="557"/>
                  </a:cubicBezTo>
                  <a:cubicBezTo>
                    <a:pt x="2263" y="557"/>
                    <a:pt x="2238" y="563"/>
                    <a:pt x="2216" y="575"/>
                  </a:cubicBezTo>
                  <a:cubicBezTo>
                    <a:pt x="2029" y="637"/>
                    <a:pt x="1892" y="761"/>
                    <a:pt x="1805" y="936"/>
                  </a:cubicBezTo>
                  <a:cubicBezTo>
                    <a:pt x="1843" y="749"/>
                    <a:pt x="1830" y="562"/>
                    <a:pt x="1768" y="375"/>
                  </a:cubicBezTo>
                  <a:cubicBezTo>
                    <a:pt x="1743" y="251"/>
                    <a:pt x="1693" y="114"/>
                    <a:pt x="1569" y="89"/>
                  </a:cubicBezTo>
                  <a:cubicBezTo>
                    <a:pt x="1557" y="87"/>
                    <a:pt x="1545" y="86"/>
                    <a:pt x="1534" y="86"/>
                  </a:cubicBezTo>
                  <a:cubicBezTo>
                    <a:pt x="1426" y="86"/>
                    <a:pt x="1341" y="188"/>
                    <a:pt x="1307" y="301"/>
                  </a:cubicBezTo>
                  <a:cubicBezTo>
                    <a:pt x="1270" y="413"/>
                    <a:pt x="1283" y="550"/>
                    <a:pt x="1258" y="662"/>
                  </a:cubicBezTo>
                  <a:cubicBezTo>
                    <a:pt x="1195" y="475"/>
                    <a:pt x="1096" y="301"/>
                    <a:pt x="971" y="139"/>
                  </a:cubicBezTo>
                  <a:cubicBezTo>
                    <a:pt x="904" y="50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2858825" y="2880050"/>
              <a:ext cx="124175" cy="94925"/>
            </a:xfrm>
            <a:custGeom>
              <a:avLst/>
              <a:gdLst/>
              <a:ahLst/>
              <a:cxnLst/>
              <a:rect l="l" t="t" r="r" b="b"/>
              <a:pathLst>
                <a:path w="4967" h="3797" extrusionOk="0">
                  <a:moveTo>
                    <a:pt x="1171" y="0"/>
                  </a:moveTo>
                  <a:cubicBezTo>
                    <a:pt x="773" y="797"/>
                    <a:pt x="499" y="1730"/>
                    <a:pt x="1" y="2402"/>
                  </a:cubicBezTo>
                  <a:cubicBezTo>
                    <a:pt x="797" y="3560"/>
                    <a:pt x="2117" y="3796"/>
                    <a:pt x="4033" y="3796"/>
                  </a:cubicBezTo>
                  <a:cubicBezTo>
                    <a:pt x="4967" y="3273"/>
                    <a:pt x="4805" y="1743"/>
                    <a:pt x="4494" y="523"/>
                  </a:cubicBezTo>
                  <a:lnTo>
                    <a:pt x="4494" y="523"/>
                  </a:lnTo>
                  <a:cubicBezTo>
                    <a:pt x="4295" y="541"/>
                    <a:pt x="4071" y="551"/>
                    <a:pt x="3833" y="551"/>
                  </a:cubicBezTo>
                  <a:cubicBezTo>
                    <a:pt x="2926" y="551"/>
                    <a:pt x="1822" y="405"/>
                    <a:pt x="1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2866625" y="2887200"/>
              <a:ext cx="37650" cy="62250"/>
            </a:xfrm>
            <a:custGeom>
              <a:avLst/>
              <a:gdLst/>
              <a:ahLst/>
              <a:cxnLst/>
              <a:rect l="l" t="t" r="r" b="b"/>
              <a:pathLst>
                <a:path w="1506" h="2490" fill="none" extrusionOk="0">
                  <a:moveTo>
                    <a:pt x="1506" y="1"/>
                  </a:moveTo>
                  <a:cubicBezTo>
                    <a:pt x="1506" y="1"/>
                    <a:pt x="1058" y="1743"/>
                    <a:pt x="0" y="249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2924175" y="2927650"/>
              <a:ext cx="56975" cy="52600"/>
            </a:xfrm>
            <a:custGeom>
              <a:avLst/>
              <a:gdLst/>
              <a:ahLst/>
              <a:cxnLst/>
              <a:rect l="l" t="t" r="r" b="b"/>
              <a:pathLst>
                <a:path w="2279" h="2104" fill="none" extrusionOk="0">
                  <a:moveTo>
                    <a:pt x="2116" y="0"/>
                  </a:moveTo>
                  <a:cubicBezTo>
                    <a:pt x="2116" y="0"/>
                    <a:pt x="2278" y="1058"/>
                    <a:pt x="1880" y="1581"/>
                  </a:cubicBezTo>
                  <a:cubicBezTo>
                    <a:pt x="1469" y="2104"/>
                    <a:pt x="1" y="1830"/>
                    <a:pt x="1" y="183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3088225" y="2754975"/>
              <a:ext cx="137475" cy="171275"/>
            </a:xfrm>
            <a:custGeom>
              <a:avLst/>
              <a:gdLst/>
              <a:ahLst/>
              <a:cxnLst/>
              <a:rect l="l" t="t" r="r" b="b"/>
              <a:pathLst>
                <a:path w="5499" h="6851" extrusionOk="0">
                  <a:moveTo>
                    <a:pt x="4328" y="0"/>
                  </a:moveTo>
                  <a:cubicBezTo>
                    <a:pt x="4216" y="13"/>
                    <a:pt x="4142" y="137"/>
                    <a:pt x="4092" y="237"/>
                  </a:cubicBezTo>
                  <a:cubicBezTo>
                    <a:pt x="4017" y="423"/>
                    <a:pt x="3980" y="622"/>
                    <a:pt x="3980" y="834"/>
                  </a:cubicBezTo>
                  <a:cubicBezTo>
                    <a:pt x="3918" y="722"/>
                    <a:pt x="3893" y="598"/>
                    <a:pt x="3831" y="498"/>
                  </a:cubicBezTo>
                  <a:cubicBezTo>
                    <a:pt x="3785" y="415"/>
                    <a:pt x="3698" y="367"/>
                    <a:pt x="3606" y="367"/>
                  </a:cubicBezTo>
                  <a:cubicBezTo>
                    <a:pt x="3573" y="367"/>
                    <a:pt x="3540" y="373"/>
                    <a:pt x="3507" y="386"/>
                  </a:cubicBezTo>
                  <a:cubicBezTo>
                    <a:pt x="3407" y="448"/>
                    <a:pt x="3395" y="598"/>
                    <a:pt x="3407" y="722"/>
                  </a:cubicBezTo>
                  <a:cubicBezTo>
                    <a:pt x="3407" y="909"/>
                    <a:pt x="3457" y="1095"/>
                    <a:pt x="3557" y="1257"/>
                  </a:cubicBezTo>
                  <a:cubicBezTo>
                    <a:pt x="3420" y="1120"/>
                    <a:pt x="3246" y="1046"/>
                    <a:pt x="3059" y="1046"/>
                  </a:cubicBezTo>
                  <a:cubicBezTo>
                    <a:pt x="3048" y="1044"/>
                    <a:pt x="3038" y="1042"/>
                    <a:pt x="3027" y="1042"/>
                  </a:cubicBezTo>
                  <a:cubicBezTo>
                    <a:pt x="2976" y="1042"/>
                    <a:pt x="2930" y="1067"/>
                    <a:pt x="2910" y="1108"/>
                  </a:cubicBezTo>
                  <a:cubicBezTo>
                    <a:pt x="2885" y="1158"/>
                    <a:pt x="2885" y="1220"/>
                    <a:pt x="2922" y="1257"/>
                  </a:cubicBezTo>
                  <a:cubicBezTo>
                    <a:pt x="3046" y="1531"/>
                    <a:pt x="3270" y="1743"/>
                    <a:pt x="3544" y="1842"/>
                  </a:cubicBezTo>
                  <a:cubicBezTo>
                    <a:pt x="3333" y="2651"/>
                    <a:pt x="707" y="4879"/>
                    <a:pt x="47" y="5389"/>
                  </a:cubicBezTo>
                  <a:cubicBezTo>
                    <a:pt x="0" y="5624"/>
                    <a:pt x="88" y="6851"/>
                    <a:pt x="1085" y="6851"/>
                  </a:cubicBezTo>
                  <a:cubicBezTo>
                    <a:pt x="1410" y="6851"/>
                    <a:pt x="1831" y="6721"/>
                    <a:pt x="2374" y="6385"/>
                  </a:cubicBezTo>
                  <a:cubicBezTo>
                    <a:pt x="3532" y="5663"/>
                    <a:pt x="4826" y="2178"/>
                    <a:pt x="4851" y="1855"/>
                  </a:cubicBezTo>
                  <a:cubicBezTo>
                    <a:pt x="4976" y="1805"/>
                    <a:pt x="5088" y="1743"/>
                    <a:pt x="5212" y="1668"/>
                  </a:cubicBezTo>
                  <a:cubicBezTo>
                    <a:pt x="5349" y="1581"/>
                    <a:pt x="5498" y="1444"/>
                    <a:pt x="5473" y="1270"/>
                  </a:cubicBezTo>
                  <a:cubicBezTo>
                    <a:pt x="5417" y="1112"/>
                    <a:pt x="5268" y="1005"/>
                    <a:pt x="5111" y="1005"/>
                  </a:cubicBezTo>
                  <a:cubicBezTo>
                    <a:pt x="5095" y="1005"/>
                    <a:pt x="5079" y="1006"/>
                    <a:pt x="5063" y="1008"/>
                  </a:cubicBezTo>
                  <a:cubicBezTo>
                    <a:pt x="5112" y="946"/>
                    <a:pt x="5162" y="884"/>
                    <a:pt x="5187" y="797"/>
                  </a:cubicBezTo>
                  <a:cubicBezTo>
                    <a:pt x="5224" y="722"/>
                    <a:pt x="5224" y="635"/>
                    <a:pt x="5175" y="560"/>
                  </a:cubicBezTo>
                  <a:cubicBezTo>
                    <a:pt x="5120" y="506"/>
                    <a:pt x="5047" y="476"/>
                    <a:pt x="4972" y="476"/>
                  </a:cubicBezTo>
                  <a:cubicBezTo>
                    <a:pt x="4927" y="476"/>
                    <a:pt x="4881" y="487"/>
                    <a:pt x="4839" y="510"/>
                  </a:cubicBezTo>
                  <a:cubicBezTo>
                    <a:pt x="4739" y="560"/>
                    <a:pt x="4677" y="685"/>
                    <a:pt x="4602" y="784"/>
                  </a:cubicBezTo>
                  <a:cubicBezTo>
                    <a:pt x="4602" y="672"/>
                    <a:pt x="4602" y="573"/>
                    <a:pt x="4602" y="461"/>
                  </a:cubicBezTo>
                  <a:cubicBezTo>
                    <a:pt x="4615" y="361"/>
                    <a:pt x="4602" y="262"/>
                    <a:pt x="4565" y="162"/>
                  </a:cubicBezTo>
                  <a:cubicBezTo>
                    <a:pt x="4527" y="62"/>
                    <a:pt x="4428" y="0"/>
                    <a:pt x="4328" y="0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2900850" y="3196775"/>
              <a:ext cx="131000" cy="433600"/>
            </a:xfrm>
            <a:custGeom>
              <a:avLst/>
              <a:gdLst/>
              <a:ahLst/>
              <a:cxnLst/>
              <a:rect l="l" t="t" r="r" b="b"/>
              <a:pathLst>
                <a:path w="5240" h="17344" extrusionOk="0">
                  <a:moveTo>
                    <a:pt x="4157" y="1"/>
                  </a:moveTo>
                  <a:lnTo>
                    <a:pt x="2514" y="150"/>
                  </a:lnTo>
                  <a:lnTo>
                    <a:pt x="0" y="17325"/>
                  </a:lnTo>
                  <a:cubicBezTo>
                    <a:pt x="81" y="17337"/>
                    <a:pt x="161" y="17343"/>
                    <a:pt x="239" y="17343"/>
                  </a:cubicBezTo>
                  <a:cubicBezTo>
                    <a:pt x="3262" y="17343"/>
                    <a:pt x="4232" y="8407"/>
                    <a:pt x="4729" y="5253"/>
                  </a:cubicBezTo>
                  <a:cubicBezTo>
                    <a:pt x="5240" y="2029"/>
                    <a:pt x="4157" y="1"/>
                    <a:pt x="4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3086900" y="2955650"/>
              <a:ext cx="111425" cy="268300"/>
            </a:xfrm>
            <a:custGeom>
              <a:avLst/>
              <a:gdLst/>
              <a:ahLst/>
              <a:cxnLst/>
              <a:rect l="l" t="t" r="r" b="b"/>
              <a:pathLst>
                <a:path w="4457" h="10732" extrusionOk="0">
                  <a:moveTo>
                    <a:pt x="212" y="1"/>
                  </a:moveTo>
                  <a:lnTo>
                    <a:pt x="1" y="9546"/>
                  </a:lnTo>
                  <a:cubicBezTo>
                    <a:pt x="1" y="9546"/>
                    <a:pt x="1180" y="10731"/>
                    <a:pt x="2533" y="10731"/>
                  </a:cubicBezTo>
                  <a:cubicBezTo>
                    <a:pt x="3171" y="10731"/>
                    <a:pt x="3846" y="10469"/>
                    <a:pt x="4456" y="9696"/>
                  </a:cubicBezTo>
                  <a:lnTo>
                    <a:pt x="4145" y="226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3081300" y="2853675"/>
              <a:ext cx="203825" cy="252925"/>
            </a:xfrm>
            <a:custGeom>
              <a:avLst/>
              <a:gdLst/>
              <a:ahLst/>
              <a:cxnLst/>
              <a:rect l="l" t="t" r="r" b="b"/>
              <a:pathLst>
                <a:path w="8153" h="10117" extrusionOk="0">
                  <a:moveTo>
                    <a:pt x="4236" y="0"/>
                  </a:moveTo>
                  <a:cubicBezTo>
                    <a:pt x="1785" y="0"/>
                    <a:pt x="417" y="1033"/>
                    <a:pt x="262" y="3071"/>
                  </a:cubicBezTo>
                  <a:cubicBezTo>
                    <a:pt x="1" y="6432"/>
                    <a:pt x="1258" y="7589"/>
                    <a:pt x="3012" y="8933"/>
                  </a:cubicBezTo>
                  <a:cubicBezTo>
                    <a:pt x="4042" y="9722"/>
                    <a:pt x="4869" y="10116"/>
                    <a:pt x="5534" y="10116"/>
                  </a:cubicBezTo>
                  <a:cubicBezTo>
                    <a:pt x="6925" y="10116"/>
                    <a:pt x="7604" y="8387"/>
                    <a:pt x="7941" y="4926"/>
                  </a:cubicBezTo>
                  <a:cubicBezTo>
                    <a:pt x="8152" y="2748"/>
                    <a:pt x="7617" y="271"/>
                    <a:pt x="5190" y="47"/>
                  </a:cubicBezTo>
                  <a:cubicBezTo>
                    <a:pt x="4856" y="16"/>
                    <a:pt x="4538" y="0"/>
                    <a:pt x="4236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3048950" y="2811900"/>
              <a:ext cx="306500" cy="168400"/>
            </a:xfrm>
            <a:custGeom>
              <a:avLst/>
              <a:gdLst/>
              <a:ahLst/>
              <a:cxnLst/>
              <a:rect l="l" t="t" r="r" b="b"/>
              <a:pathLst>
                <a:path w="12260" h="6736" extrusionOk="0">
                  <a:moveTo>
                    <a:pt x="3115" y="1"/>
                  </a:moveTo>
                  <a:cubicBezTo>
                    <a:pt x="3089" y="1"/>
                    <a:pt x="3063" y="1"/>
                    <a:pt x="3037" y="1"/>
                  </a:cubicBezTo>
                  <a:cubicBezTo>
                    <a:pt x="2651" y="1"/>
                    <a:pt x="1879" y="113"/>
                    <a:pt x="1531" y="299"/>
                  </a:cubicBezTo>
                  <a:cubicBezTo>
                    <a:pt x="1033" y="586"/>
                    <a:pt x="747" y="1133"/>
                    <a:pt x="560" y="1681"/>
                  </a:cubicBezTo>
                  <a:cubicBezTo>
                    <a:pt x="0" y="3187"/>
                    <a:pt x="473" y="5514"/>
                    <a:pt x="797" y="5999"/>
                  </a:cubicBezTo>
                  <a:cubicBezTo>
                    <a:pt x="1084" y="6424"/>
                    <a:pt x="1646" y="6735"/>
                    <a:pt x="2216" y="6735"/>
                  </a:cubicBezTo>
                  <a:cubicBezTo>
                    <a:pt x="2682" y="6735"/>
                    <a:pt x="3154" y="6526"/>
                    <a:pt x="3485" y="5999"/>
                  </a:cubicBezTo>
                  <a:cubicBezTo>
                    <a:pt x="3908" y="5315"/>
                    <a:pt x="3659" y="3709"/>
                    <a:pt x="3112" y="3112"/>
                  </a:cubicBezTo>
                  <a:lnTo>
                    <a:pt x="3112" y="3112"/>
                  </a:lnTo>
                  <a:cubicBezTo>
                    <a:pt x="3746" y="3510"/>
                    <a:pt x="5576" y="3946"/>
                    <a:pt x="6161" y="4083"/>
                  </a:cubicBezTo>
                  <a:cubicBezTo>
                    <a:pt x="7826" y="4461"/>
                    <a:pt x="9310" y="4606"/>
                    <a:pt x="10337" y="4606"/>
                  </a:cubicBezTo>
                  <a:cubicBezTo>
                    <a:pt x="11238" y="4606"/>
                    <a:pt x="11787" y="4495"/>
                    <a:pt x="11799" y="4332"/>
                  </a:cubicBezTo>
                  <a:cubicBezTo>
                    <a:pt x="11823" y="4046"/>
                    <a:pt x="11052" y="3448"/>
                    <a:pt x="10815" y="3386"/>
                  </a:cubicBezTo>
                  <a:lnTo>
                    <a:pt x="10815" y="3386"/>
                  </a:lnTo>
                  <a:cubicBezTo>
                    <a:pt x="10862" y="3391"/>
                    <a:pt x="10921" y="3393"/>
                    <a:pt x="10987" y="3393"/>
                  </a:cubicBezTo>
                  <a:cubicBezTo>
                    <a:pt x="11438" y="3393"/>
                    <a:pt x="12259" y="3269"/>
                    <a:pt x="12259" y="2813"/>
                  </a:cubicBezTo>
                  <a:cubicBezTo>
                    <a:pt x="12259" y="2266"/>
                    <a:pt x="11052" y="2291"/>
                    <a:pt x="10542" y="2228"/>
                  </a:cubicBezTo>
                  <a:cubicBezTo>
                    <a:pt x="11139" y="2179"/>
                    <a:pt x="11463" y="1507"/>
                    <a:pt x="11127" y="1009"/>
                  </a:cubicBezTo>
                  <a:cubicBezTo>
                    <a:pt x="10966" y="861"/>
                    <a:pt x="6781" y="1"/>
                    <a:pt x="3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3166250" y="2954925"/>
              <a:ext cx="36725" cy="13925"/>
            </a:xfrm>
            <a:custGeom>
              <a:avLst/>
              <a:gdLst/>
              <a:ahLst/>
              <a:cxnLst/>
              <a:rect l="l" t="t" r="r" b="b"/>
              <a:pathLst>
                <a:path w="1469" h="557" extrusionOk="0">
                  <a:moveTo>
                    <a:pt x="921" y="0"/>
                  </a:moveTo>
                  <a:cubicBezTo>
                    <a:pt x="881" y="0"/>
                    <a:pt x="840" y="2"/>
                    <a:pt x="797" y="5"/>
                  </a:cubicBezTo>
                  <a:cubicBezTo>
                    <a:pt x="436" y="42"/>
                    <a:pt x="0" y="191"/>
                    <a:pt x="0" y="328"/>
                  </a:cubicBezTo>
                  <a:cubicBezTo>
                    <a:pt x="0" y="462"/>
                    <a:pt x="100" y="556"/>
                    <a:pt x="390" y="556"/>
                  </a:cubicBezTo>
                  <a:cubicBezTo>
                    <a:pt x="424" y="556"/>
                    <a:pt x="459" y="555"/>
                    <a:pt x="498" y="552"/>
                  </a:cubicBezTo>
                  <a:cubicBezTo>
                    <a:pt x="859" y="515"/>
                    <a:pt x="1469" y="353"/>
                    <a:pt x="1469" y="204"/>
                  </a:cubicBezTo>
                  <a:cubicBezTo>
                    <a:pt x="1458" y="83"/>
                    <a:pt x="1232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3193625" y="2981175"/>
              <a:ext cx="9350" cy="19000"/>
            </a:xfrm>
            <a:custGeom>
              <a:avLst/>
              <a:gdLst/>
              <a:ahLst/>
              <a:cxnLst/>
              <a:rect l="l" t="t" r="r" b="b"/>
              <a:pathLst>
                <a:path w="374" h="760" extrusionOk="0">
                  <a:moveTo>
                    <a:pt x="175" y="0"/>
                  </a:moveTo>
                  <a:cubicBezTo>
                    <a:pt x="75" y="13"/>
                    <a:pt x="0" y="174"/>
                    <a:pt x="13" y="386"/>
                  </a:cubicBezTo>
                  <a:cubicBezTo>
                    <a:pt x="25" y="597"/>
                    <a:pt x="112" y="759"/>
                    <a:pt x="212" y="759"/>
                  </a:cubicBezTo>
                  <a:cubicBezTo>
                    <a:pt x="311" y="747"/>
                    <a:pt x="374" y="573"/>
                    <a:pt x="374" y="373"/>
                  </a:cubicBezTo>
                  <a:cubicBezTo>
                    <a:pt x="361" y="162"/>
                    <a:pt x="274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3234700" y="2949500"/>
              <a:ext cx="36725" cy="12525"/>
            </a:xfrm>
            <a:custGeom>
              <a:avLst/>
              <a:gdLst/>
              <a:ahLst/>
              <a:cxnLst/>
              <a:rect l="l" t="t" r="r" b="b"/>
              <a:pathLst>
                <a:path w="1469" h="501" extrusionOk="0">
                  <a:moveTo>
                    <a:pt x="851" y="1"/>
                  </a:moveTo>
                  <a:cubicBezTo>
                    <a:pt x="786" y="1"/>
                    <a:pt x="722" y="4"/>
                    <a:pt x="660" y="10"/>
                  </a:cubicBezTo>
                  <a:cubicBezTo>
                    <a:pt x="286" y="35"/>
                    <a:pt x="0" y="172"/>
                    <a:pt x="0" y="321"/>
                  </a:cubicBezTo>
                  <a:cubicBezTo>
                    <a:pt x="0" y="438"/>
                    <a:pt x="456" y="501"/>
                    <a:pt x="813" y="501"/>
                  </a:cubicBezTo>
                  <a:cubicBezTo>
                    <a:pt x="874" y="501"/>
                    <a:pt x="931" y="499"/>
                    <a:pt x="983" y="495"/>
                  </a:cubicBezTo>
                  <a:cubicBezTo>
                    <a:pt x="1344" y="458"/>
                    <a:pt x="1469" y="334"/>
                    <a:pt x="1469" y="197"/>
                  </a:cubicBezTo>
                  <a:cubicBezTo>
                    <a:pt x="1469" y="73"/>
                    <a:pt x="1161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3238425" y="2978975"/>
              <a:ext cx="9350" cy="18725"/>
            </a:xfrm>
            <a:custGeom>
              <a:avLst/>
              <a:gdLst/>
              <a:ahLst/>
              <a:cxnLst/>
              <a:rect l="l" t="t" r="r" b="b"/>
              <a:pathLst>
                <a:path w="374" h="749" extrusionOk="0">
                  <a:moveTo>
                    <a:pt x="173" y="0"/>
                  </a:moveTo>
                  <a:cubicBezTo>
                    <a:pt x="169" y="0"/>
                    <a:pt x="166" y="1"/>
                    <a:pt x="162" y="1"/>
                  </a:cubicBezTo>
                  <a:cubicBezTo>
                    <a:pt x="63" y="1"/>
                    <a:pt x="1" y="175"/>
                    <a:pt x="13" y="387"/>
                  </a:cubicBezTo>
                  <a:cubicBezTo>
                    <a:pt x="13" y="579"/>
                    <a:pt x="106" y="748"/>
                    <a:pt x="191" y="748"/>
                  </a:cubicBezTo>
                  <a:cubicBezTo>
                    <a:pt x="194" y="748"/>
                    <a:pt x="197" y="748"/>
                    <a:pt x="200" y="748"/>
                  </a:cubicBezTo>
                  <a:cubicBezTo>
                    <a:pt x="299" y="748"/>
                    <a:pt x="374" y="573"/>
                    <a:pt x="361" y="362"/>
                  </a:cubicBezTo>
                  <a:cubicBezTo>
                    <a:pt x="349" y="158"/>
                    <a:pt x="26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3215700" y="2974950"/>
              <a:ext cx="13725" cy="62250"/>
            </a:xfrm>
            <a:custGeom>
              <a:avLst/>
              <a:gdLst/>
              <a:ahLst/>
              <a:cxnLst/>
              <a:rect l="l" t="t" r="r" b="b"/>
              <a:pathLst>
                <a:path w="549" h="2490" fill="none" extrusionOk="0">
                  <a:moveTo>
                    <a:pt x="175" y="0"/>
                  </a:moveTo>
                  <a:cubicBezTo>
                    <a:pt x="287" y="710"/>
                    <a:pt x="549" y="2215"/>
                    <a:pt x="449" y="2352"/>
                  </a:cubicBezTo>
                  <a:cubicBezTo>
                    <a:pt x="337" y="2489"/>
                    <a:pt x="125" y="2489"/>
                    <a:pt x="1" y="2352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3204200" y="3054600"/>
              <a:ext cx="25550" cy="10275"/>
            </a:xfrm>
            <a:custGeom>
              <a:avLst/>
              <a:gdLst/>
              <a:ahLst/>
              <a:cxnLst/>
              <a:rect l="l" t="t" r="r" b="b"/>
              <a:pathLst>
                <a:path w="1022" h="411" fill="none" extrusionOk="0">
                  <a:moveTo>
                    <a:pt x="1" y="0"/>
                  </a:moveTo>
                  <a:cubicBezTo>
                    <a:pt x="1" y="0"/>
                    <a:pt x="212" y="374"/>
                    <a:pt x="486" y="398"/>
                  </a:cubicBezTo>
                  <a:cubicBezTo>
                    <a:pt x="747" y="411"/>
                    <a:pt x="1021" y="162"/>
                    <a:pt x="1021" y="162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055800" y="2947475"/>
              <a:ext cx="56950" cy="56800"/>
            </a:xfrm>
            <a:custGeom>
              <a:avLst/>
              <a:gdLst/>
              <a:ahLst/>
              <a:cxnLst/>
              <a:rect l="l" t="t" r="r" b="b"/>
              <a:pathLst>
                <a:path w="2278" h="2272" extrusionOk="0">
                  <a:moveTo>
                    <a:pt x="1059" y="1"/>
                  </a:moveTo>
                  <a:cubicBezTo>
                    <a:pt x="475" y="1"/>
                    <a:pt x="1" y="481"/>
                    <a:pt x="12" y="1074"/>
                  </a:cubicBezTo>
                  <a:cubicBezTo>
                    <a:pt x="12" y="1709"/>
                    <a:pt x="510" y="2232"/>
                    <a:pt x="1145" y="2269"/>
                  </a:cubicBezTo>
                  <a:cubicBezTo>
                    <a:pt x="1167" y="2270"/>
                    <a:pt x="1189" y="2271"/>
                    <a:pt x="1211" y="2271"/>
                  </a:cubicBezTo>
                  <a:cubicBezTo>
                    <a:pt x="1792" y="2271"/>
                    <a:pt x="2277" y="1798"/>
                    <a:pt x="2265" y="1199"/>
                  </a:cubicBezTo>
                  <a:cubicBezTo>
                    <a:pt x="2265" y="564"/>
                    <a:pt x="1767" y="41"/>
                    <a:pt x="1145" y="4"/>
                  </a:cubicBezTo>
                  <a:cubicBezTo>
                    <a:pt x="1116" y="2"/>
                    <a:pt x="1088" y="1"/>
                    <a:pt x="105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068850" y="2966225"/>
              <a:ext cx="30825" cy="19950"/>
            </a:xfrm>
            <a:custGeom>
              <a:avLst/>
              <a:gdLst/>
              <a:ahLst/>
              <a:cxnLst/>
              <a:rect l="l" t="t" r="r" b="b"/>
              <a:pathLst>
                <a:path w="1233" h="798" fill="none" extrusionOk="0">
                  <a:moveTo>
                    <a:pt x="1" y="38"/>
                  </a:moveTo>
                  <a:cubicBezTo>
                    <a:pt x="461" y="1"/>
                    <a:pt x="922" y="175"/>
                    <a:pt x="1233" y="523"/>
                  </a:cubicBezTo>
                  <a:cubicBezTo>
                    <a:pt x="922" y="499"/>
                    <a:pt x="623" y="598"/>
                    <a:pt x="386" y="797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3026225" y="3159075"/>
              <a:ext cx="73775" cy="50175"/>
            </a:xfrm>
            <a:custGeom>
              <a:avLst/>
              <a:gdLst/>
              <a:ahLst/>
              <a:cxnLst/>
              <a:rect l="l" t="t" r="r" b="b"/>
              <a:pathLst>
                <a:path w="2951" h="2007" extrusionOk="0">
                  <a:moveTo>
                    <a:pt x="2832" y="1"/>
                  </a:moveTo>
                  <a:cubicBezTo>
                    <a:pt x="2114" y="1"/>
                    <a:pt x="405" y="709"/>
                    <a:pt x="212" y="999"/>
                  </a:cubicBezTo>
                  <a:cubicBezTo>
                    <a:pt x="1" y="1297"/>
                    <a:pt x="299" y="2007"/>
                    <a:pt x="299" y="2007"/>
                  </a:cubicBezTo>
                  <a:cubicBezTo>
                    <a:pt x="299" y="2007"/>
                    <a:pt x="1905" y="1720"/>
                    <a:pt x="2428" y="1123"/>
                  </a:cubicBezTo>
                  <a:cubicBezTo>
                    <a:pt x="2950" y="513"/>
                    <a:pt x="2900" y="3"/>
                    <a:pt x="2900" y="3"/>
                  </a:cubicBezTo>
                  <a:cubicBezTo>
                    <a:pt x="2879" y="1"/>
                    <a:pt x="2856" y="1"/>
                    <a:pt x="2832" y="1"/>
                  </a:cubicBezTo>
                  <a:close/>
                </a:path>
              </a:pathLst>
            </a:custGeom>
            <a:solidFill>
              <a:srgbClr val="804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963700" y="2790125"/>
              <a:ext cx="88075" cy="119625"/>
            </a:xfrm>
            <a:custGeom>
              <a:avLst/>
              <a:gdLst/>
              <a:ahLst/>
              <a:cxnLst/>
              <a:rect l="l" t="t" r="r" b="b"/>
              <a:pathLst>
                <a:path w="3523" h="4785" extrusionOk="0">
                  <a:moveTo>
                    <a:pt x="0" y="1"/>
                  </a:moveTo>
                  <a:lnTo>
                    <a:pt x="299" y="4120"/>
                  </a:lnTo>
                  <a:cubicBezTo>
                    <a:pt x="299" y="4120"/>
                    <a:pt x="1125" y="4785"/>
                    <a:pt x="2030" y="4785"/>
                  </a:cubicBezTo>
                  <a:cubicBezTo>
                    <a:pt x="2548" y="4785"/>
                    <a:pt x="3092" y="4567"/>
                    <a:pt x="3522" y="3884"/>
                  </a:cubicBezTo>
                  <a:lnTo>
                    <a:pt x="3012" y="13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961825" y="2738100"/>
              <a:ext cx="144400" cy="135500"/>
            </a:xfrm>
            <a:custGeom>
              <a:avLst/>
              <a:gdLst/>
              <a:ahLst/>
              <a:cxnLst/>
              <a:rect l="l" t="t" r="r" b="b"/>
              <a:pathLst>
                <a:path w="5776" h="5420" extrusionOk="0">
                  <a:moveTo>
                    <a:pt x="3261" y="1"/>
                  </a:moveTo>
                  <a:cubicBezTo>
                    <a:pt x="1165" y="1"/>
                    <a:pt x="49" y="684"/>
                    <a:pt x="25" y="2007"/>
                  </a:cubicBezTo>
                  <a:cubicBezTo>
                    <a:pt x="0" y="4011"/>
                    <a:pt x="710" y="5292"/>
                    <a:pt x="2315" y="5367"/>
                  </a:cubicBezTo>
                  <a:cubicBezTo>
                    <a:pt x="2622" y="5383"/>
                    <a:pt x="2979" y="5420"/>
                    <a:pt x="3345" y="5420"/>
                  </a:cubicBezTo>
                  <a:cubicBezTo>
                    <a:pt x="4450" y="5420"/>
                    <a:pt x="5632" y="5082"/>
                    <a:pt x="5725" y="2791"/>
                  </a:cubicBezTo>
                  <a:cubicBezTo>
                    <a:pt x="5775" y="1484"/>
                    <a:pt x="5265" y="40"/>
                    <a:pt x="3485" y="3"/>
                  </a:cubicBezTo>
                  <a:cubicBezTo>
                    <a:pt x="3409" y="1"/>
                    <a:pt x="3334" y="1"/>
                    <a:pt x="3261" y="1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2948450" y="2694300"/>
              <a:ext cx="180475" cy="138550"/>
            </a:xfrm>
            <a:custGeom>
              <a:avLst/>
              <a:gdLst/>
              <a:ahLst/>
              <a:cxnLst/>
              <a:rect l="l" t="t" r="r" b="b"/>
              <a:pathLst>
                <a:path w="7219" h="5542" extrusionOk="0">
                  <a:moveTo>
                    <a:pt x="4891" y="0"/>
                  </a:moveTo>
                  <a:cubicBezTo>
                    <a:pt x="4008" y="38"/>
                    <a:pt x="3174" y="436"/>
                    <a:pt x="2576" y="1096"/>
                  </a:cubicBezTo>
                  <a:cubicBezTo>
                    <a:pt x="2462" y="878"/>
                    <a:pt x="2231" y="744"/>
                    <a:pt x="1981" y="744"/>
                  </a:cubicBezTo>
                  <a:cubicBezTo>
                    <a:pt x="1960" y="744"/>
                    <a:pt x="1938" y="745"/>
                    <a:pt x="1917" y="747"/>
                  </a:cubicBezTo>
                  <a:cubicBezTo>
                    <a:pt x="1631" y="784"/>
                    <a:pt x="1382" y="971"/>
                    <a:pt x="1257" y="1245"/>
                  </a:cubicBezTo>
                  <a:cubicBezTo>
                    <a:pt x="1170" y="1096"/>
                    <a:pt x="1046" y="959"/>
                    <a:pt x="909" y="859"/>
                  </a:cubicBezTo>
                  <a:cubicBezTo>
                    <a:pt x="829" y="800"/>
                    <a:pt x="740" y="772"/>
                    <a:pt x="650" y="772"/>
                  </a:cubicBezTo>
                  <a:cubicBezTo>
                    <a:pt x="572" y="772"/>
                    <a:pt x="493" y="793"/>
                    <a:pt x="423" y="834"/>
                  </a:cubicBezTo>
                  <a:cubicBezTo>
                    <a:pt x="287" y="946"/>
                    <a:pt x="212" y="1108"/>
                    <a:pt x="199" y="1282"/>
                  </a:cubicBezTo>
                  <a:cubicBezTo>
                    <a:pt x="0" y="2303"/>
                    <a:pt x="13" y="3348"/>
                    <a:pt x="249" y="4344"/>
                  </a:cubicBezTo>
                  <a:cubicBezTo>
                    <a:pt x="311" y="4605"/>
                    <a:pt x="324" y="4867"/>
                    <a:pt x="448" y="5103"/>
                  </a:cubicBezTo>
                  <a:cubicBezTo>
                    <a:pt x="523" y="5290"/>
                    <a:pt x="672" y="5439"/>
                    <a:pt x="847" y="5526"/>
                  </a:cubicBezTo>
                  <a:cubicBezTo>
                    <a:pt x="895" y="5536"/>
                    <a:pt x="943" y="5541"/>
                    <a:pt x="991" y="5541"/>
                  </a:cubicBezTo>
                  <a:cubicBezTo>
                    <a:pt x="1176" y="5541"/>
                    <a:pt x="1350" y="5466"/>
                    <a:pt x="1469" y="5327"/>
                  </a:cubicBezTo>
                  <a:cubicBezTo>
                    <a:pt x="1656" y="5115"/>
                    <a:pt x="1768" y="4854"/>
                    <a:pt x="1805" y="4580"/>
                  </a:cubicBezTo>
                  <a:cubicBezTo>
                    <a:pt x="1855" y="4294"/>
                    <a:pt x="1855" y="3995"/>
                    <a:pt x="1842" y="3697"/>
                  </a:cubicBezTo>
                  <a:lnTo>
                    <a:pt x="1842" y="3697"/>
                  </a:lnTo>
                  <a:cubicBezTo>
                    <a:pt x="2164" y="3891"/>
                    <a:pt x="2531" y="3995"/>
                    <a:pt x="2902" y="3995"/>
                  </a:cubicBezTo>
                  <a:cubicBezTo>
                    <a:pt x="3005" y="3995"/>
                    <a:pt x="3108" y="3987"/>
                    <a:pt x="3211" y="3970"/>
                  </a:cubicBezTo>
                  <a:cubicBezTo>
                    <a:pt x="3385" y="3958"/>
                    <a:pt x="3547" y="3883"/>
                    <a:pt x="3684" y="3771"/>
                  </a:cubicBezTo>
                  <a:cubicBezTo>
                    <a:pt x="3809" y="3659"/>
                    <a:pt x="3846" y="3473"/>
                    <a:pt x="3784" y="3311"/>
                  </a:cubicBezTo>
                  <a:lnTo>
                    <a:pt x="3784" y="3311"/>
                  </a:lnTo>
                  <a:cubicBezTo>
                    <a:pt x="4294" y="3485"/>
                    <a:pt x="4817" y="3659"/>
                    <a:pt x="5339" y="3672"/>
                  </a:cubicBezTo>
                  <a:cubicBezTo>
                    <a:pt x="5383" y="3675"/>
                    <a:pt x="5426" y="3676"/>
                    <a:pt x="5469" y="3676"/>
                  </a:cubicBezTo>
                  <a:cubicBezTo>
                    <a:pt x="5969" y="3676"/>
                    <a:pt x="6439" y="3478"/>
                    <a:pt x="6783" y="3112"/>
                  </a:cubicBezTo>
                  <a:cubicBezTo>
                    <a:pt x="7144" y="2701"/>
                    <a:pt x="7219" y="2004"/>
                    <a:pt x="6883" y="1568"/>
                  </a:cubicBezTo>
                  <a:cubicBezTo>
                    <a:pt x="6618" y="1245"/>
                    <a:pt x="6223" y="1069"/>
                    <a:pt x="5818" y="1069"/>
                  </a:cubicBezTo>
                  <a:cubicBezTo>
                    <a:pt x="5708" y="1069"/>
                    <a:pt x="5597" y="1081"/>
                    <a:pt x="5489" y="1108"/>
                  </a:cubicBezTo>
                  <a:cubicBezTo>
                    <a:pt x="5626" y="859"/>
                    <a:pt x="5501" y="536"/>
                    <a:pt x="5352" y="287"/>
                  </a:cubicBezTo>
                  <a:cubicBezTo>
                    <a:pt x="5302" y="187"/>
                    <a:pt x="5215" y="87"/>
                    <a:pt x="5115" y="25"/>
                  </a:cubicBezTo>
                  <a:cubicBezTo>
                    <a:pt x="5041" y="0"/>
                    <a:pt x="4966" y="0"/>
                    <a:pt x="4891" y="0"/>
                  </a:cubicBezTo>
                  <a:close/>
                </a:path>
              </a:pathLst>
            </a:custGeom>
            <a:solidFill>
              <a:srgbClr val="38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2945325" y="2810050"/>
              <a:ext cx="31750" cy="31125"/>
            </a:xfrm>
            <a:custGeom>
              <a:avLst/>
              <a:gdLst/>
              <a:ahLst/>
              <a:cxnLst/>
              <a:rect l="l" t="t" r="r" b="b"/>
              <a:pathLst>
                <a:path w="1270" h="1245" extrusionOk="0">
                  <a:moveTo>
                    <a:pt x="611" y="0"/>
                  </a:moveTo>
                  <a:cubicBezTo>
                    <a:pt x="275" y="0"/>
                    <a:pt x="1" y="286"/>
                    <a:pt x="13" y="622"/>
                  </a:cubicBezTo>
                  <a:cubicBezTo>
                    <a:pt x="38" y="971"/>
                    <a:pt x="324" y="1232"/>
                    <a:pt x="660" y="1245"/>
                  </a:cubicBezTo>
                  <a:cubicBezTo>
                    <a:pt x="668" y="1245"/>
                    <a:pt x="675" y="1245"/>
                    <a:pt x="682" y="1245"/>
                  </a:cubicBezTo>
                  <a:cubicBezTo>
                    <a:pt x="1020" y="1245"/>
                    <a:pt x="1270" y="964"/>
                    <a:pt x="1258" y="635"/>
                  </a:cubicBezTo>
                  <a:cubicBezTo>
                    <a:pt x="1233" y="286"/>
                    <a:pt x="959" y="13"/>
                    <a:pt x="611" y="0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2952500" y="2820625"/>
              <a:ext cx="17125" cy="10900"/>
            </a:xfrm>
            <a:custGeom>
              <a:avLst/>
              <a:gdLst/>
              <a:ahLst/>
              <a:cxnLst/>
              <a:rect l="l" t="t" r="r" b="b"/>
              <a:pathLst>
                <a:path w="685" h="436" fill="none" extrusionOk="0">
                  <a:moveTo>
                    <a:pt x="0" y="25"/>
                  </a:moveTo>
                  <a:cubicBezTo>
                    <a:pt x="261" y="0"/>
                    <a:pt x="510" y="87"/>
                    <a:pt x="685" y="262"/>
                  </a:cubicBezTo>
                  <a:cubicBezTo>
                    <a:pt x="523" y="262"/>
                    <a:pt x="361" y="324"/>
                    <a:pt x="237" y="436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024975" y="2806825"/>
              <a:ext cx="22125" cy="9150"/>
            </a:xfrm>
            <a:custGeom>
              <a:avLst/>
              <a:gdLst/>
              <a:ahLst/>
              <a:cxnLst/>
              <a:rect l="l" t="t" r="r" b="b"/>
              <a:pathLst>
                <a:path w="885" h="366" extrusionOk="0">
                  <a:moveTo>
                    <a:pt x="651" y="0"/>
                  </a:moveTo>
                  <a:cubicBezTo>
                    <a:pt x="597" y="0"/>
                    <a:pt x="537" y="6"/>
                    <a:pt x="474" y="17"/>
                  </a:cubicBezTo>
                  <a:cubicBezTo>
                    <a:pt x="262" y="54"/>
                    <a:pt x="1" y="179"/>
                    <a:pt x="13" y="254"/>
                  </a:cubicBezTo>
                  <a:cubicBezTo>
                    <a:pt x="23" y="321"/>
                    <a:pt x="77" y="366"/>
                    <a:pt x="198" y="366"/>
                  </a:cubicBezTo>
                  <a:cubicBezTo>
                    <a:pt x="234" y="366"/>
                    <a:pt x="276" y="362"/>
                    <a:pt x="324" y="353"/>
                  </a:cubicBezTo>
                  <a:cubicBezTo>
                    <a:pt x="536" y="316"/>
                    <a:pt x="884" y="179"/>
                    <a:pt x="872" y="92"/>
                  </a:cubicBezTo>
                  <a:cubicBezTo>
                    <a:pt x="863" y="31"/>
                    <a:pt x="775" y="0"/>
                    <a:pt x="651" y="0"/>
                  </a:cubicBezTo>
                  <a:close/>
                </a:path>
              </a:pathLst>
            </a:custGeom>
            <a:solidFill>
              <a:srgbClr val="38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3065125" y="2799450"/>
              <a:ext cx="22100" cy="7900"/>
            </a:xfrm>
            <a:custGeom>
              <a:avLst/>
              <a:gdLst/>
              <a:ahLst/>
              <a:cxnLst/>
              <a:rect l="l" t="t" r="r" b="b"/>
              <a:pathLst>
                <a:path w="884" h="316" extrusionOk="0">
                  <a:moveTo>
                    <a:pt x="612" y="0"/>
                  </a:moveTo>
                  <a:cubicBezTo>
                    <a:pt x="539" y="0"/>
                    <a:pt x="459" y="9"/>
                    <a:pt x="386" y="26"/>
                  </a:cubicBezTo>
                  <a:cubicBezTo>
                    <a:pt x="175" y="63"/>
                    <a:pt x="0" y="163"/>
                    <a:pt x="13" y="250"/>
                  </a:cubicBezTo>
                  <a:cubicBezTo>
                    <a:pt x="20" y="298"/>
                    <a:pt x="136" y="316"/>
                    <a:pt x="275" y="316"/>
                  </a:cubicBezTo>
                  <a:cubicBezTo>
                    <a:pt x="388" y="316"/>
                    <a:pt x="515" y="304"/>
                    <a:pt x="610" y="287"/>
                  </a:cubicBezTo>
                  <a:cubicBezTo>
                    <a:pt x="822" y="250"/>
                    <a:pt x="884" y="163"/>
                    <a:pt x="872" y="88"/>
                  </a:cubicBezTo>
                  <a:cubicBezTo>
                    <a:pt x="872" y="31"/>
                    <a:pt x="753" y="0"/>
                    <a:pt x="612" y="0"/>
                  </a:cubicBezTo>
                  <a:close/>
                </a:path>
              </a:pathLst>
            </a:custGeom>
            <a:solidFill>
              <a:srgbClr val="38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3034625" y="2819350"/>
              <a:ext cx="10600" cy="18725"/>
            </a:xfrm>
            <a:custGeom>
              <a:avLst/>
              <a:gdLst/>
              <a:ahLst/>
              <a:cxnLst/>
              <a:rect l="l" t="t" r="r" b="b"/>
              <a:pathLst>
                <a:path w="424" h="749" extrusionOk="0">
                  <a:moveTo>
                    <a:pt x="162" y="1"/>
                  </a:moveTo>
                  <a:cubicBezTo>
                    <a:pt x="158" y="1"/>
                    <a:pt x="154" y="1"/>
                    <a:pt x="150" y="1"/>
                  </a:cubicBezTo>
                  <a:cubicBezTo>
                    <a:pt x="50" y="26"/>
                    <a:pt x="1" y="201"/>
                    <a:pt x="38" y="412"/>
                  </a:cubicBezTo>
                  <a:cubicBezTo>
                    <a:pt x="62" y="603"/>
                    <a:pt x="166" y="749"/>
                    <a:pt x="263" y="749"/>
                  </a:cubicBezTo>
                  <a:cubicBezTo>
                    <a:pt x="267" y="749"/>
                    <a:pt x="271" y="749"/>
                    <a:pt x="274" y="748"/>
                  </a:cubicBezTo>
                  <a:cubicBezTo>
                    <a:pt x="374" y="736"/>
                    <a:pt x="424" y="549"/>
                    <a:pt x="386" y="350"/>
                  </a:cubicBezTo>
                  <a:cubicBezTo>
                    <a:pt x="351" y="147"/>
                    <a:pt x="257" y="1"/>
                    <a:pt x="162" y="1"/>
                  </a:cubicBezTo>
                  <a:close/>
                </a:path>
              </a:pathLst>
            </a:custGeom>
            <a:solidFill>
              <a:srgbClr val="2C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3074450" y="2813075"/>
              <a:ext cx="10600" cy="18525"/>
            </a:xfrm>
            <a:custGeom>
              <a:avLst/>
              <a:gdLst/>
              <a:ahLst/>
              <a:cxnLst/>
              <a:rect l="l" t="t" r="r" b="b"/>
              <a:pathLst>
                <a:path w="424" h="741" extrusionOk="0">
                  <a:moveTo>
                    <a:pt x="171" y="1"/>
                  </a:moveTo>
                  <a:cubicBezTo>
                    <a:pt x="164" y="1"/>
                    <a:pt x="157" y="2"/>
                    <a:pt x="150" y="4"/>
                  </a:cubicBezTo>
                  <a:cubicBezTo>
                    <a:pt x="50" y="16"/>
                    <a:pt x="1" y="190"/>
                    <a:pt x="38" y="402"/>
                  </a:cubicBezTo>
                  <a:cubicBezTo>
                    <a:pt x="61" y="587"/>
                    <a:pt x="160" y="740"/>
                    <a:pt x="254" y="740"/>
                  </a:cubicBezTo>
                  <a:cubicBezTo>
                    <a:pt x="261" y="740"/>
                    <a:pt x="268" y="740"/>
                    <a:pt x="275" y="738"/>
                  </a:cubicBezTo>
                  <a:cubicBezTo>
                    <a:pt x="362" y="725"/>
                    <a:pt x="424" y="551"/>
                    <a:pt x="387" y="340"/>
                  </a:cubicBezTo>
                  <a:cubicBezTo>
                    <a:pt x="352" y="154"/>
                    <a:pt x="263" y="1"/>
                    <a:pt x="171" y="1"/>
                  </a:cubicBezTo>
                  <a:close/>
                </a:path>
              </a:pathLst>
            </a:custGeom>
            <a:solidFill>
              <a:srgbClr val="2C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3060775" y="2836175"/>
              <a:ext cx="8100" cy="11525"/>
            </a:xfrm>
            <a:custGeom>
              <a:avLst/>
              <a:gdLst/>
              <a:ahLst/>
              <a:cxnLst/>
              <a:rect l="l" t="t" r="r" b="b"/>
              <a:pathLst>
                <a:path w="324" h="461" fill="none" extrusionOk="0">
                  <a:moveTo>
                    <a:pt x="62" y="38"/>
                  </a:moveTo>
                  <a:cubicBezTo>
                    <a:pt x="199" y="0"/>
                    <a:pt x="324" y="112"/>
                    <a:pt x="299" y="249"/>
                  </a:cubicBezTo>
                  <a:cubicBezTo>
                    <a:pt x="261" y="374"/>
                    <a:pt x="137" y="461"/>
                    <a:pt x="0" y="436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045525" y="2857950"/>
              <a:ext cx="17125" cy="6250"/>
            </a:xfrm>
            <a:custGeom>
              <a:avLst/>
              <a:gdLst/>
              <a:ahLst/>
              <a:cxnLst/>
              <a:rect l="l" t="t" r="r" b="b"/>
              <a:pathLst>
                <a:path w="685" h="250" fill="none" extrusionOk="0">
                  <a:moveTo>
                    <a:pt x="685" y="125"/>
                  </a:moveTo>
                  <a:cubicBezTo>
                    <a:pt x="585" y="212"/>
                    <a:pt x="448" y="250"/>
                    <a:pt x="311" y="237"/>
                  </a:cubicBezTo>
                  <a:cubicBezTo>
                    <a:pt x="175" y="225"/>
                    <a:pt x="50" y="138"/>
                    <a:pt x="0" y="1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2953800" y="3131800"/>
              <a:ext cx="179475" cy="191125"/>
            </a:xfrm>
            <a:custGeom>
              <a:avLst/>
              <a:gdLst/>
              <a:ahLst/>
              <a:cxnLst/>
              <a:rect l="l" t="t" r="r" b="b"/>
              <a:pathLst>
                <a:path w="7179" h="7645" extrusionOk="0">
                  <a:moveTo>
                    <a:pt x="1821" y="0"/>
                  </a:moveTo>
                  <a:cubicBezTo>
                    <a:pt x="142" y="0"/>
                    <a:pt x="1" y="1435"/>
                    <a:pt x="234" y="1629"/>
                  </a:cubicBezTo>
                  <a:cubicBezTo>
                    <a:pt x="608" y="1940"/>
                    <a:pt x="2462" y="3023"/>
                    <a:pt x="4727" y="3334"/>
                  </a:cubicBezTo>
                  <a:cubicBezTo>
                    <a:pt x="4628" y="3471"/>
                    <a:pt x="4005" y="4019"/>
                    <a:pt x="3881" y="5462"/>
                  </a:cubicBezTo>
                  <a:cubicBezTo>
                    <a:pt x="3682" y="5686"/>
                    <a:pt x="3507" y="5923"/>
                    <a:pt x="3333" y="6184"/>
                  </a:cubicBezTo>
                  <a:cubicBezTo>
                    <a:pt x="3308" y="6259"/>
                    <a:pt x="3259" y="6806"/>
                    <a:pt x="3806" y="6844"/>
                  </a:cubicBezTo>
                  <a:cubicBezTo>
                    <a:pt x="4197" y="6867"/>
                    <a:pt x="4726" y="7644"/>
                    <a:pt x="5080" y="7644"/>
                  </a:cubicBezTo>
                  <a:cubicBezTo>
                    <a:pt x="5108" y="7644"/>
                    <a:pt x="5136" y="7639"/>
                    <a:pt x="5163" y="7628"/>
                  </a:cubicBezTo>
                  <a:cubicBezTo>
                    <a:pt x="5536" y="7454"/>
                    <a:pt x="5325" y="6981"/>
                    <a:pt x="4939" y="6657"/>
                  </a:cubicBezTo>
                  <a:cubicBezTo>
                    <a:pt x="4665" y="6433"/>
                    <a:pt x="4640" y="6209"/>
                    <a:pt x="4752" y="5985"/>
                  </a:cubicBezTo>
                  <a:cubicBezTo>
                    <a:pt x="4752" y="5973"/>
                    <a:pt x="7179" y="2413"/>
                    <a:pt x="6756" y="2127"/>
                  </a:cubicBezTo>
                  <a:cubicBezTo>
                    <a:pt x="4390" y="517"/>
                    <a:pt x="2828" y="0"/>
                    <a:pt x="1821" y="0"/>
                  </a:cubicBezTo>
                  <a:close/>
                </a:path>
              </a:pathLst>
            </a:custGeom>
            <a:solidFill>
              <a:srgbClr val="E88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2914525" y="3117125"/>
              <a:ext cx="184225" cy="92125"/>
            </a:xfrm>
            <a:custGeom>
              <a:avLst/>
              <a:gdLst/>
              <a:ahLst/>
              <a:cxnLst/>
              <a:rect l="l" t="t" r="r" b="b"/>
              <a:pathLst>
                <a:path w="7369" h="3685" extrusionOk="0">
                  <a:moveTo>
                    <a:pt x="262" y="1"/>
                  </a:moveTo>
                  <a:lnTo>
                    <a:pt x="262" y="1"/>
                  </a:lnTo>
                  <a:cubicBezTo>
                    <a:pt x="262" y="1"/>
                    <a:pt x="1" y="2117"/>
                    <a:pt x="474" y="2801"/>
                  </a:cubicBezTo>
                  <a:cubicBezTo>
                    <a:pt x="872" y="3398"/>
                    <a:pt x="4767" y="3685"/>
                    <a:pt x="4767" y="3685"/>
                  </a:cubicBezTo>
                  <a:cubicBezTo>
                    <a:pt x="4854" y="3386"/>
                    <a:pt x="5029" y="2776"/>
                    <a:pt x="5502" y="2440"/>
                  </a:cubicBezTo>
                  <a:cubicBezTo>
                    <a:pt x="6062" y="2054"/>
                    <a:pt x="6696" y="1793"/>
                    <a:pt x="7368" y="1681"/>
                  </a:cubicBezTo>
                  <a:lnTo>
                    <a:pt x="5203" y="175"/>
                  </a:lnTo>
                  <a:cubicBezTo>
                    <a:pt x="4645" y="217"/>
                    <a:pt x="4087" y="238"/>
                    <a:pt x="3530" y="238"/>
                  </a:cubicBezTo>
                  <a:cubicBezTo>
                    <a:pt x="2434" y="238"/>
                    <a:pt x="1343" y="158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015950" y="3146700"/>
              <a:ext cx="65075" cy="61000"/>
            </a:xfrm>
            <a:custGeom>
              <a:avLst/>
              <a:gdLst/>
              <a:ahLst/>
              <a:cxnLst/>
              <a:rect l="l" t="t" r="r" b="b"/>
              <a:pathLst>
                <a:path w="2603" h="2440" fill="none" extrusionOk="0">
                  <a:moveTo>
                    <a:pt x="2602" y="0"/>
                  </a:moveTo>
                  <a:cubicBezTo>
                    <a:pt x="2602" y="0"/>
                    <a:pt x="1221" y="361"/>
                    <a:pt x="735" y="884"/>
                  </a:cubicBezTo>
                  <a:cubicBezTo>
                    <a:pt x="262" y="1406"/>
                    <a:pt x="1" y="2439"/>
                    <a:pt x="1" y="2439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2938175" y="3119000"/>
              <a:ext cx="83725" cy="70950"/>
            </a:xfrm>
            <a:custGeom>
              <a:avLst/>
              <a:gdLst/>
              <a:ahLst/>
              <a:cxnLst/>
              <a:rect l="l" t="t" r="r" b="b"/>
              <a:pathLst>
                <a:path w="3349" h="2838" fill="none" extrusionOk="0">
                  <a:moveTo>
                    <a:pt x="113" y="0"/>
                  </a:moveTo>
                  <a:cubicBezTo>
                    <a:pt x="113" y="0"/>
                    <a:pt x="1" y="1494"/>
                    <a:pt x="225" y="1768"/>
                  </a:cubicBezTo>
                  <a:cubicBezTo>
                    <a:pt x="449" y="2041"/>
                    <a:pt x="3348" y="2838"/>
                    <a:pt x="3348" y="2838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2941900" y="3121175"/>
              <a:ext cx="18400" cy="37675"/>
            </a:xfrm>
            <a:custGeom>
              <a:avLst/>
              <a:gdLst/>
              <a:ahLst/>
              <a:cxnLst/>
              <a:rect l="l" t="t" r="r" b="b"/>
              <a:pathLst>
                <a:path w="736" h="1507" fill="none" extrusionOk="0">
                  <a:moveTo>
                    <a:pt x="710" y="1"/>
                  </a:moveTo>
                  <a:cubicBezTo>
                    <a:pt x="735" y="337"/>
                    <a:pt x="735" y="685"/>
                    <a:pt x="710" y="1021"/>
                  </a:cubicBezTo>
                  <a:cubicBezTo>
                    <a:pt x="661" y="1295"/>
                    <a:pt x="1" y="1506"/>
                    <a:pt x="1" y="1506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2840175" y="3197300"/>
              <a:ext cx="158700" cy="349850"/>
            </a:xfrm>
            <a:custGeom>
              <a:avLst/>
              <a:gdLst/>
              <a:ahLst/>
              <a:cxnLst/>
              <a:rect l="l" t="t" r="r" b="b"/>
              <a:pathLst>
                <a:path w="6348" h="13994" extrusionOk="0">
                  <a:moveTo>
                    <a:pt x="4355" y="0"/>
                  </a:moveTo>
                  <a:cubicBezTo>
                    <a:pt x="1165" y="0"/>
                    <a:pt x="0" y="11840"/>
                    <a:pt x="0" y="11840"/>
                  </a:cubicBezTo>
                  <a:cubicBezTo>
                    <a:pt x="1191" y="13948"/>
                    <a:pt x="2997" y="13994"/>
                    <a:pt x="3151" y="13994"/>
                  </a:cubicBezTo>
                  <a:cubicBezTo>
                    <a:pt x="3158" y="13994"/>
                    <a:pt x="3161" y="13993"/>
                    <a:pt x="3161" y="13993"/>
                  </a:cubicBezTo>
                  <a:cubicBezTo>
                    <a:pt x="3161" y="13993"/>
                    <a:pt x="6347" y="739"/>
                    <a:pt x="4941" y="129"/>
                  </a:cubicBezTo>
                  <a:cubicBezTo>
                    <a:pt x="4738" y="42"/>
                    <a:pt x="4543" y="0"/>
                    <a:pt x="4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2831775" y="3226175"/>
              <a:ext cx="262625" cy="367225"/>
            </a:xfrm>
            <a:custGeom>
              <a:avLst/>
              <a:gdLst/>
              <a:ahLst/>
              <a:cxnLst/>
              <a:rect l="l" t="t" r="r" b="b"/>
              <a:pathLst>
                <a:path w="10505" h="14689" extrusionOk="0">
                  <a:moveTo>
                    <a:pt x="9934" y="0"/>
                  </a:moveTo>
                  <a:cubicBezTo>
                    <a:pt x="9266" y="0"/>
                    <a:pt x="7338" y="387"/>
                    <a:pt x="7306" y="430"/>
                  </a:cubicBezTo>
                  <a:cubicBezTo>
                    <a:pt x="7268" y="468"/>
                    <a:pt x="3373" y="7437"/>
                    <a:pt x="336" y="10685"/>
                  </a:cubicBezTo>
                  <a:cubicBezTo>
                    <a:pt x="0" y="12005"/>
                    <a:pt x="25" y="14407"/>
                    <a:pt x="274" y="14568"/>
                  </a:cubicBezTo>
                  <a:cubicBezTo>
                    <a:pt x="396" y="14653"/>
                    <a:pt x="582" y="14688"/>
                    <a:pt x="805" y="14688"/>
                  </a:cubicBezTo>
                  <a:cubicBezTo>
                    <a:pt x="1767" y="14688"/>
                    <a:pt x="3411" y="14031"/>
                    <a:pt x="3522" y="13809"/>
                  </a:cubicBezTo>
                  <a:cubicBezTo>
                    <a:pt x="4854" y="11121"/>
                    <a:pt x="8227" y="2061"/>
                    <a:pt x="8351" y="1936"/>
                  </a:cubicBezTo>
                  <a:cubicBezTo>
                    <a:pt x="8429" y="1858"/>
                    <a:pt x="8753" y="1799"/>
                    <a:pt x="8990" y="1799"/>
                  </a:cubicBezTo>
                  <a:cubicBezTo>
                    <a:pt x="9094" y="1799"/>
                    <a:pt x="9181" y="1810"/>
                    <a:pt x="9222" y="1837"/>
                  </a:cubicBezTo>
                  <a:cubicBezTo>
                    <a:pt x="9073" y="1911"/>
                    <a:pt x="8986" y="2061"/>
                    <a:pt x="9011" y="2235"/>
                  </a:cubicBezTo>
                  <a:cubicBezTo>
                    <a:pt x="9023" y="2384"/>
                    <a:pt x="9073" y="2521"/>
                    <a:pt x="9173" y="2646"/>
                  </a:cubicBezTo>
                  <a:cubicBezTo>
                    <a:pt x="9182" y="2653"/>
                    <a:pt x="9196" y="2656"/>
                    <a:pt x="9215" y="2656"/>
                  </a:cubicBezTo>
                  <a:cubicBezTo>
                    <a:pt x="9456" y="2656"/>
                    <a:pt x="10420" y="2116"/>
                    <a:pt x="10454" y="2036"/>
                  </a:cubicBezTo>
                  <a:cubicBezTo>
                    <a:pt x="10504" y="1949"/>
                    <a:pt x="10417" y="219"/>
                    <a:pt x="10143" y="32"/>
                  </a:cubicBezTo>
                  <a:cubicBezTo>
                    <a:pt x="10113" y="10"/>
                    <a:pt x="10039" y="0"/>
                    <a:pt x="993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3190200" y="3157725"/>
              <a:ext cx="190750" cy="415075"/>
            </a:xfrm>
            <a:custGeom>
              <a:avLst/>
              <a:gdLst/>
              <a:ahLst/>
              <a:cxnLst/>
              <a:rect l="l" t="t" r="r" b="b"/>
              <a:pathLst>
                <a:path w="7630" h="16603" extrusionOk="0">
                  <a:moveTo>
                    <a:pt x="864" y="1"/>
                  </a:moveTo>
                  <a:cubicBezTo>
                    <a:pt x="846" y="1"/>
                    <a:pt x="832" y="3"/>
                    <a:pt x="822" y="7"/>
                  </a:cubicBezTo>
                  <a:cubicBezTo>
                    <a:pt x="511" y="132"/>
                    <a:pt x="0" y="1774"/>
                    <a:pt x="13" y="1874"/>
                  </a:cubicBezTo>
                  <a:cubicBezTo>
                    <a:pt x="25" y="1958"/>
                    <a:pt x="885" y="2786"/>
                    <a:pt x="1089" y="2786"/>
                  </a:cubicBezTo>
                  <a:cubicBezTo>
                    <a:pt x="1096" y="2786"/>
                    <a:pt x="1103" y="2785"/>
                    <a:pt x="1108" y="2782"/>
                  </a:cubicBezTo>
                  <a:cubicBezTo>
                    <a:pt x="1233" y="2695"/>
                    <a:pt x="1320" y="2571"/>
                    <a:pt x="1369" y="2422"/>
                  </a:cubicBezTo>
                  <a:cubicBezTo>
                    <a:pt x="1432" y="2272"/>
                    <a:pt x="1382" y="2098"/>
                    <a:pt x="1257" y="1986"/>
                  </a:cubicBezTo>
                  <a:cubicBezTo>
                    <a:pt x="1270" y="1983"/>
                    <a:pt x="1284" y="1982"/>
                    <a:pt x="1301" y="1982"/>
                  </a:cubicBezTo>
                  <a:cubicBezTo>
                    <a:pt x="1503" y="1982"/>
                    <a:pt x="1998" y="2183"/>
                    <a:pt x="2079" y="2310"/>
                  </a:cubicBezTo>
                  <a:cubicBezTo>
                    <a:pt x="2166" y="2446"/>
                    <a:pt x="3149" y="12067"/>
                    <a:pt x="3759" y="15004"/>
                  </a:cubicBezTo>
                  <a:cubicBezTo>
                    <a:pt x="3816" y="15291"/>
                    <a:pt x="5659" y="16602"/>
                    <a:pt x="6513" y="16602"/>
                  </a:cubicBezTo>
                  <a:cubicBezTo>
                    <a:pt x="6586" y="16602"/>
                    <a:pt x="6652" y="16593"/>
                    <a:pt x="6709" y="16572"/>
                  </a:cubicBezTo>
                  <a:cubicBezTo>
                    <a:pt x="6995" y="16460"/>
                    <a:pt x="7617" y="14158"/>
                    <a:pt x="7630" y="12789"/>
                  </a:cubicBezTo>
                  <a:cubicBezTo>
                    <a:pt x="5514" y="8881"/>
                    <a:pt x="3485" y="1152"/>
                    <a:pt x="3473" y="1102"/>
                  </a:cubicBezTo>
                  <a:cubicBezTo>
                    <a:pt x="3437" y="1055"/>
                    <a:pt x="1264" y="1"/>
                    <a:pt x="86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2827400" y="3819975"/>
              <a:ext cx="47325" cy="61400"/>
            </a:xfrm>
            <a:custGeom>
              <a:avLst/>
              <a:gdLst/>
              <a:ahLst/>
              <a:cxnLst/>
              <a:rect l="l" t="t" r="r" b="b"/>
              <a:pathLst>
                <a:path w="1893" h="2456" extrusionOk="0">
                  <a:moveTo>
                    <a:pt x="685" y="1"/>
                  </a:moveTo>
                  <a:cubicBezTo>
                    <a:pt x="433" y="1"/>
                    <a:pt x="143" y="47"/>
                    <a:pt x="150" y="150"/>
                  </a:cubicBezTo>
                  <a:cubicBezTo>
                    <a:pt x="163" y="350"/>
                    <a:pt x="1" y="2291"/>
                    <a:pt x="138" y="2403"/>
                  </a:cubicBezTo>
                  <a:cubicBezTo>
                    <a:pt x="186" y="2439"/>
                    <a:pt x="240" y="2456"/>
                    <a:pt x="293" y="2456"/>
                  </a:cubicBezTo>
                  <a:cubicBezTo>
                    <a:pt x="405" y="2456"/>
                    <a:pt x="511" y="2381"/>
                    <a:pt x="536" y="2254"/>
                  </a:cubicBezTo>
                  <a:cubicBezTo>
                    <a:pt x="619" y="2316"/>
                    <a:pt x="712" y="2344"/>
                    <a:pt x="813" y="2344"/>
                  </a:cubicBezTo>
                  <a:cubicBezTo>
                    <a:pt x="832" y="2344"/>
                    <a:pt x="852" y="2343"/>
                    <a:pt x="872" y="2341"/>
                  </a:cubicBezTo>
                  <a:cubicBezTo>
                    <a:pt x="997" y="2304"/>
                    <a:pt x="1084" y="2192"/>
                    <a:pt x="1084" y="2067"/>
                  </a:cubicBezTo>
                  <a:cubicBezTo>
                    <a:pt x="1171" y="2179"/>
                    <a:pt x="1295" y="2241"/>
                    <a:pt x="1432" y="2241"/>
                  </a:cubicBezTo>
                  <a:cubicBezTo>
                    <a:pt x="1582" y="2229"/>
                    <a:pt x="1706" y="2142"/>
                    <a:pt x="1768" y="2017"/>
                  </a:cubicBezTo>
                  <a:cubicBezTo>
                    <a:pt x="1893" y="1743"/>
                    <a:pt x="1196" y="287"/>
                    <a:pt x="1046" y="63"/>
                  </a:cubicBezTo>
                  <a:cubicBezTo>
                    <a:pt x="1016" y="23"/>
                    <a:pt x="859" y="1"/>
                    <a:pt x="685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2713225" y="3300925"/>
              <a:ext cx="149675" cy="538925"/>
            </a:xfrm>
            <a:custGeom>
              <a:avLst/>
              <a:gdLst/>
              <a:ahLst/>
              <a:cxnLst/>
              <a:rect l="l" t="t" r="r" b="b"/>
              <a:pathLst>
                <a:path w="5987" h="21557" extrusionOk="0">
                  <a:moveTo>
                    <a:pt x="479" y="0"/>
                  </a:moveTo>
                  <a:cubicBezTo>
                    <a:pt x="420" y="0"/>
                    <a:pt x="386" y="4"/>
                    <a:pt x="386" y="4"/>
                  </a:cubicBezTo>
                  <a:cubicBezTo>
                    <a:pt x="0" y="5206"/>
                    <a:pt x="3684" y="19257"/>
                    <a:pt x="4506" y="20813"/>
                  </a:cubicBezTo>
                  <a:cubicBezTo>
                    <a:pt x="4808" y="21377"/>
                    <a:pt x="5085" y="21556"/>
                    <a:pt x="5317" y="21556"/>
                  </a:cubicBezTo>
                  <a:cubicBezTo>
                    <a:pt x="5724" y="21556"/>
                    <a:pt x="5987" y="21000"/>
                    <a:pt x="5987" y="21000"/>
                  </a:cubicBezTo>
                  <a:cubicBezTo>
                    <a:pt x="4916" y="19456"/>
                    <a:pt x="3162" y="4758"/>
                    <a:pt x="2714" y="2468"/>
                  </a:cubicBezTo>
                  <a:cubicBezTo>
                    <a:pt x="2251" y="158"/>
                    <a:pt x="852" y="0"/>
                    <a:pt x="479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2775150" y="3844875"/>
              <a:ext cx="184200" cy="67225"/>
            </a:xfrm>
            <a:custGeom>
              <a:avLst/>
              <a:gdLst/>
              <a:ahLst/>
              <a:cxnLst/>
              <a:rect l="l" t="t" r="r" b="b"/>
              <a:pathLst>
                <a:path w="7368" h="2689" extrusionOk="0">
                  <a:moveTo>
                    <a:pt x="6186" y="1"/>
                  </a:moveTo>
                  <a:lnTo>
                    <a:pt x="622" y="760"/>
                  </a:lnTo>
                  <a:lnTo>
                    <a:pt x="0" y="2689"/>
                  </a:lnTo>
                  <a:lnTo>
                    <a:pt x="1058" y="2577"/>
                  </a:lnTo>
                  <a:lnTo>
                    <a:pt x="1282" y="1146"/>
                  </a:lnTo>
                  <a:lnTo>
                    <a:pt x="5663" y="660"/>
                  </a:lnTo>
                  <a:lnTo>
                    <a:pt x="6322" y="2004"/>
                  </a:lnTo>
                  <a:lnTo>
                    <a:pt x="7368" y="1892"/>
                  </a:lnTo>
                  <a:lnTo>
                    <a:pt x="6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2665000" y="3887150"/>
              <a:ext cx="403575" cy="275325"/>
            </a:xfrm>
            <a:custGeom>
              <a:avLst/>
              <a:gdLst/>
              <a:ahLst/>
              <a:cxnLst/>
              <a:rect l="l" t="t" r="r" b="b"/>
              <a:pathLst>
                <a:path w="16143" h="11013" extrusionOk="0">
                  <a:moveTo>
                    <a:pt x="13721" y="1"/>
                  </a:moveTo>
                  <a:cubicBezTo>
                    <a:pt x="13633" y="1"/>
                    <a:pt x="13544" y="5"/>
                    <a:pt x="13454" y="15"/>
                  </a:cubicBezTo>
                  <a:lnTo>
                    <a:pt x="1880" y="1272"/>
                  </a:lnTo>
                  <a:cubicBezTo>
                    <a:pt x="809" y="1396"/>
                    <a:pt x="0" y="2155"/>
                    <a:pt x="75" y="2977"/>
                  </a:cubicBezTo>
                  <a:lnTo>
                    <a:pt x="747" y="9747"/>
                  </a:lnTo>
                  <a:cubicBezTo>
                    <a:pt x="825" y="10485"/>
                    <a:pt x="1587" y="11012"/>
                    <a:pt x="2517" y="11012"/>
                  </a:cubicBezTo>
                  <a:cubicBezTo>
                    <a:pt x="2622" y="11012"/>
                    <a:pt x="2729" y="11006"/>
                    <a:pt x="2838" y="10992"/>
                  </a:cubicBezTo>
                  <a:lnTo>
                    <a:pt x="14300" y="9598"/>
                  </a:lnTo>
                  <a:cubicBezTo>
                    <a:pt x="15358" y="9473"/>
                    <a:pt x="16142" y="8714"/>
                    <a:pt x="16080" y="7905"/>
                  </a:cubicBezTo>
                  <a:lnTo>
                    <a:pt x="15508" y="1284"/>
                  </a:lnTo>
                  <a:cubicBezTo>
                    <a:pt x="15451" y="543"/>
                    <a:pt x="14673" y="1"/>
                    <a:pt x="13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2706075" y="3916750"/>
              <a:ext cx="62250" cy="244575"/>
            </a:xfrm>
            <a:custGeom>
              <a:avLst/>
              <a:gdLst/>
              <a:ahLst/>
              <a:cxnLst/>
              <a:rect l="l" t="t" r="r" b="b"/>
              <a:pathLst>
                <a:path w="2490" h="9783" extrusionOk="0">
                  <a:moveTo>
                    <a:pt x="1120" y="1"/>
                  </a:moveTo>
                  <a:lnTo>
                    <a:pt x="0" y="113"/>
                  </a:lnTo>
                  <a:lnTo>
                    <a:pt x="1382" y="9783"/>
                  </a:lnTo>
                  <a:lnTo>
                    <a:pt x="2489" y="963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2984525" y="3886575"/>
              <a:ext cx="33950" cy="244275"/>
            </a:xfrm>
            <a:custGeom>
              <a:avLst/>
              <a:gdLst/>
              <a:ahLst/>
              <a:cxnLst/>
              <a:rect l="l" t="t" r="r" b="b"/>
              <a:pathLst>
                <a:path w="1358" h="9771" extrusionOk="0">
                  <a:moveTo>
                    <a:pt x="1034" y="0"/>
                  </a:moveTo>
                  <a:lnTo>
                    <a:pt x="1" y="112"/>
                  </a:lnTo>
                  <a:lnTo>
                    <a:pt x="349" y="9770"/>
                  </a:lnTo>
                  <a:lnTo>
                    <a:pt x="1358" y="962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2831150" y="3811875"/>
              <a:ext cx="50125" cy="64875"/>
            </a:xfrm>
            <a:custGeom>
              <a:avLst/>
              <a:gdLst/>
              <a:ahLst/>
              <a:cxnLst/>
              <a:rect l="l" t="t" r="r" b="b"/>
              <a:pathLst>
                <a:path w="2005" h="2595" extrusionOk="0">
                  <a:moveTo>
                    <a:pt x="419" y="1"/>
                  </a:moveTo>
                  <a:cubicBezTo>
                    <a:pt x="416" y="1"/>
                    <a:pt x="413" y="1"/>
                    <a:pt x="411" y="2"/>
                  </a:cubicBezTo>
                  <a:cubicBezTo>
                    <a:pt x="299" y="39"/>
                    <a:pt x="212" y="114"/>
                    <a:pt x="162" y="201"/>
                  </a:cubicBezTo>
                  <a:cubicBezTo>
                    <a:pt x="63" y="338"/>
                    <a:pt x="0" y="487"/>
                    <a:pt x="13" y="649"/>
                  </a:cubicBezTo>
                  <a:cubicBezTo>
                    <a:pt x="38" y="972"/>
                    <a:pt x="871" y="1694"/>
                    <a:pt x="1158" y="1843"/>
                  </a:cubicBezTo>
                  <a:cubicBezTo>
                    <a:pt x="983" y="1906"/>
                    <a:pt x="859" y="2018"/>
                    <a:pt x="772" y="2179"/>
                  </a:cubicBezTo>
                  <a:cubicBezTo>
                    <a:pt x="710" y="2341"/>
                    <a:pt x="784" y="2528"/>
                    <a:pt x="959" y="2590"/>
                  </a:cubicBezTo>
                  <a:cubicBezTo>
                    <a:pt x="977" y="2593"/>
                    <a:pt x="997" y="2595"/>
                    <a:pt x="1016" y="2595"/>
                  </a:cubicBezTo>
                  <a:cubicBezTo>
                    <a:pt x="1075" y="2595"/>
                    <a:pt x="1136" y="2581"/>
                    <a:pt x="1183" y="2553"/>
                  </a:cubicBezTo>
                  <a:cubicBezTo>
                    <a:pt x="1444" y="2453"/>
                    <a:pt x="1668" y="2279"/>
                    <a:pt x="1842" y="2067"/>
                  </a:cubicBezTo>
                  <a:cubicBezTo>
                    <a:pt x="1942" y="1943"/>
                    <a:pt x="2004" y="1794"/>
                    <a:pt x="2004" y="1632"/>
                  </a:cubicBezTo>
                  <a:cubicBezTo>
                    <a:pt x="1967" y="1507"/>
                    <a:pt x="1904" y="1383"/>
                    <a:pt x="1817" y="1283"/>
                  </a:cubicBezTo>
                  <a:lnTo>
                    <a:pt x="1270" y="562"/>
                  </a:lnTo>
                  <a:cubicBezTo>
                    <a:pt x="1197" y="477"/>
                    <a:pt x="544" y="1"/>
                    <a:pt x="41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2159700" y="4786125"/>
              <a:ext cx="71600" cy="67150"/>
            </a:xfrm>
            <a:custGeom>
              <a:avLst/>
              <a:gdLst/>
              <a:ahLst/>
              <a:cxnLst/>
              <a:rect l="l" t="t" r="r" b="b"/>
              <a:pathLst>
                <a:path w="2864" h="2686" extrusionOk="0">
                  <a:moveTo>
                    <a:pt x="1510" y="0"/>
                  </a:moveTo>
                  <a:cubicBezTo>
                    <a:pt x="1385" y="0"/>
                    <a:pt x="1258" y="20"/>
                    <a:pt x="1133" y="61"/>
                  </a:cubicBezTo>
                  <a:cubicBezTo>
                    <a:pt x="424" y="285"/>
                    <a:pt x="1" y="1006"/>
                    <a:pt x="150" y="1728"/>
                  </a:cubicBezTo>
                  <a:cubicBezTo>
                    <a:pt x="272" y="2306"/>
                    <a:pt x="781" y="2686"/>
                    <a:pt x="1336" y="2686"/>
                  </a:cubicBezTo>
                  <a:cubicBezTo>
                    <a:pt x="1462" y="2686"/>
                    <a:pt x="1591" y="2666"/>
                    <a:pt x="1718" y="2624"/>
                  </a:cubicBezTo>
                  <a:cubicBezTo>
                    <a:pt x="2428" y="2413"/>
                    <a:pt x="2863" y="1691"/>
                    <a:pt x="2714" y="957"/>
                  </a:cubicBezTo>
                  <a:cubicBezTo>
                    <a:pt x="2582" y="387"/>
                    <a:pt x="2067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990450" y="4787650"/>
              <a:ext cx="71575" cy="67150"/>
            </a:xfrm>
            <a:custGeom>
              <a:avLst/>
              <a:gdLst/>
              <a:ahLst/>
              <a:cxnLst/>
              <a:rect l="l" t="t" r="r" b="b"/>
              <a:pathLst>
                <a:path w="2863" h="2686" extrusionOk="0">
                  <a:moveTo>
                    <a:pt x="1520" y="0"/>
                  </a:moveTo>
                  <a:cubicBezTo>
                    <a:pt x="1392" y="0"/>
                    <a:pt x="1262" y="20"/>
                    <a:pt x="1133" y="62"/>
                  </a:cubicBezTo>
                  <a:cubicBezTo>
                    <a:pt x="424" y="273"/>
                    <a:pt x="0" y="995"/>
                    <a:pt x="150" y="1717"/>
                  </a:cubicBezTo>
                  <a:cubicBezTo>
                    <a:pt x="282" y="2297"/>
                    <a:pt x="789" y="2686"/>
                    <a:pt x="1343" y="2686"/>
                  </a:cubicBezTo>
                  <a:cubicBezTo>
                    <a:pt x="1467" y="2686"/>
                    <a:pt x="1593" y="2666"/>
                    <a:pt x="1718" y="2626"/>
                  </a:cubicBezTo>
                  <a:cubicBezTo>
                    <a:pt x="2427" y="2402"/>
                    <a:pt x="2863" y="1680"/>
                    <a:pt x="2714" y="958"/>
                  </a:cubicBezTo>
                  <a:cubicBezTo>
                    <a:pt x="2582" y="380"/>
                    <a:pt x="2079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1908925" y="4277900"/>
              <a:ext cx="382725" cy="545600"/>
            </a:xfrm>
            <a:custGeom>
              <a:avLst/>
              <a:gdLst/>
              <a:ahLst/>
              <a:cxnLst/>
              <a:rect l="l" t="t" r="r" b="b"/>
              <a:pathLst>
                <a:path w="15309" h="21824" extrusionOk="0">
                  <a:moveTo>
                    <a:pt x="4857" y="1"/>
                  </a:moveTo>
                  <a:cubicBezTo>
                    <a:pt x="3356" y="1"/>
                    <a:pt x="2037" y="1207"/>
                    <a:pt x="1867" y="2742"/>
                  </a:cubicBezTo>
                  <a:lnTo>
                    <a:pt x="162" y="18485"/>
                  </a:lnTo>
                  <a:cubicBezTo>
                    <a:pt x="1" y="19742"/>
                    <a:pt x="747" y="20937"/>
                    <a:pt x="1955" y="21348"/>
                  </a:cubicBezTo>
                  <a:cubicBezTo>
                    <a:pt x="2029" y="21373"/>
                    <a:pt x="2116" y="21398"/>
                    <a:pt x="2204" y="21410"/>
                  </a:cubicBezTo>
                  <a:cubicBezTo>
                    <a:pt x="2353" y="21447"/>
                    <a:pt x="2502" y="21472"/>
                    <a:pt x="2664" y="21472"/>
                  </a:cubicBezTo>
                  <a:lnTo>
                    <a:pt x="10318" y="21821"/>
                  </a:lnTo>
                  <a:cubicBezTo>
                    <a:pt x="10356" y="21822"/>
                    <a:pt x="10394" y="21823"/>
                    <a:pt x="10432" y="21823"/>
                  </a:cubicBezTo>
                  <a:cubicBezTo>
                    <a:pt x="11941" y="21823"/>
                    <a:pt x="13272" y="20624"/>
                    <a:pt x="13442" y="19070"/>
                  </a:cubicBezTo>
                  <a:lnTo>
                    <a:pt x="15147" y="3339"/>
                  </a:lnTo>
                  <a:cubicBezTo>
                    <a:pt x="15309" y="1746"/>
                    <a:pt x="14189" y="402"/>
                    <a:pt x="12645" y="340"/>
                  </a:cubicBezTo>
                  <a:lnTo>
                    <a:pt x="6261" y="54"/>
                  </a:lnTo>
                  <a:lnTo>
                    <a:pt x="5800" y="29"/>
                  </a:lnTo>
                  <a:lnTo>
                    <a:pt x="4991" y="4"/>
                  </a:lnTo>
                  <a:cubicBezTo>
                    <a:pt x="4946" y="2"/>
                    <a:pt x="4902" y="1"/>
                    <a:pt x="4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1957775" y="4278600"/>
              <a:ext cx="107675" cy="534575"/>
            </a:xfrm>
            <a:custGeom>
              <a:avLst/>
              <a:gdLst/>
              <a:ahLst/>
              <a:cxnLst/>
              <a:rect l="l" t="t" r="r" b="b"/>
              <a:pathLst>
                <a:path w="4307" h="21383" extrusionOk="0">
                  <a:moveTo>
                    <a:pt x="3846" y="1"/>
                  </a:moveTo>
                  <a:cubicBezTo>
                    <a:pt x="2900" y="635"/>
                    <a:pt x="2378" y="1706"/>
                    <a:pt x="2179" y="2901"/>
                  </a:cubicBezTo>
                  <a:cubicBezTo>
                    <a:pt x="1805" y="5041"/>
                    <a:pt x="1507" y="7194"/>
                    <a:pt x="1195" y="9335"/>
                  </a:cubicBezTo>
                  <a:cubicBezTo>
                    <a:pt x="623" y="13330"/>
                    <a:pt x="162" y="17325"/>
                    <a:pt x="1" y="21320"/>
                  </a:cubicBezTo>
                  <a:cubicBezTo>
                    <a:pt x="75" y="21345"/>
                    <a:pt x="162" y="21370"/>
                    <a:pt x="250" y="21382"/>
                  </a:cubicBezTo>
                  <a:cubicBezTo>
                    <a:pt x="386" y="17785"/>
                    <a:pt x="772" y="14176"/>
                    <a:pt x="1270" y="10579"/>
                  </a:cubicBezTo>
                  <a:cubicBezTo>
                    <a:pt x="1569" y="8426"/>
                    <a:pt x="1892" y="6273"/>
                    <a:pt x="2228" y="4120"/>
                  </a:cubicBezTo>
                  <a:cubicBezTo>
                    <a:pt x="2365" y="3212"/>
                    <a:pt x="2440" y="2216"/>
                    <a:pt x="2888" y="1382"/>
                  </a:cubicBezTo>
                  <a:cubicBezTo>
                    <a:pt x="3199" y="785"/>
                    <a:pt x="3697" y="312"/>
                    <a:pt x="4307" y="26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rgbClr val="2C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1895250" y="4603125"/>
              <a:ext cx="364975" cy="222800"/>
            </a:xfrm>
            <a:custGeom>
              <a:avLst/>
              <a:gdLst/>
              <a:ahLst/>
              <a:cxnLst/>
              <a:rect l="l" t="t" r="r" b="b"/>
              <a:pathLst>
                <a:path w="14599" h="8912" extrusionOk="0">
                  <a:moveTo>
                    <a:pt x="834" y="0"/>
                  </a:moveTo>
                  <a:lnTo>
                    <a:pt x="137" y="6733"/>
                  </a:lnTo>
                  <a:cubicBezTo>
                    <a:pt x="0" y="7704"/>
                    <a:pt x="747" y="8588"/>
                    <a:pt x="1742" y="8625"/>
                  </a:cubicBezTo>
                  <a:lnTo>
                    <a:pt x="13591" y="8911"/>
                  </a:lnTo>
                  <a:lnTo>
                    <a:pt x="14599" y="34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996350" y="4281350"/>
              <a:ext cx="383050" cy="545575"/>
            </a:xfrm>
            <a:custGeom>
              <a:avLst/>
              <a:gdLst/>
              <a:ahLst/>
              <a:cxnLst/>
              <a:rect l="l" t="t" r="r" b="b"/>
              <a:pathLst>
                <a:path w="15322" h="21823" extrusionOk="0">
                  <a:moveTo>
                    <a:pt x="4890" y="0"/>
                  </a:moveTo>
                  <a:cubicBezTo>
                    <a:pt x="3381" y="0"/>
                    <a:pt x="2050" y="1199"/>
                    <a:pt x="1880" y="2753"/>
                  </a:cubicBezTo>
                  <a:lnTo>
                    <a:pt x="175" y="18484"/>
                  </a:lnTo>
                  <a:cubicBezTo>
                    <a:pt x="1" y="20077"/>
                    <a:pt x="1121" y="21421"/>
                    <a:pt x="2677" y="21484"/>
                  </a:cubicBezTo>
                  <a:lnTo>
                    <a:pt x="10331" y="21820"/>
                  </a:lnTo>
                  <a:cubicBezTo>
                    <a:pt x="10376" y="21822"/>
                    <a:pt x="10420" y="21823"/>
                    <a:pt x="10465" y="21823"/>
                  </a:cubicBezTo>
                  <a:cubicBezTo>
                    <a:pt x="11966" y="21823"/>
                    <a:pt x="13285" y="20617"/>
                    <a:pt x="13454" y="19082"/>
                  </a:cubicBezTo>
                  <a:lnTo>
                    <a:pt x="15147" y="3338"/>
                  </a:lnTo>
                  <a:cubicBezTo>
                    <a:pt x="15321" y="1758"/>
                    <a:pt x="14201" y="413"/>
                    <a:pt x="12658" y="351"/>
                  </a:cubicBezTo>
                  <a:lnTo>
                    <a:pt x="5004" y="3"/>
                  </a:lnTo>
                  <a:cubicBezTo>
                    <a:pt x="4966" y="1"/>
                    <a:pt x="4928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052375" y="4574500"/>
              <a:ext cx="262300" cy="214075"/>
            </a:xfrm>
            <a:custGeom>
              <a:avLst/>
              <a:gdLst/>
              <a:ahLst/>
              <a:cxnLst/>
              <a:rect l="l" t="t" r="r" b="b"/>
              <a:pathLst>
                <a:path w="10492" h="8563" extrusionOk="0">
                  <a:moveTo>
                    <a:pt x="958" y="0"/>
                  </a:moveTo>
                  <a:lnTo>
                    <a:pt x="174" y="6285"/>
                  </a:lnTo>
                  <a:cubicBezTo>
                    <a:pt x="0" y="7405"/>
                    <a:pt x="859" y="8426"/>
                    <a:pt x="2004" y="8451"/>
                  </a:cubicBezTo>
                  <a:lnTo>
                    <a:pt x="7567" y="8563"/>
                  </a:lnTo>
                  <a:cubicBezTo>
                    <a:pt x="8675" y="8563"/>
                    <a:pt x="9608" y="7729"/>
                    <a:pt x="9732" y="6634"/>
                  </a:cubicBezTo>
                  <a:lnTo>
                    <a:pt x="10492" y="336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158475" y="3928550"/>
              <a:ext cx="214375" cy="29775"/>
            </a:xfrm>
            <a:custGeom>
              <a:avLst/>
              <a:gdLst/>
              <a:ahLst/>
              <a:cxnLst/>
              <a:rect l="l" t="t" r="r" b="b"/>
              <a:pathLst>
                <a:path w="8575" h="1191" extrusionOk="0">
                  <a:moveTo>
                    <a:pt x="921" y="1"/>
                  </a:moveTo>
                  <a:cubicBezTo>
                    <a:pt x="216" y="1"/>
                    <a:pt x="0" y="1023"/>
                    <a:pt x="734" y="1059"/>
                  </a:cubicBezTo>
                  <a:cubicBezTo>
                    <a:pt x="2621" y="1142"/>
                    <a:pt x="4516" y="1190"/>
                    <a:pt x="6413" y="1190"/>
                  </a:cubicBezTo>
                  <a:cubicBezTo>
                    <a:pt x="6806" y="1190"/>
                    <a:pt x="7199" y="1188"/>
                    <a:pt x="7592" y="1184"/>
                  </a:cubicBezTo>
                  <a:cubicBezTo>
                    <a:pt x="8339" y="1184"/>
                    <a:pt x="8575" y="126"/>
                    <a:pt x="7828" y="126"/>
                  </a:cubicBezTo>
                  <a:cubicBezTo>
                    <a:pt x="7545" y="128"/>
                    <a:pt x="7262" y="128"/>
                    <a:pt x="6978" y="128"/>
                  </a:cubicBezTo>
                  <a:cubicBezTo>
                    <a:pt x="4962" y="128"/>
                    <a:pt x="2955" y="89"/>
                    <a:pt x="958" y="2"/>
                  </a:cubicBezTo>
                  <a:cubicBezTo>
                    <a:pt x="946" y="1"/>
                    <a:pt x="933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278700" y="3952775"/>
              <a:ext cx="64925" cy="443425"/>
            </a:xfrm>
            <a:custGeom>
              <a:avLst/>
              <a:gdLst/>
              <a:ahLst/>
              <a:cxnLst/>
              <a:rect l="l" t="t" r="r" b="b"/>
              <a:pathLst>
                <a:path w="2597" h="17737" extrusionOk="0">
                  <a:moveTo>
                    <a:pt x="2364" y="0"/>
                  </a:moveTo>
                  <a:cubicBezTo>
                    <a:pt x="2249" y="0"/>
                    <a:pt x="2129" y="75"/>
                    <a:pt x="2111" y="227"/>
                  </a:cubicBezTo>
                  <a:lnTo>
                    <a:pt x="20" y="17502"/>
                  </a:lnTo>
                  <a:cubicBezTo>
                    <a:pt x="1" y="17656"/>
                    <a:pt x="114" y="17737"/>
                    <a:pt x="233" y="17737"/>
                  </a:cubicBezTo>
                  <a:cubicBezTo>
                    <a:pt x="345" y="17737"/>
                    <a:pt x="462" y="17665"/>
                    <a:pt x="480" y="17514"/>
                  </a:cubicBezTo>
                  <a:lnTo>
                    <a:pt x="2584" y="240"/>
                  </a:lnTo>
                  <a:cubicBezTo>
                    <a:pt x="2596" y="81"/>
                    <a:pt x="2483" y="0"/>
                    <a:pt x="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139925" y="3943700"/>
              <a:ext cx="65100" cy="443325"/>
            </a:xfrm>
            <a:custGeom>
              <a:avLst/>
              <a:gdLst/>
              <a:ahLst/>
              <a:cxnLst/>
              <a:rect l="l" t="t" r="r" b="b"/>
              <a:pathLst>
                <a:path w="2604" h="17733" extrusionOk="0">
                  <a:moveTo>
                    <a:pt x="2366" y="1"/>
                  </a:moveTo>
                  <a:cubicBezTo>
                    <a:pt x="2253" y="1"/>
                    <a:pt x="2136" y="72"/>
                    <a:pt x="2123" y="217"/>
                  </a:cubicBezTo>
                  <a:lnTo>
                    <a:pt x="20" y="17491"/>
                  </a:lnTo>
                  <a:cubicBezTo>
                    <a:pt x="1" y="17652"/>
                    <a:pt x="117" y="17733"/>
                    <a:pt x="238" y="17733"/>
                  </a:cubicBezTo>
                  <a:cubicBezTo>
                    <a:pt x="351" y="17733"/>
                    <a:pt x="469" y="17661"/>
                    <a:pt x="481" y="17516"/>
                  </a:cubicBezTo>
                  <a:lnTo>
                    <a:pt x="2584" y="242"/>
                  </a:lnTo>
                  <a:cubicBezTo>
                    <a:pt x="2603" y="82"/>
                    <a:pt x="2487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360075" y="3849175"/>
              <a:ext cx="426525" cy="894075"/>
            </a:xfrm>
            <a:custGeom>
              <a:avLst/>
              <a:gdLst/>
              <a:ahLst/>
              <a:cxnLst/>
              <a:rect l="l" t="t" r="r" b="b"/>
              <a:pathLst>
                <a:path w="17061" h="35763" extrusionOk="0">
                  <a:moveTo>
                    <a:pt x="14972" y="1"/>
                  </a:moveTo>
                  <a:cubicBezTo>
                    <a:pt x="13821" y="1"/>
                    <a:pt x="12079" y="807"/>
                    <a:pt x="9683" y="2778"/>
                  </a:cubicBezTo>
                  <a:cubicBezTo>
                    <a:pt x="6983" y="4832"/>
                    <a:pt x="6535" y="13743"/>
                    <a:pt x="5253" y="17091"/>
                  </a:cubicBezTo>
                  <a:cubicBezTo>
                    <a:pt x="5178" y="17265"/>
                    <a:pt x="5116" y="17427"/>
                    <a:pt x="5041" y="17564"/>
                  </a:cubicBezTo>
                  <a:cubicBezTo>
                    <a:pt x="3747" y="20127"/>
                    <a:pt x="1793" y="22243"/>
                    <a:pt x="1071" y="25491"/>
                  </a:cubicBezTo>
                  <a:cubicBezTo>
                    <a:pt x="635" y="27408"/>
                    <a:pt x="150" y="33332"/>
                    <a:pt x="1" y="35746"/>
                  </a:cubicBezTo>
                  <a:cubicBezTo>
                    <a:pt x="61" y="35757"/>
                    <a:pt x="121" y="35763"/>
                    <a:pt x="181" y="35763"/>
                  </a:cubicBezTo>
                  <a:cubicBezTo>
                    <a:pt x="528" y="35763"/>
                    <a:pt x="855" y="35583"/>
                    <a:pt x="1046" y="35286"/>
                  </a:cubicBezTo>
                  <a:cubicBezTo>
                    <a:pt x="1283" y="34913"/>
                    <a:pt x="1444" y="34514"/>
                    <a:pt x="1519" y="34079"/>
                  </a:cubicBezTo>
                  <a:cubicBezTo>
                    <a:pt x="2863" y="29076"/>
                    <a:pt x="5290" y="23301"/>
                    <a:pt x="7829" y="18783"/>
                  </a:cubicBezTo>
                  <a:cubicBezTo>
                    <a:pt x="8103" y="18323"/>
                    <a:pt x="8949" y="17004"/>
                    <a:pt x="10044" y="15274"/>
                  </a:cubicBezTo>
                  <a:cubicBezTo>
                    <a:pt x="12135" y="11963"/>
                    <a:pt x="15110" y="7147"/>
                    <a:pt x="16466" y="3923"/>
                  </a:cubicBezTo>
                  <a:cubicBezTo>
                    <a:pt x="17060" y="1663"/>
                    <a:pt x="16625" y="1"/>
                    <a:pt x="1497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332700" y="4743075"/>
              <a:ext cx="130400" cy="107975"/>
            </a:xfrm>
            <a:custGeom>
              <a:avLst/>
              <a:gdLst/>
              <a:ahLst/>
              <a:cxnLst/>
              <a:rect l="l" t="t" r="r" b="b"/>
              <a:pathLst>
                <a:path w="5216" h="4319" extrusionOk="0">
                  <a:moveTo>
                    <a:pt x="380" y="0"/>
                  </a:moveTo>
                  <a:cubicBezTo>
                    <a:pt x="307" y="0"/>
                    <a:pt x="258" y="32"/>
                    <a:pt x="249" y="78"/>
                  </a:cubicBezTo>
                  <a:cubicBezTo>
                    <a:pt x="225" y="140"/>
                    <a:pt x="0" y="575"/>
                    <a:pt x="212" y="750"/>
                  </a:cubicBezTo>
                  <a:cubicBezTo>
                    <a:pt x="361" y="862"/>
                    <a:pt x="548" y="936"/>
                    <a:pt x="735" y="936"/>
                  </a:cubicBezTo>
                  <a:cubicBezTo>
                    <a:pt x="735" y="936"/>
                    <a:pt x="1706" y="2504"/>
                    <a:pt x="2328" y="3251"/>
                  </a:cubicBezTo>
                  <a:cubicBezTo>
                    <a:pt x="2963" y="3998"/>
                    <a:pt x="4145" y="4222"/>
                    <a:pt x="4543" y="4297"/>
                  </a:cubicBezTo>
                  <a:cubicBezTo>
                    <a:pt x="4611" y="4311"/>
                    <a:pt x="4672" y="4318"/>
                    <a:pt x="4727" y="4318"/>
                  </a:cubicBezTo>
                  <a:cubicBezTo>
                    <a:pt x="4997" y="4318"/>
                    <a:pt x="5126" y="4153"/>
                    <a:pt x="5178" y="3936"/>
                  </a:cubicBezTo>
                  <a:cubicBezTo>
                    <a:pt x="5215" y="3799"/>
                    <a:pt x="5178" y="3637"/>
                    <a:pt x="5053" y="3537"/>
                  </a:cubicBezTo>
                  <a:lnTo>
                    <a:pt x="2017" y="824"/>
                  </a:lnTo>
                  <a:cubicBezTo>
                    <a:pt x="2017" y="824"/>
                    <a:pt x="585" y="65"/>
                    <a:pt x="473" y="15"/>
                  </a:cubicBezTo>
                  <a:cubicBezTo>
                    <a:pt x="439" y="5"/>
                    <a:pt x="408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44200" y="4705700"/>
              <a:ext cx="116625" cy="128825"/>
            </a:xfrm>
            <a:custGeom>
              <a:avLst/>
              <a:gdLst/>
              <a:ahLst/>
              <a:cxnLst/>
              <a:rect l="l" t="t" r="r" b="b"/>
              <a:pathLst>
                <a:path w="4665" h="5153" extrusionOk="0">
                  <a:moveTo>
                    <a:pt x="582" y="0"/>
                  </a:moveTo>
                  <a:cubicBezTo>
                    <a:pt x="299" y="0"/>
                    <a:pt x="98" y="1220"/>
                    <a:pt x="26" y="1461"/>
                  </a:cubicBezTo>
                  <a:cubicBezTo>
                    <a:pt x="1" y="1523"/>
                    <a:pt x="1" y="1597"/>
                    <a:pt x="26" y="1660"/>
                  </a:cubicBezTo>
                  <a:cubicBezTo>
                    <a:pt x="63" y="1709"/>
                    <a:pt x="125" y="1747"/>
                    <a:pt x="200" y="1759"/>
                  </a:cubicBezTo>
                  <a:cubicBezTo>
                    <a:pt x="337" y="1797"/>
                    <a:pt x="461" y="1859"/>
                    <a:pt x="586" y="1933"/>
                  </a:cubicBezTo>
                  <a:cubicBezTo>
                    <a:pt x="760" y="2444"/>
                    <a:pt x="1084" y="3190"/>
                    <a:pt x="2428" y="4423"/>
                  </a:cubicBezTo>
                  <a:cubicBezTo>
                    <a:pt x="2884" y="4847"/>
                    <a:pt x="3720" y="5153"/>
                    <a:pt x="4225" y="5153"/>
                  </a:cubicBezTo>
                  <a:cubicBezTo>
                    <a:pt x="4491" y="5153"/>
                    <a:pt x="4665" y="5068"/>
                    <a:pt x="4643" y="4871"/>
                  </a:cubicBezTo>
                  <a:cubicBezTo>
                    <a:pt x="4544" y="4024"/>
                    <a:pt x="3075" y="2979"/>
                    <a:pt x="2826" y="540"/>
                  </a:cubicBezTo>
                  <a:cubicBezTo>
                    <a:pt x="2814" y="390"/>
                    <a:pt x="2577" y="365"/>
                    <a:pt x="2415" y="328"/>
                  </a:cubicBezTo>
                  <a:cubicBezTo>
                    <a:pt x="2302" y="298"/>
                    <a:pt x="2185" y="281"/>
                    <a:pt x="2068" y="281"/>
                  </a:cubicBezTo>
                  <a:cubicBezTo>
                    <a:pt x="1992" y="281"/>
                    <a:pt x="1917" y="288"/>
                    <a:pt x="1843" y="303"/>
                  </a:cubicBezTo>
                  <a:cubicBezTo>
                    <a:pt x="1706" y="328"/>
                    <a:pt x="1569" y="390"/>
                    <a:pt x="1457" y="465"/>
                  </a:cubicBezTo>
                  <a:lnTo>
                    <a:pt x="860" y="788"/>
                  </a:lnTo>
                  <a:cubicBezTo>
                    <a:pt x="822" y="116"/>
                    <a:pt x="623" y="17"/>
                    <a:pt x="611" y="4"/>
                  </a:cubicBezTo>
                  <a:cubicBezTo>
                    <a:pt x="601" y="2"/>
                    <a:pt x="592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620825" y="4070875"/>
              <a:ext cx="234925" cy="90775"/>
            </a:xfrm>
            <a:custGeom>
              <a:avLst/>
              <a:gdLst/>
              <a:ahLst/>
              <a:cxnLst/>
              <a:rect l="l" t="t" r="r" b="b"/>
              <a:pathLst>
                <a:path w="9397" h="3631" extrusionOk="0">
                  <a:moveTo>
                    <a:pt x="6687" y="0"/>
                  </a:moveTo>
                  <a:cubicBezTo>
                    <a:pt x="3039" y="0"/>
                    <a:pt x="0" y="2012"/>
                    <a:pt x="0" y="2012"/>
                  </a:cubicBezTo>
                  <a:lnTo>
                    <a:pt x="1220" y="3630"/>
                  </a:lnTo>
                  <a:cubicBezTo>
                    <a:pt x="8625" y="2037"/>
                    <a:pt x="9396" y="407"/>
                    <a:pt x="9396" y="407"/>
                  </a:cubicBezTo>
                  <a:cubicBezTo>
                    <a:pt x="8481" y="117"/>
                    <a:pt x="7566" y="0"/>
                    <a:pt x="6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537750" y="3885300"/>
              <a:ext cx="403875" cy="925375"/>
            </a:xfrm>
            <a:custGeom>
              <a:avLst/>
              <a:gdLst/>
              <a:ahLst/>
              <a:cxnLst/>
              <a:rect l="l" t="t" r="r" b="b"/>
              <a:pathLst>
                <a:path w="16155" h="37015" extrusionOk="0">
                  <a:moveTo>
                    <a:pt x="3790" y="1"/>
                  </a:moveTo>
                  <a:cubicBezTo>
                    <a:pt x="2505" y="1"/>
                    <a:pt x="1265" y="1736"/>
                    <a:pt x="635" y="6087"/>
                  </a:cubicBezTo>
                  <a:cubicBezTo>
                    <a:pt x="0" y="9423"/>
                    <a:pt x="5663" y="16318"/>
                    <a:pt x="6970" y="19666"/>
                  </a:cubicBezTo>
                  <a:cubicBezTo>
                    <a:pt x="7032" y="19827"/>
                    <a:pt x="7082" y="19989"/>
                    <a:pt x="7131" y="20163"/>
                  </a:cubicBezTo>
                  <a:cubicBezTo>
                    <a:pt x="7903" y="22926"/>
                    <a:pt x="7878" y="25801"/>
                    <a:pt x="9521" y="28688"/>
                  </a:cubicBezTo>
                  <a:cubicBezTo>
                    <a:pt x="10492" y="30406"/>
                    <a:pt x="14101" y="35123"/>
                    <a:pt x="15607" y="37015"/>
                  </a:cubicBezTo>
                  <a:cubicBezTo>
                    <a:pt x="15968" y="36791"/>
                    <a:pt x="16154" y="36380"/>
                    <a:pt x="16080" y="35969"/>
                  </a:cubicBezTo>
                  <a:cubicBezTo>
                    <a:pt x="16005" y="35534"/>
                    <a:pt x="15856" y="35123"/>
                    <a:pt x="15632" y="34749"/>
                  </a:cubicBezTo>
                  <a:cubicBezTo>
                    <a:pt x="13255" y="30145"/>
                    <a:pt x="11164" y="24233"/>
                    <a:pt x="10019" y="19180"/>
                  </a:cubicBezTo>
                  <a:cubicBezTo>
                    <a:pt x="9907" y="18657"/>
                    <a:pt x="9645" y="17114"/>
                    <a:pt x="9297" y="15098"/>
                  </a:cubicBezTo>
                  <a:cubicBezTo>
                    <a:pt x="8612" y="11240"/>
                    <a:pt x="7579" y="5677"/>
                    <a:pt x="6422" y="2366"/>
                  </a:cubicBezTo>
                  <a:cubicBezTo>
                    <a:pt x="5662" y="898"/>
                    <a:pt x="4715" y="1"/>
                    <a:pt x="379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13275" y="4809700"/>
              <a:ext cx="159950" cy="40900"/>
            </a:xfrm>
            <a:custGeom>
              <a:avLst/>
              <a:gdLst/>
              <a:ahLst/>
              <a:cxnLst/>
              <a:rect l="l" t="t" r="r" b="b"/>
              <a:pathLst>
                <a:path w="6398" h="1636" extrusionOk="0">
                  <a:moveTo>
                    <a:pt x="5941" y="0"/>
                  </a:moveTo>
                  <a:cubicBezTo>
                    <a:pt x="5932" y="0"/>
                    <a:pt x="5922" y="0"/>
                    <a:pt x="5913" y="1"/>
                  </a:cubicBezTo>
                  <a:lnTo>
                    <a:pt x="1843" y="39"/>
                  </a:lnTo>
                  <a:cubicBezTo>
                    <a:pt x="1843" y="39"/>
                    <a:pt x="275" y="424"/>
                    <a:pt x="150" y="474"/>
                  </a:cubicBezTo>
                  <a:cubicBezTo>
                    <a:pt x="38" y="524"/>
                    <a:pt x="1" y="611"/>
                    <a:pt x="26" y="673"/>
                  </a:cubicBezTo>
                  <a:cubicBezTo>
                    <a:pt x="51" y="735"/>
                    <a:pt x="175" y="1196"/>
                    <a:pt x="449" y="1196"/>
                  </a:cubicBezTo>
                  <a:cubicBezTo>
                    <a:pt x="648" y="1171"/>
                    <a:pt x="822" y="1096"/>
                    <a:pt x="972" y="972"/>
                  </a:cubicBezTo>
                  <a:cubicBezTo>
                    <a:pt x="972" y="972"/>
                    <a:pt x="2726" y="1482"/>
                    <a:pt x="3697" y="1619"/>
                  </a:cubicBezTo>
                  <a:cubicBezTo>
                    <a:pt x="3783" y="1630"/>
                    <a:pt x="3869" y="1635"/>
                    <a:pt x="3954" y="1635"/>
                  </a:cubicBezTo>
                  <a:cubicBezTo>
                    <a:pt x="4843" y="1635"/>
                    <a:pt x="5720" y="1091"/>
                    <a:pt x="6049" y="910"/>
                  </a:cubicBezTo>
                  <a:cubicBezTo>
                    <a:pt x="6398" y="698"/>
                    <a:pt x="6398" y="449"/>
                    <a:pt x="6273" y="213"/>
                  </a:cubicBezTo>
                  <a:cubicBezTo>
                    <a:pt x="6215" y="85"/>
                    <a:pt x="6081" y="0"/>
                    <a:pt x="5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895850" y="4755200"/>
              <a:ext cx="174275" cy="79750"/>
            </a:xfrm>
            <a:custGeom>
              <a:avLst/>
              <a:gdLst/>
              <a:ahLst/>
              <a:cxnLst/>
              <a:rect l="l" t="t" r="r" b="b"/>
              <a:pathLst>
                <a:path w="6971" h="3190" extrusionOk="0">
                  <a:moveTo>
                    <a:pt x="2179" y="0"/>
                  </a:moveTo>
                  <a:cubicBezTo>
                    <a:pt x="2069" y="0"/>
                    <a:pt x="1933" y="100"/>
                    <a:pt x="1830" y="165"/>
                  </a:cubicBezTo>
                  <a:cubicBezTo>
                    <a:pt x="1656" y="252"/>
                    <a:pt x="1507" y="377"/>
                    <a:pt x="1382" y="526"/>
                  </a:cubicBezTo>
                  <a:cubicBezTo>
                    <a:pt x="1308" y="638"/>
                    <a:pt x="1246" y="775"/>
                    <a:pt x="1208" y="899"/>
                  </a:cubicBezTo>
                  <a:cubicBezTo>
                    <a:pt x="1134" y="1123"/>
                    <a:pt x="1059" y="1335"/>
                    <a:pt x="997" y="1546"/>
                  </a:cubicBezTo>
                  <a:cubicBezTo>
                    <a:pt x="623" y="1182"/>
                    <a:pt x="411" y="1128"/>
                    <a:pt x="323" y="1128"/>
                  </a:cubicBezTo>
                  <a:cubicBezTo>
                    <a:pt x="296" y="1128"/>
                    <a:pt x="280" y="1133"/>
                    <a:pt x="275" y="1136"/>
                  </a:cubicBezTo>
                  <a:cubicBezTo>
                    <a:pt x="1" y="1273"/>
                    <a:pt x="710" y="2380"/>
                    <a:pt x="822" y="2604"/>
                  </a:cubicBezTo>
                  <a:cubicBezTo>
                    <a:pt x="847" y="2667"/>
                    <a:pt x="897" y="2716"/>
                    <a:pt x="959" y="2754"/>
                  </a:cubicBezTo>
                  <a:cubicBezTo>
                    <a:pt x="970" y="2756"/>
                    <a:pt x="982" y="2757"/>
                    <a:pt x="993" y="2757"/>
                  </a:cubicBezTo>
                  <a:cubicBezTo>
                    <a:pt x="1047" y="2757"/>
                    <a:pt x="1105" y="2735"/>
                    <a:pt x="1146" y="2704"/>
                  </a:cubicBezTo>
                  <a:cubicBezTo>
                    <a:pt x="1283" y="2642"/>
                    <a:pt x="1420" y="2604"/>
                    <a:pt x="1557" y="2579"/>
                  </a:cubicBezTo>
                  <a:cubicBezTo>
                    <a:pt x="2030" y="2841"/>
                    <a:pt x="2776" y="3177"/>
                    <a:pt x="4593" y="3189"/>
                  </a:cubicBezTo>
                  <a:cubicBezTo>
                    <a:pt x="5539" y="3189"/>
                    <a:pt x="6970" y="2405"/>
                    <a:pt x="6535" y="2032"/>
                  </a:cubicBezTo>
                  <a:cubicBezTo>
                    <a:pt x="5888" y="1472"/>
                    <a:pt x="4096" y="1671"/>
                    <a:pt x="2278" y="41"/>
                  </a:cubicBezTo>
                  <a:cubicBezTo>
                    <a:pt x="2250" y="12"/>
                    <a:pt x="2216" y="0"/>
                    <a:pt x="2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424475" y="3777050"/>
              <a:ext cx="431275" cy="371475"/>
            </a:xfrm>
            <a:custGeom>
              <a:avLst/>
              <a:gdLst/>
              <a:ahLst/>
              <a:cxnLst/>
              <a:rect l="l" t="t" r="r" b="b"/>
              <a:pathLst>
                <a:path w="17251" h="14859" extrusionOk="0">
                  <a:moveTo>
                    <a:pt x="4158" y="1"/>
                  </a:moveTo>
                  <a:cubicBezTo>
                    <a:pt x="3150" y="760"/>
                    <a:pt x="2739" y="1494"/>
                    <a:pt x="2042" y="2664"/>
                  </a:cubicBezTo>
                  <a:cubicBezTo>
                    <a:pt x="1743" y="3174"/>
                    <a:pt x="934" y="9870"/>
                    <a:pt x="1" y="11637"/>
                  </a:cubicBezTo>
                  <a:cubicBezTo>
                    <a:pt x="1507" y="13404"/>
                    <a:pt x="3548" y="14338"/>
                    <a:pt x="6473" y="14836"/>
                  </a:cubicBezTo>
                  <a:cubicBezTo>
                    <a:pt x="6568" y="14851"/>
                    <a:pt x="6667" y="14859"/>
                    <a:pt x="6771" y="14859"/>
                  </a:cubicBezTo>
                  <a:cubicBezTo>
                    <a:pt x="8761" y="14859"/>
                    <a:pt x="12222" y="12081"/>
                    <a:pt x="16130" y="12081"/>
                  </a:cubicBezTo>
                  <a:cubicBezTo>
                    <a:pt x="16500" y="12081"/>
                    <a:pt x="16874" y="12105"/>
                    <a:pt x="17250" y="12160"/>
                  </a:cubicBezTo>
                  <a:cubicBezTo>
                    <a:pt x="15633" y="8339"/>
                    <a:pt x="14276" y="4419"/>
                    <a:pt x="13156" y="424"/>
                  </a:cubicBezTo>
                  <a:cubicBezTo>
                    <a:pt x="12151" y="576"/>
                    <a:pt x="11131" y="643"/>
                    <a:pt x="10106" y="643"/>
                  </a:cubicBezTo>
                  <a:cubicBezTo>
                    <a:pt x="8110" y="643"/>
                    <a:pt x="6099" y="387"/>
                    <a:pt x="4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07550" y="3796025"/>
              <a:ext cx="256725" cy="53850"/>
            </a:xfrm>
            <a:custGeom>
              <a:avLst/>
              <a:gdLst/>
              <a:ahLst/>
              <a:cxnLst/>
              <a:rect l="l" t="t" r="r" b="b"/>
              <a:pathLst>
                <a:path w="10269" h="2154" fill="none" extrusionOk="0">
                  <a:moveTo>
                    <a:pt x="10268" y="1158"/>
                  </a:moveTo>
                  <a:cubicBezTo>
                    <a:pt x="8937" y="1793"/>
                    <a:pt x="7493" y="2117"/>
                    <a:pt x="6037" y="2129"/>
                  </a:cubicBezTo>
                  <a:cubicBezTo>
                    <a:pt x="3560" y="2154"/>
                    <a:pt x="1" y="1"/>
                    <a:pt x="1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649450" y="3820925"/>
              <a:ext cx="19300" cy="14950"/>
            </a:xfrm>
            <a:custGeom>
              <a:avLst/>
              <a:gdLst/>
              <a:ahLst/>
              <a:cxnLst/>
              <a:rect l="l" t="t" r="r" b="b"/>
              <a:pathLst>
                <a:path w="772" h="598" extrusionOk="0">
                  <a:moveTo>
                    <a:pt x="386" y="0"/>
                  </a:moveTo>
                  <a:cubicBezTo>
                    <a:pt x="0" y="13"/>
                    <a:pt x="0" y="585"/>
                    <a:pt x="386" y="598"/>
                  </a:cubicBezTo>
                  <a:cubicBezTo>
                    <a:pt x="772" y="585"/>
                    <a:pt x="772" y="13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614900" y="3818425"/>
              <a:ext cx="19000" cy="14975"/>
            </a:xfrm>
            <a:custGeom>
              <a:avLst/>
              <a:gdLst/>
              <a:ahLst/>
              <a:cxnLst/>
              <a:rect l="l" t="t" r="r" b="b"/>
              <a:pathLst>
                <a:path w="760" h="599" extrusionOk="0">
                  <a:moveTo>
                    <a:pt x="386" y="1"/>
                  </a:moveTo>
                  <a:cubicBezTo>
                    <a:pt x="1" y="13"/>
                    <a:pt x="1" y="586"/>
                    <a:pt x="386" y="598"/>
                  </a:cubicBezTo>
                  <a:cubicBezTo>
                    <a:pt x="760" y="586"/>
                    <a:pt x="760" y="13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691125" y="3846750"/>
              <a:ext cx="81850" cy="238350"/>
            </a:xfrm>
            <a:custGeom>
              <a:avLst/>
              <a:gdLst/>
              <a:ahLst/>
              <a:cxnLst/>
              <a:rect l="l" t="t" r="r" b="b"/>
              <a:pathLst>
                <a:path w="3274" h="9534" fill="none" extrusionOk="0">
                  <a:moveTo>
                    <a:pt x="3274" y="9534"/>
                  </a:moveTo>
                  <a:cubicBezTo>
                    <a:pt x="1382" y="6721"/>
                    <a:pt x="586" y="3361"/>
                    <a:pt x="1" y="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620825" y="3844250"/>
              <a:ext cx="30500" cy="285975"/>
            </a:xfrm>
            <a:custGeom>
              <a:avLst/>
              <a:gdLst/>
              <a:ahLst/>
              <a:cxnLst/>
              <a:rect l="l" t="t" r="r" b="b"/>
              <a:pathLst>
                <a:path w="1220" h="11439" fill="none" extrusionOk="0">
                  <a:moveTo>
                    <a:pt x="1220" y="11438"/>
                  </a:moveTo>
                  <a:cubicBezTo>
                    <a:pt x="573" y="7655"/>
                    <a:pt x="174" y="3834"/>
                    <a:pt x="0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547700" y="3824975"/>
              <a:ext cx="20875" cy="310850"/>
            </a:xfrm>
            <a:custGeom>
              <a:avLst/>
              <a:gdLst/>
              <a:ahLst/>
              <a:cxnLst/>
              <a:rect l="l" t="t" r="r" b="b"/>
              <a:pathLst>
                <a:path w="835" h="12434" fill="none" extrusionOk="0">
                  <a:moveTo>
                    <a:pt x="0" y="12433"/>
                  </a:moveTo>
                  <a:cubicBezTo>
                    <a:pt x="610" y="8314"/>
                    <a:pt x="834" y="4157"/>
                    <a:pt x="697" y="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75525" y="3807850"/>
              <a:ext cx="53525" cy="300275"/>
            </a:xfrm>
            <a:custGeom>
              <a:avLst/>
              <a:gdLst/>
              <a:ahLst/>
              <a:cxnLst/>
              <a:rect l="l" t="t" r="r" b="b"/>
              <a:pathLst>
                <a:path w="2141" h="12011" fill="none" extrusionOk="0">
                  <a:moveTo>
                    <a:pt x="2141" y="1"/>
                  </a:moveTo>
                  <a:cubicBezTo>
                    <a:pt x="1157" y="1631"/>
                    <a:pt x="560" y="3473"/>
                    <a:pt x="411" y="5377"/>
                  </a:cubicBezTo>
                  <a:cubicBezTo>
                    <a:pt x="249" y="7592"/>
                    <a:pt x="685" y="9895"/>
                    <a:pt x="0" y="1201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528400" y="3570450"/>
              <a:ext cx="224975" cy="241275"/>
            </a:xfrm>
            <a:custGeom>
              <a:avLst/>
              <a:gdLst/>
              <a:ahLst/>
              <a:cxnLst/>
              <a:rect l="l" t="t" r="r" b="b"/>
              <a:pathLst>
                <a:path w="8999" h="9651" extrusionOk="0">
                  <a:moveTo>
                    <a:pt x="1121" y="1"/>
                  </a:moveTo>
                  <a:cubicBezTo>
                    <a:pt x="1395" y="4755"/>
                    <a:pt x="1" y="8265"/>
                    <a:pt x="1" y="8265"/>
                  </a:cubicBezTo>
                  <a:cubicBezTo>
                    <a:pt x="1308" y="9136"/>
                    <a:pt x="2826" y="9621"/>
                    <a:pt x="4394" y="9646"/>
                  </a:cubicBezTo>
                  <a:cubicBezTo>
                    <a:pt x="4497" y="9649"/>
                    <a:pt x="4600" y="9651"/>
                    <a:pt x="4703" y="9651"/>
                  </a:cubicBezTo>
                  <a:cubicBezTo>
                    <a:pt x="6190" y="9651"/>
                    <a:pt x="7649" y="9316"/>
                    <a:pt x="8999" y="8688"/>
                  </a:cubicBezTo>
                  <a:cubicBezTo>
                    <a:pt x="7804" y="4730"/>
                    <a:pt x="7692" y="1"/>
                    <a:pt x="769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459025" y="2986300"/>
              <a:ext cx="205675" cy="584175"/>
            </a:xfrm>
            <a:custGeom>
              <a:avLst/>
              <a:gdLst/>
              <a:ahLst/>
              <a:cxnLst/>
              <a:rect l="l" t="t" r="r" b="b"/>
              <a:pathLst>
                <a:path w="8227" h="23367" extrusionOk="0">
                  <a:moveTo>
                    <a:pt x="3359" y="1"/>
                  </a:moveTo>
                  <a:cubicBezTo>
                    <a:pt x="2894" y="1"/>
                    <a:pt x="2462" y="141"/>
                    <a:pt x="2104" y="492"/>
                  </a:cubicBezTo>
                  <a:cubicBezTo>
                    <a:pt x="1270" y="1313"/>
                    <a:pt x="697" y="3927"/>
                    <a:pt x="598" y="5109"/>
                  </a:cubicBezTo>
                  <a:cubicBezTo>
                    <a:pt x="436" y="6901"/>
                    <a:pt x="299" y="8706"/>
                    <a:pt x="212" y="10498"/>
                  </a:cubicBezTo>
                  <a:cubicBezTo>
                    <a:pt x="38" y="13784"/>
                    <a:pt x="0" y="17169"/>
                    <a:pt x="1270" y="20193"/>
                  </a:cubicBezTo>
                  <a:cubicBezTo>
                    <a:pt x="1867" y="21600"/>
                    <a:pt x="2838" y="23118"/>
                    <a:pt x="4344" y="23367"/>
                  </a:cubicBezTo>
                  <a:cubicBezTo>
                    <a:pt x="3821" y="20367"/>
                    <a:pt x="4058" y="17281"/>
                    <a:pt x="5066" y="14406"/>
                  </a:cubicBezTo>
                  <a:cubicBezTo>
                    <a:pt x="5825" y="12228"/>
                    <a:pt x="7007" y="10212"/>
                    <a:pt x="7617" y="7984"/>
                  </a:cubicBezTo>
                  <a:cubicBezTo>
                    <a:pt x="8227" y="5769"/>
                    <a:pt x="8165" y="3168"/>
                    <a:pt x="6659" y="1413"/>
                  </a:cubicBezTo>
                  <a:cubicBezTo>
                    <a:pt x="5717" y="768"/>
                    <a:pt x="4447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571975" y="2996975"/>
              <a:ext cx="199150" cy="325525"/>
            </a:xfrm>
            <a:custGeom>
              <a:avLst/>
              <a:gdLst/>
              <a:ahLst/>
              <a:cxnLst/>
              <a:rect l="l" t="t" r="r" b="b"/>
              <a:pathLst>
                <a:path w="7966" h="13021" extrusionOk="0">
                  <a:moveTo>
                    <a:pt x="3655" y="0"/>
                  </a:moveTo>
                  <a:cubicBezTo>
                    <a:pt x="3415" y="0"/>
                    <a:pt x="3173" y="41"/>
                    <a:pt x="2937" y="127"/>
                  </a:cubicBezTo>
                  <a:cubicBezTo>
                    <a:pt x="0" y="1235"/>
                    <a:pt x="1792" y="7781"/>
                    <a:pt x="1792" y="7781"/>
                  </a:cubicBezTo>
                  <a:cubicBezTo>
                    <a:pt x="1792" y="7781"/>
                    <a:pt x="1942" y="13021"/>
                    <a:pt x="3199" y="13021"/>
                  </a:cubicBezTo>
                  <a:cubicBezTo>
                    <a:pt x="3202" y="13021"/>
                    <a:pt x="3204" y="13021"/>
                    <a:pt x="3207" y="13021"/>
                  </a:cubicBezTo>
                  <a:cubicBezTo>
                    <a:pt x="4470" y="13021"/>
                    <a:pt x="7679" y="10339"/>
                    <a:pt x="7816" y="7619"/>
                  </a:cubicBezTo>
                  <a:cubicBezTo>
                    <a:pt x="7965" y="5056"/>
                    <a:pt x="6372" y="2330"/>
                    <a:pt x="5439" y="961"/>
                  </a:cubicBezTo>
                  <a:cubicBezTo>
                    <a:pt x="5031" y="350"/>
                    <a:pt x="4355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507250" y="3301025"/>
              <a:ext cx="263250" cy="354400"/>
            </a:xfrm>
            <a:custGeom>
              <a:avLst/>
              <a:gdLst/>
              <a:ahLst/>
              <a:cxnLst/>
              <a:rect l="l" t="t" r="r" b="b"/>
              <a:pathLst>
                <a:path w="10530" h="14176" extrusionOk="0">
                  <a:moveTo>
                    <a:pt x="8625" y="0"/>
                  </a:moveTo>
                  <a:cubicBezTo>
                    <a:pt x="8625" y="0"/>
                    <a:pt x="3187" y="199"/>
                    <a:pt x="200" y="560"/>
                  </a:cubicBezTo>
                  <a:cubicBezTo>
                    <a:pt x="0" y="585"/>
                    <a:pt x="1892" y="9483"/>
                    <a:pt x="2091" y="10404"/>
                  </a:cubicBezTo>
                  <a:cubicBezTo>
                    <a:pt x="2104" y="10454"/>
                    <a:pt x="2079" y="10504"/>
                    <a:pt x="2042" y="10529"/>
                  </a:cubicBezTo>
                  <a:lnTo>
                    <a:pt x="1133" y="11101"/>
                  </a:lnTo>
                  <a:cubicBezTo>
                    <a:pt x="1058" y="11139"/>
                    <a:pt x="1058" y="11251"/>
                    <a:pt x="1133" y="11301"/>
                  </a:cubicBezTo>
                  <a:lnTo>
                    <a:pt x="1556" y="11549"/>
                  </a:lnTo>
                  <a:cubicBezTo>
                    <a:pt x="1618" y="11587"/>
                    <a:pt x="1631" y="11674"/>
                    <a:pt x="1581" y="11736"/>
                  </a:cubicBezTo>
                  <a:lnTo>
                    <a:pt x="797" y="12508"/>
                  </a:lnTo>
                  <a:cubicBezTo>
                    <a:pt x="797" y="12508"/>
                    <a:pt x="1693" y="13877"/>
                    <a:pt x="4431" y="14138"/>
                  </a:cubicBezTo>
                  <a:cubicBezTo>
                    <a:pt x="4715" y="14164"/>
                    <a:pt x="5000" y="14176"/>
                    <a:pt x="5283" y="14176"/>
                  </a:cubicBezTo>
                  <a:cubicBezTo>
                    <a:pt x="7715" y="14176"/>
                    <a:pt x="9982" y="13317"/>
                    <a:pt x="9982" y="13317"/>
                  </a:cubicBezTo>
                  <a:cubicBezTo>
                    <a:pt x="9982" y="13317"/>
                    <a:pt x="9173" y="11997"/>
                    <a:pt x="9023" y="11251"/>
                  </a:cubicBezTo>
                  <a:cubicBezTo>
                    <a:pt x="8887" y="10504"/>
                    <a:pt x="9260" y="8052"/>
                    <a:pt x="9895" y="6596"/>
                  </a:cubicBezTo>
                  <a:cubicBezTo>
                    <a:pt x="10529" y="5128"/>
                    <a:pt x="8625" y="0"/>
                    <a:pt x="8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540550" y="3301950"/>
              <a:ext cx="158375" cy="81775"/>
            </a:xfrm>
            <a:custGeom>
              <a:avLst/>
              <a:gdLst/>
              <a:ahLst/>
              <a:cxnLst/>
              <a:rect l="l" t="t" r="r" b="b"/>
              <a:pathLst>
                <a:path w="6335" h="3271" extrusionOk="0">
                  <a:moveTo>
                    <a:pt x="6335" y="0"/>
                  </a:moveTo>
                  <a:lnTo>
                    <a:pt x="0" y="399"/>
                  </a:lnTo>
                  <a:cubicBezTo>
                    <a:pt x="722" y="2041"/>
                    <a:pt x="2290" y="3149"/>
                    <a:pt x="4070" y="3261"/>
                  </a:cubicBezTo>
                  <a:cubicBezTo>
                    <a:pt x="4136" y="3267"/>
                    <a:pt x="4200" y="3270"/>
                    <a:pt x="4263" y="3270"/>
                  </a:cubicBezTo>
                  <a:cubicBezTo>
                    <a:pt x="6311" y="3270"/>
                    <a:pt x="6335" y="0"/>
                    <a:pt x="633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572275" y="3133000"/>
              <a:ext cx="80300" cy="193850"/>
            </a:xfrm>
            <a:custGeom>
              <a:avLst/>
              <a:gdLst/>
              <a:ahLst/>
              <a:cxnLst/>
              <a:rect l="l" t="t" r="r" b="b"/>
              <a:pathLst>
                <a:path w="3212" h="7754" extrusionOk="0">
                  <a:moveTo>
                    <a:pt x="150" y="0"/>
                  </a:moveTo>
                  <a:lnTo>
                    <a:pt x="1" y="6895"/>
                  </a:lnTo>
                  <a:cubicBezTo>
                    <a:pt x="1" y="6895"/>
                    <a:pt x="847" y="7754"/>
                    <a:pt x="1824" y="7754"/>
                  </a:cubicBezTo>
                  <a:cubicBezTo>
                    <a:pt x="2283" y="7754"/>
                    <a:pt x="2770" y="7564"/>
                    <a:pt x="3212" y="7007"/>
                  </a:cubicBezTo>
                  <a:lnTo>
                    <a:pt x="2988" y="163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568225" y="3059325"/>
              <a:ext cx="147200" cy="182800"/>
            </a:xfrm>
            <a:custGeom>
              <a:avLst/>
              <a:gdLst/>
              <a:ahLst/>
              <a:cxnLst/>
              <a:rect l="l" t="t" r="r" b="b"/>
              <a:pathLst>
                <a:path w="5888" h="7312" extrusionOk="0">
                  <a:moveTo>
                    <a:pt x="3051" y="0"/>
                  </a:moveTo>
                  <a:cubicBezTo>
                    <a:pt x="1285" y="0"/>
                    <a:pt x="298" y="752"/>
                    <a:pt x="187" y="2213"/>
                  </a:cubicBezTo>
                  <a:cubicBezTo>
                    <a:pt x="1" y="4653"/>
                    <a:pt x="897" y="5474"/>
                    <a:pt x="2166" y="6457"/>
                  </a:cubicBezTo>
                  <a:cubicBezTo>
                    <a:pt x="2911" y="7026"/>
                    <a:pt x="3511" y="7312"/>
                    <a:pt x="3993" y="7312"/>
                  </a:cubicBezTo>
                  <a:cubicBezTo>
                    <a:pt x="4607" y="7312"/>
                    <a:pt x="5029" y="6849"/>
                    <a:pt x="5315" y="5922"/>
                  </a:cubicBezTo>
                  <a:cubicBezTo>
                    <a:pt x="5452" y="5486"/>
                    <a:pt x="5539" y="5051"/>
                    <a:pt x="5601" y="4615"/>
                  </a:cubicBezTo>
                  <a:cubicBezTo>
                    <a:pt x="5651" y="4292"/>
                    <a:pt x="5701" y="3943"/>
                    <a:pt x="5738" y="3557"/>
                  </a:cubicBezTo>
                  <a:cubicBezTo>
                    <a:pt x="5888" y="1989"/>
                    <a:pt x="5502" y="197"/>
                    <a:pt x="3747" y="35"/>
                  </a:cubicBezTo>
                  <a:cubicBezTo>
                    <a:pt x="3503" y="12"/>
                    <a:pt x="3271" y="0"/>
                    <a:pt x="305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564800" y="3032800"/>
              <a:ext cx="162150" cy="84450"/>
            </a:xfrm>
            <a:custGeom>
              <a:avLst/>
              <a:gdLst/>
              <a:ahLst/>
              <a:cxnLst/>
              <a:rect l="l" t="t" r="r" b="b"/>
              <a:pathLst>
                <a:path w="6486" h="3378" extrusionOk="0">
                  <a:moveTo>
                    <a:pt x="2891" y="0"/>
                  </a:moveTo>
                  <a:cubicBezTo>
                    <a:pt x="2401" y="0"/>
                    <a:pt x="1923" y="88"/>
                    <a:pt x="1519" y="275"/>
                  </a:cubicBezTo>
                  <a:cubicBezTo>
                    <a:pt x="1" y="972"/>
                    <a:pt x="1594" y="2303"/>
                    <a:pt x="2415" y="2639"/>
                  </a:cubicBezTo>
                  <a:cubicBezTo>
                    <a:pt x="3602" y="3128"/>
                    <a:pt x="4875" y="3377"/>
                    <a:pt x="6155" y="3377"/>
                  </a:cubicBezTo>
                  <a:cubicBezTo>
                    <a:pt x="6244" y="3377"/>
                    <a:pt x="6333" y="3376"/>
                    <a:pt x="6423" y="3374"/>
                  </a:cubicBezTo>
                  <a:cubicBezTo>
                    <a:pt x="6485" y="2254"/>
                    <a:pt x="5937" y="1196"/>
                    <a:pt x="5004" y="574"/>
                  </a:cubicBezTo>
                  <a:cubicBezTo>
                    <a:pt x="4417" y="205"/>
                    <a:pt x="3639" y="0"/>
                    <a:pt x="2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621425" y="3122000"/>
              <a:ext cx="31775" cy="12075"/>
            </a:xfrm>
            <a:custGeom>
              <a:avLst/>
              <a:gdLst/>
              <a:ahLst/>
              <a:cxnLst/>
              <a:rect l="l" t="t" r="r" b="b"/>
              <a:pathLst>
                <a:path w="1271" h="483" extrusionOk="0">
                  <a:moveTo>
                    <a:pt x="804" y="1"/>
                  </a:moveTo>
                  <a:cubicBezTo>
                    <a:pt x="770" y="1"/>
                    <a:pt x="734" y="2"/>
                    <a:pt x="698" y="5"/>
                  </a:cubicBezTo>
                  <a:cubicBezTo>
                    <a:pt x="374" y="42"/>
                    <a:pt x="1" y="167"/>
                    <a:pt x="1" y="291"/>
                  </a:cubicBezTo>
                  <a:cubicBezTo>
                    <a:pt x="1" y="401"/>
                    <a:pt x="89" y="482"/>
                    <a:pt x="324" y="482"/>
                  </a:cubicBezTo>
                  <a:cubicBezTo>
                    <a:pt x="355" y="482"/>
                    <a:pt x="388" y="481"/>
                    <a:pt x="424" y="478"/>
                  </a:cubicBezTo>
                  <a:cubicBezTo>
                    <a:pt x="748" y="453"/>
                    <a:pt x="1270" y="304"/>
                    <a:pt x="1270" y="179"/>
                  </a:cubicBezTo>
                  <a:cubicBezTo>
                    <a:pt x="1270" y="80"/>
                    <a:pt x="1066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645075" y="3144825"/>
              <a:ext cx="8125" cy="16225"/>
            </a:xfrm>
            <a:custGeom>
              <a:avLst/>
              <a:gdLst/>
              <a:ahLst/>
              <a:cxnLst/>
              <a:rect l="l" t="t" r="r" b="b"/>
              <a:pathLst>
                <a:path w="325" h="649" extrusionOk="0">
                  <a:moveTo>
                    <a:pt x="150" y="0"/>
                  </a:moveTo>
                  <a:cubicBezTo>
                    <a:pt x="63" y="0"/>
                    <a:pt x="1" y="150"/>
                    <a:pt x="13" y="336"/>
                  </a:cubicBezTo>
                  <a:cubicBezTo>
                    <a:pt x="13" y="504"/>
                    <a:pt x="94" y="648"/>
                    <a:pt x="177" y="648"/>
                  </a:cubicBezTo>
                  <a:cubicBezTo>
                    <a:pt x="181" y="648"/>
                    <a:pt x="184" y="648"/>
                    <a:pt x="188" y="648"/>
                  </a:cubicBezTo>
                  <a:cubicBezTo>
                    <a:pt x="262" y="648"/>
                    <a:pt x="324" y="498"/>
                    <a:pt x="324" y="324"/>
                  </a:cubicBezTo>
                  <a:cubicBezTo>
                    <a:pt x="312" y="137"/>
                    <a:pt x="237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682100" y="3117300"/>
              <a:ext cx="32075" cy="10900"/>
            </a:xfrm>
            <a:custGeom>
              <a:avLst/>
              <a:gdLst/>
              <a:ahLst/>
              <a:cxnLst/>
              <a:rect l="l" t="t" r="r" b="b"/>
              <a:pathLst>
                <a:path w="1283" h="436" extrusionOk="0">
                  <a:moveTo>
                    <a:pt x="713" y="1"/>
                  </a:moveTo>
                  <a:cubicBezTo>
                    <a:pt x="666" y="1"/>
                    <a:pt x="619" y="3"/>
                    <a:pt x="573" y="6"/>
                  </a:cubicBezTo>
                  <a:cubicBezTo>
                    <a:pt x="262" y="31"/>
                    <a:pt x="1" y="156"/>
                    <a:pt x="1" y="280"/>
                  </a:cubicBezTo>
                  <a:cubicBezTo>
                    <a:pt x="11" y="384"/>
                    <a:pt x="385" y="436"/>
                    <a:pt x="689" y="436"/>
                  </a:cubicBezTo>
                  <a:cubicBezTo>
                    <a:pt x="750" y="436"/>
                    <a:pt x="808" y="433"/>
                    <a:pt x="860" y="429"/>
                  </a:cubicBezTo>
                  <a:cubicBezTo>
                    <a:pt x="1171" y="404"/>
                    <a:pt x="1283" y="292"/>
                    <a:pt x="1283" y="168"/>
                  </a:cubicBezTo>
                  <a:cubicBezTo>
                    <a:pt x="1272" y="62"/>
                    <a:pt x="989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685225" y="3142950"/>
              <a:ext cx="8425" cy="16200"/>
            </a:xfrm>
            <a:custGeom>
              <a:avLst/>
              <a:gdLst/>
              <a:ahLst/>
              <a:cxnLst/>
              <a:rect l="l" t="t" r="r" b="b"/>
              <a:pathLst>
                <a:path w="337" h="648" extrusionOk="0">
                  <a:moveTo>
                    <a:pt x="160" y="0"/>
                  </a:moveTo>
                  <a:cubicBezTo>
                    <a:pt x="156" y="0"/>
                    <a:pt x="153" y="0"/>
                    <a:pt x="150" y="1"/>
                  </a:cubicBezTo>
                  <a:cubicBezTo>
                    <a:pt x="63" y="1"/>
                    <a:pt x="0" y="150"/>
                    <a:pt x="13" y="324"/>
                  </a:cubicBezTo>
                  <a:cubicBezTo>
                    <a:pt x="25" y="511"/>
                    <a:pt x="100" y="648"/>
                    <a:pt x="187" y="648"/>
                  </a:cubicBezTo>
                  <a:cubicBezTo>
                    <a:pt x="274" y="648"/>
                    <a:pt x="336" y="499"/>
                    <a:pt x="324" y="312"/>
                  </a:cubicBezTo>
                  <a:cubicBezTo>
                    <a:pt x="312" y="144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664375" y="3139525"/>
              <a:ext cx="11525" cy="53850"/>
            </a:xfrm>
            <a:custGeom>
              <a:avLst/>
              <a:gdLst/>
              <a:ahLst/>
              <a:cxnLst/>
              <a:rect l="l" t="t" r="r" b="b"/>
              <a:pathLst>
                <a:path w="461" h="2154" fill="none" extrusionOk="0">
                  <a:moveTo>
                    <a:pt x="137" y="1"/>
                  </a:moveTo>
                  <a:cubicBezTo>
                    <a:pt x="237" y="611"/>
                    <a:pt x="461" y="1917"/>
                    <a:pt x="386" y="2042"/>
                  </a:cubicBezTo>
                  <a:cubicBezTo>
                    <a:pt x="287" y="2154"/>
                    <a:pt x="100" y="2154"/>
                    <a:pt x="0" y="2042"/>
                  </a:cubicBezTo>
                </a:path>
              </a:pathLst>
            </a:custGeom>
            <a:noFill/>
            <a:ln w="4050" cap="flat" cmpd="sng">
              <a:solidFill>
                <a:schemeClr val="dk1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654425" y="3208600"/>
              <a:ext cx="21800" cy="8425"/>
            </a:xfrm>
            <a:custGeom>
              <a:avLst/>
              <a:gdLst/>
              <a:ahLst/>
              <a:cxnLst/>
              <a:rect l="l" t="t" r="r" b="b"/>
              <a:pathLst>
                <a:path w="872" h="33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87" y="312"/>
                    <a:pt x="411" y="337"/>
                  </a:cubicBezTo>
                  <a:cubicBezTo>
                    <a:pt x="585" y="324"/>
                    <a:pt x="747" y="250"/>
                    <a:pt x="871" y="1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260825" y="3315025"/>
              <a:ext cx="296850" cy="649650"/>
            </a:xfrm>
            <a:custGeom>
              <a:avLst/>
              <a:gdLst/>
              <a:ahLst/>
              <a:cxnLst/>
              <a:rect l="l" t="t" r="r" b="b"/>
              <a:pathLst>
                <a:path w="11874" h="25986" extrusionOk="0">
                  <a:moveTo>
                    <a:pt x="10057" y="0"/>
                  </a:moveTo>
                  <a:cubicBezTo>
                    <a:pt x="6771" y="1481"/>
                    <a:pt x="324" y="24169"/>
                    <a:pt x="137" y="24642"/>
                  </a:cubicBezTo>
                  <a:cubicBezTo>
                    <a:pt x="1" y="25003"/>
                    <a:pt x="1" y="25613"/>
                    <a:pt x="237" y="25737"/>
                  </a:cubicBezTo>
                  <a:cubicBezTo>
                    <a:pt x="299" y="25781"/>
                    <a:pt x="377" y="25803"/>
                    <a:pt x="456" y="25803"/>
                  </a:cubicBezTo>
                  <a:cubicBezTo>
                    <a:pt x="536" y="25803"/>
                    <a:pt x="617" y="25781"/>
                    <a:pt x="685" y="25737"/>
                  </a:cubicBezTo>
                  <a:cubicBezTo>
                    <a:pt x="741" y="25815"/>
                    <a:pt x="955" y="25942"/>
                    <a:pt x="1080" y="25942"/>
                  </a:cubicBezTo>
                  <a:cubicBezTo>
                    <a:pt x="1095" y="25942"/>
                    <a:pt x="1109" y="25940"/>
                    <a:pt x="1121" y="25936"/>
                  </a:cubicBezTo>
                  <a:cubicBezTo>
                    <a:pt x="1220" y="25924"/>
                    <a:pt x="1295" y="25837"/>
                    <a:pt x="1307" y="25737"/>
                  </a:cubicBezTo>
                  <a:cubicBezTo>
                    <a:pt x="1391" y="25817"/>
                    <a:pt x="1455" y="25840"/>
                    <a:pt x="1506" y="25840"/>
                  </a:cubicBezTo>
                  <a:cubicBezTo>
                    <a:pt x="1577" y="25840"/>
                    <a:pt x="1623" y="25795"/>
                    <a:pt x="1661" y="25795"/>
                  </a:cubicBezTo>
                  <a:cubicBezTo>
                    <a:pt x="1677" y="25795"/>
                    <a:pt x="1691" y="25803"/>
                    <a:pt x="1706" y="25824"/>
                  </a:cubicBezTo>
                  <a:cubicBezTo>
                    <a:pt x="1776" y="25924"/>
                    <a:pt x="1877" y="25985"/>
                    <a:pt x="1976" y="25985"/>
                  </a:cubicBezTo>
                  <a:cubicBezTo>
                    <a:pt x="2086" y="25985"/>
                    <a:pt x="2194" y="25909"/>
                    <a:pt x="2253" y="25725"/>
                  </a:cubicBezTo>
                  <a:cubicBezTo>
                    <a:pt x="2104" y="25700"/>
                    <a:pt x="1942" y="24941"/>
                    <a:pt x="2017" y="24679"/>
                  </a:cubicBezTo>
                  <a:lnTo>
                    <a:pt x="2427" y="24667"/>
                  </a:lnTo>
                  <a:cubicBezTo>
                    <a:pt x="2403" y="24381"/>
                    <a:pt x="2452" y="24306"/>
                    <a:pt x="2315" y="24132"/>
                  </a:cubicBezTo>
                  <a:cubicBezTo>
                    <a:pt x="2166" y="24007"/>
                    <a:pt x="1992" y="23920"/>
                    <a:pt x="1818" y="23858"/>
                  </a:cubicBezTo>
                  <a:cubicBezTo>
                    <a:pt x="3286" y="18083"/>
                    <a:pt x="6958" y="10890"/>
                    <a:pt x="10554" y="5650"/>
                  </a:cubicBezTo>
                  <a:cubicBezTo>
                    <a:pt x="11874" y="3734"/>
                    <a:pt x="11077" y="1307"/>
                    <a:pt x="1005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2573200" y="3491750"/>
              <a:ext cx="169925" cy="14650"/>
            </a:xfrm>
            <a:custGeom>
              <a:avLst/>
              <a:gdLst/>
              <a:ahLst/>
              <a:cxnLst/>
              <a:rect l="l" t="t" r="r" b="b"/>
              <a:pathLst>
                <a:path w="6797" h="586" fill="none" extrusionOk="0">
                  <a:moveTo>
                    <a:pt x="1" y="299"/>
                  </a:moveTo>
                  <a:cubicBezTo>
                    <a:pt x="573" y="461"/>
                    <a:pt x="1171" y="473"/>
                    <a:pt x="1756" y="361"/>
                  </a:cubicBezTo>
                  <a:cubicBezTo>
                    <a:pt x="2241" y="261"/>
                    <a:pt x="2714" y="75"/>
                    <a:pt x="3212" y="37"/>
                  </a:cubicBezTo>
                  <a:cubicBezTo>
                    <a:pt x="3822" y="0"/>
                    <a:pt x="4419" y="224"/>
                    <a:pt x="5004" y="373"/>
                  </a:cubicBezTo>
                  <a:cubicBezTo>
                    <a:pt x="5601" y="510"/>
                    <a:pt x="6261" y="585"/>
                    <a:pt x="6796" y="286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2539600" y="3601250"/>
              <a:ext cx="206325" cy="38300"/>
            </a:xfrm>
            <a:custGeom>
              <a:avLst/>
              <a:gdLst/>
              <a:ahLst/>
              <a:cxnLst/>
              <a:rect l="l" t="t" r="r" b="b"/>
              <a:pathLst>
                <a:path w="8253" h="1532" fill="none" extrusionOk="0">
                  <a:moveTo>
                    <a:pt x="8252" y="524"/>
                  </a:moveTo>
                  <a:cubicBezTo>
                    <a:pt x="8252" y="524"/>
                    <a:pt x="5477" y="1532"/>
                    <a:pt x="3909" y="1320"/>
                  </a:cubicBezTo>
                  <a:cubicBezTo>
                    <a:pt x="2341" y="1109"/>
                    <a:pt x="1" y="1"/>
                    <a:pt x="1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2472100" y="2924225"/>
              <a:ext cx="224025" cy="150625"/>
            </a:xfrm>
            <a:custGeom>
              <a:avLst/>
              <a:gdLst/>
              <a:ahLst/>
              <a:cxnLst/>
              <a:rect l="l" t="t" r="r" b="b"/>
              <a:pathLst>
                <a:path w="8961" h="6025" extrusionOk="0">
                  <a:moveTo>
                    <a:pt x="4605" y="1"/>
                  </a:moveTo>
                  <a:cubicBezTo>
                    <a:pt x="3316" y="1"/>
                    <a:pt x="2072" y="538"/>
                    <a:pt x="1182" y="1519"/>
                  </a:cubicBezTo>
                  <a:cubicBezTo>
                    <a:pt x="423" y="2403"/>
                    <a:pt x="0" y="3535"/>
                    <a:pt x="25" y="4717"/>
                  </a:cubicBezTo>
                  <a:cubicBezTo>
                    <a:pt x="25" y="5029"/>
                    <a:pt x="62" y="5327"/>
                    <a:pt x="125" y="5638"/>
                  </a:cubicBezTo>
                  <a:cubicBezTo>
                    <a:pt x="149" y="5763"/>
                    <a:pt x="174" y="5900"/>
                    <a:pt x="224" y="6024"/>
                  </a:cubicBezTo>
                  <a:cubicBezTo>
                    <a:pt x="597" y="5987"/>
                    <a:pt x="983" y="5950"/>
                    <a:pt x="1369" y="5887"/>
                  </a:cubicBezTo>
                  <a:cubicBezTo>
                    <a:pt x="3672" y="5041"/>
                    <a:pt x="6248" y="4145"/>
                    <a:pt x="8812" y="3286"/>
                  </a:cubicBezTo>
                  <a:cubicBezTo>
                    <a:pt x="8861" y="3236"/>
                    <a:pt x="8911" y="3199"/>
                    <a:pt x="8961" y="3149"/>
                  </a:cubicBezTo>
                  <a:cubicBezTo>
                    <a:pt x="8899" y="2987"/>
                    <a:pt x="8836" y="2813"/>
                    <a:pt x="8749" y="2651"/>
                  </a:cubicBezTo>
                  <a:cubicBezTo>
                    <a:pt x="8612" y="2378"/>
                    <a:pt x="8451" y="2116"/>
                    <a:pt x="8264" y="1880"/>
                  </a:cubicBezTo>
                  <a:cubicBezTo>
                    <a:pt x="7592" y="971"/>
                    <a:pt x="6609" y="337"/>
                    <a:pt x="5501" y="88"/>
                  </a:cubicBezTo>
                  <a:cubicBezTo>
                    <a:pt x="5202" y="29"/>
                    <a:pt x="4903" y="1"/>
                    <a:pt x="4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2472700" y="2971200"/>
              <a:ext cx="223425" cy="103650"/>
            </a:xfrm>
            <a:custGeom>
              <a:avLst/>
              <a:gdLst/>
              <a:ahLst/>
              <a:cxnLst/>
              <a:rect l="l" t="t" r="r" b="b"/>
              <a:pathLst>
                <a:path w="8937" h="4146" extrusionOk="0">
                  <a:moveTo>
                    <a:pt x="8240" y="1"/>
                  </a:moveTo>
                  <a:cubicBezTo>
                    <a:pt x="6473" y="486"/>
                    <a:pt x="4382" y="1171"/>
                    <a:pt x="2204" y="1955"/>
                  </a:cubicBezTo>
                  <a:cubicBezTo>
                    <a:pt x="1432" y="2229"/>
                    <a:pt x="698" y="2527"/>
                    <a:pt x="1" y="2838"/>
                  </a:cubicBezTo>
                  <a:cubicBezTo>
                    <a:pt x="1" y="3150"/>
                    <a:pt x="38" y="3448"/>
                    <a:pt x="101" y="3759"/>
                  </a:cubicBezTo>
                  <a:cubicBezTo>
                    <a:pt x="125" y="3884"/>
                    <a:pt x="150" y="4021"/>
                    <a:pt x="200" y="4145"/>
                  </a:cubicBezTo>
                  <a:cubicBezTo>
                    <a:pt x="573" y="4108"/>
                    <a:pt x="959" y="4071"/>
                    <a:pt x="1345" y="4008"/>
                  </a:cubicBezTo>
                  <a:cubicBezTo>
                    <a:pt x="3648" y="3162"/>
                    <a:pt x="6224" y="2266"/>
                    <a:pt x="8788" y="1407"/>
                  </a:cubicBezTo>
                  <a:cubicBezTo>
                    <a:pt x="8837" y="1357"/>
                    <a:pt x="8887" y="1320"/>
                    <a:pt x="8937" y="1270"/>
                  </a:cubicBezTo>
                  <a:cubicBezTo>
                    <a:pt x="8875" y="1108"/>
                    <a:pt x="8812" y="934"/>
                    <a:pt x="8725" y="772"/>
                  </a:cubicBezTo>
                  <a:cubicBezTo>
                    <a:pt x="8588" y="499"/>
                    <a:pt x="8427" y="237"/>
                    <a:pt x="8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2358225" y="2949400"/>
              <a:ext cx="505625" cy="178650"/>
            </a:xfrm>
            <a:custGeom>
              <a:avLst/>
              <a:gdLst/>
              <a:ahLst/>
              <a:cxnLst/>
              <a:rect l="l" t="t" r="r" b="b"/>
              <a:pathLst>
                <a:path w="20225" h="7146" extrusionOk="0">
                  <a:moveTo>
                    <a:pt x="19921" y="0"/>
                  </a:moveTo>
                  <a:cubicBezTo>
                    <a:pt x="18987" y="0"/>
                    <a:pt x="16338" y="705"/>
                    <a:pt x="13304" y="1644"/>
                  </a:cubicBezTo>
                  <a:cubicBezTo>
                    <a:pt x="11276" y="2279"/>
                    <a:pt x="9073" y="3013"/>
                    <a:pt x="7082" y="3723"/>
                  </a:cubicBezTo>
                  <a:cubicBezTo>
                    <a:pt x="6235" y="4009"/>
                    <a:pt x="5426" y="4320"/>
                    <a:pt x="4680" y="4631"/>
                  </a:cubicBezTo>
                  <a:cubicBezTo>
                    <a:pt x="1942" y="5739"/>
                    <a:pt x="0" y="6797"/>
                    <a:pt x="112" y="7145"/>
                  </a:cubicBezTo>
                  <a:cubicBezTo>
                    <a:pt x="1630" y="6498"/>
                    <a:pt x="3647" y="5714"/>
                    <a:pt x="5924" y="4880"/>
                  </a:cubicBezTo>
                  <a:cubicBezTo>
                    <a:pt x="8227" y="4034"/>
                    <a:pt x="10803" y="3138"/>
                    <a:pt x="13367" y="2279"/>
                  </a:cubicBezTo>
                  <a:cubicBezTo>
                    <a:pt x="15731" y="1483"/>
                    <a:pt x="18096" y="711"/>
                    <a:pt x="20224" y="51"/>
                  </a:cubicBezTo>
                  <a:cubicBezTo>
                    <a:pt x="20166" y="17"/>
                    <a:pt x="20064" y="0"/>
                    <a:pt x="1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2502575" y="3056175"/>
              <a:ext cx="139425" cy="261775"/>
            </a:xfrm>
            <a:custGeom>
              <a:avLst/>
              <a:gdLst/>
              <a:ahLst/>
              <a:cxnLst/>
              <a:rect l="l" t="t" r="r" b="b"/>
              <a:pathLst>
                <a:path w="5577" h="10471" extrusionOk="0">
                  <a:moveTo>
                    <a:pt x="3160" y="1"/>
                  </a:moveTo>
                  <a:cubicBezTo>
                    <a:pt x="1820" y="1"/>
                    <a:pt x="0" y="7508"/>
                    <a:pt x="125" y="7952"/>
                  </a:cubicBezTo>
                  <a:cubicBezTo>
                    <a:pt x="226" y="8243"/>
                    <a:pt x="678" y="10471"/>
                    <a:pt x="2338" y="10471"/>
                  </a:cubicBezTo>
                  <a:cubicBezTo>
                    <a:pt x="2526" y="10471"/>
                    <a:pt x="2730" y="10442"/>
                    <a:pt x="2950" y="10379"/>
                  </a:cubicBezTo>
                  <a:cubicBezTo>
                    <a:pt x="5576" y="9620"/>
                    <a:pt x="4855" y="1866"/>
                    <a:pt x="3523" y="211"/>
                  </a:cubicBezTo>
                  <a:cubicBezTo>
                    <a:pt x="3408" y="67"/>
                    <a:pt x="3286" y="1"/>
                    <a:pt x="3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35"/>
          <p:cNvSpPr/>
          <p:nvPr/>
        </p:nvSpPr>
        <p:spPr>
          <a:xfrm>
            <a:off x="8033836" y="678633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35"/>
          <p:cNvSpPr/>
          <p:nvPr/>
        </p:nvSpPr>
        <p:spPr>
          <a:xfrm>
            <a:off x="8249975" y="1052475"/>
            <a:ext cx="535175" cy="1437225"/>
          </a:xfrm>
          <a:custGeom>
            <a:avLst/>
            <a:gdLst/>
            <a:ahLst/>
            <a:cxnLst/>
            <a:rect l="l" t="t" r="r" b="b"/>
            <a:pathLst>
              <a:path w="21407" h="57489" extrusionOk="0">
                <a:moveTo>
                  <a:pt x="0" y="0"/>
                </a:moveTo>
                <a:cubicBezTo>
                  <a:pt x="3320" y="3697"/>
                  <a:pt x="16824" y="14410"/>
                  <a:pt x="19917" y="22181"/>
                </a:cubicBezTo>
                <a:cubicBezTo>
                  <a:pt x="23010" y="29952"/>
                  <a:pt x="20294" y="40740"/>
                  <a:pt x="18559" y="46625"/>
                </a:cubicBezTo>
                <a:cubicBezTo>
                  <a:pt x="16824" y="52510"/>
                  <a:pt x="11015" y="55678"/>
                  <a:pt x="9506" y="5748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9" name="Google Shape;1644;p36">
            <a:extLst>
              <a:ext uri="{FF2B5EF4-FFF2-40B4-BE49-F238E27FC236}">
                <a16:creationId xmlns:a16="http://schemas.microsoft.com/office/drawing/2014/main" id="{FBE6990A-2F0D-4E03-A471-5C49AD0066A6}"/>
              </a:ext>
            </a:extLst>
          </p:cNvPr>
          <p:cNvSpPr txBox="1">
            <a:spLocks/>
          </p:cNvSpPr>
          <p:nvPr/>
        </p:nvSpPr>
        <p:spPr>
          <a:xfrm>
            <a:off x="631899" y="1906993"/>
            <a:ext cx="4348301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1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/>
            <a:r>
              <a:rPr lang="en-US" sz="4800" dirty="0"/>
              <a:t>THUẬT TOÁN NHÁNH CẬN</a:t>
            </a:r>
            <a:endParaRPr lang="vi-VN" sz="4800" dirty="0"/>
          </a:p>
        </p:txBody>
      </p:sp>
      <p:sp>
        <p:nvSpPr>
          <p:cNvPr id="150" name="Google Shape;1645;p36">
            <a:extLst>
              <a:ext uri="{FF2B5EF4-FFF2-40B4-BE49-F238E27FC236}">
                <a16:creationId xmlns:a16="http://schemas.microsoft.com/office/drawing/2014/main" id="{30CA95E3-3000-4D47-BE4D-F7531388B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211" y="928550"/>
            <a:ext cx="1735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02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151" name="Google Shape;1646;p36">
            <a:extLst>
              <a:ext uri="{FF2B5EF4-FFF2-40B4-BE49-F238E27FC236}">
                <a16:creationId xmlns:a16="http://schemas.microsoft.com/office/drawing/2014/main" id="{8AFA9B55-04C8-4887-ABDD-301B462456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8211" y="363202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bài</a:t>
            </a:r>
            <a:r>
              <a:rPr lang="vi-VN" sz="1600" dirty="0"/>
              <a:t> </a:t>
            </a:r>
            <a:r>
              <a:rPr lang="vi-VN" sz="1600" dirty="0" err="1"/>
              <a:t>toán</a:t>
            </a:r>
            <a:r>
              <a:rPr lang="vi-VN" sz="1600" dirty="0"/>
              <a:t> </a:t>
            </a:r>
            <a:r>
              <a:rPr lang="vi-VN" sz="1600" dirty="0" err="1"/>
              <a:t>người</a:t>
            </a:r>
            <a:r>
              <a:rPr lang="vi-VN" sz="1600" dirty="0"/>
              <a:t> du </a:t>
            </a:r>
            <a:r>
              <a:rPr lang="vi-VN" sz="1600" dirty="0" err="1"/>
              <a:t>lịch</a:t>
            </a:r>
            <a:r>
              <a:rPr lang="vi-VN" sz="1600" dirty="0"/>
              <a:t> </a:t>
            </a:r>
            <a:r>
              <a:rPr lang="vi-VN" sz="1600" dirty="0" err="1"/>
              <a:t>bằng</a:t>
            </a:r>
            <a:endParaRPr lang="vi-V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err="1"/>
              <a:t>thuật</a:t>
            </a:r>
            <a:r>
              <a:rPr lang="vi-VN" sz="1600" dirty="0"/>
              <a:t> </a:t>
            </a:r>
            <a:r>
              <a:rPr lang="vi-VN" sz="1600" dirty="0" err="1"/>
              <a:t>toán</a:t>
            </a:r>
            <a:r>
              <a:rPr lang="vi-VN" sz="1600" dirty="0"/>
              <a:t> </a:t>
            </a:r>
            <a:r>
              <a:rPr lang="vi-VN" sz="1600" dirty="0" err="1"/>
              <a:t>nhánh</a:t>
            </a:r>
            <a:r>
              <a:rPr lang="vi-VN" sz="1600" dirty="0"/>
              <a:t> </a:t>
            </a:r>
            <a:r>
              <a:rPr lang="vi-VN" sz="1600" dirty="0" err="1"/>
              <a:t>cận</a:t>
            </a:r>
            <a:endParaRPr lang="vi-VN" sz="1600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ural Holidays Agency by Slidesgo">
  <a:themeElements>
    <a:clrScheme name="Simple Light">
      <a:dk1>
        <a:srgbClr val="333333"/>
      </a:dk1>
      <a:lt1>
        <a:srgbClr val="FFFFFF"/>
      </a:lt1>
      <a:dk2>
        <a:srgbClr val="D5BB7B"/>
      </a:dk2>
      <a:lt2>
        <a:srgbClr val="EBE4C4"/>
      </a:lt2>
      <a:accent1>
        <a:srgbClr val="333333"/>
      </a:accent1>
      <a:accent2>
        <a:srgbClr val="2C4F75"/>
      </a:accent2>
      <a:accent3>
        <a:srgbClr val="ED622B"/>
      </a:accent3>
      <a:accent4>
        <a:srgbClr val="FD9F24"/>
      </a:accent4>
      <a:accent5>
        <a:srgbClr val="DE7476"/>
      </a:accent5>
      <a:accent6>
        <a:srgbClr val="EDC15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566</Words>
  <Application>Microsoft Office PowerPoint</Application>
  <PresentationFormat>On-screen Show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Open Sans ExtraBold</vt:lpstr>
      <vt:lpstr>Roboto Condensed Light</vt:lpstr>
      <vt:lpstr>Arial</vt:lpstr>
      <vt:lpstr>Nunito Sans</vt:lpstr>
      <vt:lpstr>Rural Holidays Agency by Slidesgo</vt:lpstr>
      <vt:lpstr>Người đi du lịch</vt:lpstr>
      <vt:lpstr>Nhóm 6</vt:lpstr>
      <vt:lpstr>Mục lục</vt:lpstr>
      <vt:lpstr>BÀI TOÁN TỐI ƯU</vt:lpstr>
      <vt:lpstr>Bài toán</vt:lpstr>
      <vt:lpstr>Tập phương án của bài toán</vt:lpstr>
      <vt:lpstr>Hàm mục tiêu của bài toán</vt:lpstr>
      <vt:lpstr>Bài toán có thể mô tả lại như sau</vt:lpstr>
      <vt:lpstr>02</vt:lpstr>
      <vt:lpstr>PHÁT BIỂU TỔNG QUÁT</vt:lpstr>
      <vt:lpstr>Ví dụ về  ma trận chi phí</vt:lpstr>
      <vt:lpstr>PowerPoint Presentation</vt:lpstr>
      <vt:lpstr>PowerPoint Presentation</vt:lpstr>
      <vt:lpstr>PowerPoint Presentation</vt:lpstr>
      <vt:lpstr>3. CODE</vt:lpstr>
      <vt:lpstr>Cảm ơn cô và các bạn đã chú ý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Người đi du lịch</dc:title>
  <cp:lastModifiedBy>Nam Phạm</cp:lastModifiedBy>
  <cp:revision>5</cp:revision>
  <dcterms:modified xsi:type="dcterms:W3CDTF">2021-11-14T12:43:31Z</dcterms:modified>
</cp:coreProperties>
</file>