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72075-12C6-4466-8D6C-17802678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6410F-A60F-4002-A21E-30BAF892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A643E-58F9-4965-A4DE-37C58A79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BAD5E-4EE4-4372-889A-717C374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495FC-52BA-46F1-B14C-E4EC31CE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1FD3-D1DE-4911-8E0B-66079CC3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E76D3-6008-4CB9-99FF-68DA2B49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7964D-C2FB-4E08-989F-1608B36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27CFB-F86B-4D57-9453-8545584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A5FB1-200B-4828-AE0C-C2E401C6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6FBBDD-E301-4A81-96F1-04861D7D1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25969-209B-45EF-8D83-8D9CF227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8F275-8964-43B2-876B-6B100AD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BCAD0-EF2D-4298-9C83-BEF6204F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3E54-7ED7-4603-B994-4E27281F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EB925-AB54-41F5-8AFE-261DC808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2CB0C-B162-4320-BE20-BD620E59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EF103-D512-4E91-A514-3713ED58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238B-3216-4EA8-AEC4-6EBCFB8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EF2E7-B16F-4D28-AFD8-FA8423EA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00512-0786-4CA5-B872-E5DBE04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297A0-6582-4731-AF59-AFC3F8E6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1863-D759-45CB-ABF3-6AF61FA9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1D13D-FBA3-4351-8AF4-E631C16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E95C-C391-4F3F-85B0-E3DBDF6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150A-584A-4E52-82E2-FE1D244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0D62F-9C79-42F1-857D-A31D09B0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10779-D71B-4FDB-811B-2389423D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8E40C-9A05-4C9C-882D-1AA221C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F08B9-7CF5-4065-AD18-DC17FD5E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079C2-B4BB-49D0-B58F-81B057C9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5A6F-9C25-45F4-BA40-96E535D6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04555-054D-4128-9D9A-8EAF7EFB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BBA8B-ADC2-4212-87C5-5AD58EC3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68C07-04AE-4A51-B937-3CE896D91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605D7-2010-44DE-9324-D04BE4C1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761D0F-43F7-4E4E-BCB6-A534D657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CECD54-952B-43F1-89F2-13EADFC7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23790-0B25-4279-B3E3-D03F46BF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CB451-E17C-41E7-A35A-31CC2C14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4188C-AC6E-4D25-BCB7-FAEB9EC9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BA88B-36BA-41DF-AE64-B6AC5FE3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102F9F-AA75-4C4C-8571-438531D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C0F1CF-6213-4DC3-8B11-1894AFA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2983A2-B25D-4175-8D9C-1C7F8D97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26C3-91E4-480E-BFAB-FAA9EA7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CC93-DB8E-4023-AAC4-2823D911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CF8B2-22DB-45E7-8876-1574E56C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1BF10-F544-4A17-8B83-B412C35C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B407F-4432-4E8E-A475-1F8D6BA0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D6BD0-F08F-4A90-90FA-30F82EA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BB8AF-AA25-4801-ABAC-E8F90D0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C090-4FDD-4C08-82D8-466968A2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2D1435-452B-4AF4-9F78-8F89FCA6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642FC-4E51-4B1E-94EB-509B7268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8F20E-62A2-471F-A00E-D45EBC93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09F95-23E9-4859-B585-DD2C6EEE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270A9-EDD3-43F4-BE28-BA126DBB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0D16F-9CBF-495B-8692-6A689D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02DD4-7CED-4BB2-AC0F-4F7BD04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41544-28EB-4CDE-92F4-26185713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2AE9-2CF4-4C25-97D9-657D4A66725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2CE4D-C88C-4BDC-9E55-585EC7F45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59CE-E43F-489F-9F9C-1029C671E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EEEB-FF49-4F31-900E-3DD8172D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ap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F3583-06C0-4F20-AAC8-232CEAA2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btain Credentials for Twitter API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60779-8851-4494-8B58-5BD97972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https://developer.twitter.com/en/apps</a:t>
            </a:r>
            <a:endParaRPr lang="en-US" dirty="0"/>
          </a:p>
          <a:p>
            <a:r>
              <a:rPr lang="en-US" dirty="0"/>
              <a:t>Apply for Twitter Developer Account under APP section</a:t>
            </a:r>
          </a:p>
          <a:p>
            <a:pPr lvl="1"/>
            <a:r>
              <a:rPr lang="en-US" dirty="0"/>
              <a:t>Primary reason for accessing Twitter API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Plan to use Twitter Data</a:t>
            </a:r>
          </a:p>
          <a:p>
            <a:pPr lvl="1"/>
            <a:r>
              <a:rPr lang="en-US" dirty="0"/>
              <a:t>Specific detail about data analysis</a:t>
            </a:r>
          </a:p>
          <a:p>
            <a:pPr lvl="1"/>
            <a:r>
              <a:rPr lang="en-US" dirty="0"/>
              <a:t>Plan for using Tweet, Retweet, like, follow, or Direct Message</a:t>
            </a:r>
          </a:p>
          <a:p>
            <a:pPr lvl="1"/>
            <a:r>
              <a:rPr lang="en-US" dirty="0"/>
              <a:t>Plan for displaying data outside of Twitter</a:t>
            </a:r>
          </a:p>
          <a:p>
            <a:pPr lvl="1"/>
            <a:r>
              <a:rPr lang="en-US" dirty="0"/>
              <a:t>Government entitie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Twitter may also follow up for additional details using email</a:t>
            </a:r>
          </a:p>
        </p:txBody>
      </p:sp>
    </p:spTree>
    <p:extLst>
      <p:ext uri="{BB962C8B-B14F-4D97-AF65-F5344CB8AC3E}">
        <p14:creationId xmlns:p14="http://schemas.microsoft.com/office/powerpoint/2010/main" val="38926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A138CB-961D-4B2A-82E0-D192635A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1" y="914806"/>
            <a:ext cx="11875157" cy="50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45E3A7-A447-4BB9-9492-3EADF1D30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20" y="676588"/>
            <a:ext cx="11714760" cy="5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855117-CFE6-4921-AEAB-A6C748A5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7" y="935115"/>
            <a:ext cx="11807526" cy="49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721167-F537-4FF0-8D8A-7F0ED3E70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47" y="1347660"/>
            <a:ext cx="11886906" cy="41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E50478-C176-47CC-9CFC-9EEB77DD6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81" y="1617654"/>
            <a:ext cx="11970637" cy="36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CF17BB-1E8F-44CD-8130-946096BA4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88" y="918388"/>
            <a:ext cx="11857424" cy="50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Obtain Credentials for Twitter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Chen</dc:creator>
  <cp:lastModifiedBy>Pena, Juan</cp:lastModifiedBy>
  <cp:revision>4</cp:revision>
  <dcterms:created xsi:type="dcterms:W3CDTF">2020-02-15T07:08:50Z</dcterms:created>
  <dcterms:modified xsi:type="dcterms:W3CDTF">2020-08-24T17:32:31Z</dcterms:modified>
</cp:coreProperties>
</file>