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F04"/>
    <a:srgbClr val="5A9324"/>
    <a:srgbClr val="CCB2A3"/>
    <a:srgbClr val="1037B5"/>
    <a:srgbClr val="1D83C1"/>
    <a:srgbClr val="130F0F"/>
    <a:srgbClr val="1FA4B6"/>
    <a:srgbClr val="BA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C16B-6E70-9B0B-0F5E-1F28144B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D4AC-D1D1-254F-E2B5-D0E5E6F5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86ED-2DA2-6F0E-7E57-6A3CDE1F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C0C9-95BA-B19D-5C47-C37F0CA3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6359-6BD4-D8A4-AC15-BB88137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3BB4-C37B-A114-E28D-1BC7BBA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F0C1-5F2D-7CED-0083-18917FB4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46EA-8158-91FE-46AD-992BF5DA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DEC2-56EC-3719-F2E3-417E95EC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16F0-7FFA-31FF-68C4-3E77498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1F2A5-E3B9-3DC3-0991-FB47F8BF7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00750-E9F1-EBDA-0D73-A2F6DFAA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A53C-C3CF-6F4C-B74A-489A9671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6F8D-5D51-EE8C-4308-25191E4E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1E8A-377B-B28A-4A85-4AF8B8E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D8A-7BD5-6322-7C6F-04720A0B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2F8C-EFC8-20B4-0C37-445252E2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7162-676D-E4AA-C4EF-A740E237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831C-177C-7CAE-DE42-95BEB45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7314-2884-DAF1-AB57-B65299D4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8CEC-B4D9-120E-B2BF-DA0F0842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40D1-5B2B-4BEA-B8D6-00819DE7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18AE-7718-7E2F-FAEA-3361AE5C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3371-382B-F33E-D896-A6B46EC9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A31E-81B6-EB17-FDFB-26747A3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85F6-DFB5-AEFE-4D9C-A516602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E53F-6E5A-F7D1-A907-D970C1A7C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ABE23-4239-F0BC-0645-A88019A8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12207-66F3-2307-E90D-96C86E88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95AC-B089-FA6E-0F3F-77572B8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D64B-4483-5A52-C624-B583C10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B04F-AAB7-6ADC-F2DC-4D05B99E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80ED9-98AA-B281-8830-C78A2F67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6D27-5105-E38F-7F6B-A388041A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95A4-FF12-00A2-DDDB-2F31A4A0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2948C-2405-B603-62EB-F7490CDB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31D0-4340-7266-E08E-D3E85B69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E717-ABCA-A256-F01E-22A64F81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C2F0C-89DC-B4BD-7F00-C94D4E00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99F9-C148-7960-8153-C1EC3752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C399-65BB-5E92-0AFD-520C83F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7A67C-887D-32D0-A617-89F47DC8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AE097-A053-25FA-E0F5-7ABC048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0393F-A801-C118-8FB0-185057A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7390C-C79B-BE22-375E-D65A329E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2569-82BA-A07E-0E4C-D3DA15D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FE6A-3351-4B56-4AD8-9D79CE45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A9BC-C1E1-6202-6ABC-D7AA9BAF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D8BF-B564-6F39-4D15-0F2CB146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85B0-0DFA-2350-23C5-B5F6EE7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E1B6-C2FB-D52B-B594-5BFDB36F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493A-CDCB-DF17-5820-CEE0FCD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B2A-F408-1512-6177-D004FC4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11F8B-C479-A0E8-888F-29F2EE468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48A4-F5C9-7631-B2EF-8DB23C5D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CBBF-4C96-440A-F402-6D15E2D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2969-2880-59D0-99F0-96800F30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714A-501C-138D-CC00-DFDC92D5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4A7F8-6677-D22E-4C42-66B1022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0DC2-C8EC-5776-E505-DE9C3CA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C697-8FD4-75F4-40F3-E09C2B49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81F21-A711-4828-9F19-29FFA43E8471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81AE-923D-2F10-3FE0-758DDA3FD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1CDB-3B07-3B38-C4A0-3D967018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1C3FBE-BA6E-2C58-4C7A-767326E637C4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9B02AB5D-CD6C-AAB9-3D5A-5C576056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7B5C-FB6D-E093-E276-B172639D70CE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Du học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8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EB76FF-79A7-48F2-E7A2-9C95DA915790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piece of cake with a red circle&#10;&#10;AI-generated content may be incorrect.">
              <a:extLst>
                <a:ext uri="{FF2B5EF4-FFF2-40B4-BE49-F238E27FC236}">
                  <a16:creationId xmlns:a16="http://schemas.microsoft.com/office/drawing/2014/main" id="{24F74C07-D57B-0959-8C63-9D9EB966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DA94FC-88F5-2F71-587C-D8ABE1BCCB36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FA4B6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Kinh nghiệm thực tế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tại châu Âu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6EDF2-5A68-4E19-51E9-70E3137D6961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red and white striped tent&#10;&#10;AI-generated content may be incorrect.">
              <a:extLst>
                <a:ext uri="{FF2B5EF4-FFF2-40B4-BE49-F238E27FC236}">
                  <a16:creationId xmlns:a16="http://schemas.microsoft.com/office/drawing/2014/main" id="{449E86E3-0A36-807D-C46F-E2512F6F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51759-6535-AEB5-8116-B5901F3C9789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30F0F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9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E63179-C6DE-2DC0-7E67-9E8946985E4C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video game controller with a cord&#10;&#10;AI-generated content may be incorrect.">
              <a:extLst>
                <a:ext uri="{FF2B5EF4-FFF2-40B4-BE49-F238E27FC236}">
                  <a16:creationId xmlns:a16="http://schemas.microsoft.com/office/drawing/2014/main" id="{71F02DA0-7503-9AED-F03E-BD2829BA6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7B4B3E-68D3-E827-5965-F37DA1BCA5FC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D83C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vi-VN" sz="5400" b="1" dirty="0">
                  <a:solidFill>
                    <a:schemeClr val="bg1"/>
                  </a:solidFill>
                </a:rPr>
                <a:t>Mạng lưới đối tác</a:t>
              </a:r>
              <a:r>
                <a:rPr lang="en-US" sz="5400" b="1" dirty="0">
                  <a:solidFill>
                    <a:schemeClr val="bg1"/>
                  </a:solidFill>
                </a:rPr>
                <a:t> rộng:</a:t>
              </a:r>
              <a:r>
                <a:rPr lang="vi-VN" sz="5400" b="1" dirty="0">
                  <a:solidFill>
                    <a:schemeClr val="bg1"/>
                  </a:solidFill>
                </a:rPr>
                <a:t> </a:t>
              </a:r>
              <a:endParaRPr lang="en-US" sz="5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trường học, </a:t>
              </a:r>
              <a:r>
                <a:rPr lang="vi-VN" sz="5400" b="1" dirty="0">
                  <a:solidFill>
                    <a:schemeClr val="bg1"/>
                  </a:solidFill>
                </a:rPr>
                <a:t>nhà ở</a:t>
              </a:r>
              <a:r>
                <a:rPr lang="en-US" sz="5400" b="1" dirty="0">
                  <a:solidFill>
                    <a:schemeClr val="bg1"/>
                  </a:solidFill>
                </a:rPr>
                <a:t>,</a:t>
              </a:r>
              <a:r>
                <a:rPr lang="vi-VN" sz="5400" b="1" dirty="0">
                  <a:solidFill>
                    <a:schemeClr val="bg1"/>
                  </a:solidFill>
                </a:rPr>
                <a:t> </a:t>
              </a:r>
              <a:endParaRPr lang="en-US" sz="5400" b="1" dirty="0">
                <a:solidFill>
                  <a:schemeClr val="bg1"/>
                </a:solidFill>
              </a:endParaRPr>
            </a:p>
            <a:p>
              <a:pPr algn="ctr"/>
              <a:r>
                <a:rPr lang="vi-VN" sz="5400" b="1" dirty="0">
                  <a:solidFill>
                    <a:schemeClr val="bg1"/>
                  </a:solidFill>
                </a:rPr>
                <a:t>việc làm</a:t>
              </a:r>
              <a:r>
                <a:rPr lang="en-US" sz="5400" b="1" dirty="0">
                  <a:solidFill>
                    <a:schemeClr val="bg1"/>
                  </a:solidFill>
                </a:rPr>
                <a:t> sau tốt nghiệp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2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2B4B2-553D-C52A-199B-1716339CF06D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safe with a yellow circle&#10;&#10;AI-generated content may be incorrect.">
              <a:extLst>
                <a:ext uri="{FF2B5EF4-FFF2-40B4-BE49-F238E27FC236}">
                  <a16:creationId xmlns:a16="http://schemas.microsoft.com/office/drawing/2014/main" id="{4CDB1491-5F17-D961-3A13-4B17FCDF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8F8C1E-3E34-4DFE-086E-5D3D0767E10B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037B5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Hỗ trợ xuyên suốt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quá trình học tập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và </a:t>
              </a:r>
            </a:p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cả sau khi tốt nghiệp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2F8D76-93D1-8240-E4AD-3134F28A6626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yellow submarine with blue circles&#10;&#10;AI-generated content may be incorrect.">
              <a:extLst>
                <a:ext uri="{FF2B5EF4-FFF2-40B4-BE49-F238E27FC236}">
                  <a16:creationId xmlns:a16="http://schemas.microsoft.com/office/drawing/2014/main" id="{903D60C5-3016-3BC6-17FE-DF576998C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F2405C-6211-A12D-F99C-F10463F49D88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CCB2A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Câu hỏi </a:t>
              </a:r>
            </a:p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thường gặp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0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05BE-F20E-06BF-0537-05EEFDCC1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2A8CEC-834B-FAF9-4B87-6E2B037B8D85}"/>
              </a:ext>
            </a:extLst>
          </p:cNvPr>
          <p:cNvGrpSpPr/>
          <p:nvPr/>
        </p:nvGrpSpPr>
        <p:grpSpPr>
          <a:xfrm>
            <a:off x="1809751" y="333376"/>
            <a:ext cx="8572499" cy="6191249"/>
            <a:chOff x="1809751" y="333376"/>
            <a:chExt cx="8572499" cy="61912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E79224-B41A-DBDC-BA9C-9F5CB3AAD1B8}"/>
                </a:ext>
              </a:extLst>
            </p:cNvPr>
            <p:cNvSpPr txBox="1"/>
            <p:nvPr/>
          </p:nvSpPr>
          <p:spPr>
            <a:xfrm>
              <a:off x="1809751" y="333376"/>
              <a:ext cx="8572499" cy="619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  <p:pic>
          <p:nvPicPr>
            <p:cNvPr id="6" name="Picture 5" descr="A logo with a green line&#10;&#10;AI-generated content may be incorrect.">
              <a:extLst>
                <a:ext uri="{FF2B5EF4-FFF2-40B4-BE49-F238E27FC236}">
                  <a16:creationId xmlns:a16="http://schemas.microsoft.com/office/drawing/2014/main" id="{1E9D8D9E-4857-ED11-32B7-3AC3BBD4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0" y="404068"/>
              <a:ext cx="6217920" cy="6049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15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E570-D5E5-D6EE-544B-376123E49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F98106-4747-A8F2-77EB-114CE255F123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01FAB2ED-DF7B-7915-9B09-AEA799A5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ACF5B-2B91-FAC6-78D6-3C6018939FDA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 err="1">
                  <a:solidFill>
                    <a:schemeClr val="bg1"/>
                  </a:solidFill>
                </a:rPr>
                <a:t>LarixEdu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4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9703-F97B-264C-7165-E1FBA166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B10CC-50FE-D417-9AD4-5D98822925C3}"/>
              </a:ext>
            </a:extLst>
          </p:cNvPr>
          <p:cNvSpPr txBox="1"/>
          <p:nvPr/>
        </p:nvSpPr>
        <p:spPr>
          <a:xfrm>
            <a:off x="1809751" y="333376"/>
            <a:ext cx="8572499" cy="6191249"/>
          </a:xfrm>
          <a:prstGeom prst="rect">
            <a:avLst/>
          </a:prstGeom>
          <a:solidFill>
            <a:srgbClr val="5A9324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Định cư sau khi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</a:rPr>
              <a:t>tốt nghiệp</a:t>
            </a:r>
          </a:p>
        </p:txBody>
      </p:sp>
    </p:spTree>
    <p:extLst>
      <p:ext uri="{BB962C8B-B14F-4D97-AF65-F5344CB8AC3E}">
        <p14:creationId xmlns:p14="http://schemas.microsoft.com/office/powerpoint/2010/main" val="229338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Tung Dao</dc:creator>
  <cp:lastModifiedBy>Tung Dao</cp:lastModifiedBy>
  <cp:revision>4</cp:revision>
  <dcterms:created xsi:type="dcterms:W3CDTF">2025-05-05T19:45:38Z</dcterms:created>
  <dcterms:modified xsi:type="dcterms:W3CDTF">2025-06-07T14:06:50Z</dcterms:modified>
</cp:coreProperties>
</file>