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3E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2" autoAdjust="0"/>
    <p:restoredTop sz="94660"/>
  </p:normalViewPr>
  <p:slideViewPr>
    <p:cSldViewPr snapToGrid="0">
      <p:cViewPr>
        <p:scale>
          <a:sx n="60" d="100"/>
          <a:sy n="60" d="100"/>
        </p:scale>
        <p:origin x="91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0AEDD-43FD-1959-59EF-2B4B05733B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3BA188-657A-07E4-352F-7BCC78BE65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D241D4-91F6-DB80-527C-2A8259199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5D135-B80D-4D37-B428-F5FA0CEE8227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E49B9E-00E0-34F7-4D3E-7601334A7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3C2C89-B0F0-1F0F-A3EF-5A534F974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8DAC4-D951-431C-A8FB-228CC0BE7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441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B8792-AEE1-1C0F-D01D-A62E7F2EC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28E909-8A83-1FB9-BBA5-71C77F21EA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55A2E8-B9A9-B4C9-8A42-C2A806789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5D135-B80D-4D37-B428-F5FA0CEE8227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1EF5AD-FAF8-2F6D-8983-5B12D92D3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81C2E9-B541-A32C-2F2A-FFAED99D6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8DAC4-D951-431C-A8FB-228CC0BE7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214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C90EFF-5551-3D5B-2DF4-D1643B470C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8B1CF9-CDDE-1EED-BFEA-B3237E7ED0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BC35C1-E519-21AA-836E-1ED261C59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5D135-B80D-4D37-B428-F5FA0CEE8227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454527-97CA-EB7A-BBF3-7D02877D7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F53B2D-CD4D-139F-573B-E3042812C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8DAC4-D951-431C-A8FB-228CC0BE7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991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0F7F5-DE8A-D5BA-D087-59E84183B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4E0622-8A70-D404-3DF9-EA6013F617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C244A3-FE78-6049-3EBB-01BFE3E6E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5D135-B80D-4D37-B428-F5FA0CEE8227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81817F-9988-A782-E5FA-43BD419BE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9221D2-B910-AA7D-C715-3A3D53318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8DAC4-D951-431C-A8FB-228CC0BE7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882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0CA7C-5EB6-9A8C-F828-CAAB34582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D08D25-0A8F-EC8C-A932-A998062F14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82DE59-B87A-AB59-CF18-D7A53521A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5D135-B80D-4D37-B428-F5FA0CEE8227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5DF175-D575-A4FD-270B-005C9C12D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53F806-E254-0399-C640-9D4EF12C8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8DAC4-D951-431C-A8FB-228CC0BE7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295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3A95E-D3BD-2E55-598B-5C4B9027B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74DF20-4E40-AA1B-BFB8-0683EBF31C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9D73DA-0AB1-29B4-243E-23134C932D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546123-1063-ABF6-2F36-76464E839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5D135-B80D-4D37-B428-F5FA0CEE8227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17CBD1-06D2-3866-E039-D9CD23C15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393B5C-BA16-367A-0EE7-1E6F8F342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8DAC4-D951-431C-A8FB-228CC0BE7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612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65838-60DA-6BB8-286D-B99AD8173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D0ED0B-D20E-EDAB-AC45-92281C5D86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6A2884-00FA-2C44-4807-40008CCD1B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35C50E-9542-2C57-7EF7-84BC6C0C2F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ED98B5-1EB5-0073-B176-33B0FEA103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388507-41E7-64F7-F589-2333C5EBE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5D135-B80D-4D37-B428-F5FA0CEE8227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B5DFDA-C5E9-5070-DF30-036BDFACC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E56F31-B62C-3ECB-235C-605613AF9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8DAC4-D951-431C-A8FB-228CC0BE7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096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AFE43-69DA-C735-A8E3-D8A0268CB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E549ED-4F75-049F-4E67-DA51A6F14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5D135-B80D-4D37-B428-F5FA0CEE8227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34D79-BBC4-349A-0EBE-DB7973C2B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9D2CCD-9C79-14ED-5613-895A36D8B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8DAC4-D951-431C-A8FB-228CC0BE7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31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E0CC6B-DAA6-BD32-4E18-7D98C4677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5D135-B80D-4D37-B428-F5FA0CEE8227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ACC6BF-A55D-E213-880E-6D2A9A127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755A8F-95D2-0774-B659-AB1648504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8DAC4-D951-431C-A8FB-228CC0BE7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082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2A9CB-A7AE-51EB-5819-A19C0C2C0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D002E-6C54-F966-A7FA-5AEB2A8AAC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4B8F3F-2659-4FD9-5F60-E6BA98BF61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8E616F-9DBA-2AD1-4020-494F1A450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5D135-B80D-4D37-B428-F5FA0CEE8227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648306-DF23-ED5E-372D-C3EEC918E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8B4226-1992-528C-7D0B-31C872E54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8DAC4-D951-431C-A8FB-228CC0BE7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702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D6931-15A8-5933-A5C8-B3D94E9E6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04A479-CE74-4A47-8C5B-41A4C74200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2018D6-C227-15EA-D1E3-2EE63B0707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808F47-1882-0E78-655B-FCD6ECC13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85D135-B80D-4D37-B428-F5FA0CEE8227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B9C19A-7195-E8BC-DCCD-D86F8DF2E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266D1C-B5D3-879F-6C32-42E2A6625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68DAC4-D951-431C-A8FB-228CC0BE7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016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92B71F-45EF-35EB-8CCE-BCB8EAB5E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B46B8A-0B4A-6F7E-720A-B1B0CBBF20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0D5DF6-04EE-6505-B27E-28879C89FE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285D135-B80D-4D37-B428-F5FA0CEE8227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870AD0-4540-6564-168C-38E98262C6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06B4F0-2921-D5F3-E654-83F2E27C51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268DAC4-D951-431C-A8FB-228CC0BE7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774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8">
            <a:extLst>
              <a:ext uri="{FF2B5EF4-FFF2-40B4-BE49-F238E27FC236}">
                <a16:creationId xmlns:a16="http://schemas.microsoft.com/office/drawing/2014/main" id="{E9302FEF-4E2F-B3E9-EC36-8987748EA29F}"/>
              </a:ext>
            </a:extLst>
          </p:cNvPr>
          <p:cNvGrpSpPr/>
          <p:nvPr/>
        </p:nvGrpSpPr>
        <p:grpSpPr>
          <a:xfrm>
            <a:off x="1431472" y="-16324"/>
            <a:ext cx="6291943" cy="6874042"/>
            <a:chOff x="1431472" y="-16324"/>
            <a:chExt cx="6291943" cy="6874042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7F10DDB-648B-1CFB-4082-875F360CD71D}"/>
                </a:ext>
              </a:extLst>
            </p:cNvPr>
            <p:cNvSpPr/>
            <p:nvPr/>
          </p:nvSpPr>
          <p:spPr>
            <a:xfrm>
              <a:off x="1431472" y="946774"/>
              <a:ext cx="5910944" cy="5910944"/>
            </a:xfrm>
            <a:prstGeom prst="ellipse">
              <a:avLst/>
            </a:prstGeom>
            <a:solidFill>
              <a:srgbClr val="2C3E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2" name="Picture 31" descr="A person holding a rolled up mat&#10;&#10;AI-generated content may be incorrect.">
              <a:extLst>
                <a:ext uri="{FF2B5EF4-FFF2-40B4-BE49-F238E27FC236}">
                  <a16:creationId xmlns:a16="http://schemas.microsoft.com/office/drawing/2014/main" id="{ED50262A-E945-BB11-4CEB-F80B1F7EEA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27415" y="-16324"/>
              <a:ext cx="6096000" cy="6858000"/>
            </a:xfrm>
            <a:prstGeom prst="rect">
              <a:avLst/>
            </a:prstGeom>
          </p:spPr>
        </p:pic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2A079AF4-4635-CD80-F8CE-83180B2488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9897" l="2374" r="99794">
                          <a14:foregroundMark x1="2374" y1="81443" x2="24252" y2="99691"/>
                          <a14:foregroundMark x1="88958" y1="97629" x2="98555" y2="96392"/>
                          <a14:foregroundMark x1="98555" y1="96392" x2="99794" y2="96392"/>
                          <a14:foregroundMark x1="57379" y1="99691" x2="57379" y2="99691"/>
                          <a14:foregroundMark x1="42105" y1="99897" x2="42931" y2="99897"/>
                          <a14:backgroundMark x1="60991" y1="20722" x2="42518" y2="19588"/>
                          <a14:backgroundMark x1="42518" y1="19588" x2="24458" y2="40412"/>
                          <a14:backgroundMark x1="24458" y1="40412" x2="41486" y2="68247"/>
                          <a14:backgroundMark x1="41486" y1="68247" x2="69453" y2="66082"/>
                          <a14:backgroundMark x1="69453" y1="66082" x2="73684" y2="37320"/>
                          <a14:backgroundMark x1="73684" y1="37320" x2="63571" y2="20825"/>
                          <a14:backgroundMark x1="63571" y1="20825" x2="58514" y2="19897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433176" y="944085"/>
              <a:ext cx="5907536" cy="591363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246532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Tung Dao</dc:creator>
  <cp:lastModifiedBy>Tung Dao</cp:lastModifiedBy>
  <cp:revision>1</cp:revision>
  <dcterms:created xsi:type="dcterms:W3CDTF">2025-05-05T21:35:29Z</dcterms:created>
  <dcterms:modified xsi:type="dcterms:W3CDTF">2025-05-05T22:08:01Z</dcterms:modified>
</cp:coreProperties>
</file>