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1167731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905500" cy="4000500"/>
          <a:chOff x="95250" y="95250"/>
          <a:chExt cx="5905500" cy="4000500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2857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Use PHPPresentation!]]></a:t>
            </a:r>
          </a:p>
        </p:txBody>
      </p:sp>
      <p:sp>
        <p:nvSpPr>
          <p:cNvPr id="2" name=""/>
          <p:cNvSpPr txBox="1"/>
          <p:nvPr/>
        </p:nvSpPr>
        <p:spPr>
          <a:xfrm>
            <a:off x="3048000" y="95250"/>
            <a:ext cx="2857500" cy="1905000"/>
          </a:xfrm>
          <a:prstGeom prst="rect">
            <a:avLst/>
          </a:prstGeom>
          <a:gradFill>
            <a:gsLst>
              <a:gs pos="0%">
                <a:srgbClr val="4672A8">
                  <a:alpha val="100.00%"/>
                </a:srgbClr>
              </a:gs>
              <a:gs pos="100%">
                <a:srgbClr val="000000">
                  <a:alpha val="100.00%"/>
                </a:srgbClr>
              </a:gs>
            </a:gsLst>
            <a:lin ang="5400000" scaled="0"/>
          </a:gradFill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Use PHPPresentation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095500"/>
            <a:ext cx="2857500" cy="1905000"/>
          </a:xfrm>
          <a:prstGeom prst="rect">
            <a:avLst/>
          </a:prstGeom>
          <a:gradFill>
            <a:gsLst>
              <a:gs pos="0%">
                <a:srgbClr val="4672A8">
                  <a:alpha val="100.00%"/>
                </a:srgbClr>
              </a:gs>
              <a:gs pos="100%">
                <a:srgbClr val="000000">
                  <a:alpha val="100.00%"/>
                </a:srgbClr>
              </a:gs>
            </a:gsLst>
            <a:lin ang="5400000" scaled="0"/>
          </a:gradFill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Use PHPPresentation!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048000" y="2095500"/>
            <a:ext cx="2857500" cy="1905000"/>
          </a:xfrm>
          <a:prstGeom prst="rect">
            <a:avLst/>
          </a:prstGeom>
          <a:solidFill>
            <a:srgbClr val="4672A8">
              <a:alpha val="10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Use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8">
  <a:themeElements>
    <a:clrScheme name="Theme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2018-04-02T09:23:57Z</dcterms:created>
  <dcterms:modified xsi:type="dcterms:W3CDTF">2018-04-02T09:23:57Z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