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38" r:id="rId2"/>
    <p:sldId id="535" r:id="rId3"/>
    <p:sldId id="541" r:id="rId4"/>
    <p:sldId id="537" r:id="rId5"/>
    <p:sldId id="536" r:id="rId6"/>
    <p:sldId id="532" r:id="rId7"/>
    <p:sldId id="53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7242"/>
  </p:normalViewPr>
  <p:slideViewPr>
    <p:cSldViewPr snapToGrid="0">
      <p:cViewPr varScale="1">
        <p:scale>
          <a:sx n="102" d="100"/>
          <a:sy n="102" d="100"/>
        </p:scale>
        <p:origin x="1326" y="318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Alonso Ojeda Medina" userId="0bb4c6cbe100c318" providerId="LiveId" clId="{0195F6A8-114A-4656-AC3D-0D73B8B590F0}"/>
    <pc:docChg chg="undo custSel modSld">
      <pc:chgData name="Diego Alonso Ojeda Medina" userId="0bb4c6cbe100c318" providerId="LiveId" clId="{0195F6A8-114A-4656-AC3D-0D73B8B590F0}" dt="2025-08-18T16:03:27.756" v="2" actId="6264"/>
      <pc:docMkLst>
        <pc:docMk/>
      </pc:docMkLst>
      <pc:sldChg chg="addSp delSp modSp mod modClrScheme chgLayout">
        <pc:chgData name="Diego Alonso Ojeda Medina" userId="0bb4c6cbe100c318" providerId="LiveId" clId="{0195F6A8-114A-4656-AC3D-0D73B8B590F0}" dt="2025-08-18T16:03:27.756" v="2" actId="6264"/>
        <pc:sldMkLst>
          <pc:docMk/>
          <pc:sldMk cId="3409726023" sldId="538"/>
        </pc:sldMkLst>
        <pc:spChg chg="add del mod ord">
          <ac:chgData name="Diego Alonso Ojeda Medina" userId="0bb4c6cbe100c318" providerId="LiveId" clId="{0195F6A8-114A-4656-AC3D-0D73B8B590F0}" dt="2025-08-18T15:56:12.863" v="1" actId="700"/>
          <ac:spMkLst>
            <pc:docMk/>
            <pc:sldMk cId="3409726023" sldId="538"/>
            <ac:spMk id="6" creationId="{5CD1D979-8FBA-B89F-97A4-DB1FD5115C8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18/08/2025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63672" y="2551837"/>
            <a:ext cx="6453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Título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presentación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251D5B8-73D3-B232-3C96-853C2628E8BA}"/>
              </a:ext>
            </a:extLst>
          </p:cNvPr>
          <p:cNvSpPr/>
          <p:nvPr/>
        </p:nvSpPr>
        <p:spPr>
          <a:xfrm>
            <a:off x="9105900" y="4915707"/>
            <a:ext cx="1945270" cy="829034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D7CACA-9E66-4843-F102-B6D487B72843}"/>
              </a:ext>
            </a:extLst>
          </p:cNvPr>
          <p:cNvSpPr txBox="1"/>
          <p:nvPr/>
        </p:nvSpPr>
        <p:spPr>
          <a:xfrm>
            <a:off x="9105900" y="4915707"/>
            <a:ext cx="194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latin typeface="Work Sans Medium Roman" pitchFamily="2" charset="77"/>
              </a:rPr>
              <a:t>Marca externa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12A190-8CFC-4264-64B1-C00E90097FC7}"/>
              </a:ext>
            </a:extLst>
          </p:cNvPr>
          <p:cNvSpPr txBox="1"/>
          <p:nvPr/>
        </p:nvSpPr>
        <p:spPr>
          <a:xfrm>
            <a:off x="9105900" y="5190743"/>
            <a:ext cx="19452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NOTA: </a:t>
            </a:r>
            <a:r>
              <a:rPr lang="es-ES_tradnl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tamaño del logo de la marca externa no debe superar el tamaño del logo SENA.</a:t>
            </a: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4664579" y="2238946"/>
            <a:ext cx="2862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Título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texto corto descriptivo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a 2 o 3 líneas</a:t>
            </a: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r>
              <a:rPr lang="es-ES_tradnl" sz="1600" b="1" dirty="0">
                <a:solidFill>
                  <a:schemeClr val="bg1"/>
                </a:solidFill>
                <a:latin typeface="WORK SANS BOLD ROMAN" pitchFamily="2" charset="77"/>
                <a:ea typeface="+mj-ea"/>
                <a:cs typeface="+mj-cs"/>
                <a:sym typeface="Calibri"/>
              </a:rPr>
              <a:t>NOTA: </a:t>
            </a:r>
            <a:r>
              <a:rPr lang="es-ES_tradnl" sz="1600" dirty="0">
                <a:solidFill>
                  <a:schemeClr val="bg1"/>
                </a:solidFill>
                <a:latin typeface="WORK SANS REGULAR ROMAN" pitchFamily="2" charset="77"/>
                <a:ea typeface="+mj-ea"/>
                <a:cs typeface="+mj-cs"/>
                <a:sym typeface="Calibri"/>
              </a:rPr>
              <a:t>Las diapositivas con fondo de color verde, deben utilizarse solo para títulos con tipografía grande en variaciones Bold, </a:t>
            </a:r>
            <a:r>
              <a:rPr lang="es-ES_tradnl" sz="1600" dirty="0" err="1">
                <a:solidFill>
                  <a:schemeClr val="bg1"/>
                </a:solidFill>
                <a:latin typeface="WORK SANS REGULAR ROMAN" pitchFamily="2" charset="77"/>
                <a:ea typeface="+mj-ea"/>
                <a:cs typeface="+mj-cs"/>
                <a:sym typeface="Calibri"/>
              </a:rPr>
              <a:t>Extrabold</a:t>
            </a:r>
            <a:r>
              <a:rPr lang="es-ES_tradnl" sz="1600" dirty="0">
                <a:solidFill>
                  <a:schemeClr val="bg1"/>
                </a:solidFill>
                <a:latin typeface="WORK SANS REGULAR ROMAN" pitchFamily="2" charset="77"/>
                <a:ea typeface="+mj-ea"/>
                <a:cs typeface="+mj-cs"/>
                <a:sym typeface="Calibri"/>
              </a:rPr>
              <a:t> o Black, para garantizar cumplimiento de criterios de accesibilidad.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4877556" y="2623935"/>
            <a:ext cx="2436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Título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1074876" y="2027497"/>
            <a:ext cx="272355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38AA00"/>
                </a:solidFill>
                <a:latin typeface="WORK SANS BOLD ROMAN" pitchFamily="2" charset="77"/>
              </a:rPr>
              <a:t>Título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6697F3-B1A3-FADB-1243-D89866428CB1}"/>
              </a:ext>
            </a:extLst>
          </p:cNvPr>
          <p:cNvSpPr txBox="1"/>
          <p:nvPr/>
        </p:nvSpPr>
        <p:spPr>
          <a:xfrm>
            <a:off x="1074875" y="3054685"/>
            <a:ext cx="38543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9DD18A-AB54-34AC-A662-0BDC60B050FF}"/>
              </a:ext>
            </a:extLst>
          </p:cNvPr>
          <p:cNvCxnSpPr>
            <a:cxnSpLocks/>
          </p:cNvCxnSpPr>
          <p:nvPr/>
        </p:nvCxnSpPr>
        <p:spPr>
          <a:xfrm>
            <a:off x="1157468" y="2704095"/>
            <a:ext cx="1425934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CBB8E863-134C-047E-564D-20E4D7521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66" r="239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9815809" cy="741563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Subtítulo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C31FC2-6C63-0CB9-C78D-1723D5E9DD66}"/>
              </a:ext>
            </a:extLst>
          </p:cNvPr>
          <p:cNvSpPr txBox="1"/>
          <p:nvPr/>
        </p:nvSpPr>
        <p:spPr>
          <a:xfrm>
            <a:off x="456235" y="1296906"/>
            <a:ext cx="55184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r>
              <a:rPr lang="es-CO" sz="1600" dirty="0">
                <a:latin typeface="Work Sans Light Roman" pitchFamily="2" charset="77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</p:spTree>
    <p:extLst>
      <p:ext uri="{BB962C8B-B14F-4D97-AF65-F5344CB8AC3E}">
        <p14:creationId xmlns:p14="http://schemas.microsoft.com/office/powerpoint/2010/main" val="45805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67C6271-08B4-77E3-60B7-1B97F4CE02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2262033"/>
            <a:ext cx="7772400" cy="349140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26929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3788</TotalTime>
  <Words>197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Work Sans Bold Roman</vt:lpstr>
      <vt:lpstr>Work Sans Bold Roman</vt:lpstr>
      <vt:lpstr>Work Sans Light Roman</vt:lpstr>
      <vt:lpstr>Work Sans Medium Roman</vt:lpstr>
      <vt:lpstr>WORK SANS REGULAR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Diego Alonso Ojeda Medina</cp:lastModifiedBy>
  <cp:revision>57</cp:revision>
  <dcterms:created xsi:type="dcterms:W3CDTF">2020-10-01T23:51:28Z</dcterms:created>
  <dcterms:modified xsi:type="dcterms:W3CDTF">2025-08-18T16:03:38Z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