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4"/>
  </p:sldMasterIdLst>
  <p:notesMasterIdLst>
    <p:notesMasterId r:id="rId8"/>
  </p:notesMasterIdLst>
  <p:handoutMasterIdLst>
    <p:handoutMasterId r:id="rId9"/>
  </p:handoutMasterIdLst>
  <p:sldIdLst>
    <p:sldId id="256" r:id="rId5"/>
    <p:sldId id="270" r:id="rId6"/>
    <p:sldId id="267" r:id="rId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2D5E9AF-5B90-4DE6-851B-B90277ABBD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DD291E-F878-4E9D-B387-E66750563F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6D76C-EAEE-4D6D-BD4D-7AA0AB635B83}" type="datetimeFigureOut">
              <a:rPr lang="es-ES" smtClean="0"/>
              <a:t>04/08/2021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1FE8AD-754D-4A0B-9CE1-2B8C82650B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1D68B8-4412-4899-9BE9-18D7731042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CAD63-3FF3-43BC-AB28-B3E08F6C13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802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2667F-A168-4BB1-BEAF-06A4D4CECEE7}" type="datetimeFigureOut">
              <a:rPr lang="es-ES" noProof="0" smtClean="0"/>
              <a:t>04/08/2021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37B95-17DA-4CF5-8A8E-52A07A33E98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61996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37B95-17DA-4CF5-8A8E-52A07A33E98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74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37B95-17DA-4CF5-8A8E-52A07A33E98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614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37B95-17DA-4CF5-8A8E-52A07A33E98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20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D24920-E229-458B-B2C9-FDB5E053ABAF}" type="datetime1">
              <a:rPr lang="es-ES" noProof="0" smtClean="0"/>
              <a:t>04/08/2021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437663" y="798973"/>
            <a:ext cx="871200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5" name="Conector recto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7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1D6A33-1368-4CC7-9E5A-8D5DDF8FCABF}" type="datetime1">
              <a:rPr lang="es-ES" noProof="0" smtClean="0"/>
              <a:t>04/08/2021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6" name="Conector recto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7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8F4721-AA48-417A-9610-57C45ABC516B}" type="datetime1">
              <a:rPr lang="es-ES" noProof="0" smtClean="0"/>
              <a:t>04/08/2021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5" name="Conector recto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7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2D042A-5F69-4C0C-8A04-0237655B4110}" type="datetime1">
              <a:rPr lang="es-ES" noProof="0" smtClean="0"/>
              <a:t>04/08/2021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33" name="Conector recto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7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2AFCF0-8A19-4007-9D13-5C15FC74A4D5}" type="datetime1">
              <a:rPr lang="es-ES" noProof="0" smtClean="0"/>
              <a:t>04/08/2021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5" name="Conector recto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7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B06EF8-48B1-44BB-9B63-000C69181717}" type="datetime1">
              <a:rPr lang="es-ES" noProof="0" smtClean="0"/>
              <a:t>04/08/2021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35" name="Conector recto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6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679BD1-64CB-4426-8A3F-F5A78976F2CC}" type="datetime1">
              <a:rPr lang="es-ES" noProof="0" smtClean="0"/>
              <a:t>04/08/2021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9" name="Conector recto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1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06ED0C-9989-411C-827F-5927A6B66C89}" type="datetime1">
              <a:rPr lang="es-ES" noProof="0" smtClean="0"/>
              <a:t>04/08/2021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5" name="Conector recto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9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639C99-D46A-452A-A0A6-D5F728358316}" type="datetime1">
              <a:rPr lang="es-ES" noProof="0" smtClean="0"/>
              <a:t>04/08/2021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031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3C1DD2-ADFB-4C4B-8F23-236FD9116CCF}" type="datetime1">
              <a:rPr lang="es-ES" noProof="0" smtClean="0"/>
              <a:t>04/08/2021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7" name="Conector recto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6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á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4BDBB31-B410-4A78-AE09-64DDB3F97CC8}" type="datetime1">
              <a:rPr lang="es-ES" noProof="0" smtClean="0"/>
              <a:t>04/08/2021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31" name="Conector recto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CC86BDC-1AB0-47F0-92A3-FA68A72D1620}" type="datetime1">
              <a:rPr lang="es-ES" noProof="0" smtClean="0"/>
              <a:t>04/08/2021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20786" y="798973"/>
            <a:ext cx="870293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0" name="Conector recto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3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://www.comunidademe.com/5-tips-para-simplificar-tu-diseno-web/409/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de marcos de cuadros vacíos en una pared">
            <a:extLst>
              <a:ext uri="{FF2B5EF4-FFF2-40B4-BE49-F238E27FC236}">
                <a16:creationId xmlns:a16="http://schemas.microsoft.com/office/drawing/2014/main" id="{74B1416E-E144-4B0E-9CB1-2137FB57B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7" t="9815" r="8304" b="13286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A4092ECB-D375-4A85-AD6E-85644D2A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3064931"/>
            <a:ext cx="8293042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BDDBEB-2A0E-4470-BE29-A528A3A60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526" y="3236470"/>
            <a:ext cx="6583086" cy="1252601"/>
          </a:xfrm>
        </p:spPr>
        <p:txBody>
          <a:bodyPr rtlCol="0">
            <a:normAutofit/>
          </a:bodyPr>
          <a:lstStyle/>
          <a:p>
            <a:r>
              <a:rPr lang="es-ES" sz="4100" dirty="0">
                <a:solidFill>
                  <a:srgbClr val="FFFFFE"/>
                </a:solidFill>
              </a:rPr>
              <a:t>Plan de mejora sitio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090625-51CE-4ECB-81A4-C4905F3FB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350" y="4784894"/>
            <a:ext cx="6829043" cy="716529"/>
          </a:xfrm>
        </p:spPr>
        <p:txBody>
          <a:bodyPr rtlCol="0">
            <a:normAutofit/>
          </a:bodyPr>
          <a:lstStyle/>
          <a:p>
            <a:pPr rtl="0"/>
            <a:r>
              <a:rPr lang="es-ES" sz="1600" dirty="0">
                <a:solidFill>
                  <a:schemeClr val="bg2"/>
                </a:solidFill>
              </a:rPr>
              <a:t>Diego alonso Ojeda medina - 1057582244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6C1711D-6DAC-4FE1-B7B6-AC8A81B8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0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ángulo 71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4" name="Imagen 73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ángulo 79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Título 1">
            <a:extLst>
              <a:ext uri="{FF2B5EF4-FFF2-40B4-BE49-F238E27FC236}">
                <a16:creationId xmlns:a16="http://schemas.microsoft.com/office/drawing/2014/main" id="{69F1744A-CA11-44DA-AE09-C24B436C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323" y="550705"/>
            <a:ext cx="3600284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rtl="0"/>
            <a:r>
              <a:rPr lang="es-ES" sz="2600" dirty="0"/>
              <a:t>Plan de mejora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dirty="0"/>
          </a:p>
        </p:txBody>
      </p:sp>
      <p:grpSp>
        <p:nvGrpSpPr>
          <p:cNvPr id="86" name="Grupo 85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65EB9C0E-82E1-4B5B-A48D-C50A96A016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9999" r="19999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pic>
        <p:nvPicPr>
          <p:cNvPr id="90" name="Imagen 89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611F5E6-E1B0-4EAE-A25A-416713E73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076232"/>
              </p:ext>
            </p:extLst>
          </p:nvPr>
        </p:nvGraphicFramePr>
        <p:xfrm>
          <a:off x="6864229" y="1044852"/>
          <a:ext cx="5098472" cy="45864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98472">
                  <a:extLst>
                    <a:ext uri="{9D8B030D-6E8A-4147-A177-3AD203B41FA5}">
                      <a16:colId xmlns:a16="http://schemas.microsoft.com/office/drawing/2014/main" val="149956746"/>
                    </a:ext>
                  </a:extLst>
                </a:gridCol>
              </a:tblGrid>
              <a:tr h="875132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dirty="0">
                          <a:effectLst/>
                        </a:rPr>
                        <a:t>Se debe implementar una parte en el sitio donde se coloque de manera fácil el acceso a la información de contacto de la universidad ya que desde el timeline de la universidad no es fácil acceder a esta información.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0787102"/>
                  </a:ext>
                </a:extLst>
              </a:tr>
              <a:tr h="875132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Se debe tener un rol, que cuente con los conocimientos requeridos de corrección ortográfica, UX, UI y en general experiencia en diseño de interfaces que valide la aplicación y permita una mejor optimización visual y de manejo.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7165931"/>
                  </a:ext>
                </a:extLst>
              </a:tr>
              <a:tr h="65367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dirty="0">
                          <a:effectLst/>
                        </a:rPr>
                        <a:t>Se debe implementar un mapa del sitio que permita a los clientes conocer los diferentes enlaces de acceso a la información.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4645718"/>
                  </a:ext>
                </a:extLst>
              </a:tr>
              <a:tr h="65367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Se debe implementar un buscador que permita buscar la información de manera ágil sin la necesidad de buscarlo por los enlaces.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429918"/>
                  </a:ext>
                </a:extLst>
              </a:tr>
              <a:tr h="65367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dirty="0">
                          <a:effectLst/>
                        </a:rPr>
                        <a:t>Falto incluir una icnografía mas extensa que le permita a los usuarios familiarizarse más rápido con el contenido de los enlaces y el menú.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737265"/>
                  </a:ext>
                </a:extLst>
              </a:tr>
              <a:tr h="875132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dirty="0">
                          <a:effectLst/>
                        </a:rPr>
                        <a:t>Se debe editar la aplicación para que cumpla con las normas mínimas ARIA para personas con discapacidad dándole la posibilidad de acceder a los contenidos a este tipo de población.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216953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6C843627-07AD-4ECA-8600-0C96433E6AFB}"/>
              </a:ext>
            </a:extLst>
          </p:cNvPr>
          <p:cNvSpPr txBox="1"/>
          <p:nvPr/>
        </p:nvSpPr>
        <p:spPr>
          <a:xfrm>
            <a:off x="1271223" y="4982517"/>
            <a:ext cx="4825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>
                <a:hlinkClick r:id="rId5" tooltip="http://www.comunidademe.com/5-tips-para-simplificar-tu-diseno-web/409/"/>
              </a:rPr>
              <a:t>Esta foto</a:t>
            </a:r>
            <a:r>
              <a:rPr lang="es-ES" sz="900"/>
              <a:t> de Autor desconocido está bajo licencia </a:t>
            </a:r>
            <a:r>
              <a:rPr lang="es-ES" sz="900">
                <a:hlinkClick r:id="rId6" tooltip="https://creativecommons.org/licenses/by/3.0/"/>
              </a:rPr>
              <a:t>CC BY</a:t>
            </a:r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82549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á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n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Escaleras bl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ctá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es-ES" sz="4100" dirty="0">
                <a:solidFill>
                  <a:srgbClr val="FFFFFE"/>
                </a:solidFill>
              </a:rPr>
              <a:t>Gracias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6A75989C-CEF6-4790-9F3D-DDEC3CEEC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5511" y="4780357"/>
            <a:ext cx="6832499" cy="716529"/>
          </a:xfrm>
        </p:spPr>
        <p:txBody>
          <a:bodyPr vert="horz" lIns="91440" tIns="91440" rIns="91440" bIns="91440" rtlCol="0">
            <a:normAutofit/>
          </a:bodyPr>
          <a:lstStyle/>
          <a:p>
            <a:pPr rtl="0"/>
            <a:r>
              <a:rPr lang="es-ES" sz="1600" cap="all" dirty="0">
                <a:solidFill>
                  <a:schemeClr val="bg2"/>
                </a:solidFill>
              </a:rPr>
              <a:t>daom89@Gmail.com</a:t>
            </a:r>
          </a:p>
        </p:txBody>
      </p: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83321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1649_TF55834886" id="{DC4F97BC-8652-4FC4-93E7-957621C1C5E7}" vid="{D7FC95BD-D63E-497F-AE2F-C3CB53AE1DD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AABB37-1599-4AE8-818C-82E84CA93DF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CF9EC99-89FF-486C-9E02-31E13FD72E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6CF9D2-F3E0-450F-B184-8D2A0EB8B1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Maker Gallery</Template>
  <TotalTime>5</TotalTime>
  <Words>214</Words>
  <Application>Microsoft Office PowerPoint</Application>
  <PresentationFormat>Panorámica</PresentationFormat>
  <Paragraphs>15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Galería</vt:lpstr>
      <vt:lpstr>Plan de mejora sitio web</vt:lpstr>
      <vt:lpstr>Plan de mejora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mejora sitio web</dc:title>
  <dc:creator>Diego Alonso Ojeda Medina</dc:creator>
  <cp:lastModifiedBy>Diego Alonso Ojeda Medina</cp:lastModifiedBy>
  <cp:revision>1</cp:revision>
  <dcterms:created xsi:type="dcterms:W3CDTF">2021-08-05T02:37:59Z</dcterms:created>
  <dcterms:modified xsi:type="dcterms:W3CDTF">2021-08-05T02:43:05Z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