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4" r:id="rId9"/>
    <p:sldId id="261" r:id="rId10"/>
    <p:sldId id="262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2" autoAdjust="0"/>
    <p:restoredTop sz="86375" autoAdjust="0"/>
  </p:normalViewPr>
  <p:slideViewPr>
    <p:cSldViewPr snapToGrid="0" snapToObjects="1">
      <p:cViewPr varScale="1">
        <p:scale>
          <a:sx n="127" d="100"/>
          <a:sy n="127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r>
              <a:rPr lang="en-US" baseline="0" dirty="0" smtClean="0"/>
              <a:t> &amp; Trick with 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 Kovalenko</a:t>
            </a:r>
          </a:p>
        </p:txBody>
      </p:sp>
    </p:spTree>
    <p:extLst>
      <p:ext uri="{BB962C8B-B14F-4D97-AF65-F5344CB8AC3E}">
        <p14:creationId xmlns:p14="http://schemas.microsoft.com/office/powerpoint/2010/main" val="2394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sauce works</a:t>
            </a:r>
          </a:p>
          <a:p>
            <a:r>
              <a:rPr lang="en-US" dirty="0" smtClean="0"/>
              <a:t>Connection snippet</a:t>
            </a:r>
          </a:p>
          <a:p>
            <a:r>
              <a:rPr lang="en-US" dirty="0" smtClean="0"/>
              <a:t>Test run snippet</a:t>
            </a:r>
          </a:p>
        </p:txBody>
      </p:sp>
    </p:spTree>
    <p:extLst>
      <p:ext uri="{BB962C8B-B14F-4D97-AF65-F5344CB8AC3E}">
        <p14:creationId xmlns:p14="http://schemas.microsoft.com/office/powerpoint/2010/main" val="22148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 err="1" smtClean="0"/>
              <a:t>Ojbects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Capybara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iPhone project</a:t>
            </a:r>
          </a:p>
          <a:p>
            <a:r>
              <a:rPr lang="en-US" dirty="0" smtClean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58784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r>
              <a:rPr lang="en-US" baseline="0" dirty="0" smtClean="0"/>
              <a:t> For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test fail</a:t>
            </a:r>
          </a:p>
          <a:p>
            <a:r>
              <a:rPr lang="en-US" baseline="0" dirty="0" smtClean="0"/>
              <a:t>Selenium “Execute Script”</a:t>
            </a:r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Dojo, prototype,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take screenshot</a:t>
            </a:r>
          </a:p>
          <a:p>
            <a:r>
              <a:rPr lang="en-US" dirty="0" smtClean="0"/>
              <a:t>Example of inserting screenshot into cucumber HTML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r>
              <a:rPr lang="en-US" baseline="0" dirty="0" smtClean="0"/>
              <a:t> Capture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snippet to record video</a:t>
            </a:r>
          </a:p>
        </p:txBody>
      </p:sp>
    </p:spTree>
    <p:extLst>
      <p:ext uri="{BB962C8B-B14F-4D97-AF65-F5344CB8AC3E}">
        <p14:creationId xmlns:p14="http://schemas.microsoft.com/office/powerpoint/2010/main" val="40197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premade one</a:t>
            </a:r>
          </a:p>
          <a:p>
            <a:r>
              <a:rPr lang="en-US" dirty="0" smtClean="0"/>
              <a:t>Setting up profile</a:t>
            </a:r>
            <a:r>
              <a:rPr lang="en-US" baseline="0" dirty="0" smtClean="0"/>
              <a:t> on the fly</a:t>
            </a:r>
          </a:p>
        </p:txBody>
      </p:sp>
    </p:spTree>
    <p:extLst>
      <p:ext uri="{BB962C8B-B14F-4D97-AF65-F5344CB8AC3E}">
        <p14:creationId xmlns:p14="http://schemas.microsoft.com/office/powerpoint/2010/main" val="41764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en-US" baseline="0" dirty="0" smtClean="0"/>
              <a:t> download file to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profile settings</a:t>
            </a:r>
          </a:p>
        </p:txBody>
      </p:sp>
    </p:spTree>
    <p:extLst>
      <p:ext uri="{BB962C8B-B14F-4D97-AF65-F5344CB8AC3E}">
        <p14:creationId xmlns:p14="http://schemas.microsoft.com/office/powerpoint/2010/main" val="210709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r>
              <a:rPr lang="en-US" baseline="0" dirty="0" smtClean="0"/>
              <a:t>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it in mid-selenium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Firefox Headless</a:t>
            </a:r>
          </a:p>
          <a:p>
            <a:r>
              <a:rPr lang="en-US" dirty="0" smtClean="0"/>
              <a:t>QT</a:t>
            </a:r>
            <a:r>
              <a:rPr lang="en-US" baseline="0" dirty="0" smtClean="0"/>
              <a:t> headless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7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fork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parallel_tests</a:t>
            </a:r>
            <a:r>
              <a:rPr lang="en-US" baseline="0" dirty="0" smtClean="0"/>
              <a:t> gem</a:t>
            </a:r>
          </a:p>
        </p:txBody>
      </p:sp>
    </p:spTree>
    <p:extLst>
      <p:ext uri="{BB962C8B-B14F-4D97-AF65-F5344CB8AC3E}">
        <p14:creationId xmlns:p14="http://schemas.microsoft.com/office/powerpoint/2010/main" val="310928392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513</TotalTime>
  <Words>107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Tips &amp; Trick with Selenium</vt:lpstr>
      <vt:lpstr>Wait For AJAX</vt:lpstr>
      <vt:lpstr>Screenshot on Failure</vt:lpstr>
      <vt:lpstr>Video Capture of test</vt:lpstr>
      <vt:lpstr>Firefox profiles</vt:lpstr>
      <vt:lpstr>Auto download file to directory</vt:lpstr>
      <vt:lpstr>Parsing PDF</vt:lpstr>
      <vt:lpstr>Headless Tests</vt:lpstr>
      <vt:lpstr>Parallel</vt:lpstr>
      <vt:lpstr>Sauce</vt:lpstr>
      <vt:lpstr>Page Ojbects</vt:lpstr>
      <vt:lpstr>Selectors</vt:lpstr>
      <vt:lpstr>iPhone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&amp; Trick with Selenium</dc:title>
  <dc:creator>Dima Kovalenko</dc:creator>
  <cp:lastModifiedBy>Dima Kovalenko</cp:lastModifiedBy>
  <cp:revision>7</cp:revision>
  <dcterms:created xsi:type="dcterms:W3CDTF">2012-02-17T15:10:49Z</dcterms:created>
  <dcterms:modified xsi:type="dcterms:W3CDTF">2012-02-20T17:10:09Z</dcterms:modified>
</cp:coreProperties>
</file>