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y="9144000" cx="6858000"/>
  <p:defaultTextStyle>
    <a:defPPr marR="0" algn="l" rtl="0">
      <a:lnSpc>
        <a:spcPct val="100.00%"/>
      </a:lnSpc>
      <a:spcBef>
        <a:spcPts val="0"/>
      </a:spcBef>
      <a:spcAft>
        <a:spcPts val="0"/>
      </a:spcAft>
    </a:defPPr>
    <a:lvl1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1pPr>
    <a:lvl2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2pPr>
    <a:lvl3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3pPr>
    <a:lvl4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4pPr>
    <a:lvl5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5pPr>
    <a:lvl6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6pPr>
    <a:lvl7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7pPr>
    <a:lvl8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8pPr>
    <a:lvl9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39" Target="slides/slide34.xml"/><Relationship Type="http://schemas.openxmlformats.org/officeDocument/2006/relationships/slide" Id="rId38" Target="slides/slide33.xml"/><Relationship Type="http://schemas.openxmlformats.org/officeDocument/2006/relationships/slide" Id="rId37" Target="slides/slide32.xml"/><Relationship Type="http://schemas.openxmlformats.org/officeDocument/2006/relationships/slide" Id="rId19" Target="slides/slide14.xml"/><Relationship Type="http://schemas.openxmlformats.org/officeDocument/2006/relationships/slide" Id="rId36" Target="slides/slide31.xml"/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slide" Id="rId30" Target="slides/slide25.xml"/><Relationship Type="http://schemas.openxmlformats.org/officeDocument/2006/relationships/slide" Id="rId12" Target="slides/slide7.xml"/><Relationship Type="http://schemas.openxmlformats.org/officeDocument/2006/relationships/slide" Id="rId31" Target="slides/slide26.xml"/><Relationship Type="http://schemas.openxmlformats.org/officeDocument/2006/relationships/slide" Id="rId13" Target="slides/slide8.xml"/><Relationship Type="http://schemas.openxmlformats.org/officeDocument/2006/relationships/slide" Id="rId10" Target="slides/slide5.xml"/><Relationship Type="http://schemas.openxmlformats.org/officeDocument/2006/relationships/slide" Id="rId11" Target="slides/slide6.xml"/><Relationship Type="http://schemas.openxmlformats.org/officeDocument/2006/relationships/slide" Id="rId34" Target="slides/slide29.xml"/><Relationship Type="http://schemas.openxmlformats.org/officeDocument/2006/relationships/slide" Id="rId35" Target="slides/slide30.xml"/><Relationship Type="http://schemas.openxmlformats.org/officeDocument/2006/relationships/slide" Id="rId32" Target="slides/slide27.xml"/><Relationship Type="http://schemas.openxmlformats.org/officeDocument/2006/relationships/slide" Id="rId33" Target="slides/slide28.xml"/><Relationship Type="http://schemas.openxmlformats.org/officeDocument/2006/relationships/slide" Id="rId29" Target="slides/slide24.xml"/><Relationship Type="http://schemas.openxmlformats.org/officeDocument/2006/relationships/slide" Id="rId26" Target="slides/slide21.xml"/><Relationship Type="http://schemas.openxmlformats.org/officeDocument/2006/relationships/slide" Id="rId25" Target="slides/slide20.xml"/><Relationship Type="http://schemas.openxmlformats.org/officeDocument/2006/relationships/slide" Id="rId28" Target="slides/slide23.xml"/><Relationship Type="http://schemas.openxmlformats.org/officeDocument/2006/relationships/slide" Id="rId27" Target="slides/slide22.xml"/><Relationship Type="http://schemas.openxmlformats.org/officeDocument/2006/relationships/presProps" Id="rId2" Target="presProps.xml"/><Relationship Type="http://schemas.openxmlformats.org/officeDocument/2006/relationships/slide" Id="rId21" Target="slides/slide16.xml"/><Relationship Type="http://schemas.openxmlformats.org/officeDocument/2006/relationships/slide" Id="rId40" Target="slides/slide35.xml"/><Relationship Type="http://schemas.openxmlformats.org/officeDocument/2006/relationships/theme" Id="rId1" Target="theme/theme3.xml"/><Relationship Type="http://schemas.openxmlformats.org/officeDocument/2006/relationships/slide" Id="rId22" Target="slides/slide17.xml"/><Relationship Type="http://schemas.openxmlformats.org/officeDocument/2006/relationships/slide" Id="rId41" Target="slides/slide36.xml"/><Relationship Type="http://schemas.openxmlformats.org/officeDocument/2006/relationships/slideMaster" Id="rId4" Target="slideMasters/slideMaster1.xml"/><Relationship Type="http://schemas.openxmlformats.org/officeDocument/2006/relationships/slide" Id="rId23" Target="slides/slide18.xml"/><Relationship Type="http://schemas.openxmlformats.org/officeDocument/2006/relationships/slide" Id="rId42" Target="slides/slide37.xml"/><Relationship Type="http://schemas.openxmlformats.org/officeDocument/2006/relationships/tableStyles" Id="rId3" Target="tableStyles.xml"/><Relationship Type="http://schemas.openxmlformats.org/officeDocument/2006/relationships/slide" Id="rId24" Target="slides/slide19.xml"/><Relationship Type="http://schemas.openxmlformats.org/officeDocument/2006/relationships/slide" Id="rId20" Target="slides/slide15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3" id="3"/>
          <p:cNvSpPr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t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2" id="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" id="8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0" id="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1" id="14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6" id="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7" id="14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3" id="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5" id="15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9" id="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0" id="160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5" id="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6" id="166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3" id="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5" id="17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0" id="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1" id="18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6" id="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7" id="18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2" id="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3" id="19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8" id="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9" id="19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" id="9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4" id="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5" id="20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0" id="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1" id="21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6" id="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7" id="21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2" id="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3" id="22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9" id="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1" id="23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35" id="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6" id="236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41" id="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2" id="242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48" id="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0" id="250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4" id="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5" id="25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1" id="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3" id="26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6" id="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" id="9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7" id="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8" id="268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3" id="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4" id="274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9" id="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0" id="280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86" id="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8" id="288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92" id="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3" id="29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99" id="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1" id="30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05" id="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6" id="306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1" id="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2" id="312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8" id="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0" id="110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6" id="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8" id="118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2" id="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3" id="12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8" id="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4" id="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5" id="13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0" rtl="0">
              <a:defRPr/>
            </a:lvl2pPr>
            <a:lvl3pPr indent="0" marR="0" algn="l" marL="0" rtl="0">
              <a:defRPr/>
            </a:lvl3pPr>
            <a:lvl4pPr indent="0" marR="0" algn="l" marL="0" rtl="0">
              <a:defRPr/>
            </a:lvl4pPr>
            <a:lvl5pPr indent="0" marR="0" algn="l" marL="0" rtl="0">
              <a:defRPr/>
            </a:lvl5pPr>
            <a:lvl6pPr indent="0" marR="0" algn="l" marL="0" rtl="0">
              <a:defRPr/>
            </a:lvl6pPr>
            <a:lvl7pPr indent="0" marR="0" algn="l" marL="0" rtl="0">
              <a:defRPr/>
            </a:lvl7pPr>
            <a:lvl8pPr indent="0" marR="0" algn="l" marL="0" rtl="0">
              <a:defRPr/>
            </a:lvl8pPr>
            <a:lvl9pPr indent="0" marR="0" algn="l" marL="0" rtl="0">
              <a:defRPr/>
            </a:lvl9pPr>
          </a:lstStyle>
          <a:p/>
        </p:txBody>
      </p:sp>
      <p:sp>
        <p:nvSpPr>
          <p:cNvPr name="Shape 12" id="12"/>
          <p:cNvSpPr/>
          <p:nvPr>
            <p:ph type="subTitle" idx="1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spcBef>
                <a:spcPts val="640"/>
              </a:spcBef>
              <a:buClr>
                <a:srgbClr val="FEFEFE"/>
              </a:buClr>
              <a:buFont typeface="Arial"/>
              <a:buNone/>
              <a:defRPr i="0" baseline="0" strike="noStrike" sz="3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ctr" marL="457200" rtl="0">
              <a:spcBef>
                <a:spcPts val="560"/>
              </a:spcBef>
              <a:buClr>
                <a:srgbClr val="FEFEFE"/>
              </a:buClr>
              <a:buFont typeface="Arial"/>
              <a:buNone/>
              <a:defRPr i="0" baseline="0" strike="noStrike" sz="28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ctr" marL="914400" rtl="0">
              <a:spcBef>
                <a:spcPts val="480"/>
              </a:spcBef>
              <a:buClr>
                <a:srgbClr val="FEFEFE"/>
              </a:buClr>
              <a:buFont typeface="Arial"/>
              <a:buNone/>
              <a:defRPr i="0" baseline="0" strike="noStrike" sz="24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ctr" marL="1371600" rtl="0">
              <a:spcBef>
                <a:spcPts val="400"/>
              </a:spcBef>
              <a:buClr>
                <a:srgbClr val="FEFEFE"/>
              </a:buClr>
              <a:buFont typeface="Arial"/>
              <a:buNone/>
              <a:defRPr i="0" baseline="0" strike="noStrike" sz="20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ctr" marL="1828800" rtl="0">
              <a:spcBef>
                <a:spcPts val="400"/>
              </a:spcBef>
              <a:buClr>
                <a:srgbClr val="FEFEFE"/>
              </a:buClr>
              <a:buFont typeface="Arial"/>
              <a:buNone/>
              <a:defRPr i="0" baseline="0" strike="noStrike" sz="20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ctr" marL="2286000" rtl="0">
              <a:spcBef>
                <a:spcPts val="400"/>
              </a:spcBef>
              <a:buClr>
                <a:srgbClr val="FEFEFE"/>
              </a:buClr>
              <a:buFont typeface="Arial"/>
              <a:buNone/>
              <a:defRPr i="0" baseline="0" strike="noStrike" sz="20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ctr" marL="2743200" rtl="0">
              <a:spcBef>
                <a:spcPts val="400"/>
              </a:spcBef>
              <a:buClr>
                <a:srgbClr val="FEFEFE"/>
              </a:buClr>
              <a:buFont typeface="Arial"/>
              <a:buNone/>
              <a:defRPr i="0" baseline="0" strike="noStrike" sz="20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ctr" marL="3200400" rtl="0">
              <a:spcBef>
                <a:spcPts val="400"/>
              </a:spcBef>
              <a:buClr>
                <a:srgbClr val="FEFEFE"/>
              </a:buClr>
              <a:buFont typeface="Arial"/>
              <a:buNone/>
              <a:defRPr i="0" baseline="0" strike="noStrike" sz="20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ctr" marL="3657600" rtl="0">
              <a:spcBef>
                <a:spcPts val="400"/>
              </a:spcBef>
              <a:buClr>
                <a:srgbClr val="FEFEFE"/>
              </a:buClr>
              <a:buFont typeface="Arial"/>
              <a:buNone/>
              <a:defRPr i="0" baseline="0" strike="noStrike" sz="20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3" id="13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4" id="14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5" id="15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name="Shape 67" id="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8" id="68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None/>
              <a:defRPr sz="4400">
                <a:solidFill>
                  <a:schemeClr val="lt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69" id="69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algn="l" marL="342900" rtl="0">
              <a:spcBef>
                <a:spcPts val="640"/>
              </a:spcBef>
              <a:buFont typeface="Arial"/>
              <a:buChar char="•"/>
              <a:defRPr sz="3200">
                <a:solidFill>
                  <a:schemeClr val="lt1"/>
                </a:solidFill>
              </a:defRPr>
            </a:lvl1pPr>
            <a:lvl2pPr indent="-177800" algn="l" marL="742950" rtl="0">
              <a:spcBef>
                <a:spcPts val="560"/>
              </a:spcBef>
              <a:buFont typeface="Arial"/>
              <a:buChar char="•"/>
              <a:defRPr sz="2800">
                <a:solidFill>
                  <a:schemeClr val="lt1"/>
                </a:solidFill>
              </a:defRPr>
            </a:lvl2pPr>
            <a:lvl3pPr indent="-136525" algn="l" marL="1143000" rtl="0">
              <a:spcBef>
                <a:spcPts val="480"/>
              </a:spcBef>
              <a:buFont typeface="Arial"/>
              <a:buChar char="•"/>
              <a:defRPr sz="2400">
                <a:solidFill>
                  <a:schemeClr val="lt1"/>
                </a:solidFill>
              </a:defRPr>
            </a:lvl3pPr>
            <a:lvl4pPr indent="-152400" algn="l" marL="16002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lt1"/>
                </a:solidFill>
              </a:defRPr>
            </a:lvl4pPr>
            <a:lvl5pPr indent="-152400" algn="l" marL="20574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lt1"/>
                </a:solidFill>
              </a:defRPr>
            </a:lvl5pPr>
            <a:lvl6pPr indent="-152400" algn="l" marL="25146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lt1"/>
                </a:solidFill>
              </a:defRPr>
            </a:lvl6pPr>
            <a:lvl7pPr indent="-152400" algn="l" marL="29718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lt1"/>
                </a:solidFill>
              </a:defRPr>
            </a:lvl7pPr>
            <a:lvl8pPr indent="-152400" algn="l" marL="34290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lt1"/>
                </a:solidFill>
              </a:defRPr>
            </a:lvl8pPr>
            <a:lvl9pPr indent="-152400" algn="l" marL="38862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70" id="70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71" id="71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72" id="72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name="Shape 73" id="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4" id="74"/>
          <p:cNvSpPr/>
          <p:nvPr>
            <p:ph type="title"/>
          </p:nvPr>
        </p:nvSpPr>
        <p:spPr>
          <a:xfrm>
            <a:off y="274637" x="6629400"/>
            <a:ext cy="5851525" cx="2057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None/>
              <a:defRPr sz="4400">
                <a:solidFill>
                  <a:schemeClr val="lt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75" id="75"/>
          <p:cNvSpPr/>
          <p:nvPr>
            <p:ph type="body" idx="1"/>
          </p:nvPr>
        </p:nvSpPr>
        <p:spPr>
          <a:xfrm>
            <a:off y="274637" x="457200"/>
            <a:ext cy="5851525" cx="6019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algn="l" marL="342900" rtl="0">
              <a:spcBef>
                <a:spcPts val="640"/>
              </a:spcBef>
              <a:buFont typeface="Arial"/>
              <a:buChar char="•"/>
              <a:defRPr sz="3200">
                <a:solidFill>
                  <a:schemeClr val="lt1"/>
                </a:solidFill>
              </a:defRPr>
            </a:lvl1pPr>
            <a:lvl2pPr indent="-177800" algn="l" marL="742950" rtl="0">
              <a:spcBef>
                <a:spcPts val="560"/>
              </a:spcBef>
              <a:buFont typeface="Arial"/>
              <a:buChar char="•"/>
              <a:defRPr sz="2800">
                <a:solidFill>
                  <a:schemeClr val="lt1"/>
                </a:solidFill>
              </a:defRPr>
            </a:lvl2pPr>
            <a:lvl3pPr indent="-136525" algn="l" marL="1143000" rtl="0">
              <a:spcBef>
                <a:spcPts val="480"/>
              </a:spcBef>
              <a:buFont typeface="Arial"/>
              <a:buChar char="•"/>
              <a:defRPr sz="2400">
                <a:solidFill>
                  <a:schemeClr val="lt1"/>
                </a:solidFill>
              </a:defRPr>
            </a:lvl3pPr>
            <a:lvl4pPr indent="-152400" algn="l" marL="16002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lt1"/>
                </a:solidFill>
              </a:defRPr>
            </a:lvl4pPr>
            <a:lvl5pPr indent="-152400" algn="l" marL="20574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lt1"/>
                </a:solidFill>
              </a:defRPr>
            </a:lvl5pPr>
            <a:lvl6pPr indent="-152400" algn="l" marL="25146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lt1"/>
                </a:solidFill>
              </a:defRPr>
            </a:lvl6pPr>
            <a:lvl7pPr indent="-152400" algn="l" marL="29718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lt1"/>
                </a:solidFill>
              </a:defRPr>
            </a:lvl7pPr>
            <a:lvl8pPr indent="-152400" algn="l" marL="34290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lt1"/>
                </a:solidFill>
              </a:defRPr>
            </a:lvl8pPr>
            <a:lvl9pPr indent="-152400" algn="l" marL="38862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76" id="76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77" id="77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78" id="78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name="Shape 16" id="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" id="1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None/>
              <a:defRPr sz="4400">
                <a:solidFill>
                  <a:schemeClr val="lt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8" id="18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algn="l" marL="342900" rtl="0">
              <a:spcBef>
                <a:spcPts val="640"/>
              </a:spcBef>
              <a:buFont typeface="Arial"/>
              <a:buChar char="•"/>
              <a:defRPr sz="3200">
                <a:solidFill>
                  <a:schemeClr val="lt1"/>
                </a:solidFill>
              </a:defRPr>
            </a:lvl1pPr>
            <a:lvl2pPr indent="-177800" algn="l" marL="742950" rtl="0">
              <a:spcBef>
                <a:spcPts val="560"/>
              </a:spcBef>
              <a:buFont typeface="Arial"/>
              <a:buChar char="•"/>
              <a:defRPr sz="2800">
                <a:solidFill>
                  <a:schemeClr val="lt1"/>
                </a:solidFill>
              </a:defRPr>
            </a:lvl2pPr>
            <a:lvl3pPr indent="-136525" algn="l" marL="1143000" rtl="0">
              <a:spcBef>
                <a:spcPts val="480"/>
              </a:spcBef>
              <a:buFont typeface="Arial"/>
              <a:buChar char="•"/>
              <a:defRPr sz="2400">
                <a:solidFill>
                  <a:schemeClr val="lt1"/>
                </a:solidFill>
              </a:defRPr>
            </a:lvl3pPr>
            <a:lvl4pPr indent="-152400" algn="l" marL="16002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lt1"/>
                </a:solidFill>
              </a:defRPr>
            </a:lvl4pPr>
            <a:lvl5pPr indent="-152400" algn="l" marL="20574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lt1"/>
                </a:solidFill>
              </a:defRPr>
            </a:lvl5pPr>
            <a:lvl6pPr indent="-152400" algn="l" marL="25146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lt1"/>
                </a:solidFill>
              </a:defRPr>
            </a:lvl6pPr>
            <a:lvl7pPr indent="-152400" algn="l" marL="29718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lt1"/>
                </a:solidFill>
              </a:defRPr>
            </a:lvl7pPr>
            <a:lvl8pPr indent="-152400" algn="l" marL="34290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lt1"/>
                </a:solidFill>
              </a:defRPr>
            </a:lvl8pPr>
            <a:lvl9pPr indent="-152400" algn="l" marL="3886200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19" id="19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20" id="20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21" id="21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24" id="24"/>
          <p:cNvSpPr/>
          <p:nvPr>
            <p:ph type="body" idx="1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None/>
              <a:defRPr sz="2000">
                <a:solidFill>
                  <a:srgbClr val="FEFEFE"/>
                </a:solidFill>
              </a:defRPr>
            </a:lvl1pPr>
            <a:lvl2pPr indent="0" marL="457200" rtl="0">
              <a:buNone/>
              <a:defRPr sz="1800">
                <a:solidFill>
                  <a:srgbClr val="FEFEFE"/>
                </a:solidFill>
              </a:defRPr>
            </a:lvl2pPr>
            <a:lvl3pPr indent="0" marL="914400" rtl="0">
              <a:buNone/>
              <a:defRPr sz="1600">
                <a:solidFill>
                  <a:srgbClr val="FEFEFE"/>
                </a:solidFill>
              </a:defRPr>
            </a:lvl3pPr>
            <a:lvl4pPr indent="0" marL="1371600" rtl="0">
              <a:buNone/>
              <a:defRPr sz="1400">
                <a:solidFill>
                  <a:srgbClr val="FEFEFE"/>
                </a:solidFill>
              </a:defRPr>
            </a:lvl4pPr>
            <a:lvl5pPr indent="0" marL="1828800" rtl="0">
              <a:buNone/>
              <a:defRPr sz="1400">
                <a:solidFill>
                  <a:srgbClr val="FEFEFE"/>
                </a:solidFill>
              </a:defRPr>
            </a:lvl5pPr>
            <a:lvl6pPr indent="0" marL="2286000" rtl="0">
              <a:buNone/>
              <a:defRPr sz="1400">
                <a:solidFill>
                  <a:srgbClr val="FEFEFE"/>
                </a:solidFill>
              </a:defRPr>
            </a:lvl6pPr>
            <a:lvl7pPr indent="0" marL="2743200" rtl="0">
              <a:buNone/>
              <a:defRPr sz="1400">
                <a:solidFill>
                  <a:srgbClr val="FEFEFE"/>
                </a:solidFill>
              </a:defRPr>
            </a:lvl7pPr>
            <a:lvl8pPr indent="0" marL="3200400" rtl="0">
              <a:buNone/>
              <a:defRPr sz="1400">
                <a:solidFill>
                  <a:srgbClr val="FEFEFE"/>
                </a:solidFill>
              </a:defRPr>
            </a:lvl8pPr>
            <a:lvl9pPr indent="0" marL="3657600" rtl="0">
              <a:buNone/>
              <a:defRPr sz="1400">
                <a:solidFill>
                  <a:srgbClr val="FEFEFE"/>
                </a:solidFill>
              </a:defRPr>
            </a:lvl9pPr>
          </a:lstStyle>
          <a:p/>
        </p:txBody>
      </p:sp>
      <p:sp>
        <p:nvSpPr>
          <p:cNvPr name="Shape 25" id="25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26" id="26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27" id="27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None/>
              <a:defRPr sz="4400">
                <a:solidFill>
                  <a:schemeClr val="lt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30" id="30"/>
          <p:cNvSpPr/>
          <p:nvPr>
            <p:ph type="body" idx="1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1" id="31"/>
          <p:cNvSpPr/>
          <p:nvPr>
            <p:ph type="body" idx="2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2" id="32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33" id="33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34" id="34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37" id="37"/>
          <p:cNvSpPr/>
          <p:nvPr>
            <p:ph type="body" idx="1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None/>
              <a:defRPr sz="2400" b="1"/>
            </a:lvl1pPr>
            <a:lvl2pPr indent="0" marL="457200" rtl="0">
              <a:buNone/>
              <a:defRPr sz="2000" b="1"/>
            </a:lvl2pPr>
            <a:lvl3pPr indent="0" marL="914400" rtl="0">
              <a:buNone/>
              <a:defRPr sz="1800" b="1"/>
            </a:lvl3pPr>
            <a:lvl4pPr indent="0" marL="1371600" rtl="0">
              <a:buNone/>
              <a:defRPr sz="1600" b="1"/>
            </a:lvl4pPr>
            <a:lvl5pPr indent="0" marL="1828800" rtl="0">
              <a:buNone/>
              <a:defRPr sz="1600" b="1"/>
            </a:lvl5pPr>
            <a:lvl6pPr indent="0" marL="2286000" rtl="0">
              <a:buNone/>
              <a:defRPr sz="1600" b="1"/>
            </a:lvl6pPr>
            <a:lvl7pPr indent="0" marL="2743200" rtl="0">
              <a:buNone/>
              <a:defRPr sz="1600" b="1"/>
            </a:lvl7pPr>
            <a:lvl8pPr indent="0" marL="3200400" rtl="0">
              <a:buNone/>
              <a:defRPr sz="1600" b="1"/>
            </a:lvl8pPr>
            <a:lvl9pPr indent="0" marL="3657600" rtl="0">
              <a:buNone/>
              <a:defRPr sz="1600" b="1"/>
            </a:lvl9pPr>
          </a:lstStyle>
          <a:p/>
        </p:txBody>
      </p:sp>
      <p:sp>
        <p:nvSpPr>
          <p:cNvPr name="Shape 38" id="38"/>
          <p:cNvSpPr/>
          <p:nvPr>
            <p:ph type="body" idx="2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39" id="39"/>
          <p:cNvSpPr/>
          <p:nvPr>
            <p:ph type="body" idx="3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None/>
              <a:defRPr sz="2400" b="1"/>
            </a:lvl1pPr>
            <a:lvl2pPr indent="0" marL="457200" rtl="0">
              <a:buNone/>
              <a:defRPr sz="2000" b="1"/>
            </a:lvl2pPr>
            <a:lvl3pPr indent="0" marL="914400" rtl="0">
              <a:buNone/>
              <a:defRPr sz="1800" b="1"/>
            </a:lvl3pPr>
            <a:lvl4pPr indent="0" marL="1371600" rtl="0">
              <a:buNone/>
              <a:defRPr sz="1600" b="1"/>
            </a:lvl4pPr>
            <a:lvl5pPr indent="0" marL="1828800" rtl="0">
              <a:buNone/>
              <a:defRPr sz="1600" b="1"/>
            </a:lvl5pPr>
            <a:lvl6pPr indent="0" marL="2286000" rtl="0">
              <a:buNone/>
              <a:defRPr sz="1600" b="1"/>
            </a:lvl6pPr>
            <a:lvl7pPr indent="0" marL="2743200" rtl="0">
              <a:buNone/>
              <a:defRPr sz="1600" b="1"/>
            </a:lvl7pPr>
            <a:lvl8pPr indent="0" marL="3200400" rtl="0">
              <a:buNone/>
              <a:defRPr sz="1600" b="1"/>
            </a:lvl8pPr>
            <a:lvl9pPr indent="0" marL="3657600" rtl="0">
              <a:buNone/>
              <a:defRPr sz="1600" b="1"/>
            </a:lvl9pPr>
          </a:lstStyle>
          <a:p/>
        </p:txBody>
      </p:sp>
      <p:sp>
        <p:nvSpPr>
          <p:cNvPr name="Shape 40" id="40"/>
          <p:cNvSpPr/>
          <p:nvPr>
            <p:ph type="body" idx="4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41" id="41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42" id="42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43" id="43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None/>
              <a:defRPr sz="4400">
                <a:solidFill>
                  <a:schemeClr val="lt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46" id="46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47" id="47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48" id="48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49" id="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0" id="50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51" id="51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52" id="52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55" id="55"/>
          <p:cNvSpPr/>
          <p:nvPr>
            <p:ph type="body" idx="1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name="Shape 56" id="56"/>
          <p:cNvSpPr/>
          <p:nvPr>
            <p:ph type="body" idx="2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None/>
              <a:defRPr sz="1400"/>
            </a:lvl1pPr>
            <a:lvl2pPr indent="0" marL="457200" rtl="0">
              <a:buNone/>
              <a:defRPr sz="1200"/>
            </a:lvl2pPr>
            <a:lvl3pPr indent="0" marL="914400" rtl="0">
              <a:buNone/>
              <a:defRPr sz="1000"/>
            </a:lvl3pPr>
            <a:lvl4pPr indent="0" marL="1371600" rtl="0">
              <a:buNone/>
              <a:defRPr sz="900"/>
            </a:lvl4pPr>
            <a:lvl5pPr indent="0" marL="1828800" rtl="0">
              <a:buNone/>
              <a:defRPr sz="900"/>
            </a:lvl5pPr>
            <a:lvl6pPr indent="0" marL="2286000" rtl="0">
              <a:buNone/>
              <a:defRPr sz="900"/>
            </a:lvl6pPr>
            <a:lvl7pPr indent="0" marL="2743200" rtl="0">
              <a:buNone/>
              <a:defRPr sz="900"/>
            </a:lvl7pPr>
            <a:lvl8pPr indent="0" marL="3200400" rtl="0">
              <a:buNone/>
              <a:defRPr sz="900"/>
            </a:lvl8pPr>
            <a:lvl9pPr indent="0" marL="3657600" rtl="0">
              <a:buNone/>
              <a:defRPr sz="900"/>
            </a:lvl9pPr>
          </a:lstStyle>
          <a:p/>
        </p:txBody>
      </p:sp>
      <p:sp>
        <p:nvSpPr>
          <p:cNvPr name="Shape 57" id="57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58" id="58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59" id="59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62" id="62"/>
          <p:cNvSpPr/>
          <p:nvPr>
            <p:ph type="pic" idx="2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buClr>
                <a:srgbClr val="FEFEFE"/>
              </a:buClr>
              <a:buFont typeface="Arial"/>
              <a:buNone/>
              <a:defRPr i="0" baseline="0" strike="noStrike" sz="3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buClr>
                <a:schemeClr val="lt1"/>
              </a:buClr>
              <a:buFont typeface="Arial"/>
              <a:buNone/>
              <a:def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buClr>
                <a:schemeClr val="lt1"/>
              </a:buClr>
              <a:buFont typeface="Arial"/>
              <a:buNone/>
              <a:defRPr i="0" baseline="0" strike="noStrike" sz="2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buClr>
                <a:schemeClr val="lt1"/>
              </a:buClr>
              <a:buFont typeface="Arial"/>
              <a:buNone/>
              <a:defRPr i="0" baseline="0" strike="noStrike" sz="20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buClr>
                <a:schemeClr val="lt1"/>
              </a:buClr>
              <a:buFont typeface="Arial"/>
              <a:buNone/>
              <a:defRPr i="0" baseline="0" strike="noStrike" sz="20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buClr>
                <a:schemeClr val="lt1"/>
              </a:buClr>
              <a:buFont typeface="Arial"/>
              <a:buNone/>
              <a:defRPr i="0" baseline="0" strike="noStrike" sz="20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buClr>
                <a:schemeClr val="lt1"/>
              </a:buClr>
              <a:buFont typeface="Arial"/>
              <a:buNone/>
              <a:defRPr i="0" baseline="0" strike="noStrike" sz="20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buClr>
                <a:schemeClr val="lt1"/>
              </a:buClr>
              <a:buFont typeface="Arial"/>
              <a:buNone/>
              <a:defRPr i="0" baseline="0" strike="noStrike" sz="20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buClr>
                <a:schemeClr val="lt1"/>
              </a:buClr>
              <a:buFont typeface="Arial"/>
              <a:buNone/>
              <a:defRPr i="0" baseline="0" strike="noStrike" sz="20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63" id="63"/>
          <p:cNvSpPr/>
          <p:nvPr>
            <p:ph type="body" idx="1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None/>
              <a:defRPr sz="1400"/>
            </a:lvl1pPr>
            <a:lvl2pPr indent="0" marL="457200" rtl="0">
              <a:buNone/>
              <a:defRPr sz="1200"/>
            </a:lvl2pPr>
            <a:lvl3pPr indent="0" marL="914400" rtl="0">
              <a:buNone/>
              <a:defRPr sz="1000"/>
            </a:lvl3pPr>
            <a:lvl4pPr indent="0" marL="1371600" rtl="0">
              <a:buNone/>
              <a:defRPr sz="900"/>
            </a:lvl4pPr>
            <a:lvl5pPr indent="0" marL="1828800" rtl="0">
              <a:buNone/>
              <a:defRPr sz="900"/>
            </a:lvl5pPr>
            <a:lvl6pPr indent="0" marL="2286000" rtl="0">
              <a:buNone/>
              <a:defRPr sz="900"/>
            </a:lvl6pPr>
            <a:lvl7pPr indent="0" marL="2743200" rtl="0">
              <a:buNone/>
              <a:defRPr sz="900"/>
            </a:lvl7pPr>
            <a:lvl8pPr indent="0" marL="3200400" rtl="0">
              <a:buNone/>
              <a:defRPr sz="900"/>
            </a:lvl8pPr>
            <a:lvl9pPr indent="0" marL="3657600" rtl="0">
              <a:buNone/>
              <a:defRPr sz="900"/>
            </a:lvl9pPr>
          </a:lstStyle>
          <a:p/>
        </p:txBody>
      </p:sp>
      <p:sp>
        <p:nvSpPr>
          <p:cNvPr name="Shape 64" id="64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65" id="65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66" id="66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theme" Id="rId12" Target="../theme/theme1.xml"/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10" Target="../slideLayouts/slideLayout10.xml"/><Relationship Type="http://schemas.openxmlformats.org/officeDocument/2006/relationships/slideLayout" Id="rId4" Target="../slideLayouts/slideLayout4.xml"/><Relationship Type="http://schemas.openxmlformats.org/officeDocument/2006/relationships/slideLayout" Id="rId11" Target="../slideLayouts/slideLayout11.xml"/><Relationship Type="http://schemas.openxmlformats.org/officeDocument/2006/relationships/slideLayout" Id="rId3" Target="../slideLayouts/slideLayout3.xml"/><Relationship Type="http://schemas.openxmlformats.org/officeDocument/2006/relationships/slideLayout" Id="rId9" Target="../slideLayouts/slideLayout9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slideLayout" Id="rId8" Target="../slideLayouts/slideLayout8.xml"/><Relationship Type="http://schemas.openxmlformats.org/officeDocument/2006/relationships/slideLayout" Id="rId7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0" rtl="0">
              <a:defRPr/>
            </a:lvl2pPr>
            <a:lvl3pPr indent="0" marR="0" algn="l" marL="0" rtl="0">
              <a:defRPr/>
            </a:lvl3pPr>
            <a:lvl4pPr indent="0" marR="0" algn="l" marL="0" rtl="0">
              <a:defRPr/>
            </a:lvl4pPr>
            <a:lvl5pPr indent="0" marR="0" algn="l" marL="0" rtl="0">
              <a:defRPr/>
            </a:lvl5pPr>
            <a:lvl6pPr indent="0" marR="0" algn="l" marL="0" rtl="0">
              <a:defRPr/>
            </a:lvl6pPr>
            <a:lvl7pPr indent="0" marR="0" algn="l" marL="0" rtl="0">
              <a:defRPr/>
            </a:lvl7pPr>
            <a:lvl8pPr indent="0" marR="0" algn="l" marL="0" rtl="0">
              <a:defRPr/>
            </a:lvl8pPr>
            <a:lvl9pPr indent="0" marR="0" algn="l" marL="0" rtl="0">
              <a:defRPr/>
            </a:lvl9pPr>
          </a:lstStyle>
          <a:p/>
        </p:txBody>
      </p:sp>
      <p:sp>
        <p:nvSpPr>
          <p:cNvPr name="Shape 6" id="6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2250" marR="0" algn="l" marL="342900" rtl="0">
              <a:spcBef>
                <a:spcPts val="640"/>
              </a:spcBef>
              <a:buClr>
                <a:schemeClr val="lt1"/>
              </a:buClr>
              <a:buFont typeface="Arial"/>
              <a:buChar char="•"/>
              <a:def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-177800" marR="0" algn="l" marL="742950" rtl="0">
              <a:spcBef>
                <a:spcPts val="560"/>
              </a:spcBef>
              <a:buClr>
                <a:schemeClr val="lt1"/>
              </a:buClr>
              <a:buFont typeface="Arial"/>
              <a:buChar char="•"/>
              <a:def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-136525" marR="0" algn="l" marL="1143000" rtl="0">
              <a:spcBef>
                <a:spcPts val="480"/>
              </a:spcBef>
              <a:buClr>
                <a:schemeClr val="lt1"/>
              </a:buClr>
              <a:buFont typeface="Arial"/>
              <a:buChar char="•"/>
              <a:defRPr i="0" baseline="0" strike="noStrike" sz="2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-152400" marR="0" algn="l" marL="1600200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i="0" baseline="0" strike="noStrike" sz="20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-152400" marR="0" algn="l" marL="2057400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i="0" baseline="0" strike="noStrike" sz="20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-152400" marR="0" algn="l" marL="2514600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i="0" baseline="0" strike="noStrike" sz="20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-152400" marR="0" algn="l" marL="2971800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i="0" baseline="0" strike="noStrike" sz="20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-152400" marR="0" algn="l" marL="3429000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i="0" baseline="0" strike="noStrike" sz="20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-152400" marR="0" algn="l" marL="3886200" rtl="0">
              <a:spcBef>
                <a:spcPts val="400"/>
              </a:spcBef>
              <a:buClr>
                <a:schemeClr val="lt1"/>
              </a:buClr>
              <a:buFont typeface="Arial"/>
              <a:buChar char="•"/>
              <a:defRPr i="0" baseline="0" strike="noStrike" sz="20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7" id="7"/>
          <p:cNvSpPr/>
          <p:nvPr>
            <p:ph type="dt" idx="10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8" id="8"/>
          <p:cNvSpPr/>
          <p:nvPr>
            <p:ph type="ftr" idx="11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9" id="9"/>
          <p:cNvSpPr/>
          <p:nvPr>
            <p:ph type="sldNum" idx="12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1.png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8.jpg"/><Relationship Type="http://schemas.openxmlformats.org/officeDocument/2006/relationships/image" Id="rId3" Target="../media/image03.jpg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9.png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2.xml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2.xml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4.jpg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2.xml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2.xml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2.xml"/></Relationships>
</file>

<file path=ppt/slides/_rels/slide2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3.xml"/><Relationship Type="http://schemas.openxmlformats.org/officeDocument/2006/relationships/slideLayout" Id="rId1" Target="../slideLayouts/slideLayout2.xml"/></Relationships>
</file>

<file path=ppt/slides/_rels/slide2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6.png"/></Relationships>
</file>

<file path=ppt/slides/_rels/slide2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5.xml"/><Relationship Type="http://schemas.openxmlformats.org/officeDocument/2006/relationships/slideLayout" Id="rId1" Target="../slideLayouts/slideLayout2.xml"/></Relationships>
</file>

<file path=ppt/slides/_rels/slide2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6.xml"/><Relationship Type="http://schemas.openxmlformats.org/officeDocument/2006/relationships/slideLayout" Id="rId1" Target="../slideLayouts/slideLayout2.xml"/></Relationships>
</file>

<file path=ppt/slides/_rels/slide2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5.jpg"/></Relationships>
</file>

<file path=ppt/slides/_rels/slide2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8.xml"/><Relationship Type="http://schemas.openxmlformats.org/officeDocument/2006/relationships/slideLayout" Id="rId1" Target="../slideLayouts/slideLayout2.xml"/></Relationships>
</file>

<file path=ppt/slides/_rels/slide2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7.jp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2.gif"/></Relationships>
</file>

<file path=ppt/slides/_rels/slide3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0.xml"/><Relationship Type="http://schemas.openxmlformats.org/officeDocument/2006/relationships/slideLayout" Id="rId1" Target="../slideLayouts/slideLayout2.xml"/></Relationships>
</file>

<file path=ppt/slides/_rels/slide3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1.xml"/><Relationship Type="http://schemas.openxmlformats.org/officeDocument/2006/relationships/slideLayout" Id="rId1" Target="../slideLayouts/slideLayout2.xml"/></Relationships>
</file>

<file path=ppt/slides/_rels/slide3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2.xml"/><Relationship Type="http://schemas.openxmlformats.org/officeDocument/2006/relationships/slideLayout" Id="rId1" Target="../slideLayouts/slideLayout2.xml"/></Relationships>
</file>

<file path=ppt/slides/_rels/slide3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2.png"/></Relationships>
</file>

<file path=ppt/slides/_rels/slide3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4.xml"/><Relationship Type="http://schemas.openxmlformats.org/officeDocument/2006/relationships/slideLayout" Id="rId1" Target="../slideLayouts/slideLayout2.xml"/></Relationships>
</file>

<file path=ppt/slides/_rels/slide3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0.png"/></Relationships>
</file>

<file path=ppt/slides/_rels/slide3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6.xml"/><Relationship Type="http://schemas.openxmlformats.org/officeDocument/2006/relationships/slideLayout" Id="rId1" Target="../slideLayouts/slideLayout2.xml"/></Relationships>
</file>

<file path=ppt/slides/_rels/slide3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7.xml"/><Relationship Type="http://schemas.openxmlformats.org/officeDocument/2006/relationships/slideLayout" Id="rId1" Target="../slideLayouts/slideLayout2.xml"/><Relationship Type="http://schemas.openxmlformats.org/officeDocument/2006/relationships/hyperlink" Id="rId3" TargetMode="External" Target="http://www.testingwithfrank.com/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0.gif"/><Relationship Type="http://schemas.openxmlformats.org/officeDocument/2006/relationships/image" Id="rId3" Target="../media/image01.jp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9" id="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0" id="80"/>
          <p:cNvSpPr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Tips &amp; Trick with Selenium</a:t>
            </a:r>
          </a:p>
        </p:txBody>
      </p:sp>
      <p:sp>
        <p:nvSpPr>
          <p:cNvPr name="Shape 81" id="81"/>
          <p:cNvSpPr/>
          <p:nvPr>
            <p:ph type="subTitle" idx="1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spcBef>
                <a:spcPts val="640"/>
              </a:spcBef>
              <a:buClr>
                <a:srgbClr val="FEFEFE"/>
              </a:buClr>
              <a:buSzPct val="25000"/>
              <a:buFont typeface="Arial"/>
            </a:pPr>
            <a:r>
              <a:rPr i="0" baseline="0" strike="noStrike" sz="3200" b="0" cap="none" u="none">
                <a:solidFill>
                  <a:srgbClr val="FEFEFE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Dima Kovalenko</a:t>
            </a:r>
          </a:p>
          <a:p>
            <a:pPr indent="0" marR="0" algn="ctr" marL="0" rtl="0" lvl="0">
              <a:spcBef>
                <a:spcPts val="640"/>
              </a:spcBef>
              <a:buClr>
                <a:srgbClr val="FEFEFE"/>
              </a:buClr>
              <a:buSzPct val="25000"/>
              <a:buFont typeface="Arial"/>
            </a:pPr>
            <a:r>
              <a:rPr/>
              <a:t>@dimacus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7" id="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8" id="138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Selenium 2</a:t>
            </a:r>
          </a:p>
        </p:txBody>
      </p:sp>
      <p:sp>
        <p:nvSpPr>
          <p:cNvPr name="Shape 139" id="139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execute_script </a:t>
            </a:r>
            <a:r>
              <a:rPr/>
              <a:t>method executes JS method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Example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selenium.execute_script("return jQuery.active”)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Returns integer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0 no longer active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3" id="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4" id="144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Non jQuery examples to check</a:t>
            </a:r>
          </a:p>
        </p:txBody>
      </p:sp>
      <p:sp>
        <p:nvSpPr>
          <p:cNvPr name="Shape 145" id="145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jQuery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jQuery.active</a:t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Prototype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Ajax.activeRequestCount</a:t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Dojo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dojo.io.XMLHTTPTransport.inFlight.length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9" id="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" id="150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Screenshots</a:t>
            </a:r>
          </a:p>
        </p:txBody>
      </p:sp>
      <p:sp>
        <p:nvSpPr>
          <p:cNvPr name="Shape 151" id="151"/>
          <p:cNvSpPr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2" id="152"/>
          <p:cNvSpPr/>
          <p:nvPr/>
        </p:nvSpPr>
        <p:spPr>
          <a:xfrm>
            <a:off y="1353336" x="548650"/>
            <a:ext cy="5019827" cx="792012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6" id="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7" id="15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Screenshot</a:t>
            </a:r>
          </a:p>
        </p:txBody>
      </p:sp>
      <p:sp>
        <p:nvSpPr>
          <p:cNvPr name="Shape 158" id="158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Selenium allows you to take screenshots of the whole web-page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/>
              <a:t>Does not care if multiple windows are open</a:t>
            </a:r>
          </a:p>
          <a:p>
            <a:r>
              <a:t/>
            </a:r>
          </a:p>
          <a:p>
            <a:pPr indent="-342900" marL="342900" rtl="0" lvl="0">
              <a:buClr>
                <a:schemeClr val="lt1"/>
              </a:buClr>
              <a:buSzPct val="98958"/>
              <a:buFont typeface="Arial"/>
              <a:buChar char="•"/>
            </a:pPr>
            <a:r>
              <a:rPr/>
              <a:t>Ruby</a:t>
            </a:r>
          </a:p>
          <a:p>
            <a:pPr indent="-298450" marL="742950" rtl="0" lvl="1">
              <a:spcBef>
                <a:spcPts val="56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/>
              <a:t>save_screenshot</a:t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Java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getScreenshotAs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2" id="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3" id="16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395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Take a screenshot on failure in Cucumber</a:t>
            </a:r>
          </a:p>
        </p:txBody>
      </p:sp>
      <p:sp>
        <p:nvSpPr>
          <p:cNvPr name="Shape 164" id="164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Cucumber has HTML reports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You can attach screenshots into report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Example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embed(“screenshot.png”, "image/png")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8" id="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9" id="16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Video capture of tests</a:t>
            </a:r>
          </a:p>
        </p:txBody>
      </p:sp>
      <p:sp>
        <p:nvSpPr>
          <p:cNvPr name="Shape 170" id="170"/>
          <p:cNvSpPr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71" id="171"/>
          <p:cNvSpPr/>
          <p:nvPr/>
        </p:nvSpPr>
        <p:spPr>
          <a:xfrm>
            <a:off y="1604888" x="298950"/>
            <a:ext cy="3817624" cx="38176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72" id="172"/>
          <p:cNvSpPr/>
          <p:nvPr/>
        </p:nvSpPr>
        <p:spPr>
          <a:xfrm>
            <a:off y="1600200" x="3651939"/>
            <a:ext cy="3531582" cx="519311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6" id="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7" id="17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Video capture of test</a:t>
            </a:r>
          </a:p>
        </p:txBody>
      </p:sp>
      <p:sp>
        <p:nvSpPr>
          <p:cNvPr name="Shape 178" id="178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Only on Linux for now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Working on windows/mac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I’m looking for a good free screen capture program.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Possibly VLC</a:t>
            </a:r>
          </a:p>
        </p:txBody>
      </p:sp>
      <p:sp>
        <p:nvSpPr>
          <p:cNvPr name="Shape 179" id="179"/>
          <p:cNvSpPr/>
          <p:nvPr/>
        </p:nvSpPr>
        <p:spPr>
          <a:xfrm>
            <a:off y="4391377" x="3438670"/>
            <a:ext cy="1806322" cx="180242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3" id="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4" id="184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Video capture of test</a:t>
            </a:r>
          </a:p>
        </p:txBody>
      </p:sp>
      <p:sp>
        <p:nvSpPr>
          <p:cNvPr name="Shape 185" id="185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/>
              <a:t>
</a:t>
            </a: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Record the test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If test passes, delete the video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If test fails, publish video into CI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9" id="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0" id="190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Video capture of test</a:t>
            </a:r>
          </a:p>
        </p:txBody>
      </p:sp>
      <p:sp>
        <p:nvSpPr>
          <p:cNvPr name="Shape 191" id="191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 w="9525" cap="flat">
            <a:solidFill>
              <a:srgbClr val="4A86E8"/>
            </a:solidFill>
            <a:prstDash val="solid"/>
            <a:round/>
            <a:headEnd len="sm" type="none" w="sm"/>
            <a:tailEnd len="sm" type="none" w="sm"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Using “headless” gem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Actual work: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Start XVFB</a:t>
            </a:r>
          </a:p>
          <a:p>
            <a:pPr indent="-228600" marR="0" algn="l" marL="1143000" rtl="0" lvl="2">
              <a:spcBef>
                <a:spcPts val="480"/>
              </a:spcBef>
              <a:buClr>
                <a:schemeClr val="lt1"/>
              </a:buClr>
              <a:buSzPct val="100694"/>
              <a:buFont typeface="Arial"/>
              <a:buChar char="•"/>
            </a:pPr>
            <a:r>
              <a:rPr i="0" baseline="0" strike="noStrike" sz="2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xvfb :1 –screen 1280x1024x24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Start ffmpeg</a:t>
            </a:r>
          </a:p>
          <a:p>
            <a:pPr indent="-228600" marR="0" algn="l" marL="1143000" rtl="0" lvl="2">
              <a:spcBef>
                <a:spcPts val="480"/>
              </a:spcBef>
              <a:buClr>
                <a:schemeClr val="lt1"/>
              </a:buClr>
              <a:buSzPct val="100694"/>
              <a:buFont typeface="Arial"/>
              <a:buChar char="•"/>
            </a:pPr>
            <a:r>
              <a:rPr i="0" baseline="0" strike="noStrike" sz="2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ffmpeg -f </a:t>
            </a:r>
            <a:r>
              <a:rPr i="0" baseline="0" strike="noStrike" sz="2400" b="0" cap="none" u="none">
                <a:solidFill>
                  <a:srgbClr val="0000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x11grab</a:t>
            </a:r>
            <a:r>
              <a:rPr i="0" baseline="0" strike="noStrike" sz="2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 –i :1...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Write to /tmp/video.mov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Delete movie if test passes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Copy movie to project if fails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5" id="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6" id="196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Video capture of parallel tests</a:t>
            </a:r>
          </a:p>
        </p:txBody>
      </p:sp>
      <p:sp>
        <p:nvSpPr>
          <p:cNvPr name="Shape 197" id="197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spcBef>
                <a:spcPts val="640"/>
              </a:spcBef>
              <a:buClr>
                <a:schemeClr val="lt1"/>
              </a:buClr>
              <a:buSzPct val="59375"/>
              <a:buFont typeface="Arial"/>
            </a:pPr>
            <a:r>
              <a:rPr/>
              <a:t>
</a:t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Use different DISPLAY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Start XVFB for every test instance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5" id="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" id="86"/>
          <p:cNvSpPr/>
          <p:nvPr>
            <p:ph type="ctrTitle"/>
          </p:nvPr>
        </p:nvSpPr>
        <p:spPr>
          <a:xfrm>
            <a:off y="2130425" x="685800"/>
            <a:ext cy="14700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7" id="87"/>
          <p:cNvSpPr/>
          <p:nvPr>
            <p:ph type="subTitle" idx="1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8" id="88"/>
          <p:cNvSpPr/>
          <p:nvPr/>
        </p:nvSpPr>
        <p:spPr>
          <a:xfrm>
            <a:off y="145640" x="194987"/>
            <a:ext cy="6531614" cx="870801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1" id="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2" id="202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Firefox profiles Selenium 1</a:t>
            </a:r>
          </a:p>
        </p:txBody>
      </p:sp>
      <p:sp>
        <p:nvSpPr>
          <p:cNvPr name="Shape 203" id="203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Can </a:t>
            </a:r>
            <a:r>
              <a:rPr/>
              <a:t>use existing</a:t>
            </a: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 firefox profile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Set everything up once, and have it in the test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Extensions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SSL certificates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Passwords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7" id="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8" id="208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Firefox profiles Selenium 2</a:t>
            </a:r>
          </a:p>
        </p:txBody>
      </p:sp>
      <p:sp>
        <p:nvSpPr>
          <p:cNvPr name="Shape 209" id="209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spcBef>
                <a:spcPts val="640"/>
              </a:spcBef>
              <a:buClr>
                <a:schemeClr val="lt1"/>
              </a:buClr>
              <a:buSzPct val="59375"/>
              <a:buFont typeface="Arial"/>
            </a:pPr>
            <a:r>
              <a:rPr/>
              <a:t>
</a:t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Setup profile on the fly in code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Settings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Extensions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3" id="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4" id="214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Selenium 2 profile</a:t>
            </a:r>
          </a:p>
        </p:txBody>
      </p:sp>
      <p:sp>
        <p:nvSpPr>
          <p:cNvPr name="Shape 215" id="215"/>
          <p:cNvSpPr/>
          <p:nvPr/>
        </p:nvSpPr>
        <p:spPr>
          <a:xfrm>
            <a:off y="1665349" x="782147"/>
            <a:ext cy="1754327" cx="7586008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/>
            <a:r>
              <a: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profile = </a:t>
            </a:r>
            <a:r>
              <a:rPr i="0" baseline="0" strike="noStrike" sz="1800" b="0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Selenium::WebDriver::Firefox::Profile</a:t>
            </a:r>
            <a:r>
              <a: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.</a:t>
            </a:r>
            <a:r>
              <a:rPr i="0" baseline="0" strike="noStrike" sz="1800" b="0" cap="none" u="none">
                <a:solidFill>
                  <a:srgbClr val="0080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new</a:t>
            </a:r>
          </a:p>
          <a:p>
            <a:r>
              <a:t/>
            </a:r>
          </a:p>
          <a:p>
            <a:pPr indent="0" marR="0" algn="l" marL="0" rtl="0" lvl="0"/>
            <a:r>
              <a: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profile[</a:t>
            </a:r>
            <a:r>
              <a:rPr i="0" baseline="0" strike="noStrike" sz="1800" b="0" cap="none" u="none">
                <a:solidFill>
                  <a:srgbClr val="FFFF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“some_setting“</a:t>
            </a:r>
            <a:r>
              <a: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] = </a:t>
            </a:r>
            <a:r>
              <a:rPr i="0" baseline="0" strike="noStrike" sz="1800" b="0" cap="none" u="none">
                <a:solidFill>
                  <a:srgbClr val="FFFF00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1</a:t>
            </a:r>
          </a:p>
          <a:p>
            <a:r>
              <a:t/>
            </a:r>
          </a:p>
          <a:p>
            <a:pPr indent="0" marR="0" algn="l" marL="0" rtl="0" lvl="0"/>
            <a:r>
              <a: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selenium = </a:t>
            </a:r>
            <a:r>
              <a:rPr i="0" baseline="0" strike="noStrike" sz="1800" b="0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Selenium::WebDriver.for :firefox</a:t>
            </a:r>
            <a:r>
              <a: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, {:</a:t>
            </a:r>
            <a:r>
              <a:rPr i="0" baseline="0" strike="noStrike" sz="1800" b="0" cap="none" u="none">
                <a:solidFill>
                  <a:schemeClr val="accent2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profile</a:t>
            </a:r>
            <a:r>
              <a:rPr i="0" baseline="0" strike="noStrike" sz="1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 =&gt; profile}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9" id="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0" id="220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In URL Basic Auth Firefox</a:t>
            </a:r>
          </a:p>
        </p:txBody>
      </p:sp>
      <p:sp>
        <p:nvSpPr>
          <p:cNvPr name="Shape 221" id="221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Selenium 1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Modfy </a:t>
            </a:r>
          </a:p>
          <a:p>
            <a:pPr indent="-228600" marR="0" algn="l" marL="1143000" rtl="0" lvl="2">
              <a:spcBef>
                <a:spcPts val="480"/>
              </a:spcBef>
              <a:buClr>
                <a:schemeClr val="lt1"/>
              </a:buClr>
              <a:buSzPct val="100694"/>
              <a:buFont typeface="Arial"/>
              <a:buChar char="•"/>
            </a:pPr>
            <a:r>
              <a:rPr i="0" baseline="0" strike="noStrike" sz="2400" b="0" cap="none" u="none">
                <a:solidFill>
                  <a:srgbClr val="0000FF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network.http.phishy-userpass-length</a:t>
            </a:r>
            <a:r>
              <a:rPr i="0" baseline="0" strike="noStrike" sz="2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 = 255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Selenium 2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Already supported in webdriver 2.14+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5" id="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6" id="226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Auto download files</a:t>
            </a:r>
          </a:p>
        </p:txBody>
      </p:sp>
      <p:sp>
        <p:nvSpPr>
          <p:cNvPr name="Shape 227" id="227"/>
          <p:cNvSpPr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28" id="228"/>
          <p:cNvSpPr/>
          <p:nvPr/>
        </p:nvSpPr>
        <p:spPr>
          <a:xfrm>
            <a:off y="2365000" x="2572050"/>
            <a:ext cy="2381250" cx="381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32" id="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3" id="23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Auto download files</a:t>
            </a:r>
          </a:p>
        </p:txBody>
      </p:sp>
      <p:sp>
        <p:nvSpPr>
          <p:cNvPr name="Shape 234" id="234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105555"/>
              <a:buFont typeface="Arial"/>
              <a:buChar char="•"/>
            </a:pPr>
            <a:r>
              <a:rPr i="0" baseline="0" strike="noStrike" sz="2950" b="0" cap="none" u="none">
                <a:solidFill>
                  <a:schemeClr val="accen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browser.helperApps.neverAsk.saveToDisk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8974"/>
              <a:buFont typeface="Arial"/>
              <a:buChar char="•"/>
            </a:pPr>
            <a:r>
              <a:rPr i="0" baseline="0" strike="noStrike" sz="26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List of </a:t>
            </a:r>
            <a:r>
              <a:rPr sz="2600"/>
              <a:t>MIME</a:t>
            </a:r>
            <a:r>
              <a:rPr i="0" baseline="0" strike="noStrike" sz="26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 types to always save</a:t>
            </a:r>
          </a:p>
          <a:p>
            <a:pPr indent="-228600" marR="0" algn="l" marL="1143000" rtl="0" lvl="2">
              <a:spcBef>
                <a:spcPts val="480"/>
              </a:spcBef>
              <a:buClr>
                <a:schemeClr val="lt1"/>
              </a:buClr>
              <a:buSzPct val="109848"/>
              <a:buFont typeface="Arial"/>
              <a:buChar char="•"/>
            </a:pPr>
            <a:r>
              <a:rPr i="0" baseline="0" strike="noStrike" sz="2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application/pdf</a:t>
            </a:r>
          </a:p>
          <a:p>
            <a:pPr indent="-228600" marR="0" algn="l" marL="1143000" rtl="0" lvl="2">
              <a:spcBef>
                <a:spcPts val="480"/>
              </a:spcBef>
              <a:buClr>
                <a:schemeClr val="lt1"/>
              </a:buClr>
              <a:buSzPct val="109848"/>
              <a:buFont typeface="Arial"/>
              <a:buChar char="•"/>
            </a:pPr>
            <a:r>
              <a:rPr i="0" baseline="0" strike="noStrike" sz="2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application/zip</a:t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105555"/>
              <a:buFont typeface="Arial"/>
              <a:buChar char="•"/>
            </a:pPr>
            <a:r>
              <a:rPr i="0" baseline="0" strike="noStrike" sz="2950" b="0" cap="none" u="none">
                <a:solidFill>
                  <a:srgbClr val="4F81BD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browser.download.dir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8974"/>
              <a:buFont typeface="Arial"/>
              <a:buChar char="•"/>
            </a:pPr>
            <a:r>
              <a:rPr i="0" baseline="0" strike="noStrike" sz="26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Default folder to save files to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8974"/>
              <a:buFont typeface="Arial"/>
              <a:buChar char="•"/>
            </a:pPr>
            <a:r>
              <a:rPr i="0" baseline="0" strike="noStrike" sz="2600" b="0" cap="none" u="none">
                <a:solidFill>
                  <a:srgbClr val="4F81BD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browser.download.lastDir</a:t>
            </a:r>
          </a:p>
          <a:p>
            <a:pPr indent="-228600" marR="0" algn="l" marL="1143000" rtl="0" lvl="2">
              <a:spcBef>
                <a:spcPts val="480"/>
              </a:spcBef>
              <a:buClr>
                <a:schemeClr val="lt1"/>
              </a:buClr>
              <a:buSzPct val="109848"/>
              <a:buFont typeface="Arial"/>
              <a:buChar char="•"/>
            </a:pPr>
            <a:r>
              <a:rPr i="0" baseline="0" strike="noStrike" sz="2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Last save directory</a:t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105555"/>
              <a:buFont typeface="Arial"/>
              <a:buChar char="•"/>
            </a:pPr>
            <a:r>
              <a:rPr i="0" baseline="0" strike="noStrike" sz="2950" b="0" cap="none" u="none">
                <a:solidFill>
                  <a:srgbClr val="4F81BD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browser.download.folderList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8974"/>
              <a:buFont typeface="Arial"/>
              <a:buChar char="•"/>
            </a:pPr>
            <a:r>
              <a:rPr i="0" baseline="0" strike="noStrike" sz="26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Set 2, to auto save to the default folder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38" id="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9" id="23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Parsing PDF</a:t>
            </a:r>
          </a:p>
        </p:txBody>
      </p:sp>
      <p:sp>
        <p:nvSpPr>
          <p:cNvPr name="Shape 240" id="240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/>
              <a:t>
</a:t>
            </a: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Ruby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pdf-reader gem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Java</a:t>
            </a:r>
          </a:p>
          <a:p>
            <a:pPr indent="-285750" marR="0" algn="l" marL="742950" rtl="0" lvl="1">
              <a:lnSpc>
                <a:spcPct val="100.00%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Apache PDFBox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44" id="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5" id="24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Headless Tests</a:t>
            </a:r>
          </a:p>
        </p:txBody>
      </p:sp>
      <p:sp>
        <p:nvSpPr>
          <p:cNvPr name="Shape 246" id="246"/>
          <p:cNvSpPr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47" id="247"/>
          <p:cNvSpPr/>
          <p:nvPr/>
        </p:nvSpPr>
        <p:spPr>
          <a:xfrm>
            <a:off y="1453444" x="1309756"/>
            <a:ext cy="4819611" cx="652448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51" id="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2" id="252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Headless Tests</a:t>
            </a:r>
          </a:p>
        </p:txBody>
      </p:sp>
      <p:sp>
        <p:nvSpPr>
          <p:cNvPr name="Shape 253" id="253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HTMLUnit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Built into Selenium2 stand alone jar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Runs 2x faster for simple page loads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Emulates browsers</a:t>
            </a:r>
          </a:p>
          <a:p>
            <a:pPr indent="-228600" marR="0" algn="l" marL="1143000" rtl="0" lvl="2">
              <a:spcBef>
                <a:spcPts val="480"/>
              </a:spcBef>
              <a:buClr>
                <a:schemeClr val="lt1"/>
              </a:buClr>
              <a:buSzPct val="100694"/>
              <a:buFont typeface="Arial"/>
              <a:buChar char="•"/>
            </a:pPr>
            <a:r>
              <a:rPr i="0" baseline="0" strike="noStrike" sz="2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IE</a:t>
            </a:r>
          </a:p>
          <a:p>
            <a:pPr indent="-228600" marR="0" algn="l" marL="1143000" rtl="0" lvl="2">
              <a:spcBef>
                <a:spcPts val="480"/>
              </a:spcBef>
              <a:buClr>
                <a:schemeClr val="lt1"/>
              </a:buClr>
              <a:buSzPct val="100694"/>
              <a:buFont typeface="Arial"/>
              <a:buChar char="•"/>
            </a:pPr>
            <a:r>
              <a:rPr i="0" baseline="0" strike="noStrike" sz="2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Firefox</a:t>
            </a:r>
          </a:p>
          <a:p>
            <a:pPr indent="-228600" marR="0" algn="l" marL="1143000" rtl="0" lvl="2">
              <a:spcBef>
                <a:spcPts val="480"/>
              </a:spcBef>
              <a:buClr>
                <a:schemeClr val="lt1"/>
              </a:buClr>
              <a:buSzPct val="75520"/>
              <a:buFont typeface="Arial"/>
              <a:buChar char="•"/>
            </a:pPr>
            <a:r>
              <a:rPr/>
              <a:t>etc..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capybara-webkit gem</a:t>
            </a:r>
          </a:p>
          <a:p>
            <a:pPr indent="-298450" marR="0" algn="l" marL="742950" rtl="0" lvl="1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sz="3200"/>
              <a:t>Uses Nokia's QT framework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https://github.com/thoughtbot/capybara-webkit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57" id="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8" id="258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Tests in parallel</a:t>
            </a:r>
          </a:p>
        </p:txBody>
      </p:sp>
      <p:sp>
        <p:nvSpPr>
          <p:cNvPr name="Shape 259" id="259"/>
          <p:cNvSpPr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60" id="260"/>
          <p:cNvSpPr/>
          <p:nvPr/>
        </p:nvSpPr>
        <p:spPr>
          <a:xfrm>
            <a:off y="1619250" x="2190750"/>
            <a:ext cy="3619500" cx="4762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Resume</a:t>
            </a:r>
          </a:p>
        </p:txBody>
      </p:sp>
      <p:sp>
        <p:nvSpPr>
          <p:cNvPr name="Shape 94" id="94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Worked with Selenium for 5 years</a:t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Currently working at Groupon</a:t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/>
              <a:t>Blog: www.agilesoftwaretesting.com</a:t>
            </a:r>
          </a:p>
        </p:txBody>
      </p:sp>
      <p:sp>
        <p:nvSpPr>
          <p:cNvPr name="Shape 95" id="95"/>
          <p:cNvSpPr/>
          <p:nvPr/>
        </p:nvSpPr>
        <p:spPr>
          <a:xfrm>
            <a:off y="3964417" x="1205900"/>
            <a:ext cy="2523057" cx="67321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64" id="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5" id="26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/>
              <a:t>Tests in parallel</a:t>
            </a:r>
          </a:p>
        </p:txBody>
      </p:sp>
      <p:sp>
        <p:nvSpPr>
          <p:cNvPr name="Shape 266" id="266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/>
              <a:t>
</a:t>
            </a: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Using fork in linux based systems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Windows does not have fork support ☹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Ruby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parallel_tests gem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88541"/>
              <a:buFont typeface="Arial"/>
              <a:buChar char="•"/>
            </a:pPr>
            <a:r>
              <a:rPr/>
              <a:t>or </a:t>
            </a: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parallel gem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88541"/>
              <a:buFont typeface="Arial"/>
              <a:buChar char="•"/>
            </a:pPr>
            <a:r>
              <a:rPr/>
              <a:t>or Unix fork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0" id="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1" id="27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Parallel Tips</a:t>
            </a:r>
          </a:p>
        </p:txBody>
      </p:sp>
      <p:sp>
        <p:nvSpPr>
          <p:cNvPr name="Shape 272" id="272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/>
              <a:t>
</a:t>
            </a: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Use separate databases for each test run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Tests </a:t>
            </a:r>
            <a:r>
              <a:rPr/>
              <a:t>SHOULD NOT</a:t>
            </a: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 depend on each other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Run in separate DISPLAYs on linux boxes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6" id="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7" id="27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Sauce</a:t>
            </a:r>
          </a:p>
        </p:txBody>
      </p:sp>
      <p:sp>
        <p:nvSpPr>
          <p:cNvPr name="Shape 278" id="278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Run selenium on 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Multiple browsers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Operating systems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In parallel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EC2 cloud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Selenium 1 &amp; 2 support</a:t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Screenshots of every step</a:t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Movie of every test</a:t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/>
              <a:t>www.saucelabs.com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2" id="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3" id="28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SauceLabs</a:t>
            </a:r>
          </a:p>
        </p:txBody>
      </p:sp>
      <p:sp>
        <p:nvSpPr>
          <p:cNvPr name="Shape 284" id="284"/>
          <p:cNvSpPr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85" id="285"/>
          <p:cNvSpPr/>
          <p:nvPr/>
        </p:nvSpPr>
        <p:spPr>
          <a:xfrm>
            <a:off y="1147643" x="1103342"/>
            <a:ext cy="5631192" cx="719948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9" id="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0" id="290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Sauce connect</a:t>
            </a:r>
          </a:p>
        </p:txBody>
      </p:sp>
      <p:sp>
        <p:nvSpPr>
          <p:cNvPr name="Shape 291" id="291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Small Java application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Sets up SSH tunnel between local computer and EC2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Allows Selenium tests to run against internal “Staging” servers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95" id="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6" id="296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Selenium &amp; iPhone</a:t>
            </a:r>
          </a:p>
        </p:txBody>
      </p:sp>
      <p:sp>
        <p:nvSpPr>
          <p:cNvPr name="Shape 297" id="297"/>
          <p:cNvSpPr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98" id="298"/>
          <p:cNvSpPr/>
          <p:nvPr/>
        </p:nvSpPr>
        <p:spPr>
          <a:xfrm>
            <a:off y="1166309" x="2707918"/>
            <a:ext cy="5393881" cx="353331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02" id="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3" id="30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iPhone</a:t>
            </a:r>
          </a:p>
        </p:txBody>
      </p:sp>
      <p:sp>
        <p:nvSpPr>
          <p:cNvPr name="Shape 304" id="304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Use iPhone Simulator’s Safari Browser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Need Xcode, developer account to compile</a:t>
            </a:r>
            <a:r>
              <a:rPr/>
              <a:t> app for simulator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No parallel support ☹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JS alert support is </a:t>
            </a:r>
            <a:r>
              <a:rPr/>
              <a:t>not always good</a:t>
            </a: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 ☹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08" id="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9" id="30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iPhone application testing</a:t>
            </a:r>
          </a:p>
        </p:txBody>
      </p:sp>
      <p:sp>
        <p:nvSpPr>
          <p:cNvPr name="Shape 310" id="310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Not selenium per se…</a:t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You can test applications using Frank project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sng">
                <a:solidFill>
                  <a:schemeClr val="hlink"/>
                </a:solidFill>
                <a:latin panose="" typeface="Arial"/>
                <a:ea panose="" typeface="Arial"/>
                <a:cs panose="" typeface="Arial"/>
                <a:sym panose="" typeface="Arial"/>
                <a:hlinkClick r:id="rId3"/>
              </a:rPr>
              <a:t>http://www.testingwithfrank.com/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http://vimeo.com/21860134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9" id="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" id="100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Why I am here?</a:t>
            </a:r>
          </a:p>
        </p:txBody>
      </p:sp>
      <p:sp>
        <p:nvSpPr>
          <p:cNvPr name="Shape 101" id="101"/>
          <p:cNvSpPr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-317500" marL="457200" rtl="0" lvl="0">
              <a:buClr>
                <a:schemeClr val="lt1"/>
              </a:buClr>
              <a:buSzPct val="72916"/>
              <a:buFont typeface="Arial"/>
              <a:buChar char="•"/>
            </a:pPr>
            <a:r>
              <a:rPr/>
              <a:t>I enjoy finding new ways to test complicated things with Selenium</a:t>
            </a:r>
          </a:p>
          <a:p>
            <a:pPr indent="-317500" marL="457200" rtl="0" lvl="0">
              <a:buClr>
                <a:schemeClr val="lt1"/>
              </a:buClr>
              <a:buSzPct val="72916"/>
              <a:buFont typeface="Arial"/>
              <a:buChar char="•"/>
            </a:pPr>
            <a:r>
              <a:rPr/>
              <a:t>I want to share somethings I had to learn the hard way myself</a:t>
            </a:r>
          </a:p>
          <a:p>
            <a:pPr indent="-317500" marL="457200" lvl="0">
              <a:buClr>
                <a:schemeClr val="lt1"/>
              </a:buClr>
              <a:buSzPct val="72916"/>
              <a:buFont typeface="Arial"/>
              <a:buChar char="•"/>
            </a:pPr>
            <a:r>
              <a:rPr/>
              <a:t>I want to start a small "Selenium Examples" project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5" id="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6" id="106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Source Code</a:t>
            </a:r>
          </a:p>
        </p:txBody>
      </p:sp>
      <p:sp>
        <p:nvSpPr>
          <p:cNvPr name="Shape 107" id="107"/>
          <p:cNvSpPr/>
          <p:nvPr>
            <p:ph type="body" idx="1"/>
          </p:nvPr>
        </p:nvSpPr>
        <p:spPr>
          <a:xfrm>
            <a:off y="1600200" x="217856"/>
            <a:ext cy="4526100" cx="84689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 sz="3000"/>
              <a:t>
</a:t>
            </a:r>
          </a:p>
          <a:p>
            <a:r>
              <a:t/>
            </a:r>
          </a:p>
          <a:p>
            <a:pPr/>
            <a:r>
              <a:rPr sz="3000"/>
              <a:t>github.com/dimacus/SeleniumTipsAndTricks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1" id="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2" id="112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Wait For AJAX</a:t>
            </a:r>
          </a:p>
        </p:txBody>
      </p:sp>
      <p:sp>
        <p:nvSpPr>
          <p:cNvPr name="Shape 113" id="113"/>
          <p:cNvSpPr/>
          <p:nvPr>
            <p:ph type="body" idx="1"/>
          </p:nvPr>
        </p:nvSpPr>
        <p:spPr>
          <a:xfrm>
            <a:off y="1600200" x="59435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14" id="114"/>
          <p:cNvSpPr/>
          <p:nvPr/>
        </p:nvSpPr>
        <p:spPr>
          <a:xfrm>
            <a:off y="1600200" x="3686192"/>
            <a:ext cy="4044886" cx="513775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15" id="115"/>
          <p:cNvSpPr/>
          <p:nvPr/>
        </p:nvSpPr>
        <p:spPr>
          <a:xfrm>
            <a:off y="1600200" x="594350"/>
            <a:ext cy="4055000" cx="364653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9" id="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0" id="120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Wait For AJAX</a:t>
            </a:r>
          </a:p>
        </p:txBody>
      </p:sp>
      <p:sp>
        <p:nvSpPr>
          <p:cNvPr name="Shape 121" id="121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More web applications use AJAX to load content</a:t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Selenium is not very smart about AJAX</a:t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You need to add your own wait for AJAX method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5" id="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" id="126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Methods </a:t>
            </a:r>
            <a:r>
              <a:rPr/>
              <a:t>used</a:t>
            </a:r>
          </a:p>
        </p:txBody>
      </p:sp>
      <p:sp>
        <p:nvSpPr>
          <p:cNvPr name="Shape 127" id="127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105555"/>
              <a:buFont typeface="Arial"/>
              <a:buChar char="•"/>
            </a:pPr>
            <a:r>
              <a:rPr i="0" baseline="0" strike="noStrike" sz="295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Selenium 1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8974"/>
              <a:buFont typeface="Arial"/>
              <a:buChar char="•"/>
            </a:pPr>
            <a:r>
              <a:rPr i="0" baseline="0" strike="noStrike" sz="26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Ruby</a:t>
            </a:r>
          </a:p>
          <a:p>
            <a:pPr indent="-228600" marR="0" algn="l" marL="1143000" rtl="0" lvl="2">
              <a:spcBef>
                <a:spcPts val="480"/>
              </a:spcBef>
              <a:buClr>
                <a:schemeClr val="lt1"/>
              </a:buClr>
              <a:buSzPct val="109848"/>
              <a:buFont typeface="Arial"/>
              <a:buChar char="•"/>
            </a:pPr>
            <a:r>
              <a:rPr i="0" baseline="0" strike="noStrike" sz="2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wait_for_condition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8974"/>
              <a:buFont typeface="Arial"/>
              <a:buChar char="•"/>
            </a:pPr>
            <a:r>
              <a:rPr i="0" baseline="0" strike="noStrike" sz="26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Java</a:t>
            </a:r>
          </a:p>
          <a:p>
            <a:pPr indent="-228600" marR="0" algn="l" marL="1143000" rtl="0" lvl="2">
              <a:spcBef>
                <a:spcPts val="480"/>
              </a:spcBef>
              <a:buClr>
                <a:schemeClr val="lt1"/>
              </a:buClr>
              <a:buSzPct val="109848"/>
              <a:buFont typeface="Arial"/>
              <a:buChar char="•"/>
            </a:pPr>
            <a:r>
              <a:rPr i="0" baseline="0" strike="noStrike" sz="2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waitForCondition</a:t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105555"/>
              <a:buFont typeface="Arial"/>
              <a:buChar char="•"/>
            </a:pPr>
            <a:r>
              <a:rPr i="0" baseline="0" strike="noStrike" sz="295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Selenium 2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8974"/>
              <a:buFont typeface="Arial"/>
              <a:buChar char="•"/>
            </a:pPr>
            <a:r>
              <a:rPr i="0" baseline="0" strike="noStrike" sz="26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Ruby</a:t>
            </a:r>
          </a:p>
          <a:p>
            <a:pPr indent="-228600" marR="0" algn="l" marL="1143000" rtl="0" lvl="2">
              <a:spcBef>
                <a:spcPts val="480"/>
              </a:spcBef>
              <a:buClr>
                <a:schemeClr val="lt1"/>
              </a:buClr>
              <a:buSzPct val="109848"/>
              <a:buFont typeface="Arial"/>
              <a:buChar char="•"/>
            </a:pPr>
            <a:r>
              <a:rPr i="0" baseline="0" strike="noStrike" sz="2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execute_script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8974"/>
              <a:buFont typeface="Arial"/>
              <a:buChar char="•"/>
            </a:pPr>
            <a:r>
              <a:rPr i="0" baseline="0" strike="noStrike" sz="26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Java</a:t>
            </a:r>
          </a:p>
          <a:p>
            <a:pPr indent="-228600" marR="0" algn="l" marL="1143000" rtl="0" lvl="2">
              <a:spcBef>
                <a:spcPts val="480"/>
              </a:spcBef>
              <a:buClr>
                <a:schemeClr val="lt1"/>
              </a:buClr>
              <a:buSzPct val="109848"/>
              <a:buFont typeface="Arial"/>
              <a:buChar char="•"/>
            </a:pPr>
            <a:r>
              <a:rPr i="0" baseline="0" strike="noStrike" sz="2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executeScript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1" id="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2" id="132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ctr" marL="0" rtl="0"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</a:pPr>
            <a:r>
              <a:rPr i="0" baseline="0" strike="noStrike" sz="44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Selenium 1</a:t>
            </a:r>
          </a:p>
        </p:txBody>
      </p:sp>
      <p:sp>
        <p:nvSpPr>
          <p:cNvPr name="Shape 133" id="133"/>
          <p:cNvSpPr/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87962"/>
              <a:buFont typeface="Arial"/>
              <a:buChar char="•"/>
            </a:pPr>
            <a:r>
              <a:rPr sz="3600"/>
              <a:t>wait_for_condition method waits for JS condition to be true</a:t>
            </a:r>
          </a:p>
          <a:p>
            <a:r>
              <a:t/>
            </a:r>
          </a:p>
          <a:p>
            <a:pPr indent="-342900" marR="0" algn="l" marL="342900" rtl="0" lvl="0">
              <a:lnSpc>
                <a:spcPct val="100.00%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To get to current window DOM</a:t>
            </a:r>
          </a:p>
          <a:p>
            <a:pPr indent="-349250" marR="0" algn="l" marL="742950" rtl="0" lvl="1">
              <a:lnSpc>
                <a:spcPct val="100.00%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1190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selenium.browserbot.getCurrentWindow() </a:t>
            </a:r>
          </a:p>
          <a:p>
            <a:r>
              <a:t/>
            </a:r>
          </a:p>
          <a:p>
            <a:pPr indent="-342900" marR="0" algn="l" marL="342900" rtl="0" lvl="0">
              <a:spcBef>
                <a:spcPts val="640"/>
              </a:spcBef>
              <a:buClr>
                <a:schemeClr val="lt1"/>
              </a:buClr>
              <a:buSzPct val="98958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Condition example for jQuery</a:t>
            </a:r>
          </a:p>
          <a:p>
            <a:pPr indent="-285750" marR="0" algn="l" marL="742950" rtl="0" lvl="1">
              <a:spcBef>
                <a:spcPts val="560"/>
              </a:spcBef>
              <a:buClr>
                <a:schemeClr val="lt1"/>
              </a:buClr>
              <a:buSzPct val="101190"/>
              <a:buFont typeface="Arial"/>
              <a:buChar char="•"/>
            </a:pPr>
            <a:r>
              <a:rPr i="1" baseline="0" strike="noStrike" sz="2800" b="0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rPr>
              <a:t>selenium.browserbot.getCurrentWindow().jQuery.active == 0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