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72" r:id="rId5"/>
    <p:sldId id="273" r:id="rId6"/>
    <p:sldId id="271" r:id="rId7"/>
    <p:sldId id="274" r:id="rId8"/>
    <p:sldId id="275" r:id="rId9"/>
    <p:sldId id="276" r:id="rId10"/>
    <p:sldId id="260" r:id="rId11"/>
    <p:sldId id="265" r:id="rId12"/>
    <p:sldId id="266" r:id="rId13"/>
    <p:sldId id="267" r:id="rId14"/>
    <p:sldId id="264" r:id="rId15"/>
    <p:sldId id="261" r:id="rId16"/>
    <p:sldId id="262" r:id="rId17"/>
    <p:sldId id="268" r:id="rId18"/>
    <p:sldId id="269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151" d="100"/>
          <a:sy n="151" d="100"/>
        </p:scale>
        <p:origin x="-104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r>
              <a:rPr lang="en-US" baseline="0" dirty="0" smtClean="0"/>
              <a:t> &amp; Trick with Selenium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Dima Kovalenko</a:t>
            </a:r>
          </a:p>
        </p:txBody>
      </p:sp>
    </p:spTree>
    <p:extLst>
      <p:ext uri="{BB962C8B-B14F-4D97-AF65-F5344CB8AC3E}">
        <p14:creationId xmlns:p14="http://schemas.microsoft.com/office/powerpoint/2010/main" val="239496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r>
              <a:rPr lang="en-US" baseline="0" dirty="0" smtClean="0"/>
              <a:t> Capture of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r>
              <a:rPr lang="en-US" baseline="0" dirty="0" smtClean="0"/>
              <a:t> snippet to record video</a:t>
            </a:r>
          </a:p>
        </p:txBody>
      </p:sp>
    </p:spTree>
    <p:extLst>
      <p:ext uri="{BB962C8B-B14F-4D97-AF65-F5344CB8AC3E}">
        <p14:creationId xmlns:p14="http://schemas.microsoft.com/office/powerpoint/2010/main" val="401977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Firefox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premade one</a:t>
            </a:r>
          </a:p>
          <a:p>
            <a:r>
              <a:rPr lang="en-US" dirty="0" smtClean="0"/>
              <a:t>Setting up profile</a:t>
            </a:r>
            <a:r>
              <a:rPr lang="en-US" baseline="0" dirty="0" smtClean="0"/>
              <a:t> on the fly</a:t>
            </a:r>
          </a:p>
        </p:txBody>
      </p:sp>
    </p:spTree>
    <p:extLst>
      <p:ext uri="{BB962C8B-B14F-4D97-AF65-F5344CB8AC3E}">
        <p14:creationId xmlns:p14="http://schemas.microsoft.com/office/powerpoint/2010/main" val="4176484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</a:t>
            </a:r>
            <a:r>
              <a:rPr lang="en-US" baseline="0" dirty="0" smtClean="0"/>
              <a:t> download file to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profile settings</a:t>
            </a:r>
          </a:p>
        </p:txBody>
      </p:sp>
    </p:spTree>
    <p:extLst>
      <p:ext uri="{BB962C8B-B14F-4D97-AF65-F5344CB8AC3E}">
        <p14:creationId xmlns:p14="http://schemas.microsoft.com/office/powerpoint/2010/main" val="210709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r>
              <a:rPr lang="en-US" baseline="0" dirty="0" smtClean="0"/>
              <a:t>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it in mid-selenium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2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Headless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Firefox Headless</a:t>
            </a:r>
          </a:p>
          <a:p>
            <a:r>
              <a:rPr lang="en-US" dirty="0" smtClean="0"/>
              <a:t>QT</a:t>
            </a:r>
            <a:r>
              <a:rPr lang="en-US" baseline="0" dirty="0" smtClean="0"/>
              <a:t> headless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7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fork</a:t>
            </a:r>
          </a:p>
          <a:p>
            <a:r>
              <a:rPr lang="en-US" baseline="0" dirty="0" smtClean="0"/>
              <a:t>Using </a:t>
            </a:r>
            <a:r>
              <a:rPr lang="en-US" baseline="0" dirty="0" err="1" smtClean="0"/>
              <a:t>parallel_tests</a:t>
            </a:r>
            <a:r>
              <a:rPr lang="en-US" baseline="0" dirty="0" smtClean="0"/>
              <a:t> gem</a:t>
            </a:r>
          </a:p>
        </p:txBody>
      </p:sp>
    </p:spTree>
    <p:extLst>
      <p:ext uri="{BB962C8B-B14F-4D97-AF65-F5344CB8AC3E}">
        <p14:creationId xmlns:p14="http://schemas.microsoft.com/office/powerpoint/2010/main" val="310928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sauce works</a:t>
            </a:r>
          </a:p>
          <a:p>
            <a:r>
              <a:rPr lang="en-US" dirty="0" smtClean="0"/>
              <a:t>Connection snippet</a:t>
            </a:r>
          </a:p>
          <a:p>
            <a:r>
              <a:rPr lang="en-US" dirty="0" smtClean="0"/>
              <a:t>Test run snippet</a:t>
            </a:r>
          </a:p>
        </p:txBody>
      </p:sp>
    </p:spTree>
    <p:extLst>
      <p:ext uri="{BB962C8B-B14F-4D97-AF65-F5344CB8AC3E}">
        <p14:creationId xmlns:p14="http://schemas.microsoft.com/office/powerpoint/2010/main" val="2214837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r>
              <a:rPr lang="en-US" dirty="0" err="1" smtClean="0"/>
              <a:t>Ojbects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8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Capybara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iPhone project</a:t>
            </a:r>
          </a:p>
          <a:p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58784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</a:t>
            </a:r>
            <a:r>
              <a:rPr lang="en-US" baseline="0" dirty="0" smtClean="0"/>
              <a:t> For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web</a:t>
            </a:r>
            <a:r>
              <a:rPr lang="en-US" baseline="0" dirty="0" smtClean="0"/>
              <a:t> applications use AJAX to load content</a:t>
            </a:r>
          </a:p>
          <a:p>
            <a:r>
              <a:rPr lang="en-US" baseline="0" dirty="0" smtClean="0"/>
              <a:t>Selenium is not very smart about AJAX</a:t>
            </a:r>
          </a:p>
          <a:p>
            <a:r>
              <a:rPr lang="en-US" baseline="0" dirty="0" smtClean="0"/>
              <a:t>You need to add your own wait for AJAX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we will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Selenium 1</a:t>
            </a:r>
          </a:p>
          <a:p>
            <a:pPr lvl="1"/>
            <a:r>
              <a:rPr lang="en-US" dirty="0" smtClean="0"/>
              <a:t>Ruby</a:t>
            </a:r>
          </a:p>
          <a:p>
            <a:pPr lvl="2"/>
            <a:r>
              <a:rPr lang="en-US" dirty="0" smtClean="0"/>
              <a:t>w</a:t>
            </a:r>
            <a:r>
              <a:rPr lang="pl-PL" dirty="0" err="1" smtClean="0"/>
              <a:t>ait_for_condition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pl-PL" dirty="0" err="1" smtClean="0"/>
              <a:t>waitForCondition</a:t>
            </a:r>
            <a:endParaRPr lang="en-US" dirty="0" smtClean="0"/>
          </a:p>
          <a:p>
            <a:r>
              <a:rPr lang="en-US" dirty="0" smtClean="0"/>
              <a:t>Selenium 2</a:t>
            </a:r>
          </a:p>
          <a:p>
            <a:pPr lvl="1"/>
            <a:r>
              <a:rPr lang="en-US" dirty="0" smtClean="0"/>
              <a:t>Ruby</a:t>
            </a:r>
          </a:p>
          <a:p>
            <a:pPr lvl="2"/>
            <a:r>
              <a:rPr lang="en-US" dirty="0" err="1" smtClean="0"/>
              <a:t>execute_script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 err="1" smtClean="0"/>
              <a:t>executeScript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647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pl-PL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pl-PL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</a:t>
            </a:r>
            <a:r>
              <a:rPr lang="pl-PL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pl-PL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DOM</a:t>
            </a:r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28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selenium.browserbot.getCurrentWindow</a:t>
            </a:r>
            <a:r>
              <a:rPr lang="pl-PL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pl-PL" dirty="0" smtClean="0"/>
              <a:t> </a:t>
            </a:r>
            <a:endParaRPr lang="pl-PL" sz="2800" dirty="0" smtClean="0">
              <a:effectLst/>
            </a:endParaRPr>
          </a:p>
          <a:p>
            <a:endParaRPr lang="en-US" dirty="0" smtClean="0"/>
          </a:p>
          <a:p>
            <a:r>
              <a:rPr lang="en-US" dirty="0" smtClean="0"/>
              <a:t>Condition example for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pl-PL" i="1" dirty="0" err="1" smtClean="0"/>
              <a:t>selenium.browserbot.getCurrentWindow</a:t>
            </a:r>
            <a:r>
              <a:rPr lang="pl-PL" i="1" dirty="0" smtClean="0"/>
              <a:t>().</a:t>
            </a:r>
            <a:r>
              <a:rPr lang="pl-PL" i="1" dirty="0" err="1" smtClean="0"/>
              <a:t>jQuery.active</a:t>
            </a:r>
            <a:r>
              <a:rPr lang="pl-PL" i="1" dirty="0" smtClean="0"/>
              <a:t> == 0</a:t>
            </a:r>
          </a:p>
        </p:txBody>
      </p:sp>
    </p:spTree>
    <p:extLst>
      <p:ext uri="{BB962C8B-B14F-4D97-AF65-F5344CB8AC3E}">
        <p14:creationId xmlns:p14="http://schemas.microsoft.com/office/powerpoint/2010/main" val="157780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execute_script</a:t>
            </a:r>
            <a:r>
              <a:rPr lang="en-US" dirty="0" smtClean="0"/>
              <a:t> already execute on the DOM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selenium.execute_script</a:t>
            </a:r>
            <a:r>
              <a:rPr lang="en-US" dirty="0" smtClean="0"/>
              <a:t>("return </a:t>
            </a:r>
            <a:r>
              <a:rPr lang="en-US" dirty="0" err="1" smtClean="0"/>
              <a:t>jQuery.active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Returns</a:t>
            </a:r>
            <a:r>
              <a:rPr lang="en-US" baseline="0" dirty="0" smtClean="0"/>
              <a:t> integer</a:t>
            </a:r>
          </a:p>
          <a:p>
            <a:pPr lvl="1"/>
            <a:r>
              <a:rPr lang="en-US" baseline="0" dirty="0" smtClean="0"/>
              <a:t>0 no longer 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Non </a:t>
            </a:r>
            <a:r>
              <a:rPr lang="en-US" dirty="0" err="1" smtClean="0"/>
              <a:t>jQuery</a:t>
            </a:r>
            <a:r>
              <a:rPr lang="en-US" baseline="0" dirty="0" smtClean="0"/>
              <a:t> examples to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aseline="0" dirty="0" err="1" smtClean="0"/>
              <a:t>jQuery</a:t>
            </a:r>
            <a:endParaRPr lang="en-US" baseline="0" dirty="0" smtClean="0"/>
          </a:p>
          <a:p>
            <a:pPr lvl="1"/>
            <a:r>
              <a:rPr lang="en-US" baseline="0" dirty="0" err="1" smtClean="0"/>
              <a:t>jQuery.active</a:t>
            </a:r>
            <a:endParaRPr lang="en-US" baseline="0" dirty="0" smtClean="0"/>
          </a:p>
          <a:p>
            <a:pPr lvl="0"/>
            <a:r>
              <a:rPr lang="en-US" baseline="0" dirty="0" smtClean="0"/>
              <a:t>Prototype</a:t>
            </a:r>
          </a:p>
          <a:p>
            <a:pPr lvl="1"/>
            <a:r>
              <a:rPr lang="en-US" dirty="0" err="1" smtClean="0"/>
              <a:t>Ajax.activeRequestCount</a:t>
            </a:r>
            <a:endParaRPr lang="en-US" baseline="0" dirty="0" smtClean="0"/>
          </a:p>
          <a:p>
            <a:r>
              <a:rPr lang="en-US" baseline="0" dirty="0" smtClean="0"/>
              <a:t>Dojo</a:t>
            </a:r>
          </a:p>
          <a:p>
            <a:pPr lvl="1"/>
            <a:r>
              <a:rPr lang="pl-PL" dirty="0" err="1" smtClean="0"/>
              <a:t>dojo.io.XMLHTTPTransport.inFlight.length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17498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Selenium allows you to take screenshots of the whole</a:t>
            </a:r>
            <a:r>
              <a:rPr lang="en-US" baseline="0" dirty="0" smtClean="0"/>
              <a:t> web-page</a:t>
            </a:r>
          </a:p>
          <a:p>
            <a:r>
              <a:rPr lang="nl-NL" dirty="0" smtClean="0"/>
              <a:t>Java</a:t>
            </a:r>
          </a:p>
          <a:p>
            <a:pPr lvl="1"/>
            <a:r>
              <a:rPr lang="nl-NL" dirty="0" err="1" smtClean="0"/>
              <a:t>getScreenshotAs</a:t>
            </a:r>
            <a:endParaRPr lang="nl-NL" dirty="0" smtClean="0"/>
          </a:p>
          <a:p>
            <a:pPr lvl="0"/>
            <a:r>
              <a:rPr lang="en-US" dirty="0" smtClean="0"/>
              <a:t>Ruby</a:t>
            </a:r>
          </a:p>
          <a:p>
            <a:pPr lvl="1"/>
            <a:r>
              <a:rPr lang="hr-HR" dirty="0" smtClean="0"/>
              <a:t>save_screenshot</a:t>
            </a:r>
          </a:p>
        </p:txBody>
      </p:sp>
    </p:spTree>
    <p:extLst>
      <p:ext uri="{BB962C8B-B14F-4D97-AF65-F5344CB8AC3E}">
        <p14:creationId xmlns:p14="http://schemas.microsoft.com/office/powerpoint/2010/main" val="382632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</a:t>
            </a:r>
            <a:r>
              <a:rPr lang="en-US" baseline="0" dirty="0" smtClean="0"/>
              <a:t> a screenshot on failure in Cucumber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Cucumber has</a:t>
            </a:r>
            <a:r>
              <a:rPr lang="en-US" baseline="0" dirty="0" smtClean="0"/>
              <a:t> HTML reports</a:t>
            </a:r>
          </a:p>
          <a:p>
            <a:r>
              <a:rPr lang="en-US" baseline="0" dirty="0" smtClean="0"/>
              <a:t>You can attach screenshots into report</a:t>
            </a:r>
          </a:p>
          <a:p>
            <a:r>
              <a:rPr lang="en-US" baseline="0" dirty="0" smtClean="0"/>
              <a:t>Example</a:t>
            </a:r>
          </a:p>
          <a:p>
            <a:pPr lvl="1"/>
            <a:r>
              <a:rPr lang="nl-NL" dirty="0" err="1" smtClean="0"/>
              <a:t>embed</a:t>
            </a:r>
            <a:r>
              <a:rPr lang="nl-NL" dirty="0" smtClean="0"/>
              <a:t>(“</a:t>
            </a:r>
            <a:r>
              <a:rPr lang="nl-NL" dirty="0" err="1" smtClean="0"/>
              <a:t>screenshot.png</a:t>
            </a:r>
            <a:r>
              <a:rPr lang="nl-NL" dirty="0" smtClean="0"/>
              <a:t>”, "image/</a:t>
            </a:r>
            <a:r>
              <a:rPr lang="nl-NL" dirty="0" err="1" smtClean="0"/>
              <a:t>png</a:t>
            </a:r>
            <a:r>
              <a:rPr lang="nl-NL" dirty="0" smtClean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35195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9947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540</TotalTime>
  <Words>220</Words>
  <Application>Microsoft Macintosh PowerPoint</Application>
  <PresentationFormat>On-screen Show (4:3)</PresentationFormat>
  <Paragraphs>72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 Black </vt:lpstr>
      <vt:lpstr>Tips &amp; Trick with Selenium</vt:lpstr>
      <vt:lpstr>Wait For AJAX</vt:lpstr>
      <vt:lpstr>Methods we will Use</vt:lpstr>
      <vt:lpstr>Selenium 1</vt:lpstr>
      <vt:lpstr>Selenium 2</vt:lpstr>
      <vt:lpstr>Non jQuery examples to check</vt:lpstr>
      <vt:lpstr>Screenshot</vt:lpstr>
      <vt:lpstr>Take a screenshot on failure in Cucumber</vt:lpstr>
      <vt:lpstr>PowerPoint Presentation</vt:lpstr>
      <vt:lpstr>Video Capture of test</vt:lpstr>
      <vt:lpstr>Firefox profiles</vt:lpstr>
      <vt:lpstr>Auto download file to directory</vt:lpstr>
      <vt:lpstr>Parsing PDF</vt:lpstr>
      <vt:lpstr>Headless Tests</vt:lpstr>
      <vt:lpstr>Parallel</vt:lpstr>
      <vt:lpstr>Sauce</vt:lpstr>
      <vt:lpstr>Page Ojbects</vt:lpstr>
      <vt:lpstr>Selectors</vt:lpstr>
      <vt:lpstr>iPhone</vt:lpstr>
    </vt:vector>
  </TitlesOfParts>
  <Company>Groupon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&amp; Trick with Selenium</dc:title>
  <dc:creator>Dima Kovalenko</dc:creator>
  <cp:lastModifiedBy>Dima Kovalenko</cp:lastModifiedBy>
  <cp:revision>10</cp:revision>
  <dcterms:created xsi:type="dcterms:W3CDTF">2012-02-17T15:10:49Z</dcterms:created>
  <dcterms:modified xsi:type="dcterms:W3CDTF">2012-02-22T01:27:29Z</dcterms:modified>
</cp:coreProperties>
</file>