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8" r:id="rId4"/>
    <p:sldId id="270" r:id="rId5"/>
    <p:sldId id="272" r:id="rId6"/>
    <p:sldId id="273" r:id="rId7"/>
    <p:sldId id="271" r:id="rId8"/>
    <p:sldId id="274" r:id="rId9"/>
    <p:sldId id="275" r:id="rId10"/>
    <p:sldId id="260" r:id="rId11"/>
    <p:sldId id="276" r:id="rId12"/>
    <p:sldId id="277" r:id="rId13"/>
    <p:sldId id="278" r:id="rId14"/>
    <p:sldId id="265" r:id="rId15"/>
    <p:sldId id="279" r:id="rId16"/>
    <p:sldId id="282" r:id="rId17"/>
    <p:sldId id="281" r:id="rId18"/>
    <p:sldId id="280" r:id="rId19"/>
    <p:sldId id="267" r:id="rId20"/>
    <p:sldId id="264" r:id="rId21"/>
    <p:sldId id="261" r:id="rId22"/>
    <p:sldId id="286" r:id="rId23"/>
    <p:sldId id="262" r:id="rId24"/>
    <p:sldId id="283" r:id="rId25"/>
    <p:sldId id="26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151" d="100"/>
          <a:sy n="151" d="100"/>
        </p:scale>
        <p:origin x="-104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estingwithfrank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r>
              <a:rPr lang="en-US" baseline="0" dirty="0" smtClean="0"/>
              <a:t> &amp; Trick with Selenium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Dima </a:t>
            </a:r>
            <a:r>
              <a:rPr lang="en-US" dirty="0" smtClean="0"/>
              <a:t>Kovalenko</a:t>
            </a:r>
          </a:p>
        </p:txBody>
      </p:sp>
    </p:spTree>
    <p:extLst>
      <p:ext uri="{BB962C8B-B14F-4D97-AF65-F5344CB8AC3E}">
        <p14:creationId xmlns:p14="http://schemas.microsoft.com/office/powerpoint/2010/main" val="239496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r>
              <a:rPr lang="en-US" baseline="0" dirty="0" smtClean="0"/>
              <a:t> </a:t>
            </a:r>
            <a:r>
              <a:rPr lang="en-US" baseline="0" dirty="0" smtClean="0"/>
              <a:t>capture </a:t>
            </a:r>
            <a:r>
              <a:rPr lang="en-US" baseline="0" dirty="0" smtClean="0"/>
              <a:t>of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</a:t>
            </a:r>
            <a:r>
              <a:rPr lang="en-US" baseline="0" dirty="0" smtClean="0"/>
              <a:t> on Linux for now</a:t>
            </a:r>
          </a:p>
          <a:p>
            <a:r>
              <a:rPr lang="en-US" baseline="0" dirty="0" smtClean="0"/>
              <a:t>Working on windows/mac</a:t>
            </a:r>
          </a:p>
          <a:p>
            <a:pPr lvl="1"/>
            <a:r>
              <a:rPr lang="en-US" baseline="0" dirty="0" smtClean="0"/>
              <a:t>I’m looking for a good free screen capture program.</a:t>
            </a:r>
          </a:p>
          <a:p>
            <a:pPr lvl="1"/>
            <a:r>
              <a:rPr lang="en-US" baseline="0" dirty="0" smtClean="0"/>
              <a:t>Possibly VLC</a:t>
            </a:r>
          </a:p>
        </p:txBody>
      </p:sp>
    </p:spTree>
    <p:extLst>
      <p:ext uri="{BB962C8B-B14F-4D97-AF65-F5344CB8AC3E}">
        <p14:creationId xmlns:p14="http://schemas.microsoft.com/office/powerpoint/2010/main" val="401977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capture of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the test</a:t>
            </a:r>
          </a:p>
          <a:p>
            <a:r>
              <a:rPr lang="en-US" dirty="0" smtClean="0"/>
              <a:t>If test passes,</a:t>
            </a:r>
            <a:r>
              <a:rPr lang="en-US" baseline="0" dirty="0" smtClean="0"/>
              <a:t> delete the video</a:t>
            </a:r>
          </a:p>
          <a:p>
            <a:r>
              <a:rPr lang="en-US" baseline="0" dirty="0" smtClean="0"/>
              <a:t>If test fails, publish video into CI</a:t>
            </a:r>
          </a:p>
        </p:txBody>
      </p:sp>
    </p:spTree>
    <p:extLst>
      <p:ext uri="{BB962C8B-B14F-4D97-AF65-F5344CB8AC3E}">
        <p14:creationId xmlns:p14="http://schemas.microsoft.com/office/powerpoint/2010/main" val="186205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r>
              <a:rPr lang="en-US" baseline="0" dirty="0" smtClean="0"/>
              <a:t> capture of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</a:t>
            </a:r>
            <a:r>
              <a:rPr lang="en-US" baseline="0" dirty="0" smtClean="0"/>
              <a:t> “headless” gem</a:t>
            </a:r>
          </a:p>
          <a:p>
            <a:r>
              <a:rPr lang="en-US" baseline="0" dirty="0" smtClean="0"/>
              <a:t>Actual work:</a:t>
            </a:r>
          </a:p>
          <a:p>
            <a:pPr lvl="1"/>
            <a:r>
              <a:rPr lang="en-US" dirty="0" smtClean="0"/>
              <a:t>Start XVFB</a:t>
            </a:r>
          </a:p>
          <a:p>
            <a:pPr lvl="2"/>
            <a:r>
              <a:rPr lang="en-US" dirty="0" err="1" smtClean="0"/>
              <a:t>xvfb</a:t>
            </a:r>
            <a:r>
              <a:rPr lang="en-US" dirty="0" smtClean="0"/>
              <a:t> :1 –</a:t>
            </a:r>
            <a:r>
              <a:rPr lang="nl-NL" dirty="0" smtClean="0"/>
              <a:t>screen </a:t>
            </a:r>
            <a:r>
              <a:rPr lang="en-US" dirty="0" smtClean="0"/>
              <a:t>1280x1024x24</a:t>
            </a:r>
          </a:p>
          <a:p>
            <a:pPr lvl="1"/>
            <a:r>
              <a:rPr lang="en-US" dirty="0"/>
              <a:t>Start </a:t>
            </a:r>
            <a:r>
              <a:rPr lang="en-US" dirty="0" err="1" smtClean="0"/>
              <a:t>ffmpeg</a:t>
            </a:r>
            <a:endParaRPr lang="en-US" dirty="0"/>
          </a:p>
          <a:p>
            <a:pPr lvl="2"/>
            <a:r>
              <a:rPr lang="en-US" dirty="0" err="1" smtClean="0"/>
              <a:t>ffmpeg</a:t>
            </a:r>
            <a:r>
              <a:rPr lang="en-US" dirty="0" smtClean="0"/>
              <a:t> </a:t>
            </a:r>
            <a:r>
              <a:rPr lang="en-US" dirty="0"/>
              <a:t>-f x11grab </a:t>
            </a:r>
            <a:r>
              <a:rPr lang="en-US" dirty="0" smtClean="0"/>
              <a:t>–</a:t>
            </a:r>
            <a:r>
              <a:rPr lang="en-US" dirty="0" err="1" smtClean="0"/>
              <a:t>i</a:t>
            </a:r>
            <a:r>
              <a:rPr lang="en-US" dirty="0" smtClean="0"/>
              <a:t> :1 </a:t>
            </a:r>
            <a:r>
              <a:rPr lang="sk-SK" dirty="0"/>
              <a:t>-vcodec </a:t>
            </a:r>
            <a:r>
              <a:rPr lang="sk-SK" dirty="0" smtClean="0"/>
              <a:t>qtrle ...</a:t>
            </a:r>
          </a:p>
          <a:p>
            <a:pPr lvl="1"/>
            <a:r>
              <a:rPr lang="sk-SK" dirty="0" smtClean="0"/>
              <a:t>Write to /tmp/video.mov</a:t>
            </a:r>
            <a:endParaRPr lang="en-US" dirty="0" smtClean="0"/>
          </a:p>
          <a:p>
            <a:pPr lvl="1"/>
            <a:r>
              <a:rPr lang="en-US" dirty="0" smtClean="0"/>
              <a:t>Delete movie if test passes</a:t>
            </a:r>
          </a:p>
          <a:p>
            <a:pPr lvl="1"/>
            <a:r>
              <a:rPr lang="en-US" dirty="0" smtClean="0"/>
              <a:t>Copy movie to project if fails</a:t>
            </a:r>
          </a:p>
        </p:txBody>
      </p:sp>
    </p:spTree>
    <p:extLst>
      <p:ext uri="{BB962C8B-B14F-4D97-AF65-F5344CB8AC3E}">
        <p14:creationId xmlns:p14="http://schemas.microsoft.com/office/powerpoint/2010/main" val="237199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capture</a:t>
            </a:r>
            <a:r>
              <a:rPr lang="en-US" baseline="0" dirty="0" smtClean="0"/>
              <a:t> of parallel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different DISPLAY</a:t>
            </a:r>
          </a:p>
          <a:p>
            <a:r>
              <a:rPr lang="en-US" dirty="0" smtClean="0"/>
              <a:t>Start</a:t>
            </a:r>
            <a:r>
              <a:rPr lang="en-US" baseline="0" dirty="0" smtClean="0"/>
              <a:t> XVFB for every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0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Firefox </a:t>
            </a:r>
            <a:r>
              <a:rPr lang="en-US" dirty="0" smtClean="0"/>
              <a:t>profiles Selenium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Can create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profile and use it as the test profile</a:t>
            </a:r>
          </a:p>
          <a:p>
            <a:pPr lvl="0"/>
            <a:r>
              <a:rPr lang="en-US" baseline="0" dirty="0" smtClean="0"/>
              <a:t>Set everything up once, and have it in the test</a:t>
            </a:r>
          </a:p>
          <a:p>
            <a:pPr lvl="1"/>
            <a:r>
              <a:rPr lang="en-US" baseline="0" dirty="0" smtClean="0"/>
              <a:t>Extensions</a:t>
            </a:r>
          </a:p>
          <a:p>
            <a:pPr lvl="1"/>
            <a:r>
              <a:rPr lang="en-US" baseline="0" dirty="0" smtClean="0"/>
              <a:t>SSL certificates</a:t>
            </a:r>
          </a:p>
          <a:p>
            <a:pPr lvl="1"/>
            <a:r>
              <a:rPr lang="en-US" baseline="0" dirty="0" smtClean="0"/>
              <a:t>Passwords</a:t>
            </a:r>
          </a:p>
        </p:txBody>
      </p:sp>
    </p:spTree>
    <p:extLst>
      <p:ext uri="{BB962C8B-B14F-4D97-AF65-F5344CB8AC3E}">
        <p14:creationId xmlns:p14="http://schemas.microsoft.com/office/powerpoint/2010/main" val="417648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Firefox profiles Selenium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profile on the fly in code</a:t>
            </a:r>
          </a:p>
          <a:p>
            <a:pPr lvl="1"/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255260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2 profile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2148" y="1665349"/>
            <a:ext cx="758600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 = </a:t>
            </a:r>
            <a:r>
              <a:rPr lang="en-US" dirty="0">
                <a:solidFill>
                  <a:schemeClr val="accent1"/>
                </a:solidFill>
              </a:rPr>
              <a:t>Selenium::</a:t>
            </a:r>
            <a:r>
              <a:rPr lang="en-US" dirty="0" err="1">
                <a:solidFill>
                  <a:schemeClr val="accent1"/>
                </a:solidFill>
              </a:rPr>
              <a:t>WebDriver</a:t>
            </a:r>
            <a:r>
              <a:rPr lang="en-US" dirty="0">
                <a:solidFill>
                  <a:schemeClr val="accent1"/>
                </a:solidFill>
              </a:rPr>
              <a:t>::Firefox::</a:t>
            </a:r>
            <a:r>
              <a:rPr lang="en-US" dirty="0" err="1" smtClean="0">
                <a:solidFill>
                  <a:schemeClr val="accent1"/>
                </a:solidFill>
              </a:rPr>
              <a:t>Profile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8000"/>
                </a:solidFill>
              </a:rPr>
              <a:t>new</a:t>
            </a:r>
            <a:endParaRPr lang="en-US" dirty="0" smtClean="0">
              <a:solidFill>
                <a:srgbClr val="008000"/>
              </a:solidFill>
            </a:endParaRPr>
          </a:p>
          <a:p>
            <a:endParaRPr lang="en-US" dirty="0"/>
          </a:p>
          <a:p>
            <a:r>
              <a:rPr lang="cs-CZ" dirty="0"/>
              <a:t>profile</a:t>
            </a:r>
            <a:r>
              <a:rPr lang="cs-CZ" dirty="0" smtClean="0"/>
              <a:t>[</a:t>
            </a:r>
            <a:r>
              <a:rPr lang="cs-CZ" dirty="0" smtClean="0">
                <a:solidFill>
                  <a:srgbClr val="FFFF00"/>
                </a:solidFill>
              </a:rPr>
              <a:t>“</a:t>
            </a:r>
            <a:r>
              <a:rPr lang="cs-CZ" dirty="0" err="1" smtClean="0">
                <a:solidFill>
                  <a:srgbClr val="FFFF00"/>
                </a:solidFill>
              </a:rPr>
              <a:t>some_setting</a:t>
            </a:r>
            <a:r>
              <a:rPr lang="cs-CZ" dirty="0" smtClean="0">
                <a:solidFill>
                  <a:srgbClr val="FFFF00"/>
                </a:solidFill>
              </a:rPr>
              <a:t>“</a:t>
            </a:r>
            <a:r>
              <a:rPr lang="cs-CZ" dirty="0" smtClean="0"/>
              <a:t>] = </a:t>
            </a:r>
            <a:r>
              <a:rPr lang="cs-CZ" dirty="0" smtClean="0">
                <a:solidFill>
                  <a:srgbClr val="FFFF00"/>
                </a:solidFill>
              </a:rPr>
              <a:t>1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/>
          </a:p>
          <a:p>
            <a:r>
              <a:rPr lang="da-DK" dirty="0" err="1" smtClean="0"/>
              <a:t>selenium</a:t>
            </a:r>
            <a:r>
              <a:rPr lang="da-DK" dirty="0" smtClean="0"/>
              <a:t> = </a:t>
            </a:r>
            <a:r>
              <a:rPr lang="da-DK" dirty="0" err="1" smtClean="0">
                <a:solidFill>
                  <a:schemeClr val="accent1"/>
                </a:solidFill>
              </a:rPr>
              <a:t>Selenium</a:t>
            </a:r>
            <a:r>
              <a:rPr lang="da-DK" dirty="0">
                <a:solidFill>
                  <a:schemeClr val="accent1"/>
                </a:solidFill>
              </a:rPr>
              <a:t>::</a:t>
            </a:r>
            <a:r>
              <a:rPr lang="da-DK" dirty="0" err="1">
                <a:solidFill>
                  <a:schemeClr val="accent1"/>
                </a:solidFill>
              </a:rPr>
              <a:t>WebDriver.for</a:t>
            </a:r>
            <a:r>
              <a:rPr lang="da-DK" dirty="0">
                <a:solidFill>
                  <a:schemeClr val="accent1"/>
                </a:solidFill>
              </a:rPr>
              <a:t> :</a:t>
            </a:r>
            <a:r>
              <a:rPr lang="da-DK" dirty="0" err="1">
                <a:solidFill>
                  <a:schemeClr val="accent1"/>
                </a:solidFill>
              </a:rPr>
              <a:t>firefox</a:t>
            </a:r>
            <a:r>
              <a:rPr lang="da-DK" dirty="0"/>
              <a:t>, {:</a:t>
            </a:r>
            <a:r>
              <a:rPr lang="da-DK" dirty="0">
                <a:solidFill>
                  <a:schemeClr val="accent2"/>
                </a:solidFill>
              </a:rPr>
              <a:t>profile</a:t>
            </a:r>
            <a:r>
              <a:rPr lang="da-DK" dirty="0"/>
              <a:t> =&gt; profile}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33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URL Basic </a:t>
            </a:r>
            <a:r>
              <a:rPr lang="en-US" dirty="0" err="1" smtClean="0"/>
              <a:t>Auth</a:t>
            </a:r>
            <a:r>
              <a:rPr lang="en-US" dirty="0" smtClean="0"/>
              <a:t> Firefox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1</a:t>
            </a:r>
          </a:p>
          <a:p>
            <a:pPr lvl="1"/>
            <a:r>
              <a:rPr lang="en-US" dirty="0" err="1" smtClean="0"/>
              <a:t>Modfy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/>
              <a:t>network.http.phishy</a:t>
            </a:r>
            <a:r>
              <a:rPr lang="en-US" dirty="0"/>
              <a:t>-</a:t>
            </a:r>
            <a:r>
              <a:rPr lang="en-US" dirty="0" err="1"/>
              <a:t>userpass</a:t>
            </a:r>
            <a:r>
              <a:rPr lang="en-US" dirty="0"/>
              <a:t>-</a:t>
            </a:r>
            <a:r>
              <a:rPr lang="en-US" dirty="0" smtClean="0"/>
              <a:t>length = 255</a:t>
            </a:r>
          </a:p>
          <a:p>
            <a:r>
              <a:rPr lang="en-US" dirty="0" smtClean="0"/>
              <a:t>Selenium 2</a:t>
            </a:r>
          </a:p>
          <a:p>
            <a:pPr lvl="1"/>
            <a:r>
              <a:rPr lang="en-US" baseline="0" dirty="0" smtClean="0"/>
              <a:t>Already supported in </a:t>
            </a:r>
            <a:r>
              <a:rPr lang="en-US" baseline="0" dirty="0" err="1" smtClean="0"/>
              <a:t>webdriver</a:t>
            </a:r>
            <a:r>
              <a:rPr lang="en-US" baseline="0" dirty="0" smtClean="0"/>
              <a:t> 2.14+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23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Auto</a:t>
            </a:r>
            <a:r>
              <a:rPr lang="en-US" baseline="0" dirty="0" smtClean="0"/>
              <a:t> download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 smtClean="0">
                <a:solidFill>
                  <a:schemeClr val="accent1"/>
                </a:solidFill>
              </a:rPr>
              <a:t>browser.helperApps.neverAsk.saveToDisk</a:t>
            </a:r>
            <a:endParaRPr lang="pl-PL" dirty="0" smtClean="0">
              <a:solidFill>
                <a:schemeClr val="accent1"/>
              </a:solidFill>
            </a:endParaRPr>
          </a:p>
          <a:p>
            <a:pPr lvl="1"/>
            <a:r>
              <a:rPr lang="pl-PL" dirty="0" smtClean="0"/>
              <a:t>List of </a:t>
            </a:r>
            <a:r>
              <a:rPr lang="pl-PL" dirty="0" err="1" smtClean="0"/>
              <a:t>files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r>
              <a:rPr lang="pl-PL" dirty="0" smtClean="0"/>
              <a:t> to </a:t>
            </a:r>
            <a:r>
              <a:rPr lang="pl-PL" dirty="0" err="1" smtClean="0"/>
              <a:t>always</a:t>
            </a:r>
            <a:r>
              <a:rPr lang="pl-PL" dirty="0" smtClean="0"/>
              <a:t> </a:t>
            </a:r>
            <a:r>
              <a:rPr lang="pl-PL" dirty="0" err="1" smtClean="0"/>
              <a:t>save</a:t>
            </a:r>
            <a:endParaRPr lang="pl-PL" dirty="0" smtClean="0"/>
          </a:p>
          <a:p>
            <a:pPr lvl="2"/>
            <a:r>
              <a:rPr lang="en-US" dirty="0"/>
              <a:t>application/</a:t>
            </a:r>
            <a:r>
              <a:rPr lang="en-US" dirty="0" err="1" smtClean="0"/>
              <a:t>pdf</a:t>
            </a:r>
            <a:endParaRPr lang="en-US" dirty="0" smtClean="0"/>
          </a:p>
          <a:p>
            <a:pPr lvl="2"/>
            <a:r>
              <a:rPr lang="en-US" dirty="0"/>
              <a:t>application/</a:t>
            </a:r>
            <a:r>
              <a:rPr lang="en-US" dirty="0" smtClean="0"/>
              <a:t>zip</a:t>
            </a:r>
          </a:p>
          <a:p>
            <a:pPr lvl="0"/>
            <a:r>
              <a:rPr lang="pl-PL" dirty="0" err="1" smtClean="0">
                <a:solidFill>
                  <a:srgbClr val="4F81BD"/>
                </a:solidFill>
              </a:rPr>
              <a:t>browser.download.dir</a:t>
            </a:r>
            <a:endParaRPr lang="pl-PL" dirty="0" smtClean="0">
              <a:solidFill>
                <a:srgbClr val="4F81BD"/>
              </a:solidFill>
            </a:endParaRPr>
          </a:p>
          <a:p>
            <a:pPr lvl="1"/>
            <a:r>
              <a:rPr lang="pl-PL" dirty="0" err="1" smtClean="0"/>
              <a:t>Default</a:t>
            </a:r>
            <a:r>
              <a:rPr lang="pl-PL" dirty="0" smtClean="0"/>
              <a:t> folder to </a:t>
            </a:r>
            <a:r>
              <a:rPr lang="pl-PL" dirty="0" err="1" smtClean="0"/>
              <a:t>save</a:t>
            </a:r>
            <a:r>
              <a:rPr lang="pl-PL" dirty="0" smtClean="0"/>
              <a:t> </a:t>
            </a:r>
            <a:r>
              <a:rPr lang="pl-PL" dirty="0" err="1" smtClean="0"/>
              <a:t>files</a:t>
            </a:r>
            <a:r>
              <a:rPr lang="pl-PL" dirty="0" smtClean="0"/>
              <a:t> to</a:t>
            </a:r>
          </a:p>
          <a:p>
            <a:pPr lvl="1"/>
            <a:r>
              <a:rPr lang="pl-PL" dirty="0" err="1" smtClean="0">
                <a:solidFill>
                  <a:srgbClr val="4F81BD"/>
                </a:solidFill>
              </a:rPr>
              <a:t>browser.download.lastDir</a:t>
            </a:r>
            <a:endParaRPr lang="pl-PL" dirty="0" smtClean="0">
              <a:solidFill>
                <a:srgbClr val="4F81BD"/>
              </a:solidFill>
            </a:endParaRPr>
          </a:p>
          <a:p>
            <a:pPr lvl="2"/>
            <a:r>
              <a:rPr lang="en-US" dirty="0" smtClean="0"/>
              <a:t>Last save directory</a:t>
            </a:r>
          </a:p>
          <a:p>
            <a:pPr lvl="0"/>
            <a:r>
              <a:rPr lang="pl-PL" dirty="0" err="1" smtClean="0">
                <a:solidFill>
                  <a:srgbClr val="4F81BD"/>
                </a:solidFill>
              </a:rPr>
              <a:t>browser.download.folderList</a:t>
            </a:r>
            <a:endParaRPr lang="pl-PL" dirty="0" smtClean="0">
              <a:solidFill>
                <a:srgbClr val="4F81BD"/>
              </a:solidFill>
            </a:endParaRPr>
          </a:p>
          <a:p>
            <a:pPr lvl="1"/>
            <a:r>
              <a:rPr lang="en-US" dirty="0" smtClean="0"/>
              <a:t>Set 2, to auto save to the default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3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r>
              <a:rPr lang="en-US" baseline="0" dirty="0" smtClean="0"/>
              <a:t>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</a:t>
            </a:r>
          </a:p>
          <a:p>
            <a:pPr lvl="1"/>
            <a:r>
              <a:rPr lang="en-US" dirty="0" err="1" smtClean="0"/>
              <a:t>pdf</a:t>
            </a:r>
            <a:r>
              <a:rPr lang="en-US" dirty="0" smtClean="0"/>
              <a:t>-reader gem</a:t>
            </a:r>
          </a:p>
          <a:p>
            <a:pPr lvl="0"/>
            <a:r>
              <a:rPr lang="en-US" dirty="0" smtClean="0"/>
              <a:t>Java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de-DE" b="1" dirty="0" smtClean="0"/>
              <a:t>Apache </a:t>
            </a:r>
            <a:r>
              <a:rPr lang="de-DE" b="1" dirty="0" err="1" smtClean="0"/>
              <a:t>PDFBox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354392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Worked with Selenium</a:t>
            </a:r>
            <a:r>
              <a:rPr lang="en-US" baseline="0" dirty="0" smtClean="0"/>
              <a:t> for 5 years</a:t>
            </a:r>
          </a:p>
          <a:p>
            <a:r>
              <a:rPr lang="en-US" baseline="0" dirty="0" smtClean="0"/>
              <a:t>Currently working </a:t>
            </a:r>
            <a:r>
              <a:rPr lang="en-US" baseline="0" smtClean="0"/>
              <a:t>at Groupon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19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Headless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HTMLUnit</a:t>
            </a:r>
            <a:endParaRPr lang="en-US" dirty="0" smtClean="0"/>
          </a:p>
          <a:p>
            <a:pPr lvl="1"/>
            <a:r>
              <a:rPr lang="en-US" dirty="0" smtClean="0"/>
              <a:t>Built</a:t>
            </a:r>
            <a:r>
              <a:rPr lang="en-US" baseline="0" dirty="0" smtClean="0"/>
              <a:t> into Selenium2 stand alone jar</a:t>
            </a:r>
          </a:p>
          <a:p>
            <a:pPr lvl="1"/>
            <a:r>
              <a:rPr lang="en-US" baseline="0" dirty="0" smtClean="0"/>
              <a:t>Runs 2x faster for simple page loads</a:t>
            </a:r>
          </a:p>
          <a:p>
            <a:pPr lvl="1"/>
            <a:r>
              <a:rPr lang="en-US" dirty="0" smtClean="0"/>
              <a:t>Emulates browsers</a:t>
            </a:r>
          </a:p>
          <a:p>
            <a:pPr lvl="2"/>
            <a:r>
              <a:rPr lang="en-US" dirty="0" smtClean="0"/>
              <a:t>IE</a:t>
            </a:r>
          </a:p>
          <a:p>
            <a:pPr lvl="2"/>
            <a:r>
              <a:rPr lang="en-US" dirty="0" smtClean="0"/>
              <a:t>Firefox</a:t>
            </a:r>
            <a:endParaRPr lang="en-US" dirty="0" smtClean="0"/>
          </a:p>
          <a:p>
            <a:r>
              <a:rPr lang="en-US" dirty="0" smtClean="0"/>
              <a:t>capybara-</a:t>
            </a:r>
            <a:r>
              <a:rPr lang="en-US" dirty="0" err="1" smtClean="0"/>
              <a:t>webkit</a:t>
            </a:r>
            <a:endParaRPr lang="en-US" dirty="0" smtClean="0"/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thoughtbot</a:t>
            </a:r>
            <a:r>
              <a:rPr lang="en-US" dirty="0" smtClean="0"/>
              <a:t>/capybara-</a:t>
            </a:r>
            <a:r>
              <a:rPr lang="en-US" dirty="0" err="1" smtClean="0"/>
              <a:t>webkit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75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fork in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based systems</a:t>
            </a:r>
          </a:p>
          <a:p>
            <a:pPr lvl="0"/>
            <a:r>
              <a:rPr lang="en-US" baseline="0" dirty="0" smtClean="0"/>
              <a:t>Windows does not have fork support </a:t>
            </a:r>
            <a:r>
              <a:rPr lang="en-US" baseline="0" dirty="0" smtClean="0">
                <a:sym typeface="Wingdings"/>
              </a:rPr>
              <a:t></a:t>
            </a:r>
          </a:p>
          <a:p>
            <a:pPr lvl="0"/>
            <a:r>
              <a:rPr lang="en-US" baseline="0" dirty="0" smtClean="0">
                <a:sym typeface="Wingdings"/>
              </a:rPr>
              <a:t>Ruby</a:t>
            </a:r>
          </a:p>
          <a:p>
            <a:pPr lvl="1"/>
            <a:r>
              <a:rPr lang="en-US" baseline="0" dirty="0" err="1" smtClean="0"/>
              <a:t>parallel_tests</a:t>
            </a:r>
            <a:r>
              <a:rPr lang="en-US" baseline="0" dirty="0" smtClean="0"/>
              <a:t> gem</a:t>
            </a:r>
          </a:p>
          <a:p>
            <a:pPr lvl="1"/>
            <a:r>
              <a:rPr lang="en-US" baseline="0" dirty="0" smtClean="0"/>
              <a:t>Or just parallel gem</a:t>
            </a:r>
          </a:p>
        </p:txBody>
      </p:sp>
    </p:spTree>
    <p:extLst>
      <p:ext uri="{BB962C8B-B14F-4D97-AF65-F5344CB8AC3E}">
        <p14:creationId xmlns:p14="http://schemas.microsoft.com/office/powerpoint/2010/main" val="310928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separate databases</a:t>
            </a:r>
            <a:r>
              <a:rPr lang="en-US" baseline="0" dirty="0" smtClean="0"/>
              <a:t> for each test run</a:t>
            </a:r>
          </a:p>
          <a:p>
            <a:r>
              <a:rPr lang="en-US" baseline="0" dirty="0" smtClean="0"/>
              <a:t>Tests cannot depend on each other</a:t>
            </a:r>
          </a:p>
          <a:p>
            <a:r>
              <a:rPr lang="en-US" baseline="0" dirty="0" smtClean="0"/>
              <a:t>Run in separate DISPLAYs on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45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Run selenium</a:t>
            </a:r>
            <a:r>
              <a:rPr lang="en-US" baseline="0" dirty="0" smtClean="0"/>
              <a:t> on </a:t>
            </a:r>
          </a:p>
          <a:p>
            <a:pPr lvl="1"/>
            <a:r>
              <a:rPr lang="en-US" baseline="0" dirty="0" smtClean="0"/>
              <a:t>Multiple browsers</a:t>
            </a:r>
          </a:p>
          <a:p>
            <a:pPr lvl="1"/>
            <a:r>
              <a:rPr lang="en-US" baseline="0" dirty="0" smtClean="0"/>
              <a:t>Operating systems</a:t>
            </a:r>
          </a:p>
          <a:p>
            <a:pPr lvl="1"/>
            <a:r>
              <a:rPr lang="en-US" baseline="0" dirty="0" smtClean="0"/>
              <a:t>In parallel</a:t>
            </a:r>
          </a:p>
          <a:p>
            <a:pPr lvl="1"/>
            <a:r>
              <a:rPr lang="en-US" baseline="0" dirty="0" smtClean="0"/>
              <a:t>EC2 cloud</a:t>
            </a:r>
          </a:p>
          <a:p>
            <a:pPr lvl="0"/>
            <a:r>
              <a:rPr lang="en-US" baseline="0" dirty="0" smtClean="0"/>
              <a:t>Selenium 1 &amp; 2 support</a:t>
            </a:r>
          </a:p>
          <a:p>
            <a:pPr lvl="0"/>
            <a:r>
              <a:rPr lang="en-US" baseline="0" dirty="0" smtClean="0"/>
              <a:t>Screenshots of every step</a:t>
            </a:r>
          </a:p>
          <a:p>
            <a:pPr lvl="0"/>
            <a:r>
              <a:rPr lang="en-US" baseline="0" dirty="0" smtClean="0"/>
              <a:t>Movie of every test</a:t>
            </a:r>
          </a:p>
        </p:txBody>
      </p:sp>
    </p:spTree>
    <p:extLst>
      <p:ext uri="{BB962C8B-B14F-4D97-AF65-F5344CB8AC3E}">
        <p14:creationId xmlns:p14="http://schemas.microsoft.com/office/powerpoint/2010/main" val="221483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Sauce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</a:t>
            </a:r>
            <a:r>
              <a:rPr lang="en-US" baseline="0" dirty="0" smtClean="0"/>
              <a:t> Java application</a:t>
            </a:r>
          </a:p>
          <a:p>
            <a:r>
              <a:rPr lang="en-US" baseline="0" dirty="0" smtClean="0"/>
              <a:t>Sets up SSH tunnel between local computer and EC2</a:t>
            </a:r>
          </a:p>
          <a:p>
            <a:r>
              <a:rPr lang="en-US" baseline="0" dirty="0" smtClean="0"/>
              <a:t>Allows Selenium tests to run against internal “Staging”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5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iPhone Simulator’s Safari Browser</a:t>
            </a:r>
          </a:p>
          <a:p>
            <a:r>
              <a:rPr lang="en-US" dirty="0" smtClean="0"/>
              <a:t>Need </a:t>
            </a:r>
            <a:r>
              <a:rPr lang="en-US" dirty="0" err="1" smtClean="0"/>
              <a:t>Xcode</a:t>
            </a:r>
            <a:r>
              <a:rPr lang="en-US" dirty="0" smtClean="0"/>
              <a:t>,</a:t>
            </a:r>
            <a:r>
              <a:rPr lang="en-US" baseline="0" dirty="0" smtClean="0"/>
              <a:t> developer account</a:t>
            </a:r>
            <a:endParaRPr lang="en-US" dirty="0" smtClean="0"/>
          </a:p>
          <a:p>
            <a:r>
              <a:rPr lang="en-US" dirty="0" smtClean="0"/>
              <a:t>No</a:t>
            </a:r>
            <a:r>
              <a:rPr lang="en-US" baseline="0" dirty="0" smtClean="0"/>
              <a:t> parallel support </a:t>
            </a:r>
            <a:r>
              <a:rPr lang="en-US" baseline="0" dirty="0" smtClean="0">
                <a:sym typeface="Wingdings"/>
              </a:rPr>
              <a:t></a:t>
            </a:r>
          </a:p>
          <a:p>
            <a:r>
              <a:rPr lang="en-US" baseline="0" dirty="0" smtClean="0">
                <a:sym typeface="Wingdings"/>
              </a:rPr>
              <a:t>JS alert support is very bad </a:t>
            </a:r>
          </a:p>
        </p:txBody>
      </p:sp>
    </p:spTree>
    <p:extLst>
      <p:ext uri="{BB962C8B-B14F-4D97-AF65-F5344CB8AC3E}">
        <p14:creationId xmlns:p14="http://schemas.microsoft.com/office/powerpoint/2010/main" val="258784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iPhone</a:t>
            </a:r>
            <a:r>
              <a:rPr lang="en-US" baseline="0" dirty="0" smtClean="0"/>
              <a:t> application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selenium per se…</a:t>
            </a:r>
          </a:p>
          <a:p>
            <a:r>
              <a:rPr lang="en-US" dirty="0" smtClean="0"/>
              <a:t>You can test</a:t>
            </a:r>
            <a:r>
              <a:rPr lang="en-US" baseline="0" dirty="0" smtClean="0"/>
              <a:t> applications using Frank project</a:t>
            </a:r>
          </a:p>
          <a:p>
            <a:pPr lvl="1"/>
            <a:r>
              <a:rPr lang="en-US" dirty="0" smtClean="0">
                <a:hlinkClick r:id="rId2"/>
              </a:rPr>
              <a:t>http://www.testingwithfrank.com/</a:t>
            </a:r>
            <a:endParaRPr lang="en-US" dirty="0" smtClean="0"/>
          </a:p>
          <a:p>
            <a:pPr lvl="1"/>
            <a:r>
              <a:rPr lang="pt-BR" dirty="0" err="1" smtClean="0"/>
              <a:t>http</a:t>
            </a:r>
            <a:r>
              <a:rPr lang="pt-BR" dirty="0" smtClean="0"/>
              <a:t>://</a:t>
            </a:r>
            <a:r>
              <a:rPr lang="pt-BR" dirty="0" err="1" smtClean="0"/>
              <a:t>vimeo.com</a:t>
            </a:r>
            <a:r>
              <a:rPr lang="pt-BR" dirty="0" smtClean="0"/>
              <a:t>/21860134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2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</a:t>
            </a:r>
            <a:r>
              <a:rPr lang="en-US" baseline="0" dirty="0" smtClean="0"/>
              <a:t> For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web</a:t>
            </a:r>
            <a:r>
              <a:rPr lang="en-US" baseline="0" dirty="0" smtClean="0"/>
              <a:t> applications use AJAX to load content</a:t>
            </a:r>
          </a:p>
          <a:p>
            <a:r>
              <a:rPr lang="en-US" baseline="0" dirty="0" smtClean="0"/>
              <a:t>Selenium is not very smart about AJAX</a:t>
            </a:r>
          </a:p>
          <a:p>
            <a:r>
              <a:rPr lang="en-US" baseline="0" dirty="0" smtClean="0"/>
              <a:t>You need to add your own wait for AJAX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we will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Selenium 1</a:t>
            </a:r>
          </a:p>
          <a:p>
            <a:pPr lvl="1"/>
            <a:r>
              <a:rPr lang="en-US" dirty="0" smtClean="0"/>
              <a:t>Ruby</a:t>
            </a:r>
          </a:p>
          <a:p>
            <a:pPr lvl="2"/>
            <a:r>
              <a:rPr lang="en-US" dirty="0" smtClean="0"/>
              <a:t>w</a:t>
            </a:r>
            <a:r>
              <a:rPr lang="pl-PL" dirty="0" err="1" smtClean="0"/>
              <a:t>ait_for_condition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pl-PL" dirty="0" err="1" smtClean="0"/>
              <a:t>waitForCondition</a:t>
            </a:r>
            <a:endParaRPr lang="en-US" dirty="0" smtClean="0"/>
          </a:p>
          <a:p>
            <a:r>
              <a:rPr lang="en-US" dirty="0" smtClean="0"/>
              <a:t>Selenium 2</a:t>
            </a:r>
          </a:p>
          <a:p>
            <a:pPr lvl="1"/>
            <a:r>
              <a:rPr lang="en-US" dirty="0" smtClean="0"/>
              <a:t>Ruby</a:t>
            </a:r>
          </a:p>
          <a:p>
            <a:pPr lvl="2"/>
            <a:r>
              <a:rPr lang="en-US" dirty="0" err="1" smtClean="0"/>
              <a:t>execute_script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en-US" dirty="0" err="1" smtClean="0"/>
              <a:t>executeScript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647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pl-PL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pl-PL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</a:t>
            </a:r>
            <a:r>
              <a:rPr lang="pl-PL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pl-PL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DOM</a:t>
            </a:r>
          </a:p>
          <a:p>
            <a:pPr marL="7429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28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selenium.browserbot.getCurrentWindow</a:t>
            </a:r>
            <a:r>
              <a:rPr lang="pl-PL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pl-PL" dirty="0" smtClean="0"/>
              <a:t> </a:t>
            </a:r>
            <a:endParaRPr lang="pl-PL" sz="2800" dirty="0" smtClean="0">
              <a:effectLst/>
            </a:endParaRPr>
          </a:p>
          <a:p>
            <a:endParaRPr lang="en-US" dirty="0" smtClean="0"/>
          </a:p>
          <a:p>
            <a:r>
              <a:rPr lang="en-US" dirty="0" smtClean="0"/>
              <a:t>Condition example for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pl-PL" i="1" dirty="0" err="1" smtClean="0"/>
              <a:t>selenium.browserbot.getCurrentWindow</a:t>
            </a:r>
            <a:r>
              <a:rPr lang="pl-PL" i="1" dirty="0" smtClean="0"/>
              <a:t>().</a:t>
            </a:r>
            <a:r>
              <a:rPr lang="pl-PL" i="1" dirty="0" err="1" smtClean="0"/>
              <a:t>jQuery.active</a:t>
            </a:r>
            <a:r>
              <a:rPr lang="pl-PL" i="1" dirty="0" smtClean="0"/>
              <a:t> == 0</a:t>
            </a:r>
          </a:p>
        </p:txBody>
      </p:sp>
    </p:spTree>
    <p:extLst>
      <p:ext uri="{BB962C8B-B14F-4D97-AF65-F5344CB8AC3E}">
        <p14:creationId xmlns:p14="http://schemas.microsoft.com/office/powerpoint/2010/main" val="157780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execute_script</a:t>
            </a:r>
            <a:r>
              <a:rPr lang="en-US" dirty="0" smtClean="0"/>
              <a:t> already execute on the DOM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selenium.execute_script</a:t>
            </a:r>
            <a:r>
              <a:rPr lang="en-US" dirty="0" smtClean="0"/>
              <a:t>("return </a:t>
            </a:r>
            <a:r>
              <a:rPr lang="en-US" dirty="0" err="1" smtClean="0"/>
              <a:t>jQuery.active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Returns</a:t>
            </a:r>
            <a:r>
              <a:rPr lang="en-US" baseline="0" dirty="0" smtClean="0"/>
              <a:t> integer</a:t>
            </a:r>
          </a:p>
          <a:p>
            <a:pPr lvl="1"/>
            <a:r>
              <a:rPr lang="en-US" baseline="0" dirty="0" smtClean="0"/>
              <a:t>0 no longer 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Non </a:t>
            </a:r>
            <a:r>
              <a:rPr lang="en-US" dirty="0" err="1" smtClean="0"/>
              <a:t>jQuery</a:t>
            </a:r>
            <a:r>
              <a:rPr lang="en-US" baseline="0" dirty="0" smtClean="0"/>
              <a:t> examples to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aseline="0" dirty="0" err="1" smtClean="0"/>
              <a:t>jQuery</a:t>
            </a:r>
            <a:endParaRPr lang="en-US" baseline="0" dirty="0" smtClean="0"/>
          </a:p>
          <a:p>
            <a:pPr lvl="1"/>
            <a:r>
              <a:rPr lang="en-US" baseline="0" dirty="0" err="1" smtClean="0"/>
              <a:t>jQuery.active</a:t>
            </a:r>
            <a:endParaRPr lang="en-US" baseline="0" dirty="0" smtClean="0"/>
          </a:p>
          <a:p>
            <a:pPr lvl="0"/>
            <a:r>
              <a:rPr lang="en-US" baseline="0" dirty="0" smtClean="0"/>
              <a:t>Prototype</a:t>
            </a:r>
          </a:p>
          <a:p>
            <a:pPr lvl="1"/>
            <a:r>
              <a:rPr lang="en-US" dirty="0" err="1" smtClean="0"/>
              <a:t>Ajax.activeRequestCount</a:t>
            </a:r>
            <a:endParaRPr lang="en-US" baseline="0" dirty="0" smtClean="0"/>
          </a:p>
          <a:p>
            <a:r>
              <a:rPr lang="en-US" baseline="0" dirty="0" smtClean="0"/>
              <a:t>Dojo</a:t>
            </a:r>
          </a:p>
          <a:p>
            <a:pPr lvl="1"/>
            <a:r>
              <a:rPr lang="pl-PL" dirty="0" err="1" smtClean="0"/>
              <a:t>dojo.io.XMLHTTPTransport.inFlight.length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17498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Selenium allows you to take screenshots of the whole</a:t>
            </a:r>
            <a:r>
              <a:rPr lang="en-US" baseline="0" dirty="0" smtClean="0"/>
              <a:t> web-page</a:t>
            </a:r>
          </a:p>
          <a:p>
            <a:r>
              <a:rPr lang="nl-NL" dirty="0" smtClean="0"/>
              <a:t>Java</a:t>
            </a:r>
          </a:p>
          <a:p>
            <a:pPr lvl="1"/>
            <a:r>
              <a:rPr lang="nl-NL" dirty="0" err="1" smtClean="0"/>
              <a:t>getScreenshotAs</a:t>
            </a:r>
            <a:endParaRPr lang="nl-NL" dirty="0" smtClean="0"/>
          </a:p>
          <a:p>
            <a:pPr lvl="0"/>
            <a:r>
              <a:rPr lang="en-US" dirty="0" smtClean="0"/>
              <a:t>Ruby</a:t>
            </a:r>
          </a:p>
          <a:p>
            <a:pPr lvl="1"/>
            <a:r>
              <a:rPr lang="hr-HR" dirty="0" smtClean="0"/>
              <a:t>save_screenshot</a:t>
            </a:r>
          </a:p>
        </p:txBody>
      </p:sp>
    </p:spTree>
    <p:extLst>
      <p:ext uri="{BB962C8B-B14F-4D97-AF65-F5344CB8AC3E}">
        <p14:creationId xmlns:p14="http://schemas.microsoft.com/office/powerpoint/2010/main" val="382632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</a:t>
            </a:r>
            <a:r>
              <a:rPr lang="en-US" baseline="0" dirty="0" smtClean="0"/>
              <a:t> a screenshot on failure in Cucumber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Cucumber has</a:t>
            </a:r>
            <a:r>
              <a:rPr lang="en-US" baseline="0" dirty="0" smtClean="0"/>
              <a:t> HTML reports</a:t>
            </a:r>
          </a:p>
          <a:p>
            <a:r>
              <a:rPr lang="en-US" baseline="0" dirty="0" smtClean="0"/>
              <a:t>You can attach screenshots into report</a:t>
            </a:r>
          </a:p>
          <a:p>
            <a:r>
              <a:rPr lang="en-US" baseline="0" dirty="0" smtClean="0"/>
              <a:t>Example</a:t>
            </a:r>
          </a:p>
          <a:p>
            <a:pPr lvl="1"/>
            <a:r>
              <a:rPr lang="nl-NL" dirty="0" err="1" smtClean="0"/>
              <a:t>embed</a:t>
            </a:r>
            <a:r>
              <a:rPr lang="nl-NL" dirty="0" smtClean="0"/>
              <a:t>(“</a:t>
            </a:r>
            <a:r>
              <a:rPr lang="nl-NL" dirty="0" err="1" smtClean="0"/>
              <a:t>screenshot.png</a:t>
            </a:r>
            <a:r>
              <a:rPr lang="nl-NL" dirty="0" smtClean="0"/>
              <a:t>”, "image/</a:t>
            </a:r>
            <a:r>
              <a:rPr lang="nl-NL" dirty="0" err="1" smtClean="0"/>
              <a:t>png</a:t>
            </a:r>
            <a:r>
              <a:rPr lang="nl-NL" dirty="0" smtClean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35195549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679</TotalTime>
  <Words>611</Words>
  <Application>Microsoft Macintosh PowerPoint</Application>
  <PresentationFormat>On-screen Show (4:3)</PresentationFormat>
  <Paragraphs>152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 Black </vt:lpstr>
      <vt:lpstr>Tips &amp; Trick with Selenium</vt:lpstr>
      <vt:lpstr>Resume</vt:lpstr>
      <vt:lpstr>Wait For AJAX</vt:lpstr>
      <vt:lpstr>Methods we will Use</vt:lpstr>
      <vt:lpstr>Selenium 1</vt:lpstr>
      <vt:lpstr>Selenium 2</vt:lpstr>
      <vt:lpstr>Non jQuery examples to check</vt:lpstr>
      <vt:lpstr>Screenshot</vt:lpstr>
      <vt:lpstr>Take a screenshot on failure in Cucumber</vt:lpstr>
      <vt:lpstr>Video capture of test</vt:lpstr>
      <vt:lpstr>Video capture of test</vt:lpstr>
      <vt:lpstr>Video capture of test</vt:lpstr>
      <vt:lpstr>Video capture of parallel tests</vt:lpstr>
      <vt:lpstr>Firefox profiles Selenium 1</vt:lpstr>
      <vt:lpstr>Firefox profiles Selenium 2</vt:lpstr>
      <vt:lpstr>Selenium 2 profile</vt:lpstr>
      <vt:lpstr>In URL Basic Auth Firefox</vt:lpstr>
      <vt:lpstr>Auto download files</vt:lpstr>
      <vt:lpstr>Parsing PDF</vt:lpstr>
      <vt:lpstr>Headless Tests</vt:lpstr>
      <vt:lpstr>Parallel</vt:lpstr>
      <vt:lpstr>Parallel Tips</vt:lpstr>
      <vt:lpstr>Sauce</vt:lpstr>
      <vt:lpstr>Sauce connect</vt:lpstr>
      <vt:lpstr>iPhone</vt:lpstr>
      <vt:lpstr>iPhone application testing</vt:lpstr>
    </vt:vector>
  </TitlesOfParts>
  <Company>Groupon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&amp; Trick with Selenium</dc:title>
  <dc:creator>Dima Kovalenko</dc:creator>
  <cp:lastModifiedBy>Dima Kovalenko</cp:lastModifiedBy>
  <cp:revision>25</cp:revision>
  <dcterms:created xsi:type="dcterms:W3CDTF">2012-02-17T15:10:49Z</dcterms:created>
  <dcterms:modified xsi:type="dcterms:W3CDTF">2012-02-22T18:12:18Z</dcterms:modified>
</cp:coreProperties>
</file>