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21"/>
    <a:srgbClr val="F48424"/>
    <a:srgbClr val="EB83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DC95-25C1-4807-8E3E-D1F49E46575D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3974-9153-430F-A749-458B65E8D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1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DC95-25C1-4807-8E3E-D1F49E46575D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3974-9153-430F-A749-458B65E8D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1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DC95-25C1-4807-8E3E-D1F49E46575D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3974-9153-430F-A749-458B65E8D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1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DC95-25C1-4807-8E3E-D1F49E46575D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3974-9153-430F-A749-458B65E8D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3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DC95-25C1-4807-8E3E-D1F49E46575D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3974-9153-430F-A749-458B65E8D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9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DC95-25C1-4807-8E3E-D1F49E46575D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3974-9153-430F-A749-458B65E8D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7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DC95-25C1-4807-8E3E-D1F49E46575D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3974-9153-430F-A749-458B65E8D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3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DC95-25C1-4807-8E3E-D1F49E46575D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3974-9153-430F-A749-458B65E8D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27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DC95-25C1-4807-8E3E-D1F49E46575D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3974-9153-430F-A749-458B65E8D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3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DC95-25C1-4807-8E3E-D1F49E46575D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3974-9153-430F-A749-458B65E8D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0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DC95-25C1-4807-8E3E-D1F49E46575D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3974-9153-430F-A749-458B65E8D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2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BDC95-25C1-4807-8E3E-D1F49E46575D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93974-9153-430F-A749-458B65E8D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8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Không có mô tả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036" y="1049001"/>
            <a:ext cx="2455905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09800" y="3019128"/>
            <a:ext cx="24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 number </a:t>
            </a:r>
            <a:r>
              <a:rPr lang="en-US" dirty="0">
                <a:solidFill>
                  <a:srgbClr val="EB8331"/>
                </a:solidFill>
              </a:rPr>
              <a:t>Edit 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21287" y="3388460"/>
            <a:ext cx="1917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Password </a:t>
            </a:r>
            <a:r>
              <a:rPr lang="en-US" dirty="0" smtClean="0">
                <a:solidFill>
                  <a:srgbClr val="EB8331"/>
                </a:solidFill>
              </a:rPr>
              <a:t>Edit Text</a:t>
            </a:r>
            <a:endParaRPr lang="en-US" dirty="0">
              <a:solidFill>
                <a:srgbClr val="EB833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83327" y="3942458"/>
            <a:ext cx="210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Login/Signup </a:t>
            </a:r>
            <a:r>
              <a:rPr lang="en-US" dirty="0">
                <a:solidFill>
                  <a:srgbClr val="EB8331"/>
                </a:solidFill>
              </a:rPr>
              <a:t>Button</a:t>
            </a:r>
          </a:p>
        </p:txBody>
      </p:sp>
      <p:cxnSp>
        <p:nvCxnSpPr>
          <p:cNvPr id="13" name="Straight Arrow Connector 12"/>
          <p:cNvCxnSpPr>
            <a:stCxn id="5" idx="3"/>
          </p:cNvCxnSpPr>
          <p:nvPr/>
        </p:nvCxnSpPr>
        <p:spPr>
          <a:xfrm flipV="1">
            <a:off x="4639248" y="3196352"/>
            <a:ext cx="915732" cy="7442"/>
          </a:xfrm>
          <a:prstGeom prst="straightConnector1">
            <a:avLst/>
          </a:prstGeom>
          <a:ln w="28575">
            <a:solidFill>
              <a:srgbClr val="FF572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</p:cNvCxnSpPr>
          <p:nvPr/>
        </p:nvCxnSpPr>
        <p:spPr>
          <a:xfrm>
            <a:off x="4639248" y="3573126"/>
            <a:ext cx="915732" cy="654"/>
          </a:xfrm>
          <a:prstGeom prst="straightConnector1">
            <a:avLst/>
          </a:prstGeom>
          <a:ln w="28575">
            <a:solidFill>
              <a:srgbClr val="FF572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</p:cNvCxnSpPr>
          <p:nvPr/>
        </p:nvCxnSpPr>
        <p:spPr>
          <a:xfrm>
            <a:off x="4686082" y="4127124"/>
            <a:ext cx="945098" cy="654"/>
          </a:xfrm>
          <a:prstGeom prst="straightConnector1">
            <a:avLst/>
          </a:prstGeom>
          <a:ln w="28575">
            <a:solidFill>
              <a:srgbClr val="FF572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85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Không có mô tả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475" y="1104900"/>
            <a:ext cx="2238118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08706" y="2314276"/>
            <a:ext cx="1226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Add Credit</a:t>
            </a:r>
          </a:p>
          <a:p>
            <a:pPr algn="r"/>
            <a:r>
              <a:rPr lang="en-US" dirty="0" smtClean="0">
                <a:solidFill>
                  <a:srgbClr val="EB8331"/>
                </a:solidFill>
              </a:rPr>
              <a:t>Button</a:t>
            </a:r>
            <a:endParaRPr lang="en-US" dirty="0">
              <a:solidFill>
                <a:srgbClr val="EB833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66419" y="3266686"/>
            <a:ext cx="1942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Driver registration</a:t>
            </a:r>
          </a:p>
          <a:p>
            <a:pPr algn="r"/>
            <a:r>
              <a:rPr lang="en-US" dirty="0" smtClean="0">
                <a:solidFill>
                  <a:srgbClr val="EB8331"/>
                </a:solidFill>
              </a:rPr>
              <a:t>Button</a:t>
            </a:r>
            <a:endParaRPr lang="en-US" dirty="0">
              <a:solidFill>
                <a:srgbClr val="EB833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6419" y="4410370"/>
            <a:ext cx="186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Debug </a:t>
            </a:r>
            <a:r>
              <a:rPr lang="en-US" dirty="0" smtClean="0">
                <a:solidFill>
                  <a:srgbClr val="EB8331"/>
                </a:solidFill>
              </a:rPr>
              <a:t>Button</a:t>
            </a:r>
            <a:endParaRPr lang="en-US" dirty="0">
              <a:solidFill>
                <a:srgbClr val="EB833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19875" y="2314275"/>
            <a:ext cx="173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Retrieve Money</a:t>
            </a:r>
          </a:p>
          <a:p>
            <a:r>
              <a:rPr lang="en-US" dirty="0" smtClean="0">
                <a:solidFill>
                  <a:srgbClr val="EB8331"/>
                </a:solidFill>
              </a:rPr>
              <a:t>Button</a:t>
            </a:r>
            <a:endParaRPr lang="en-US" dirty="0">
              <a:solidFill>
                <a:srgbClr val="EB833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19875" y="3266685"/>
            <a:ext cx="199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Vehicle registration</a:t>
            </a:r>
          </a:p>
          <a:p>
            <a:r>
              <a:rPr lang="en-US" dirty="0" smtClean="0">
                <a:solidFill>
                  <a:srgbClr val="EB8331"/>
                </a:solidFill>
              </a:rPr>
              <a:t>Button</a:t>
            </a:r>
            <a:endParaRPr lang="en-US" dirty="0">
              <a:solidFill>
                <a:srgbClr val="EB833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19875" y="4271870"/>
            <a:ext cx="93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 out</a:t>
            </a:r>
          </a:p>
          <a:p>
            <a:r>
              <a:rPr lang="en-US" dirty="0" smtClean="0">
                <a:solidFill>
                  <a:srgbClr val="EB8331"/>
                </a:solidFill>
              </a:rPr>
              <a:t>Button</a:t>
            </a:r>
            <a:endParaRPr lang="en-US" dirty="0">
              <a:solidFill>
                <a:srgbClr val="EB833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46593" y="1309090"/>
            <a:ext cx="1806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information</a:t>
            </a:r>
          </a:p>
          <a:p>
            <a:r>
              <a:rPr lang="en-US" dirty="0" smtClean="0">
                <a:solidFill>
                  <a:srgbClr val="EB8331"/>
                </a:solidFill>
              </a:rPr>
              <a:t>Text view</a:t>
            </a:r>
            <a:endParaRPr lang="en-US" dirty="0">
              <a:solidFill>
                <a:srgbClr val="EB833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46593" y="5092389"/>
            <a:ext cx="180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B8331"/>
                </a:solidFill>
              </a:rPr>
              <a:t>Navigation bar</a:t>
            </a:r>
            <a:endParaRPr lang="en-US" dirty="0">
              <a:solidFill>
                <a:srgbClr val="EB83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65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72544" y="133351"/>
            <a:ext cx="156768" cy="5943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30158" y="142875"/>
            <a:ext cx="156701" cy="593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89430" y="1661377"/>
            <a:ext cx="2386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Send temporarily key request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4989430" y="218781"/>
            <a:ext cx="2386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Start TCP connection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4703679" y="2739405"/>
            <a:ext cx="2957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Send encrypted log in request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4663347" y="4046829"/>
            <a:ext cx="3038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Send positive encrypted log in response</a:t>
            </a:r>
            <a:endParaRPr lang="en-US" sz="11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810836" y="4322979"/>
            <a:ext cx="2743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29660" y="4833076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…</a:t>
            </a:r>
          </a:p>
          <a:p>
            <a:pPr algn="ctr"/>
            <a:r>
              <a:rPr lang="en-US" sz="1200" dirty="0" smtClean="0"/>
              <a:t>…</a:t>
            </a:r>
          </a:p>
          <a:p>
            <a:pPr algn="ctr"/>
            <a:r>
              <a:rPr lang="en-US" sz="1200" dirty="0" smtClean="0"/>
              <a:t>…</a:t>
            </a:r>
            <a:endParaRPr lang="en-US" sz="12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810836" y="3029286"/>
            <a:ext cx="2743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810836" y="467541"/>
            <a:ext cx="2743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810836" y="1917955"/>
            <a:ext cx="2743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788047" y="1551065"/>
            <a:ext cx="16360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Generate a temporarily secrete key</a:t>
            </a:r>
            <a:endParaRPr lang="en-US" sz="1100" dirty="0"/>
          </a:p>
        </p:txBody>
      </p:sp>
      <p:sp>
        <p:nvSpPr>
          <p:cNvPr id="62" name="TextBox 61"/>
          <p:cNvSpPr txBox="1"/>
          <p:nvPr/>
        </p:nvSpPr>
        <p:spPr>
          <a:xfrm>
            <a:off x="3506540" y="2103502"/>
            <a:ext cx="11971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Encrypt the log in request with temporarily key</a:t>
            </a:r>
            <a:endParaRPr lang="en-US" sz="1100" dirty="0"/>
          </a:p>
        </p:txBody>
      </p:sp>
      <p:sp>
        <p:nvSpPr>
          <p:cNvPr id="63" name="TextBox 62"/>
          <p:cNvSpPr txBox="1"/>
          <p:nvPr/>
        </p:nvSpPr>
        <p:spPr>
          <a:xfrm>
            <a:off x="7666602" y="2821621"/>
            <a:ext cx="1878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Decrypt the request with temporarily key</a:t>
            </a:r>
            <a:endParaRPr lang="en-US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9604275" y="2945990"/>
            <a:ext cx="9620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If log in success ,</a:t>
            </a:r>
            <a:r>
              <a:rPr lang="en-US" sz="1100" dirty="0" smtClean="0">
                <a:solidFill>
                  <a:srgbClr val="FF5721"/>
                </a:solidFill>
              </a:rPr>
              <a:t>stored</a:t>
            </a:r>
            <a:r>
              <a:rPr lang="en-US" sz="1100" dirty="0" smtClean="0"/>
              <a:t> long term key</a:t>
            </a:r>
            <a:r>
              <a:rPr lang="en-US" sz="1100" dirty="0"/>
              <a:t> </a:t>
            </a:r>
            <a:r>
              <a:rPr lang="en-US" sz="1100" dirty="0" smtClean="0"/>
              <a:t>with IP address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470924" y="133352"/>
            <a:ext cx="159233" cy="5943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7874551" y="3262369"/>
            <a:ext cx="1463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7874551" y="3947663"/>
            <a:ext cx="1463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666602" y="3953452"/>
            <a:ext cx="1878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Encrypt log in positive response</a:t>
            </a:r>
            <a:endParaRPr lang="en-US" sz="1100" dirty="0"/>
          </a:p>
        </p:txBody>
      </p:sp>
      <p:cxnSp>
        <p:nvCxnSpPr>
          <p:cNvPr id="110" name="Straight Arrow Connector 109"/>
          <p:cNvCxnSpPr/>
          <p:nvPr/>
        </p:nvCxnSpPr>
        <p:spPr>
          <a:xfrm flipH="1">
            <a:off x="7874551" y="1526234"/>
            <a:ext cx="1463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7874551" y="985894"/>
            <a:ext cx="1463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751137" y="560844"/>
            <a:ext cx="1709868" cy="4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Search existence key with corresponding IP address</a:t>
            </a:r>
            <a:endParaRPr lang="en-US" sz="1100" dirty="0"/>
          </a:p>
        </p:txBody>
      </p:sp>
      <p:sp>
        <p:nvSpPr>
          <p:cNvPr id="113" name="TextBox 112"/>
          <p:cNvSpPr txBox="1"/>
          <p:nvPr/>
        </p:nvSpPr>
        <p:spPr>
          <a:xfrm>
            <a:off x="9571422" y="981891"/>
            <a:ext cx="9949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No key exist of given IP address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7666602" y="4571466"/>
            <a:ext cx="1878938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Close connection</a:t>
            </a:r>
            <a:endParaRPr lang="en-US" sz="1100" dirty="0"/>
          </a:p>
        </p:txBody>
      </p:sp>
      <p:sp>
        <p:nvSpPr>
          <p:cNvPr id="137" name="TextBox 136"/>
          <p:cNvSpPr txBox="1"/>
          <p:nvPr/>
        </p:nvSpPr>
        <p:spPr>
          <a:xfrm>
            <a:off x="7692484" y="343187"/>
            <a:ext cx="1878938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Start connection</a:t>
            </a:r>
            <a:endParaRPr lang="en-US" sz="1100" dirty="0"/>
          </a:p>
        </p:txBody>
      </p:sp>
      <p:sp>
        <p:nvSpPr>
          <p:cNvPr id="140" name="TextBox 139"/>
          <p:cNvSpPr txBox="1"/>
          <p:nvPr/>
        </p:nvSpPr>
        <p:spPr>
          <a:xfrm>
            <a:off x="3506540" y="4360253"/>
            <a:ext cx="11603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Store long term key</a:t>
            </a:r>
            <a:endParaRPr lang="en-US" sz="1100" dirty="0"/>
          </a:p>
        </p:txBody>
      </p:sp>
      <p:sp>
        <p:nvSpPr>
          <p:cNvPr id="143" name="TextBox 142"/>
          <p:cNvSpPr txBox="1"/>
          <p:nvPr/>
        </p:nvSpPr>
        <p:spPr>
          <a:xfrm>
            <a:off x="7692484" y="2274113"/>
            <a:ext cx="1853056" cy="2616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Wait for request</a:t>
            </a:r>
            <a:endParaRPr lang="en-US" sz="1100" dirty="0"/>
          </a:p>
        </p:txBody>
      </p:sp>
      <p:sp>
        <p:nvSpPr>
          <p:cNvPr id="144" name="TextBox 143"/>
          <p:cNvSpPr txBox="1"/>
          <p:nvPr/>
        </p:nvSpPr>
        <p:spPr>
          <a:xfrm>
            <a:off x="3199356" y="5560902"/>
            <a:ext cx="150432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Mobile device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7735265" y="5201017"/>
            <a:ext cx="1741612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TCP connection</a:t>
            </a:r>
          </a:p>
          <a:p>
            <a:pPr algn="ctr"/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9640076" y="5201017"/>
            <a:ext cx="1048968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</a:t>
            </a:r>
          </a:p>
          <a:p>
            <a:pPr algn="ctr"/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7701525" y="5850567"/>
            <a:ext cx="297449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Central server</a:t>
            </a:r>
          </a:p>
        </p:txBody>
      </p:sp>
    </p:spTree>
    <p:extLst>
      <p:ext uri="{BB962C8B-B14F-4D97-AF65-F5344CB8AC3E}">
        <p14:creationId xmlns:p14="http://schemas.microsoft.com/office/powerpoint/2010/main" val="370521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72544" y="133351"/>
            <a:ext cx="164700" cy="6515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30158" y="142875"/>
            <a:ext cx="160917" cy="651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703679" y="3995110"/>
            <a:ext cx="2957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Send encrypted request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4708442" y="5675719"/>
            <a:ext cx="2928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Send positive encrypted response</a:t>
            </a:r>
            <a:endParaRPr 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6009783" y="1104759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…</a:t>
            </a:r>
          </a:p>
          <a:p>
            <a:pPr algn="ctr"/>
            <a:r>
              <a:rPr lang="en-US" sz="1200" dirty="0" smtClean="0"/>
              <a:t>…</a:t>
            </a:r>
          </a:p>
          <a:p>
            <a:pPr algn="ctr"/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6021222" y="6063449"/>
            <a:ext cx="28245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…</a:t>
            </a:r>
          </a:p>
          <a:p>
            <a:pPr algn="ctr"/>
            <a:r>
              <a:rPr lang="en-US" sz="1100" dirty="0" smtClean="0"/>
              <a:t>…</a:t>
            </a:r>
          </a:p>
          <a:p>
            <a:pPr algn="ctr"/>
            <a:r>
              <a:rPr lang="en-US" sz="1100" dirty="0" smtClean="0"/>
              <a:t>…</a:t>
            </a:r>
            <a:endParaRPr lang="en-US" sz="1100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4801311" y="5932704"/>
            <a:ext cx="2743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810836" y="4305636"/>
            <a:ext cx="2743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9470924" y="133352"/>
            <a:ext cx="157163" cy="6467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4998955" y="1752306"/>
            <a:ext cx="2386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Start TCP connection</a:t>
            </a:r>
            <a:endParaRPr lang="en-US" sz="1100" dirty="0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4820361" y="2039166"/>
            <a:ext cx="2743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692484" y="3436163"/>
            <a:ext cx="1853056" cy="2616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Wait for request</a:t>
            </a:r>
            <a:endParaRPr lang="en-US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7666602" y="4345621"/>
            <a:ext cx="1878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Decrypt the request with long term key</a:t>
            </a:r>
            <a:endParaRPr lang="en-US" sz="1100" dirty="0"/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7874551" y="4805419"/>
            <a:ext cx="1463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7874551" y="5624063"/>
            <a:ext cx="1463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666602" y="5667952"/>
            <a:ext cx="18789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Encrypt positive response</a:t>
            </a:r>
            <a:endParaRPr lang="en-US" sz="1100" dirty="0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7874551" y="2662294"/>
            <a:ext cx="1463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7751137" y="2210510"/>
            <a:ext cx="17098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Search existence key with corresponding IP address</a:t>
            </a:r>
            <a:endParaRPr lang="en-US" sz="1100" dirty="0"/>
          </a:p>
        </p:txBody>
      </p:sp>
      <p:sp>
        <p:nvSpPr>
          <p:cNvPr id="134" name="TextBox 133"/>
          <p:cNvSpPr txBox="1"/>
          <p:nvPr/>
        </p:nvSpPr>
        <p:spPr>
          <a:xfrm>
            <a:off x="7666602" y="6086520"/>
            <a:ext cx="1878938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Close connection</a:t>
            </a:r>
            <a:endParaRPr lang="en-US" sz="1100" dirty="0"/>
          </a:p>
        </p:txBody>
      </p:sp>
      <p:sp>
        <p:nvSpPr>
          <p:cNvPr id="136" name="TextBox 135"/>
          <p:cNvSpPr txBox="1"/>
          <p:nvPr/>
        </p:nvSpPr>
        <p:spPr>
          <a:xfrm>
            <a:off x="7666602" y="1905619"/>
            <a:ext cx="1878938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Start connection</a:t>
            </a:r>
            <a:endParaRPr lang="en-US" sz="1100" dirty="0"/>
          </a:p>
        </p:txBody>
      </p:sp>
      <p:sp>
        <p:nvSpPr>
          <p:cNvPr id="138" name="TextBox 137"/>
          <p:cNvSpPr txBox="1"/>
          <p:nvPr/>
        </p:nvSpPr>
        <p:spPr>
          <a:xfrm>
            <a:off x="9571422" y="2713584"/>
            <a:ext cx="9949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Long term key exist of given IP address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9575389" y="4849837"/>
            <a:ext cx="9949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Execute the request and generate response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543300" y="3626663"/>
            <a:ext cx="11603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Encrypt the request with long term key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3199356" y="503077"/>
            <a:ext cx="150432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Mobile device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735265" y="143192"/>
            <a:ext cx="1741612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TCP connection</a:t>
            </a:r>
          </a:p>
          <a:p>
            <a:pPr algn="ctr"/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9640076" y="143192"/>
            <a:ext cx="1048968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</a:t>
            </a:r>
          </a:p>
          <a:p>
            <a:pPr algn="ctr"/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701525" y="792742"/>
            <a:ext cx="297449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Central server</a:t>
            </a:r>
          </a:p>
        </p:txBody>
      </p:sp>
    </p:spTree>
    <p:extLst>
      <p:ext uri="{BB962C8B-B14F-4D97-AF65-F5344CB8AC3E}">
        <p14:creationId xmlns:p14="http://schemas.microsoft.com/office/powerpoint/2010/main" val="300552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72544" y="133351"/>
            <a:ext cx="164700" cy="6515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30158" y="142875"/>
            <a:ext cx="160917" cy="651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703679" y="4157035"/>
            <a:ext cx="2957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Send encrypted log out request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4708442" y="5675719"/>
            <a:ext cx="2928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Send positive encrypted response</a:t>
            </a:r>
            <a:endParaRPr 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6009783" y="1038084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…</a:t>
            </a:r>
          </a:p>
          <a:p>
            <a:pPr algn="ctr"/>
            <a:r>
              <a:rPr lang="en-US" sz="1200" dirty="0" smtClean="0"/>
              <a:t>…</a:t>
            </a:r>
          </a:p>
          <a:p>
            <a:pPr algn="ctr"/>
            <a:r>
              <a:rPr lang="en-US" sz="1200" dirty="0" smtClean="0"/>
              <a:t>…</a:t>
            </a:r>
            <a:endParaRPr lang="en-US" sz="1200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4801311" y="5932704"/>
            <a:ext cx="2743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810836" y="4467561"/>
            <a:ext cx="2743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9470924" y="133352"/>
            <a:ext cx="157163" cy="6467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4998955" y="1685631"/>
            <a:ext cx="2386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Start TCP connection</a:t>
            </a:r>
            <a:endParaRPr lang="en-US" sz="1100" dirty="0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4820361" y="1972491"/>
            <a:ext cx="2743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692484" y="3617138"/>
            <a:ext cx="1853056" cy="2616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Wait for request</a:t>
            </a:r>
            <a:endParaRPr lang="en-US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7666602" y="4383721"/>
            <a:ext cx="1878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Decrypt the request with long term key</a:t>
            </a:r>
            <a:endParaRPr lang="en-US" sz="1100" dirty="0"/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7874551" y="4843519"/>
            <a:ext cx="1463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7874551" y="5624063"/>
            <a:ext cx="1463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666602" y="5667952"/>
            <a:ext cx="1878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Encrypt log out positive response</a:t>
            </a:r>
            <a:endParaRPr lang="en-US" sz="1100" dirty="0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7874551" y="2833744"/>
            <a:ext cx="1463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7751137" y="2381960"/>
            <a:ext cx="17098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Search existence key with corresponding IP address</a:t>
            </a:r>
            <a:endParaRPr lang="en-US" sz="1100" dirty="0"/>
          </a:p>
        </p:txBody>
      </p:sp>
      <p:sp>
        <p:nvSpPr>
          <p:cNvPr id="134" name="TextBox 133"/>
          <p:cNvSpPr txBox="1"/>
          <p:nvPr/>
        </p:nvSpPr>
        <p:spPr>
          <a:xfrm>
            <a:off x="7666602" y="6124620"/>
            <a:ext cx="1878938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Close connection</a:t>
            </a:r>
            <a:endParaRPr lang="en-US" sz="1100" dirty="0"/>
          </a:p>
        </p:txBody>
      </p:sp>
      <p:sp>
        <p:nvSpPr>
          <p:cNvPr id="136" name="TextBox 135"/>
          <p:cNvSpPr txBox="1"/>
          <p:nvPr/>
        </p:nvSpPr>
        <p:spPr>
          <a:xfrm>
            <a:off x="7666602" y="1867519"/>
            <a:ext cx="1878938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Start connection</a:t>
            </a:r>
            <a:endParaRPr lang="en-US" sz="1100" dirty="0"/>
          </a:p>
        </p:txBody>
      </p:sp>
      <p:sp>
        <p:nvSpPr>
          <p:cNvPr id="138" name="TextBox 137"/>
          <p:cNvSpPr txBox="1"/>
          <p:nvPr/>
        </p:nvSpPr>
        <p:spPr>
          <a:xfrm>
            <a:off x="9571422" y="2904084"/>
            <a:ext cx="9949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Long term key exist of given IP address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9555459" y="4618654"/>
            <a:ext cx="9949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If log out success, </a:t>
            </a:r>
            <a:r>
              <a:rPr lang="en-US" sz="1100" dirty="0" smtClean="0">
                <a:solidFill>
                  <a:srgbClr val="FF5721"/>
                </a:solidFill>
              </a:rPr>
              <a:t>delete</a:t>
            </a:r>
            <a:r>
              <a:rPr lang="en-US" sz="1100" dirty="0" smtClean="0"/>
              <a:t> long term key with regard IP address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197801" y="3600261"/>
            <a:ext cx="12922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Encrypt the log out request with long term key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3197801" y="495714"/>
            <a:ext cx="150432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Mobile device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733710" y="135829"/>
            <a:ext cx="1741612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TCP connection</a:t>
            </a:r>
          </a:p>
          <a:p>
            <a:pPr algn="ctr"/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638521" y="135829"/>
            <a:ext cx="1048968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</a:t>
            </a:r>
          </a:p>
          <a:p>
            <a:pPr algn="ctr"/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699970" y="785379"/>
            <a:ext cx="297449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Central server</a:t>
            </a:r>
          </a:p>
        </p:txBody>
      </p:sp>
    </p:spTree>
    <p:extLst>
      <p:ext uri="{BB962C8B-B14F-4D97-AF65-F5344CB8AC3E}">
        <p14:creationId xmlns:p14="http://schemas.microsoft.com/office/powerpoint/2010/main" val="370584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650468" y="552390"/>
            <a:ext cx="10538461" cy="590931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Message structure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3687732" y="958490"/>
            <a:ext cx="4463935" cy="2308324"/>
            <a:chOff x="3623656" y="950121"/>
            <a:chExt cx="4463935" cy="2308324"/>
          </a:xfrm>
        </p:grpSpPr>
        <p:sp>
          <p:nvSpPr>
            <p:cNvPr id="7" name="TextBox 6"/>
            <p:cNvSpPr txBox="1"/>
            <p:nvPr/>
          </p:nvSpPr>
          <p:spPr>
            <a:xfrm>
              <a:off x="3623656" y="950121"/>
              <a:ext cx="4463935" cy="2308324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JSON Header</a:t>
              </a:r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 smtClean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710941" y="1346662"/>
              <a:ext cx="4289367" cy="1800910"/>
              <a:chOff x="3138053" y="1396538"/>
              <a:chExt cx="4289367" cy="1800910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3138053" y="1396538"/>
                <a:ext cx="4289367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Byte order: little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138053" y="1873731"/>
                <a:ext cx="4289367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Content type: text/</a:t>
                </a:r>
                <a:r>
                  <a:rPr lang="en-US" dirty="0" err="1" smtClean="0"/>
                  <a:t>json</a:t>
                </a:r>
                <a:endParaRPr lang="en-US" dirty="0" smtClean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138053" y="2350924"/>
                <a:ext cx="4289367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Content encoding: UTF-8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138053" y="2828116"/>
                <a:ext cx="4289367" cy="36933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Content length: (Body length)</a:t>
                </a: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1113212" y="3977421"/>
            <a:ext cx="4463935" cy="2308324"/>
            <a:chOff x="1113212" y="3977421"/>
            <a:chExt cx="4463935" cy="2308324"/>
          </a:xfrm>
        </p:grpSpPr>
        <p:sp>
          <p:nvSpPr>
            <p:cNvPr id="46" name="TextBox 45"/>
            <p:cNvSpPr txBox="1"/>
            <p:nvPr/>
          </p:nvSpPr>
          <p:spPr>
            <a:xfrm>
              <a:off x="1113212" y="3977421"/>
              <a:ext cx="4463935" cy="2308324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Client JSON Body</a:t>
              </a:r>
            </a:p>
            <a:p>
              <a:endParaRPr lang="en-US" dirty="0" smtClean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 smtClean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00498" y="4501098"/>
              <a:ext cx="4289367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dirty="0" smtClean="0"/>
                <a:t>ction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200497" y="4949867"/>
              <a:ext cx="4289367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Info 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16429" y="5398636"/>
              <a:ext cx="4289367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Info 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16429" y="5847404"/>
              <a:ext cx="4289367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….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277839" y="3977421"/>
            <a:ext cx="4463935" cy="2308324"/>
            <a:chOff x="6277839" y="3977421"/>
            <a:chExt cx="4463935" cy="2308324"/>
          </a:xfrm>
        </p:grpSpPr>
        <p:sp>
          <p:nvSpPr>
            <p:cNvPr id="53" name="TextBox 52"/>
            <p:cNvSpPr txBox="1"/>
            <p:nvPr/>
          </p:nvSpPr>
          <p:spPr>
            <a:xfrm>
              <a:off x="6277839" y="3977421"/>
              <a:ext cx="4463935" cy="2308324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Server JSON Body</a:t>
              </a:r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 smtClean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365125" y="4946917"/>
              <a:ext cx="4289367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Result: good/bad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65125" y="5398636"/>
              <a:ext cx="4289367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Info 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365124" y="5841508"/>
              <a:ext cx="4289367" cy="3693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…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365125" y="4501098"/>
              <a:ext cx="4289367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dirty="0" smtClean="0"/>
                <a:t>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633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77587" y="477378"/>
            <a:ext cx="1672937" cy="8988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 for driver registered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4"/>
            <a:endCxn id="82" idx="0"/>
          </p:cNvCxnSpPr>
          <p:nvPr/>
        </p:nvCxnSpPr>
        <p:spPr>
          <a:xfrm>
            <a:off x="4414056" y="1376246"/>
            <a:ext cx="1" cy="5285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773976" y="2934392"/>
            <a:ext cx="1280162" cy="9907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 for GPS event</a:t>
            </a:r>
            <a:endParaRPr lang="en-US" dirty="0"/>
          </a:p>
        </p:txBody>
      </p:sp>
      <p:cxnSp>
        <p:nvCxnSpPr>
          <p:cNvPr id="13" name="Curved Connector 12"/>
          <p:cNvCxnSpPr>
            <a:stCxn id="11" idx="6"/>
            <a:endCxn id="11" idx="7"/>
          </p:cNvCxnSpPr>
          <p:nvPr/>
        </p:nvCxnSpPr>
        <p:spPr>
          <a:xfrm flipH="1" flipV="1">
            <a:off x="4866663" y="3079482"/>
            <a:ext cx="187475" cy="350277"/>
          </a:xfrm>
          <a:prstGeom prst="curvedConnector4">
            <a:avLst>
              <a:gd name="adj1" fmla="val -197315"/>
              <a:gd name="adj2" fmla="val 15210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2" idx="2"/>
            <a:endCxn id="11" idx="0"/>
          </p:cNvCxnSpPr>
          <p:nvPr/>
        </p:nvCxnSpPr>
        <p:spPr>
          <a:xfrm>
            <a:off x="4414057" y="2567250"/>
            <a:ext cx="0" cy="3671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1" idx="4"/>
            <a:endCxn id="115" idx="0"/>
          </p:cNvCxnSpPr>
          <p:nvPr/>
        </p:nvCxnSpPr>
        <p:spPr>
          <a:xfrm>
            <a:off x="4414057" y="3925126"/>
            <a:ext cx="0" cy="5552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Diamond 76"/>
          <p:cNvSpPr/>
          <p:nvPr/>
        </p:nvSpPr>
        <p:spPr>
          <a:xfrm>
            <a:off x="3233625" y="5411226"/>
            <a:ext cx="2360864" cy="83994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check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3420684" y="1904828"/>
            <a:ext cx="1986746" cy="662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Set up GPS connection</a:t>
            </a:r>
            <a:endParaRPr lang="en-US" dirty="0"/>
          </a:p>
        </p:txBody>
      </p:sp>
      <p:cxnSp>
        <p:nvCxnSpPr>
          <p:cNvPr id="93" name="Elbow Connector 92"/>
          <p:cNvCxnSpPr>
            <a:stCxn id="77" idx="3"/>
            <a:endCxn id="167" idx="2"/>
          </p:cNvCxnSpPr>
          <p:nvPr/>
        </p:nvCxnSpPr>
        <p:spPr>
          <a:xfrm flipV="1">
            <a:off x="5594489" y="5040001"/>
            <a:ext cx="1258637" cy="79119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3663833" y="4480370"/>
            <a:ext cx="1500448" cy="534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to street name</a:t>
            </a:r>
            <a:endParaRPr lang="en-US" dirty="0"/>
          </a:p>
        </p:txBody>
      </p:sp>
      <p:cxnSp>
        <p:nvCxnSpPr>
          <p:cNvPr id="127" name="Straight Arrow Connector 126"/>
          <p:cNvCxnSpPr>
            <a:stCxn id="115" idx="2"/>
            <a:endCxn id="77" idx="0"/>
          </p:cNvCxnSpPr>
          <p:nvPr/>
        </p:nvCxnSpPr>
        <p:spPr>
          <a:xfrm>
            <a:off x="4414057" y="5014569"/>
            <a:ext cx="0" cy="3966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urved Connector 131"/>
          <p:cNvCxnSpPr>
            <a:stCxn id="4" idx="6"/>
            <a:endCxn id="4" idx="7"/>
          </p:cNvCxnSpPr>
          <p:nvPr/>
        </p:nvCxnSpPr>
        <p:spPr>
          <a:xfrm flipH="1" flipV="1">
            <a:off x="5005528" y="609014"/>
            <a:ext cx="244996" cy="317798"/>
          </a:xfrm>
          <a:prstGeom prst="curvedConnector4">
            <a:avLst>
              <a:gd name="adj1" fmla="val -93308"/>
              <a:gd name="adj2" fmla="val 17150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ounded Rectangle 160"/>
          <p:cNvSpPr/>
          <p:nvPr/>
        </p:nvSpPr>
        <p:spPr>
          <a:xfrm>
            <a:off x="7183612" y="5943600"/>
            <a:ext cx="1901375" cy="773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2</a:t>
            </a:r>
            <a:r>
              <a:rPr lang="en-US" baseline="30000" dirty="0" smtClean="0"/>
              <a:t>nd</a:t>
            </a:r>
            <a:r>
              <a:rPr lang="en-US" dirty="0" smtClean="0"/>
              <a:t> coordinate as last position </a:t>
            </a:r>
            <a:endParaRPr lang="en-US" dirty="0"/>
          </a:p>
        </p:txBody>
      </p:sp>
      <p:sp>
        <p:nvSpPr>
          <p:cNvPr id="167" name="Rounded Rectangle 166"/>
          <p:cNvSpPr/>
          <p:nvPr/>
        </p:nvSpPr>
        <p:spPr>
          <a:xfrm>
            <a:off x="6041277" y="4466474"/>
            <a:ext cx="1623697" cy="573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1</a:t>
            </a:r>
            <a:r>
              <a:rPr lang="en-US" baseline="30000" dirty="0" smtClean="0"/>
              <a:t>st</a:t>
            </a:r>
            <a:r>
              <a:rPr lang="en-US" dirty="0" smtClean="0"/>
              <a:t> coordinate</a:t>
            </a:r>
            <a:endParaRPr lang="en-US" dirty="0"/>
          </a:p>
        </p:txBody>
      </p:sp>
      <p:cxnSp>
        <p:nvCxnSpPr>
          <p:cNvPr id="170" name="Elbow Connector 169"/>
          <p:cNvCxnSpPr>
            <a:stCxn id="167" idx="0"/>
            <a:endCxn id="11" idx="5"/>
          </p:cNvCxnSpPr>
          <p:nvPr/>
        </p:nvCxnSpPr>
        <p:spPr>
          <a:xfrm rot="16200000" flipV="1">
            <a:off x="5516676" y="3130023"/>
            <a:ext cx="686438" cy="198646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ounded Rectangle 194"/>
          <p:cNvSpPr/>
          <p:nvPr/>
        </p:nvSpPr>
        <p:spPr>
          <a:xfrm>
            <a:off x="1913364" y="4460705"/>
            <a:ext cx="1623697" cy="573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last GPS position</a:t>
            </a:r>
            <a:endParaRPr lang="en-US" dirty="0"/>
          </a:p>
        </p:txBody>
      </p:sp>
      <p:cxnSp>
        <p:nvCxnSpPr>
          <p:cNvPr id="197" name="Elbow Connector 196"/>
          <p:cNvCxnSpPr>
            <a:stCxn id="77" idx="1"/>
            <a:endCxn id="195" idx="2"/>
          </p:cNvCxnSpPr>
          <p:nvPr/>
        </p:nvCxnSpPr>
        <p:spPr>
          <a:xfrm rot="10800000">
            <a:off x="2725213" y="5034233"/>
            <a:ext cx="508412" cy="79696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Elbow Connector 198"/>
          <p:cNvCxnSpPr>
            <a:stCxn id="195" idx="0"/>
            <a:endCxn id="11" idx="2"/>
          </p:cNvCxnSpPr>
          <p:nvPr/>
        </p:nvCxnSpPr>
        <p:spPr>
          <a:xfrm rot="5400000" flipH="1" flipV="1">
            <a:off x="2734121" y="3420851"/>
            <a:ext cx="1030946" cy="104876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Elbow Connector 212"/>
          <p:cNvCxnSpPr>
            <a:stCxn id="77" idx="2"/>
            <a:endCxn id="161" idx="1"/>
          </p:cNvCxnSpPr>
          <p:nvPr/>
        </p:nvCxnSpPr>
        <p:spPr>
          <a:xfrm rot="16200000" flipH="1">
            <a:off x="5759349" y="4905879"/>
            <a:ext cx="78970" cy="276955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ounded Rectangle 222"/>
          <p:cNvSpPr/>
          <p:nvPr/>
        </p:nvSpPr>
        <p:spPr>
          <a:xfrm>
            <a:off x="9654276" y="5943600"/>
            <a:ext cx="1338816" cy="475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street name</a:t>
            </a:r>
            <a:endParaRPr lang="en-US" dirty="0"/>
          </a:p>
        </p:txBody>
      </p:sp>
      <p:cxnSp>
        <p:nvCxnSpPr>
          <p:cNvPr id="247" name="Elbow Connector 246"/>
          <p:cNvCxnSpPr>
            <a:stCxn id="167" idx="3"/>
            <a:endCxn id="265" idx="1"/>
          </p:cNvCxnSpPr>
          <p:nvPr/>
        </p:nvCxnSpPr>
        <p:spPr>
          <a:xfrm flipV="1">
            <a:off x="7664974" y="4390949"/>
            <a:ext cx="711764" cy="36228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Elbow Connector 256"/>
          <p:cNvCxnSpPr>
            <a:stCxn id="161" idx="3"/>
            <a:endCxn id="223" idx="1"/>
          </p:cNvCxnSpPr>
          <p:nvPr/>
        </p:nvCxnSpPr>
        <p:spPr>
          <a:xfrm flipV="1">
            <a:off x="9084987" y="6181281"/>
            <a:ext cx="569289" cy="14886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Elbow Connector 258"/>
          <p:cNvCxnSpPr>
            <a:stCxn id="161" idx="0"/>
            <a:endCxn id="265" idx="2"/>
          </p:cNvCxnSpPr>
          <p:nvPr/>
        </p:nvCxnSpPr>
        <p:spPr>
          <a:xfrm rot="5400000" flipH="1" flipV="1">
            <a:off x="8028499" y="4783513"/>
            <a:ext cx="1265888" cy="105428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/>
          <p:cNvCxnSpPr>
            <a:stCxn id="223" idx="0"/>
            <a:endCxn id="265" idx="3"/>
          </p:cNvCxnSpPr>
          <p:nvPr/>
        </p:nvCxnSpPr>
        <p:spPr>
          <a:xfrm rot="16200000" flipV="1">
            <a:off x="9385735" y="5005650"/>
            <a:ext cx="1552651" cy="32324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ounded Rectangle 264"/>
          <p:cNvSpPr/>
          <p:nvPr/>
        </p:nvSpPr>
        <p:spPr>
          <a:xfrm>
            <a:off x="8376738" y="4104185"/>
            <a:ext cx="1623697" cy="573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Generated pay fee request</a:t>
            </a:r>
            <a:endParaRPr lang="en-US" dirty="0"/>
          </a:p>
        </p:txBody>
      </p:sp>
      <p:cxnSp>
        <p:nvCxnSpPr>
          <p:cNvPr id="273" name="Elbow Connector 272"/>
          <p:cNvCxnSpPr>
            <a:stCxn id="265" idx="0"/>
            <a:endCxn id="11" idx="5"/>
          </p:cNvCxnSpPr>
          <p:nvPr/>
        </p:nvCxnSpPr>
        <p:spPr>
          <a:xfrm rot="16200000" flipV="1">
            <a:off x="6865551" y="1781149"/>
            <a:ext cx="324149" cy="4321924"/>
          </a:xfrm>
          <a:prstGeom prst="bentConnector3">
            <a:avLst>
              <a:gd name="adj1" fmla="val 10129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Rounded Rectangle 280"/>
          <p:cNvSpPr/>
          <p:nvPr/>
        </p:nvSpPr>
        <p:spPr>
          <a:xfrm>
            <a:off x="8310347" y="2784405"/>
            <a:ext cx="1756478" cy="573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request to central server</a:t>
            </a:r>
            <a:endParaRPr lang="en-US" dirty="0"/>
          </a:p>
        </p:txBody>
      </p:sp>
      <p:cxnSp>
        <p:nvCxnSpPr>
          <p:cNvPr id="283" name="Elbow Connector 282"/>
          <p:cNvCxnSpPr>
            <a:stCxn id="265" idx="0"/>
            <a:endCxn id="281" idx="2"/>
          </p:cNvCxnSpPr>
          <p:nvPr/>
        </p:nvCxnSpPr>
        <p:spPr>
          <a:xfrm rot="16200000" flipV="1">
            <a:off x="8815461" y="3731058"/>
            <a:ext cx="746253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Oval 284"/>
          <p:cNvSpPr/>
          <p:nvPr/>
        </p:nvSpPr>
        <p:spPr>
          <a:xfrm>
            <a:off x="8259071" y="1697807"/>
            <a:ext cx="1859030" cy="819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 for pay fee response</a:t>
            </a:r>
            <a:endParaRPr lang="en-US" dirty="0"/>
          </a:p>
        </p:txBody>
      </p:sp>
      <p:cxnSp>
        <p:nvCxnSpPr>
          <p:cNvPr id="287" name="Elbow Connector 286"/>
          <p:cNvCxnSpPr>
            <a:stCxn id="281" idx="0"/>
            <a:endCxn id="285" idx="4"/>
          </p:cNvCxnSpPr>
          <p:nvPr/>
        </p:nvCxnSpPr>
        <p:spPr>
          <a:xfrm rot="5400000" flipH="1" flipV="1">
            <a:off x="9055045" y="2650864"/>
            <a:ext cx="267082" cy="1270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urved Connector 298"/>
          <p:cNvCxnSpPr>
            <a:stCxn id="285" idx="6"/>
            <a:endCxn id="285" idx="7"/>
          </p:cNvCxnSpPr>
          <p:nvPr/>
        </p:nvCxnSpPr>
        <p:spPr>
          <a:xfrm flipH="1" flipV="1">
            <a:off x="9845852" y="1817822"/>
            <a:ext cx="272249" cy="289743"/>
          </a:xfrm>
          <a:prstGeom prst="curvedConnector4">
            <a:avLst>
              <a:gd name="adj1" fmla="val -83967"/>
              <a:gd name="adj2" fmla="val 16293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301"/>
          <p:cNvCxnSpPr>
            <a:stCxn id="285" idx="6"/>
            <a:endCxn id="265" idx="3"/>
          </p:cNvCxnSpPr>
          <p:nvPr/>
        </p:nvCxnSpPr>
        <p:spPr>
          <a:xfrm flipH="1">
            <a:off x="10000435" y="2107565"/>
            <a:ext cx="117666" cy="2283384"/>
          </a:xfrm>
          <a:prstGeom prst="bentConnector3">
            <a:avLst>
              <a:gd name="adj1" fmla="val -50512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ounded Rectangle 310"/>
          <p:cNvSpPr/>
          <p:nvPr/>
        </p:nvSpPr>
        <p:spPr>
          <a:xfrm>
            <a:off x="8027923" y="415501"/>
            <a:ext cx="2334026" cy="674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old 2</a:t>
            </a:r>
            <a:r>
              <a:rPr lang="en-US" baseline="30000" dirty="0" smtClean="0"/>
              <a:t>nd</a:t>
            </a:r>
            <a:r>
              <a:rPr lang="en-US" dirty="0" smtClean="0"/>
              <a:t> coordinate as new 1</a:t>
            </a:r>
            <a:r>
              <a:rPr lang="en-US" baseline="30000" dirty="0" smtClean="0"/>
              <a:t>st</a:t>
            </a:r>
            <a:r>
              <a:rPr lang="en-US" dirty="0" smtClean="0"/>
              <a:t> coordinate</a:t>
            </a:r>
            <a:endParaRPr lang="en-US" dirty="0"/>
          </a:p>
        </p:txBody>
      </p:sp>
      <p:cxnSp>
        <p:nvCxnSpPr>
          <p:cNvPr id="313" name="Straight Arrow Connector 312"/>
          <p:cNvCxnSpPr>
            <a:stCxn id="285" idx="0"/>
            <a:endCxn id="311" idx="2"/>
          </p:cNvCxnSpPr>
          <p:nvPr/>
        </p:nvCxnSpPr>
        <p:spPr>
          <a:xfrm flipV="1">
            <a:off x="9188586" y="1090061"/>
            <a:ext cx="6350" cy="607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/>
          <p:cNvSpPr txBox="1"/>
          <p:nvPr/>
        </p:nvSpPr>
        <p:spPr>
          <a:xfrm>
            <a:off x="5096671" y="2961702"/>
            <a:ext cx="762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No event</a:t>
            </a:r>
            <a:endParaRPr lang="en-US" sz="1200" b="1" dirty="0"/>
          </a:p>
        </p:txBody>
      </p:sp>
      <p:sp>
        <p:nvSpPr>
          <p:cNvPr id="315" name="TextBox 314"/>
          <p:cNvSpPr txBox="1"/>
          <p:nvPr/>
        </p:nvSpPr>
        <p:spPr>
          <a:xfrm>
            <a:off x="4016329" y="4001866"/>
            <a:ext cx="871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New event</a:t>
            </a:r>
            <a:endParaRPr lang="en-US" sz="1200" b="1" dirty="0"/>
          </a:p>
        </p:txBody>
      </p:sp>
      <p:sp>
        <p:nvSpPr>
          <p:cNvPr id="316" name="TextBox 315"/>
          <p:cNvSpPr txBox="1"/>
          <p:nvPr/>
        </p:nvSpPr>
        <p:spPr>
          <a:xfrm>
            <a:off x="10059268" y="1643191"/>
            <a:ext cx="982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No response</a:t>
            </a:r>
            <a:endParaRPr lang="en-US" sz="1200" b="1" dirty="0"/>
          </a:p>
        </p:txBody>
      </p:sp>
      <p:sp>
        <p:nvSpPr>
          <p:cNvPr id="318" name="TextBox 317"/>
          <p:cNvSpPr txBox="1"/>
          <p:nvPr/>
        </p:nvSpPr>
        <p:spPr>
          <a:xfrm rot="5400000">
            <a:off x="10174342" y="3326156"/>
            <a:ext cx="1360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Negative response</a:t>
            </a:r>
            <a:endParaRPr lang="en-US" sz="1200" b="1" dirty="0"/>
          </a:p>
        </p:txBody>
      </p:sp>
      <p:sp>
        <p:nvSpPr>
          <p:cNvPr id="320" name="TextBox 319"/>
          <p:cNvSpPr txBox="1"/>
          <p:nvPr/>
        </p:nvSpPr>
        <p:spPr>
          <a:xfrm>
            <a:off x="8532474" y="1250267"/>
            <a:ext cx="1299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Positive response</a:t>
            </a:r>
            <a:endParaRPr lang="en-US" sz="1200" b="1" dirty="0"/>
          </a:p>
        </p:txBody>
      </p:sp>
      <p:sp>
        <p:nvSpPr>
          <p:cNvPr id="321" name="TextBox 320"/>
          <p:cNvSpPr txBox="1"/>
          <p:nvPr/>
        </p:nvSpPr>
        <p:spPr>
          <a:xfrm>
            <a:off x="5159406" y="6310280"/>
            <a:ext cx="1557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Different street name</a:t>
            </a:r>
            <a:endParaRPr lang="en-US" sz="1200" b="1" dirty="0"/>
          </a:p>
        </p:txBody>
      </p:sp>
      <p:sp>
        <p:nvSpPr>
          <p:cNvPr id="339" name="TextBox 338"/>
          <p:cNvSpPr txBox="1"/>
          <p:nvPr/>
        </p:nvSpPr>
        <p:spPr>
          <a:xfrm>
            <a:off x="5620183" y="5557058"/>
            <a:ext cx="2044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Right after driver registration</a:t>
            </a:r>
            <a:endParaRPr lang="en-US" sz="1200" b="1" dirty="0"/>
          </a:p>
        </p:txBody>
      </p:sp>
      <p:sp>
        <p:nvSpPr>
          <p:cNvPr id="340" name="TextBox 339"/>
          <p:cNvSpPr txBox="1"/>
          <p:nvPr/>
        </p:nvSpPr>
        <p:spPr>
          <a:xfrm>
            <a:off x="1925067" y="5831199"/>
            <a:ext cx="133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Same street name</a:t>
            </a:r>
            <a:endParaRPr lang="en-US" sz="1200" b="1" dirty="0"/>
          </a:p>
        </p:txBody>
      </p:sp>
      <p:sp>
        <p:nvSpPr>
          <p:cNvPr id="341" name="TextBox 340"/>
          <p:cNvSpPr txBox="1"/>
          <p:nvPr/>
        </p:nvSpPr>
        <p:spPr>
          <a:xfrm>
            <a:off x="5159667" y="540868"/>
            <a:ext cx="157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Registration not done</a:t>
            </a:r>
            <a:endParaRPr lang="en-US" sz="1200" b="1" dirty="0"/>
          </a:p>
        </p:txBody>
      </p:sp>
      <p:sp>
        <p:nvSpPr>
          <p:cNvPr id="347" name="TextBox 346"/>
          <p:cNvSpPr txBox="1"/>
          <p:nvPr/>
        </p:nvSpPr>
        <p:spPr>
          <a:xfrm>
            <a:off x="3536898" y="1458726"/>
            <a:ext cx="1628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Registration successful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95448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3078</TotalTime>
  <Words>396</Words>
  <Application>Microsoft Office PowerPoint</Application>
  <PresentationFormat>Widescreen</PresentationFormat>
  <Paragraphs>158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Dao Minh Hieu</dc:creator>
  <cp:lastModifiedBy>Dao Minh Hieu</cp:lastModifiedBy>
  <cp:revision>29</cp:revision>
  <dcterms:created xsi:type="dcterms:W3CDTF">2021-01-02T12:33:01Z</dcterms:created>
  <dcterms:modified xsi:type="dcterms:W3CDTF">2021-01-10T12:33:35Z</dcterms:modified>
</cp:coreProperties>
</file>