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BE5209"/>
    <a:srgbClr val="F9DE17"/>
    <a:srgbClr val="4B8523"/>
    <a:srgbClr val="D7A21F"/>
    <a:srgbClr val="4B8723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22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6164-BDC8-4ED6-96A2-0AB91A985A5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1364-FA8A-4E16-ABAC-760FFB7B0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390" y="830328"/>
            <a:ext cx="3133898" cy="54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39355" y="2386332"/>
            <a:ext cx="1546167" cy="2202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Database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79766" y="2991637"/>
            <a:ext cx="1891146" cy="38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79765" y="3592228"/>
            <a:ext cx="1891146" cy="38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06" y="1603758"/>
            <a:ext cx="1084465" cy="108446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379765" y="4809001"/>
            <a:ext cx="1891146" cy="3823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79765" y="5370629"/>
            <a:ext cx="1891146" cy="3823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 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79578" y="2831064"/>
            <a:ext cx="1936866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activity handler</a:t>
            </a:r>
            <a:endParaRPr lang="en-US" dirty="0"/>
          </a:p>
        </p:txBody>
      </p:sp>
      <p:cxnSp>
        <p:nvCxnSpPr>
          <p:cNvPr id="42" name="Elbow Connector 41"/>
          <p:cNvCxnSpPr>
            <a:stCxn id="21" idx="0"/>
            <a:endCxn id="68" idx="3"/>
          </p:cNvCxnSpPr>
          <p:nvPr/>
        </p:nvCxnSpPr>
        <p:spPr>
          <a:xfrm rot="16200000" flipV="1">
            <a:off x="3230778" y="913830"/>
            <a:ext cx="1687957" cy="2146511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1"/>
            <a:endCxn id="21" idx="3"/>
          </p:cNvCxnSpPr>
          <p:nvPr/>
        </p:nvCxnSpPr>
        <p:spPr>
          <a:xfrm rot="10800000" flipV="1">
            <a:off x="6116444" y="3182830"/>
            <a:ext cx="3263322" cy="304940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1"/>
            <a:endCxn id="21" idx="3"/>
          </p:cNvCxnSpPr>
          <p:nvPr/>
        </p:nvCxnSpPr>
        <p:spPr>
          <a:xfrm rot="10800000">
            <a:off x="6116445" y="3487771"/>
            <a:ext cx="3263321" cy="29565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4"/>
            <a:endCxn id="21" idx="1"/>
          </p:cNvCxnSpPr>
          <p:nvPr/>
        </p:nvCxnSpPr>
        <p:spPr>
          <a:xfrm>
            <a:off x="2085522" y="3487769"/>
            <a:ext cx="2094056" cy="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9" idx="1"/>
            <a:endCxn id="21" idx="2"/>
          </p:cNvCxnSpPr>
          <p:nvPr/>
        </p:nvCxnSpPr>
        <p:spPr>
          <a:xfrm rot="10800000">
            <a:off x="5148011" y="4144476"/>
            <a:ext cx="4231754" cy="855719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0" idx="1"/>
            <a:endCxn id="21" idx="2"/>
          </p:cNvCxnSpPr>
          <p:nvPr/>
        </p:nvCxnSpPr>
        <p:spPr>
          <a:xfrm rot="10800000">
            <a:off x="5148011" y="4144476"/>
            <a:ext cx="4231754" cy="141734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637000" y="729157"/>
            <a:ext cx="1364500" cy="827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 ACTIVITY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735247" y="1420718"/>
            <a:ext cx="1364500" cy="827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ACTIVITY</a:t>
            </a:r>
            <a:endParaRPr lang="en-US" dirty="0"/>
          </a:p>
        </p:txBody>
      </p:sp>
      <p:cxnSp>
        <p:nvCxnSpPr>
          <p:cNvPr id="75" name="Elbow Connector 74"/>
          <p:cNvCxnSpPr>
            <a:stCxn id="21" idx="0"/>
            <a:endCxn id="72" idx="1"/>
          </p:cNvCxnSpPr>
          <p:nvPr/>
        </p:nvCxnSpPr>
        <p:spPr>
          <a:xfrm rot="5400000" flipH="1" flipV="1">
            <a:off x="5443431" y="1539248"/>
            <a:ext cx="996396" cy="1587236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1" idx="0"/>
            <a:endCxn id="4" idx="0"/>
          </p:cNvCxnSpPr>
          <p:nvPr/>
        </p:nvCxnSpPr>
        <p:spPr>
          <a:xfrm rot="5400000" flipH="1" flipV="1">
            <a:off x="6736307" y="-757968"/>
            <a:ext cx="2000736" cy="5177328"/>
          </a:xfrm>
          <a:prstGeom prst="bentConnector3">
            <a:avLst>
              <a:gd name="adj1" fmla="val 11142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376658" y="3552746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905818" y="192639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fail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292223" y="1442839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success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249414" y="729157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Request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426656" y="5582741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Request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428636" y="4598872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Request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208690" y="3118437"/>
            <a:ext cx="158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login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4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390" y="830328"/>
            <a:ext cx="3133898" cy="54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SIGN UP ACTIVITY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81488" y="2386332"/>
            <a:ext cx="1546167" cy="2202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Database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79765" y="2794959"/>
            <a:ext cx="1891146" cy="38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74486" y="3352184"/>
            <a:ext cx="1891146" cy="38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374486" y="5065002"/>
            <a:ext cx="1891146" cy="3823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74486" y="5557381"/>
            <a:ext cx="1891146" cy="3823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 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1136" y="2831062"/>
            <a:ext cx="1936866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 activity handler</a:t>
            </a:r>
            <a:endParaRPr lang="en-US" dirty="0"/>
          </a:p>
        </p:txBody>
      </p:sp>
      <p:cxnSp>
        <p:nvCxnSpPr>
          <p:cNvPr id="42" name="Elbow Connector 41"/>
          <p:cNvCxnSpPr>
            <a:stCxn id="21" idx="0"/>
            <a:endCxn id="68" idx="3"/>
          </p:cNvCxnSpPr>
          <p:nvPr/>
        </p:nvCxnSpPr>
        <p:spPr>
          <a:xfrm rot="16200000" flipV="1">
            <a:off x="2350670" y="252163"/>
            <a:ext cx="2039807" cy="3117992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1"/>
            <a:endCxn id="21" idx="3"/>
          </p:cNvCxnSpPr>
          <p:nvPr/>
        </p:nvCxnSpPr>
        <p:spPr>
          <a:xfrm rot="10800000" flipV="1">
            <a:off x="5898003" y="2986152"/>
            <a:ext cx="3481763" cy="501616"/>
          </a:xfrm>
          <a:prstGeom prst="bentConnector3">
            <a:avLst>
              <a:gd name="adj1" fmla="val 4678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1"/>
            <a:endCxn id="21" idx="3"/>
          </p:cNvCxnSpPr>
          <p:nvPr/>
        </p:nvCxnSpPr>
        <p:spPr>
          <a:xfrm rot="10800000">
            <a:off x="5898002" y="3487769"/>
            <a:ext cx="3476484" cy="55609"/>
          </a:xfrm>
          <a:prstGeom prst="bentConnector3">
            <a:avLst>
              <a:gd name="adj1" fmla="val 4677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4"/>
            <a:endCxn id="21" idx="1"/>
          </p:cNvCxnSpPr>
          <p:nvPr/>
        </p:nvCxnSpPr>
        <p:spPr>
          <a:xfrm flipV="1">
            <a:off x="2027655" y="3487768"/>
            <a:ext cx="1933481" cy="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9" idx="1"/>
            <a:endCxn id="21" idx="2"/>
          </p:cNvCxnSpPr>
          <p:nvPr/>
        </p:nvCxnSpPr>
        <p:spPr>
          <a:xfrm rot="10800000">
            <a:off x="4929570" y="4144473"/>
            <a:ext cx="4444917" cy="1111722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0" idx="1"/>
            <a:endCxn id="21" idx="2"/>
          </p:cNvCxnSpPr>
          <p:nvPr/>
        </p:nvCxnSpPr>
        <p:spPr>
          <a:xfrm rot="10800000">
            <a:off x="4929570" y="4144474"/>
            <a:ext cx="4444917" cy="1604101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7077" y="377305"/>
            <a:ext cx="1364500" cy="827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ACTIVITY</a:t>
            </a:r>
            <a:endParaRPr lang="en-US" dirty="0"/>
          </a:p>
        </p:txBody>
      </p:sp>
      <p:cxnSp>
        <p:nvCxnSpPr>
          <p:cNvPr id="81" name="Elbow Connector 80"/>
          <p:cNvCxnSpPr>
            <a:stCxn id="21" idx="0"/>
            <a:endCxn id="4" idx="0"/>
          </p:cNvCxnSpPr>
          <p:nvPr/>
        </p:nvCxnSpPr>
        <p:spPr>
          <a:xfrm rot="5400000" flipH="1" flipV="1">
            <a:off x="6627087" y="-867190"/>
            <a:ext cx="2000734" cy="5395770"/>
          </a:xfrm>
          <a:prstGeom prst="bentConnector3">
            <a:avLst>
              <a:gd name="adj1" fmla="val 11142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30283" y="3515533"/>
            <a:ext cx="180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signup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905818" y="19263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not success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56834" y="830328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Request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363713" y="5755101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Request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428634" y="4852791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Request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887490" y="3090039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signup input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56672" y="36771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success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379766" y="3871268"/>
            <a:ext cx="1891146" cy="38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Re-Password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User icon - people, profile, social, avatar, user #icons #iconbros  #freeicons #freeicon #free #icon in 2020 | Icon, Free icons, Mo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253" y="1372222"/>
            <a:ext cx="1440173" cy="14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>
            <a:stCxn id="1028" idx="1"/>
            <a:endCxn id="21" idx="3"/>
          </p:cNvCxnSpPr>
          <p:nvPr/>
        </p:nvCxnSpPr>
        <p:spPr>
          <a:xfrm rot="10800000" flipV="1">
            <a:off x="5898003" y="2092308"/>
            <a:ext cx="3707251" cy="13954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2" idx="1"/>
            <a:endCxn id="21" idx="3"/>
          </p:cNvCxnSpPr>
          <p:nvPr/>
        </p:nvCxnSpPr>
        <p:spPr>
          <a:xfrm rot="10800000">
            <a:off x="5898002" y="3487769"/>
            <a:ext cx="3481764" cy="574693"/>
          </a:xfrm>
          <a:prstGeom prst="bentConnector3">
            <a:avLst>
              <a:gd name="adj1" fmla="val 47052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402625" y="4434276"/>
            <a:ext cx="1891146" cy="382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Driving license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43" idx="1"/>
            <a:endCxn id="21" idx="3"/>
          </p:cNvCxnSpPr>
          <p:nvPr/>
        </p:nvCxnSpPr>
        <p:spPr>
          <a:xfrm rot="10800000">
            <a:off x="5898003" y="3487769"/>
            <a:ext cx="3504623" cy="1137701"/>
          </a:xfrm>
          <a:prstGeom prst="bentConnector3">
            <a:avLst>
              <a:gd name="adj1" fmla="val 47338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390" y="830328"/>
            <a:ext cx="3133898" cy="54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ACTIVITY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761016" y="1697341"/>
            <a:ext cx="3145328" cy="4427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81488" y="2386332"/>
            <a:ext cx="1546167" cy="2202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Database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30283" y="5098395"/>
            <a:ext cx="1936866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Log out</a:t>
            </a:r>
            <a:r>
              <a:rPr lang="en-US" dirty="0" smtClean="0"/>
              <a:t> </a:t>
            </a:r>
            <a:r>
              <a:rPr lang="vi-VN" dirty="0" smtClean="0"/>
              <a:t>button</a:t>
            </a:r>
            <a:r>
              <a:rPr lang="en-US" dirty="0" smtClean="0"/>
              <a:t> handler</a:t>
            </a:r>
            <a:endParaRPr lang="en-US" dirty="0"/>
          </a:p>
        </p:txBody>
      </p:sp>
      <p:cxnSp>
        <p:nvCxnSpPr>
          <p:cNvPr id="42" name="Elbow Connector 41"/>
          <p:cNvCxnSpPr>
            <a:stCxn id="21" idx="0"/>
            <a:endCxn id="68" idx="3"/>
          </p:cNvCxnSpPr>
          <p:nvPr/>
        </p:nvCxnSpPr>
        <p:spPr>
          <a:xfrm rot="16200000" flipV="1">
            <a:off x="351577" y="2251255"/>
            <a:ext cx="4307140" cy="1387139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3"/>
            <a:endCxn id="21" idx="1"/>
          </p:cNvCxnSpPr>
          <p:nvPr/>
        </p:nvCxnSpPr>
        <p:spPr>
          <a:xfrm rot="16200000" flipH="1">
            <a:off x="1159479" y="4684297"/>
            <a:ext cx="1165896" cy="975711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7077" y="377305"/>
            <a:ext cx="1364500" cy="827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ACTIVITY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42614" y="577033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Log out request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889078" y="388448"/>
            <a:ext cx="164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</a:t>
            </a:r>
            <a:r>
              <a:rPr lang="vi-VN" dirty="0" smtClean="0"/>
              <a:t>out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418609" y="303211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Add/ Retreive request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758390" y="1464257"/>
            <a:ext cx="1066745" cy="472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825135" y="1457310"/>
            <a:ext cx="1066745" cy="4729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886704" y="1457311"/>
            <a:ext cx="1005584" cy="4799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Vehicle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4" name="Picture 4" descr="User icon - people, profile, social, avatar, user #icons #iconbros  #freeicons #freeicon #free #icon in 2020 | Icon, Free icons, Mo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333" y="2079180"/>
            <a:ext cx="710858" cy="71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/>
          <p:cNvGrpSpPr/>
          <p:nvPr/>
        </p:nvGrpSpPr>
        <p:grpSpPr>
          <a:xfrm>
            <a:off x="9812087" y="2131528"/>
            <a:ext cx="1767216" cy="608906"/>
            <a:chOff x="9812087" y="2131528"/>
            <a:chExt cx="1767216" cy="608906"/>
          </a:xfrm>
        </p:grpSpPr>
        <p:sp>
          <p:nvSpPr>
            <p:cNvPr id="45" name="Rectangle 44"/>
            <p:cNvSpPr/>
            <p:nvPr/>
          </p:nvSpPr>
          <p:spPr>
            <a:xfrm>
              <a:off x="9812087" y="2131528"/>
              <a:ext cx="1767216" cy="457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812087" y="2332785"/>
              <a:ext cx="1767216" cy="457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12087" y="2523170"/>
              <a:ext cx="1767216" cy="457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812087" y="2694715"/>
              <a:ext cx="1767216" cy="457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9038307" y="3041278"/>
            <a:ext cx="1182547" cy="913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money</a:t>
            </a:r>
            <a:endParaRPr lang="en-US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10506089" y="3045468"/>
            <a:ext cx="1182547" cy="913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 money</a:t>
            </a:r>
            <a:endParaRPr lang="en-US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9038307" y="4084866"/>
            <a:ext cx="1182547" cy="913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driver</a:t>
            </a:r>
            <a:endParaRPr lang="en-US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10506089" y="5149377"/>
            <a:ext cx="1182547" cy="913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 out</a:t>
            </a:r>
            <a:endParaRPr lang="en-US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10506089" y="4097422"/>
            <a:ext cx="1182547" cy="913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Register </a:t>
            </a:r>
            <a:r>
              <a:rPr lang="vi-VN" b="1" dirty="0"/>
              <a:t>vehicle</a:t>
            </a:r>
            <a:endParaRPr lang="en-US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9038307" y="5148894"/>
            <a:ext cx="1182547" cy="913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 smtClean="0"/>
              <a:t>Debug</a:t>
            </a:r>
            <a:endParaRPr lang="en-US" b="1" dirty="0"/>
          </a:p>
        </p:txBody>
      </p:sp>
      <p:sp>
        <p:nvSpPr>
          <p:cNvPr id="82" name="Rectangle 81"/>
          <p:cNvSpPr/>
          <p:nvPr/>
        </p:nvSpPr>
        <p:spPr>
          <a:xfrm>
            <a:off x="3951933" y="3147764"/>
            <a:ext cx="1936866" cy="142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Budget handler</a:t>
            </a:r>
            <a:endParaRPr lang="en-US" dirty="0"/>
          </a:p>
        </p:txBody>
      </p:sp>
      <p:cxnSp>
        <p:nvCxnSpPr>
          <p:cNvPr id="75" name="Elbow Connector 74"/>
          <p:cNvCxnSpPr>
            <a:stCxn id="82" idx="1"/>
            <a:endCxn id="5" idx="4"/>
          </p:cNvCxnSpPr>
          <p:nvPr/>
        </p:nvCxnSpPr>
        <p:spPr>
          <a:xfrm rot="10800000">
            <a:off x="2027655" y="3487770"/>
            <a:ext cx="1924278" cy="371101"/>
          </a:xfrm>
          <a:prstGeom prst="bentConnector3">
            <a:avLst/>
          </a:prstGeom>
          <a:ln w="28575">
            <a:solidFill>
              <a:schemeClr val="accent6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23" idx="1"/>
            <a:endCxn id="82" idx="3"/>
          </p:cNvCxnSpPr>
          <p:nvPr/>
        </p:nvCxnSpPr>
        <p:spPr>
          <a:xfrm rot="10800000" flipV="1">
            <a:off x="5888799" y="3497926"/>
            <a:ext cx="3149508" cy="360943"/>
          </a:xfrm>
          <a:prstGeom prst="bentConnector3">
            <a:avLst>
              <a:gd name="adj1" fmla="val 86440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6" idx="1"/>
            <a:endCxn id="82" idx="0"/>
          </p:cNvCxnSpPr>
          <p:nvPr/>
        </p:nvCxnSpPr>
        <p:spPr>
          <a:xfrm rot="10800000">
            <a:off x="4920367" y="3147765"/>
            <a:ext cx="5585723" cy="354353"/>
          </a:xfrm>
          <a:prstGeom prst="bentConnector4">
            <a:avLst>
              <a:gd name="adj1" fmla="val 3913"/>
              <a:gd name="adj2" fmla="val 164512"/>
            </a:avLst>
          </a:prstGeom>
          <a:ln w="285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59" idx="2"/>
            <a:endCxn id="21" idx="2"/>
          </p:cNvCxnSpPr>
          <p:nvPr/>
        </p:nvCxnSpPr>
        <p:spPr>
          <a:xfrm rot="5400000">
            <a:off x="6973474" y="2287917"/>
            <a:ext cx="349132" cy="7898647"/>
          </a:xfrm>
          <a:prstGeom prst="bentConnector3">
            <a:avLst>
              <a:gd name="adj1" fmla="val 165477"/>
            </a:avLst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740431" y="1497681"/>
            <a:ext cx="1936866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Profile handler</a:t>
            </a:r>
            <a:endParaRPr lang="en-US" dirty="0"/>
          </a:p>
        </p:txBody>
      </p:sp>
      <p:cxnSp>
        <p:nvCxnSpPr>
          <p:cNvPr id="119" name="Elbow Connector 118"/>
          <p:cNvCxnSpPr>
            <a:stCxn id="44" idx="1"/>
            <a:endCxn id="124" idx="3"/>
          </p:cNvCxnSpPr>
          <p:nvPr/>
        </p:nvCxnSpPr>
        <p:spPr>
          <a:xfrm rot="10800000">
            <a:off x="5677297" y="2154387"/>
            <a:ext cx="3259036" cy="280222"/>
          </a:xfrm>
          <a:prstGeom prst="bentConnector3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>
            <a:stCxn id="45" idx="0"/>
            <a:endCxn id="124" idx="3"/>
          </p:cNvCxnSpPr>
          <p:nvPr/>
        </p:nvCxnSpPr>
        <p:spPr>
          <a:xfrm rot="16200000" flipH="1" flipV="1">
            <a:off x="8175066" y="-366242"/>
            <a:ext cx="22859" cy="5018398"/>
          </a:xfrm>
          <a:prstGeom prst="bentConnector4">
            <a:avLst>
              <a:gd name="adj1" fmla="val -591863"/>
              <a:gd name="adj2" fmla="val 67543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Elbow Connector 1030"/>
          <p:cNvCxnSpPr>
            <a:stCxn id="124" idx="1"/>
            <a:endCxn id="5" idx="1"/>
          </p:cNvCxnSpPr>
          <p:nvPr/>
        </p:nvCxnSpPr>
        <p:spPr>
          <a:xfrm rot="10800000" flipV="1">
            <a:off x="1254573" y="2154386"/>
            <a:ext cx="2485859" cy="231945"/>
          </a:xfrm>
          <a:prstGeom prst="bentConnector2">
            <a:avLst/>
          </a:prstGeom>
          <a:ln w="28575">
            <a:solidFill>
              <a:srgbClr val="BF9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130842" y="160010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Get profile after login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3951932" y="4030539"/>
            <a:ext cx="1936867" cy="5394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Entry sub-fragment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5969826" y="4714942"/>
            <a:ext cx="2395019" cy="70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Bluetooth pairing sub-fragment</a:t>
            </a:r>
          </a:p>
        </p:txBody>
      </p:sp>
      <p:cxnSp>
        <p:nvCxnSpPr>
          <p:cNvPr id="1038" name="Elbow Connector 1037"/>
          <p:cNvCxnSpPr>
            <a:stCxn id="57" idx="1"/>
            <a:endCxn id="144" idx="0"/>
          </p:cNvCxnSpPr>
          <p:nvPr/>
        </p:nvCxnSpPr>
        <p:spPr>
          <a:xfrm rot="10800000" flipV="1">
            <a:off x="7167337" y="4541514"/>
            <a:ext cx="1870971" cy="173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/>
          <p:cNvCxnSpPr>
            <a:stCxn id="62" idx="1"/>
            <a:endCxn id="144" idx="3"/>
          </p:cNvCxnSpPr>
          <p:nvPr/>
        </p:nvCxnSpPr>
        <p:spPr>
          <a:xfrm rot="10800000" flipV="1">
            <a:off x="8364845" y="4554071"/>
            <a:ext cx="2141244" cy="515226"/>
          </a:xfrm>
          <a:prstGeom prst="bentConnector3">
            <a:avLst>
              <a:gd name="adj1" fmla="val 77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148040" y="25136"/>
            <a:ext cx="2395019" cy="70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History transaction fragment</a:t>
            </a:r>
          </a:p>
        </p:txBody>
      </p:sp>
      <p:cxnSp>
        <p:nvCxnSpPr>
          <p:cNvPr id="1047" name="Elbow Connector 1046"/>
          <p:cNvCxnSpPr>
            <a:stCxn id="31" idx="0"/>
            <a:endCxn id="154" idx="2"/>
          </p:cNvCxnSpPr>
          <p:nvPr/>
        </p:nvCxnSpPr>
        <p:spPr>
          <a:xfrm rot="16200000" flipV="1">
            <a:off x="8990297" y="89099"/>
            <a:ext cx="723465" cy="2012958"/>
          </a:xfrm>
          <a:prstGeom prst="bentConnector3">
            <a:avLst>
              <a:gd name="adj1" fmla="val 2420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9647191" y="28253"/>
            <a:ext cx="2395019" cy="708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Vehicle information fragment</a:t>
            </a:r>
          </a:p>
        </p:txBody>
      </p:sp>
      <p:cxnSp>
        <p:nvCxnSpPr>
          <p:cNvPr id="1050" name="Elbow Connector 1049"/>
          <p:cNvCxnSpPr>
            <a:stCxn id="33" idx="0"/>
            <a:endCxn id="158" idx="2"/>
          </p:cNvCxnSpPr>
          <p:nvPr/>
        </p:nvCxnSpPr>
        <p:spPr>
          <a:xfrm rot="16200000" flipV="1">
            <a:off x="10756925" y="824739"/>
            <a:ext cx="720349" cy="544795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62390" y="830328"/>
            <a:ext cx="3133898" cy="54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ACTIVITY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760291" y="1697340"/>
            <a:ext cx="3145328" cy="4577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81488" y="2386332"/>
            <a:ext cx="1546167" cy="2202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Database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61136" y="2831062"/>
            <a:ext cx="1936866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 activity handler</a:t>
            </a:r>
            <a:endParaRPr lang="en-US" dirty="0"/>
          </a:p>
        </p:txBody>
      </p:sp>
      <p:cxnSp>
        <p:nvCxnSpPr>
          <p:cNvPr id="42" name="Elbow Connector 41"/>
          <p:cNvCxnSpPr>
            <a:stCxn id="21" idx="0"/>
            <a:endCxn id="68" idx="3"/>
          </p:cNvCxnSpPr>
          <p:nvPr/>
        </p:nvCxnSpPr>
        <p:spPr>
          <a:xfrm rot="16200000" flipV="1">
            <a:off x="2350670" y="252163"/>
            <a:ext cx="2039807" cy="3117992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21" idx="3"/>
          </p:cNvCxnSpPr>
          <p:nvPr/>
        </p:nvCxnSpPr>
        <p:spPr>
          <a:xfrm rot="10800000" flipV="1">
            <a:off x="5898002" y="2603740"/>
            <a:ext cx="2695492" cy="8840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21" idx="3"/>
          </p:cNvCxnSpPr>
          <p:nvPr/>
        </p:nvCxnSpPr>
        <p:spPr>
          <a:xfrm rot="10800000" flipV="1">
            <a:off x="5898003" y="3487766"/>
            <a:ext cx="203117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4"/>
            <a:endCxn id="21" idx="1"/>
          </p:cNvCxnSpPr>
          <p:nvPr/>
        </p:nvCxnSpPr>
        <p:spPr>
          <a:xfrm flipV="1">
            <a:off x="2027655" y="3487768"/>
            <a:ext cx="1933481" cy="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21" idx="2"/>
          </p:cNvCxnSpPr>
          <p:nvPr/>
        </p:nvCxnSpPr>
        <p:spPr>
          <a:xfrm rot="10800000">
            <a:off x="4929570" y="4144474"/>
            <a:ext cx="3384007" cy="1101439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21" idx="2"/>
          </p:cNvCxnSpPr>
          <p:nvPr/>
        </p:nvCxnSpPr>
        <p:spPr>
          <a:xfrm rot="10800000">
            <a:off x="4929570" y="4144473"/>
            <a:ext cx="3365345" cy="161062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7077" y="377305"/>
            <a:ext cx="1364500" cy="827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ACTIVITY</a:t>
            </a:r>
            <a:endParaRPr lang="en-US" dirty="0"/>
          </a:p>
        </p:txBody>
      </p:sp>
      <p:cxnSp>
        <p:nvCxnSpPr>
          <p:cNvPr id="81" name="Elbow Connector 80"/>
          <p:cNvCxnSpPr>
            <a:stCxn id="21" idx="0"/>
            <a:endCxn id="4" idx="0"/>
          </p:cNvCxnSpPr>
          <p:nvPr/>
        </p:nvCxnSpPr>
        <p:spPr>
          <a:xfrm rot="5400000" flipH="1" flipV="1">
            <a:off x="6627087" y="-867190"/>
            <a:ext cx="2000734" cy="5395770"/>
          </a:xfrm>
          <a:prstGeom prst="bentConnector3">
            <a:avLst>
              <a:gd name="adj1" fmla="val 11142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30283" y="3515533"/>
            <a:ext cx="180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signup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905818" y="19263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not success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56834" y="830328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Request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363713" y="5755101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Request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428634" y="4852791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Request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887490" y="3090039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signup input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56672" y="36771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success</a:t>
            </a:r>
            <a:endParaRPr lang="en-US" dirty="0"/>
          </a:p>
        </p:txBody>
      </p:sp>
      <p:cxnSp>
        <p:nvCxnSpPr>
          <p:cNvPr id="9" name="Elbow Connector 8"/>
          <p:cNvCxnSpPr>
            <a:endCxn id="21" idx="3"/>
          </p:cNvCxnSpPr>
          <p:nvPr/>
        </p:nvCxnSpPr>
        <p:spPr>
          <a:xfrm rot="10800000" flipV="1">
            <a:off x="5898002" y="2092308"/>
            <a:ext cx="2695492" cy="13954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21" idx="3"/>
          </p:cNvCxnSpPr>
          <p:nvPr/>
        </p:nvCxnSpPr>
        <p:spPr>
          <a:xfrm rot="10800000">
            <a:off x="5898002" y="3487768"/>
            <a:ext cx="2415574" cy="4501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3"/>
          </p:cNvCxnSpPr>
          <p:nvPr/>
        </p:nvCxnSpPr>
        <p:spPr>
          <a:xfrm rot="10800000">
            <a:off x="5898002" y="3487769"/>
            <a:ext cx="2396912" cy="11014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758390" y="1464257"/>
            <a:ext cx="1066745" cy="4729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825135" y="1457310"/>
            <a:ext cx="1066745" cy="4729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0886704" y="1457311"/>
            <a:ext cx="1005584" cy="47990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Vehicle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62390" y="2291526"/>
            <a:ext cx="3133898" cy="590688"/>
          </a:xfrm>
          <a:prstGeom prst="roundRect">
            <a:avLst/>
          </a:prstGeom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762390" y="2883120"/>
            <a:ext cx="3133898" cy="590688"/>
          </a:xfrm>
          <a:prstGeom prst="roundRect">
            <a:avLst/>
          </a:prstGeom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762390" y="3474714"/>
            <a:ext cx="3133898" cy="590688"/>
          </a:xfrm>
          <a:prstGeom prst="roundRect">
            <a:avLst/>
          </a:prstGeom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766006" y="4468585"/>
            <a:ext cx="3133898" cy="590688"/>
          </a:xfrm>
          <a:prstGeom prst="roundRect">
            <a:avLst/>
          </a:prstGeom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8766006" y="5060179"/>
            <a:ext cx="3133898" cy="590688"/>
          </a:xfrm>
          <a:prstGeom prst="roundRect">
            <a:avLst/>
          </a:prstGeom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8766006" y="5651773"/>
            <a:ext cx="3133898" cy="590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52185" y="2003159"/>
            <a:ext cx="1473154" cy="2461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/mm/</a:t>
            </a:r>
            <a:r>
              <a:rPr lang="en-US" dirty="0" err="1" smtClean="0">
                <a:solidFill>
                  <a:schemeClr val="tx1"/>
                </a:solidFill>
              </a:rPr>
              <a:t>yy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8762390" y="2302787"/>
            <a:ext cx="3133898" cy="590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8762390" y="2894381"/>
            <a:ext cx="3133898" cy="590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762390" y="3485975"/>
            <a:ext cx="3133898" cy="590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766006" y="4479846"/>
            <a:ext cx="3133898" cy="590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8766006" y="5071440"/>
            <a:ext cx="3133898" cy="5906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52185" y="4139532"/>
            <a:ext cx="1473154" cy="2461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dd/mm/yy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96" y="2900590"/>
            <a:ext cx="614672" cy="61467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96" y="5650973"/>
            <a:ext cx="614672" cy="61467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18" y="3583343"/>
            <a:ext cx="566029" cy="3546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3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96" y="2301539"/>
            <a:ext cx="614672" cy="614672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9622280" y="2434218"/>
            <a:ext cx="2143622" cy="55116"/>
          </a:xfrm>
          <a:prstGeom prst="rect">
            <a:avLst/>
          </a:prstGeom>
          <a:solidFill>
            <a:srgbClr val="BE5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622280" y="2697214"/>
            <a:ext cx="2143622" cy="55116"/>
          </a:xfrm>
          <a:prstGeom prst="rect">
            <a:avLst/>
          </a:prstGeom>
          <a:solidFill>
            <a:srgbClr val="BE5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637465" y="3024269"/>
            <a:ext cx="2143622" cy="55116"/>
          </a:xfrm>
          <a:prstGeom prst="rect">
            <a:avLst/>
          </a:prstGeom>
          <a:solidFill>
            <a:srgbClr val="4B8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637465" y="3287265"/>
            <a:ext cx="2143622" cy="55116"/>
          </a:xfrm>
          <a:prstGeom prst="rect">
            <a:avLst/>
          </a:prstGeom>
          <a:solidFill>
            <a:srgbClr val="4B8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618389" y="5791054"/>
            <a:ext cx="2143622" cy="55116"/>
          </a:xfrm>
          <a:prstGeom prst="rect">
            <a:avLst/>
          </a:prstGeom>
          <a:solidFill>
            <a:srgbClr val="4B8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618389" y="6054050"/>
            <a:ext cx="2143622" cy="55116"/>
          </a:xfrm>
          <a:prstGeom prst="rect">
            <a:avLst/>
          </a:prstGeom>
          <a:solidFill>
            <a:srgbClr val="4B8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599506" y="3625459"/>
            <a:ext cx="2143622" cy="55116"/>
          </a:xfrm>
          <a:prstGeom prst="rect">
            <a:avLst/>
          </a:prstGeom>
          <a:solidFill>
            <a:srgbClr val="F9D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599506" y="3888455"/>
            <a:ext cx="2143622" cy="55116"/>
          </a:xfrm>
          <a:prstGeom prst="rect">
            <a:avLst/>
          </a:prstGeom>
          <a:solidFill>
            <a:srgbClr val="F9D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18" y="4574505"/>
            <a:ext cx="566029" cy="35460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9599506" y="4616621"/>
            <a:ext cx="2143622" cy="55116"/>
          </a:xfrm>
          <a:prstGeom prst="rect">
            <a:avLst/>
          </a:prstGeom>
          <a:solidFill>
            <a:srgbClr val="F9D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599506" y="4879617"/>
            <a:ext cx="2143622" cy="55116"/>
          </a:xfrm>
          <a:prstGeom prst="rect">
            <a:avLst/>
          </a:prstGeom>
          <a:solidFill>
            <a:srgbClr val="F9D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089" y="5165443"/>
            <a:ext cx="566029" cy="354609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9621277" y="5207559"/>
            <a:ext cx="2143622" cy="55116"/>
          </a:xfrm>
          <a:prstGeom prst="rect">
            <a:avLst/>
          </a:prstGeom>
          <a:solidFill>
            <a:srgbClr val="F9D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9621277" y="5470555"/>
            <a:ext cx="2143622" cy="55116"/>
          </a:xfrm>
          <a:prstGeom prst="rect">
            <a:avLst/>
          </a:prstGeom>
          <a:solidFill>
            <a:srgbClr val="F9D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390" y="830328"/>
            <a:ext cx="3133898" cy="54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 ACTIVITY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761016" y="1697341"/>
            <a:ext cx="3145328" cy="4427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481488" y="2386332"/>
            <a:ext cx="1546167" cy="22028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Database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61136" y="2831062"/>
            <a:ext cx="1936866" cy="1313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 activity handler</a:t>
            </a:r>
            <a:endParaRPr lang="en-US" dirty="0"/>
          </a:p>
        </p:txBody>
      </p:sp>
      <p:cxnSp>
        <p:nvCxnSpPr>
          <p:cNvPr id="42" name="Elbow Connector 41"/>
          <p:cNvCxnSpPr>
            <a:stCxn id="21" idx="0"/>
            <a:endCxn id="68" idx="3"/>
          </p:cNvCxnSpPr>
          <p:nvPr/>
        </p:nvCxnSpPr>
        <p:spPr>
          <a:xfrm rot="16200000" flipV="1">
            <a:off x="2350670" y="252163"/>
            <a:ext cx="2039807" cy="3117992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21" idx="3"/>
          </p:cNvCxnSpPr>
          <p:nvPr/>
        </p:nvCxnSpPr>
        <p:spPr>
          <a:xfrm rot="10800000" flipV="1">
            <a:off x="5898002" y="2603740"/>
            <a:ext cx="2695492" cy="8840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21" idx="3"/>
          </p:cNvCxnSpPr>
          <p:nvPr/>
        </p:nvCxnSpPr>
        <p:spPr>
          <a:xfrm rot="10800000" flipV="1">
            <a:off x="5898003" y="3487766"/>
            <a:ext cx="203117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" idx="4"/>
            <a:endCxn id="21" idx="1"/>
          </p:cNvCxnSpPr>
          <p:nvPr/>
        </p:nvCxnSpPr>
        <p:spPr>
          <a:xfrm flipV="1">
            <a:off x="2027655" y="3487768"/>
            <a:ext cx="1933481" cy="1"/>
          </a:xfrm>
          <a:prstGeom prst="bent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21" idx="2"/>
          </p:cNvCxnSpPr>
          <p:nvPr/>
        </p:nvCxnSpPr>
        <p:spPr>
          <a:xfrm rot="10800000">
            <a:off x="4929570" y="4144474"/>
            <a:ext cx="3384007" cy="1101439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21" idx="2"/>
          </p:cNvCxnSpPr>
          <p:nvPr/>
        </p:nvCxnSpPr>
        <p:spPr>
          <a:xfrm rot="10800000">
            <a:off x="4929570" y="4144473"/>
            <a:ext cx="3365345" cy="161062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7077" y="377305"/>
            <a:ext cx="1364500" cy="827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ACTIVITY</a:t>
            </a:r>
            <a:endParaRPr lang="en-US" dirty="0"/>
          </a:p>
        </p:txBody>
      </p:sp>
      <p:cxnSp>
        <p:nvCxnSpPr>
          <p:cNvPr id="81" name="Elbow Connector 80"/>
          <p:cNvCxnSpPr>
            <a:stCxn id="21" idx="0"/>
            <a:endCxn id="4" idx="0"/>
          </p:cNvCxnSpPr>
          <p:nvPr/>
        </p:nvCxnSpPr>
        <p:spPr>
          <a:xfrm rot="5400000" flipH="1" flipV="1">
            <a:off x="6627087" y="-867190"/>
            <a:ext cx="2000734" cy="5395770"/>
          </a:xfrm>
          <a:prstGeom prst="bentConnector3">
            <a:avLst>
              <a:gd name="adj1" fmla="val 11142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30283" y="3515533"/>
            <a:ext cx="180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Encrypted signup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6905818" y="19263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not success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56834" y="830328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Request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363713" y="5755101"/>
            <a:ext cx="163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Request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6428634" y="4852791"/>
            <a:ext cx="150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Request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887490" y="3090039"/>
            <a:ext cx="173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signup input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56672" y="36771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Signup success</a:t>
            </a:r>
            <a:endParaRPr lang="en-US" dirty="0"/>
          </a:p>
        </p:txBody>
      </p:sp>
      <p:cxnSp>
        <p:nvCxnSpPr>
          <p:cNvPr id="9" name="Elbow Connector 8"/>
          <p:cNvCxnSpPr>
            <a:endCxn id="21" idx="3"/>
          </p:cNvCxnSpPr>
          <p:nvPr/>
        </p:nvCxnSpPr>
        <p:spPr>
          <a:xfrm rot="10800000" flipV="1">
            <a:off x="5898002" y="2092308"/>
            <a:ext cx="2695492" cy="13954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21" idx="3"/>
          </p:cNvCxnSpPr>
          <p:nvPr/>
        </p:nvCxnSpPr>
        <p:spPr>
          <a:xfrm rot="10800000">
            <a:off x="5898002" y="3487768"/>
            <a:ext cx="2415574" cy="4501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1" idx="3"/>
          </p:cNvCxnSpPr>
          <p:nvPr/>
        </p:nvCxnSpPr>
        <p:spPr>
          <a:xfrm rot="10800000">
            <a:off x="5898002" y="3487769"/>
            <a:ext cx="2396912" cy="11014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758390" y="1464257"/>
            <a:ext cx="1066745" cy="4729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825135" y="1457310"/>
            <a:ext cx="1066745" cy="4729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History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886704" y="1457311"/>
            <a:ext cx="1005584" cy="4799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</a:t>
            </a:r>
          </a:p>
        </p:txBody>
      </p:sp>
      <p:pic>
        <p:nvPicPr>
          <p:cNvPr id="44" name="Picture 4" descr="User icon - people, profile, social, avatar, user #icons #iconbros  #freeicons #freeicon #free #icon in 2020 | Icon, Free icons, Mo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333" y="2079180"/>
            <a:ext cx="710858" cy="71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9812087" y="2131528"/>
            <a:ext cx="1767216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812087" y="2332785"/>
            <a:ext cx="1767216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12087" y="2523170"/>
            <a:ext cx="1767216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812087" y="2694715"/>
            <a:ext cx="1767216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093241" y="3347996"/>
            <a:ext cx="1182547" cy="913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Vehicle</a:t>
            </a:r>
            <a:endParaRPr lang="en-US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10467988" y="3334882"/>
            <a:ext cx="1182547" cy="913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 money</a:t>
            </a:r>
            <a:endParaRPr lang="en-US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9093240" y="4449437"/>
            <a:ext cx="1182547" cy="913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Register driver</a:t>
            </a:r>
            <a:endParaRPr lang="en-US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10467989" y="4449436"/>
            <a:ext cx="1182547" cy="913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 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48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184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Minh Hieu</dc:creator>
  <cp:lastModifiedBy>Dao Minh Hieu</cp:lastModifiedBy>
  <cp:revision>19</cp:revision>
  <dcterms:created xsi:type="dcterms:W3CDTF">2020-12-18T10:01:29Z</dcterms:created>
  <dcterms:modified xsi:type="dcterms:W3CDTF">2020-12-20T03:36:41Z</dcterms:modified>
</cp:coreProperties>
</file>