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8"/>
  </p:notesMasterIdLst>
  <p:sldIdLst>
    <p:sldId id="256" r:id="rId2"/>
    <p:sldId id="260" r:id="rId3"/>
    <p:sldId id="261" r:id="rId4"/>
    <p:sldId id="269" r:id="rId5"/>
    <p:sldId id="278" r:id="rId6"/>
    <p:sldId id="262" r:id="rId7"/>
    <p:sldId id="263" r:id="rId8"/>
    <p:sldId id="274" r:id="rId9"/>
    <p:sldId id="275" r:id="rId10"/>
    <p:sldId id="264" r:id="rId11"/>
    <p:sldId id="265" r:id="rId12"/>
    <p:sldId id="276" r:id="rId13"/>
    <p:sldId id="277" r:id="rId14"/>
    <p:sldId id="266" r:id="rId15"/>
    <p:sldId id="267" r:id="rId16"/>
    <p:sldId id="268"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79" autoAdjust="0"/>
  </p:normalViewPr>
  <p:slideViewPr>
    <p:cSldViewPr snapToGrid="0">
      <p:cViewPr varScale="1">
        <p:scale>
          <a:sx n="63" d="100"/>
          <a:sy n="63" d="100"/>
        </p:scale>
        <p:origin x="7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C4F41-68AA-49B8-B009-9D69644DE43B}" type="datetimeFigureOut">
              <a:rPr lang="vi-VN" smtClean="0"/>
              <a:t>13/11/2021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29EB4-D4B0-4BD4-8308-72ADA97810A0}" type="slidenum">
              <a:rPr lang="vi-VN" smtClean="0"/>
              <a:t>‹#›</a:t>
            </a:fld>
            <a:endParaRPr lang="vi-VN"/>
          </a:p>
        </p:txBody>
      </p:sp>
    </p:spTree>
    <p:extLst>
      <p:ext uri="{BB962C8B-B14F-4D97-AF65-F5344CB8AC3E}">
        <p14:creationId xmlns:p14="http://schemas.microsoft.com/office/powerpoint/2010/main" val="10885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thegioididong.com/may-tinh-de-ba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www.thegioididong.com/laptop"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D9129EB4-D4B0-4BD4-8308-72ADA97810A0}" type="slidenum">
              <a:rPr lang="vi-VN" smtClean="0"/>
              <a:t>1</a:t>
            </a:fld>
            <a:endParaRPr lang="vi-VN"/>
          </a:p>
        </p:txBody>
      </p:sp>
    </p:spTree>
    <p:extLst>
      <p:ext uri="{BB962C8B-B14F-4D97-AF65-F5344CB8AC3E}">
        <p14:creationId xmlns:p14="http://schemas.microsoft.com/office/powerpoint/2010/main" val="190252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kern="1200" dirty="0" smtClean="0">
                <a:solidFill>
                  <a:schemeClr val="tx1"/>
                </a:solidFill>
                <a:effectLst/>
                <a:latin typeface="+mn-lt"/>
                <a:ea typeface="+mn-ea"/>
                <a:cs typeface="+mn-cs"/>
              </a:rPr>
              <a:t>Driver là một thành phần quan trọng đối với </a:t>
            </a:r>
            <a:r>
              <a:rPr lang="vi-VN" sz="1200" b="1" u="none" strike="noStrike" kern="1200" dirty="0" smtClean="0">
                <a:solidFill>
                  <a:schemeClr val="tx1"/>
                </a:solidFill>
                <a:effectLst/>
                <a:latin typeface="+mn-lt"/>
                <a:ea typeface="+mn-ea"/>
                <a:cs typeface="+mn-cs"/>
                <a:hlinkClick r:id="rId3"/>
              </a:rPr>
              <a:t>máy tính</a:t>
            </a:r>
            <a:r>
              <a:rPr lang="vi-VN" sz="1200" b="1" kern="1200" dirty="0" smtClean="0">
                <a:solidFill>
                  <a:schemeClr val="tx1"/>
                </a:solidFill>
                <a:effectLst/>
                <a:latin typeface="+mn-lt"/>
                <a:ea typeface="+mn-ea"/>
                <a:cs typeface="+mn-cs"/>
              </a:rPr>
              <a:t>, </a:t>
            </a:r>
            <a:r>
              <a:rPr lang="vi-VN" sz="1200" b="1" u="none" strike="noStrike" kern="1200" dirty="0" smtClean="0">
                <a:solidFill>
                  <a:schemeClr val="tx1"/>
                </a:solidFill>
                <a:effectLst/>
                <a:latin typeface="+mn-lt"/>
                <a:ea typeface="+mn-ea"/>
                <a:cs typeface="+mn-cs"/>
                <a:hlinkClick r:id="rId4"/>
              </a:rPr>
              <a:t>laptop</a:t>
            </a:r>
            <a:r>
              <a:rPr lang="vi-VN" sz="1200" b="1" kern="1200" dirty="0" smtClean="0">
                <a:solidFill>
                  <a:schemeClr val="tx1"/>
                </a:solidFill>
                <a:effectLst/>
                <a:latin typeface="+mn-lt"/>
                <a:ea typeface="+mn-ea"/>
                <a:cs typeface="+mn-cs"/>
              </a:rPr>
              <a:t>. Việc cài đặt, cập nhật Driver cũng vô cùng cần thiết.Về buổi thuyết trình ngày hôm nay e sẽ hướng dẫn cách cài Driver tự động cho máy tính bằng phần mềm Driver Booster, giúp bạn tiết kiệm thời gian và dễ thực hiện hơn rất nhiều. </a:t>
            </a:r>
            <a:endParaRPr lang="vi-VN" dirty="0"/>
          </a:p>
        </p:txBody>
      </p:sp>
      <p:sp>
        <p:nvSpPr>
          <p:cNvPr id="4" name="Slide Number Placeholder 3"/>
          <p:cNvSpPr>
            <a:spLocks noGrp="1"/>
          </p:cNvSpPr>
          <p:nvPr>
            <p:ph type="sldNum" sz="quarter" idx="10"/>
          </p:nvPr>
        </p:nvSpPr>
        <p:spPr/>
        <p:txBody>
          <a:bodyPr/>
          <a:lstStyle/>
          <a:p>
            <a:fld id="{D9129EB4-D4B0-4BD4-8308-72ADA97810A0}" type="slidenum">
              <a:rPr lang="vi-VN" smtClean="0"/>
              <a:t>2</a:t>
            </a:fld>
            <a:endParaRPr lang="vi-VN"/>
          </a:p>
        </p:txBody>
      </p:sp>
    </p:spTree>
    <p:extLst>
      <p:ext uri="{BB962C8B-B14F-4D97-AF65-F5344CB8AC3E}">
        <p14:creationId xmlns:p14="http://schemas.microsoft.com/office/powerpoint/2010/main" val="3663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smtClean="0"/>
          </a:p>
          <a:p>
            <a:endParaRPr lang="vi-VN" dirty="0"/>
          </a:p>
        </p:txBody>
      </p:sp>
      <p:sp>
        <p:nvSpPr>
          <p:cNvPr id="4" name="Slide Number Placeholder 3"/>
          <p:cNvSpPr>
            <a:spLocks noGrp="1"/>
          </p:cNvSpPr>
          <p:nvPr>
            <p:ph type="sldNum" sz="quarter" idx="10"/>
          </p:nvPr>
        </p:nvSpPr>
        <p:spPr/>
        <p:txBody>
          <a:bodyPr/>
          <a:lstStyle/>
          <a:p>
            <a:fld id="{D9129EB4-D4B0-4BD4-8308-72ADA97810A0}" type="slidenum">
              <a:rPr lang="vi-VN" smtClean="0"/>
              <a:t>3</a:t>
            </a:fld>
            <a:endParaRPr lang="vi-VN"/>
          </a:p>
        </p:txBody>
      </p:sp>
    </p:spTree>
    <p:extLst>
      <p:ext uri="{BB962C8B-B14F-4D97-AF65-F5344CB8AC3E}">
        <p14:creationId xmlns:p14="http://schemas.microsoft.com/office/powerpoint/2010/main" val="101850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 </a:t>
            </a:r>
            <a:endParaRPr lang="vi-VN" dirty="0"/>
          </a:p>
        </p:txBody>
      </p:sp>
      <p:sp>
        <p:nvSpPr>
          <p:cNvPr id="4" name="Slide Number Placeholder 3"/>
          <p:cNvSpPr>
            <a:spLocks noGrp="1"/>
          </p:cNvSpPr>
          <p:nvPr>
            <p:ph type="sldNum" sz="quarter" idx="10"/>
          </p:nvPr>
        </p:nvSpPr>
        <p:spPr/>
        <p:txBody>
          <a:bodyPr/>
          <a:lstStyle/>
          <a:p>
            <a:fld id="{D9129EB4-D4B0-4BD4-8308-72ADA97810A0}" type="slidenum">
              <a:rPr lang="vi-VN" smtClean="0"/>
              <a:t>4</a:t>
            </a:fld>
            <a:endParaRPr lang="vi-VN"/>
          </a:p>
        </p:txBody>
      </p:sp>
    </p:spTree>
    <p:extLst>
      <p:ext uri="{BB962C8B-B14F-4D97-AF65-F5344CB8AC3E}">
        <p14:creationId xmlns:p14="http://schemas.microsoft.com/office/powerpoint/2010/main" val="725440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dirty="0" smtClean="0"/>
              <a:t>(1)Gồm 4 bước</a:t>
            </a:r>
          </a:p>
          <a:p>
            <a:pPr marL="0" marR="0" indent="0" algn="l" defTabSz="914400" rtl="0" eaLnBrk="1" fontAlgn="base" latinLnBrk="0" hangingPunct="1">
              <a:lnSpc>
                <a:spcPct val="100000"/>
              </a:lnSpc>
              <a:spcBef>
                <a:spcPts val="0"/>
              </a:spcBef>
              <a:spcAft>
                <a:spcPts val="0"/>
              </a:spcAft>
              <a:buClrTx/>
              <a:buSzTx/>
              <a:buFontTx/>
              <a:buNone/>
              <a:tabLst/>
              <a:defRPr/>
            </a:pPr>
            <a:r>
              <a:rPr lang="vi-VN" smtClean="0"/>
              <a:t>(cuoi)Theo mình thì bạn chỉ cần tải bản miễn phí là đủ để sử dụng nếu không cần những yêu cầu cao hơn.</a:t>
            </a:r>
          </a:p>
          <a:p>
            <a:pPr fontAlgn="base"/>
            <a:endParaRPr lang="vi-VN" dirty="0"/>
          </a:p>
        </p:txBody>
      </p:sp>
      <p:sp>
        <p:nvSpPr>
          <p:cNvPr id="4" name="Slide Number Placeholder 3"/>
          <p:cNvSpPr>
            <a:spLocks noGrp="1"/>
          </p:cNvSpPr>
          <p:nvPr>
            <p:ph type="sldNum" sz="quarter" idx="10"/>
          </p:nvPr>
        </p:nvSpPr>
        <p:spPr/>
        <p:txBody>
          <a:bodyPr/>
          <a:lstStyle/>
          <a:p>
            <a:fld id="{D9129EB4-D4B0-4BD4-8308-72ADA97810A0}" type="slidenum">
              <a:rPr lang="vi-VN" smtClean="0"/>
              <a:t>6</a:t>
            </a:fld>
            <a:endParaRPr lang="vi-VN"/>
          </a:p>
        </p:txBody>
      </p:sp>
    </p:spTree>
    <p:extLst>
      <p:ext uri="{BB962C8B-B14F-4D97-AF65-F5344CB8AC3E}">
        <p14:creationId xmlns:p14="http://schemas.microsoft.com/office/powerpoint/2010/main" val="35275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D9129EB4-D4B0-4BD4-8308-72ADA97810A0}" type="slidenum">
              <a:rPr lang="vi-VN" smtClean="0"/>
              <a:t>7</a:t>
            </a:fld>
            <a:endParaRPr lang="vi-VN"/>
          </a:p>
        </p:txBody>
      </p:sp>
    </p:spTree>
    <p:extLst>
      <p:ext uri="{BB962C8B-B14F-4D97-AF65-F5344CB8AC3E}">
        <p14:creationId xmlns:p14="http://schemas.microsoft.com/office/powerpoint/2010/main" val="374907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Gồm có 4 bước</a:t>
            </a:r>
            <a:endParaRPr lang="vi-VN" dirty="0"/>
          </a:p>
        </p:txBody>
      </p:sp>
      <p:sp>
        <p:nvSpPr>
          <p:cNvPr id="4" name="Slide Number Placeholder 3"/>
          <p:cNvSpPr>
            <a:spLocks noGrp="1"/>
          </p:cNvSpPr>
          <p:nvPr>
            <p:ph type="sldNum" sz="quarter" idx="10"/>
          </p:nvPr>
        </p:nvSpPr>
        <p:spPr/>
        <p:txBody>
          <a:bodyPr/>
          <a:lstStyle/>
          <a:p>
            <a:fld id="{D9129EB4-D4B0-4BD4-8308-72ADA97810A0}" type="slidenum">
              <a:rPr lang="vi-VN" smtClean="0"/>
              <a:t>10</a:t>
            </a:fld>
            <a:endParaRPr lang="vi-VN"/>
          </a:p>
        </p:txBody>
      </p:sp>
    </p:spTree>
    <p:extLst>
      <p:ext uri="{BB962C8B-B14F-4D97-AF65-F5344CB8AC3E}">
        <p14:creationId xmlns:p14="http://schemas.microsoft.com/office/powerpoint/2010/main" val="264876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vi-VN" dirty="0" smtClean="0"/>
          </a:p>
          <a:p>
            <a:endParaRPr lang="vi-VN" dirty="0"/>
          </a:p>
        </p:txBody>
      </p:sp>
      <p:sp>
        <p:nvSpPr>
          <p:cNvPr id="4" name="Slide Number Placeholder 3"/>
          <p:cNvSpPr>
            <a:spLocks noGrp="1"/>
          </p:cNvSpPr>
          <p:nvPr>
            <p:ph type="sldNum" sz="quarter" idx="10"/>
          </p:nvPr>
        </p:nvSpPr>
        <p:spPr/>
        <p:txBody>
          <a:bodyPr/>
          <a:lstStyle/>
          <a:p>
            <a:fld id="{D9129EB4-D4B0-4BD4-8308-72ADA97810A0}" type="slidenum">
              <a:rPr lang="vi-VN" smtClean="0"/>
              <a:t>11</a:t>
            </a:fld>
            <a:endParaRPr lang="vi-VN"/>
          </a:p>
        </p:txBody>
      </p:sp>
    </p:spTree>
    <p:extLst>
      <p:ext uri="{BB962C8B-B14F-4D97-AF65-F5344CB8AC3E}">
        <p14:creationId xmlns:p14="http://schemas.microsoft.com/office/powerpoint/2010/main" val="320577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5BEC2F-7722-4AF2-846F-1B0CE662B981}" type="datetimeFigureOut">
              <a:rPr lang="vi-VN" smtClean="0"/>
              <a:t>13/11/2021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1196559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5BEC2F-7722-4AF2-846F-1B0CE662B981}" type="datetimeFigureOut">
              <a:rPr lang="vi-VN" smtClean="0"/>
              <a:t>13/11/2021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103016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5BEC2F-7722-4AF2-846F-1B0CE662B981}" type="datetimeFigureOut">
              <a:rPr lang="vi-VN" smtClean="0"/>
              <a:t>13/11/2021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379777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5BEC2F-7722-4AF2-846F-1B0CE662B981}" type="datetimeFigureOut">
              <a:rPr lang="vi-VN" smtClean="0"/>
              <a:t>13/11/2021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199675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D5BEC2F-7722-4AF2-846F-1B0CE662B981}" type="datetimeFigureOut">
              <a:rPr lang="vi-VN" smtClean="0"/>
              <a:t>13/11/2021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23871760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D5BEC2F-7722-4AF2-846F-1B0CE662B981}" type="datetimeFigureOut">
              <a:rPr lang="vi-VN" smtClean="0"/>
              <a:t>13/11/2021</a:t>
            </a:fld>
            <a:endParaRPr lang="vi-VN"/>
          </a:p>
        </p:txBody>
      </p:sp>
      <p:sp>
        <p:nvSpPr>
          <p:cNvPr id="9" name="Footer Placeholder 8"/>
          <p:cNvSpPr>
            <a:spLocks noGrp="1"/>
          </p:cNvSpPr>
          <p:nvPr>
            <p:ph type="ftr" sz="quarter" idx="11"/>
          </p:nvPr>
        </p:nvSpPr>
        <p:spPr/>
        <p:txBody>
          <a:bodyPr/>
          <a:lstStyle/>
          <a:p>
            <a:endParaRPr lang="vi-VN"/>
          </a:p>
        </p:txBody>
      </p:sp>
      <p:sp>
        <p:nvSpPr>
          <p:cNvPr id="10" name="Slide Number Placeholder 9"/>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234185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1D5BEC2F-7722-4AF2-846F-1B0CE662B981}" type="datetimeFigureOut">
              <a:rPr lang="vi-VN" smtClean="0"/>
              <a:t>13/11/2021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933B765-0879-46B4-A54B-3D62D571D1D9}" type="slidenum">
              <a:rPr lang="vi-VN" smtClean="0"/>
              <a:t>‹#›</a:t>
            </a:fld>
            <a:endParaRPr lang="vi-VN"/>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5847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5BEC2F-7722-4AF2-846F-1B0CE662B981}" type="datetimeFigureOut">
              <a:rPr lang="vi-VN" smtClean="0"/>
              <a:t>13/11/2021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270790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BEC2F-7722-4AF2-846F-1B0CE662B981}" type="datetimeFigureOut">
              <a:rPr lang="vi-VN" smtClean="0"/>
              <a:t>13/11/2021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46552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1D5BEC2F-7722-4AF2-846F-1B0CE662B981}" type="datetimeFigureOut">
              <a:rPr lang="vi-VN" smtClean="0"/>
              <a:t>13/11/2021</a:t>
            </a:fld>
            <a:endParaRPr lang="vi-V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vi-VN"/>
          </a:p>
        </p:txBody>
      </p:sp>
      <p:sp>
        <p:nvSpPr>
          <p:cNvPr id="11" name="Slide Number Placeholder 10"/>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39899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D5BEC2F-7722-4AF2-846F-1B0CE662B981}" type="datetimeFigureOut">
              <a:rPr lang="vi-VN" smtClean="0"/>
              <a:t>13/11/2021</a:t>
            </a:fld>
            <a:endParaRPr lang="vi-V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vi-VN"/>
          </a:p>
        </p:txBody>
      </p:sp>
      <p:sp>
        <p:nvSpPr>
          <p:cNvPr id="10" name="Slide Number Placeholder 9"/>
          <p:cNvSpPr>
            <a:spLocks noGrp="1"/>
          </p:cNvSpPr>
          <p:nvPr>
            <p:ph type="sldNum" sz="quarter" idx="12"/>
          </p:nvPr>
        </p:nvSpPr>
        <p:spPr/>
        <p:txBody>
          <a:bodyPr/>
          <a:lstStyle/>
          <a:p>
            <a:fld id="{2933B765-0879-46B4-A54B-3D62D571D1D9}" type="slidenum">
              <a:rPr lang="vi-VN" smtClean="0"/>
              <a:t>‹#›</a:t>
            </a:fld>
            <a:endParaRPr lang="vi-VN"/>
          </a:p>
        </p:txBody>
      </p:sp>
    </p:spTree>
    <p:extLst>
      <p:ext uri="{BB962C8B-B14F-4D97-AF65-F5344CB8AC3E}">
        <p14:creationId xmlns:p14="http://schemas.microsoft.com/office/powerpoint/2010/main" val="353817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D5BEC2F-7722-4AF2-846F-1B0CE662B981}" type="datetimeFigureOut">
              <a:rPr lang="vi-VN" smtClean="0"/>
              <a:t>13/11/2021</a:t>
            </a:fld>
            <a:endParaRPr lang="vi-V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vi-V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33B765-0879-46B4-A54B-3D62D571D1D9}" type="slidenum">
              <a:rPr lang="vi-VN" smtClean="0"/>
              <a:t>‹#›</a:t>
            </a:fld>
            <a:endParaRPr lang="vi-VN"/>
          </a:p>
        </p:txBody>
      </p:sp>
    </p:spTree>
    <p:extLst>
      <p:ext uri="{BB962C8B-B14F-4D97-AF65-F5344CB8AC3E}">
        <p14:creationId xmlns:p14="http://schemas.microsoft.com/office/powerpoint/2010/main" val="326803461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hegioididong.com/tin-tuc/ram-laptop-59900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90">
          <a:fgClr>
            <a:schemeClr val="accent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25474" y="635726"/>
            <a:ext cx="8676222" cy="2346035"/>
          </a:xfrm>
        </p:spPr>
        <p:txBody>
          <a:bodyPr>
            <a:normAutofit/>
          </a:bodyPr>
          <a:lstStyle/>
          <a:p>
            <a:r>
              <a:rPr lang="en-US" b="1" dirty="0" smtClean="0">
                <a:solidFill>
                  <a:srgbClr val="FF0000"/>
                </a:solidFill>
                <a:latin typeface="Algerian" panose="04020705040A02060702" pitchFamily="82" charset="0"/>
              </a:rPr>
              <a:t>BÀI THUYẾT TRÌNH                       CÀI ĐẶT, CẬP NHẬT </a:t>
            </a:r>
            <a:r>
              <a:rPr lang="en-US" b="1" dirty="0" err="1" smtClean="0">
                <a:solidFill>
                  <a:srgbClr val="FF0000"/>
                </a:solidFill>
                <a:latin typeface="Algerian" panose="04020705040A02060702" pitchFamily="82" charset="0"/>
              </a:rPr>
              <a:t>DRIVEr</a:t>
            </a:r>
            <a:r>
              <a:rPr lang="en-US" b="1" dirty="0" smtClean="0">
                <a:solidFill>
                  <a:srgbClr val="FF0000"/>
                </a:solidFill>
                <a:latin typeface="Algerian" panose="04020705040A02060702" pitchFamily="82" charset="0"/>
              </a:rPr>
              <a:t> CHO MÁY TÍNH</a:t>
            </a:r>
            <a:endParaRPr lang="vi-VN" b="1" dirty="0">
              <a:solidFill>
                <a:srgbClr val="FF0000"/>
              </a:solidFill>
            </a:endParaRPr>
          </a:p>
        </p:txBody>
      </p:sp>
      <p:sp>
        <p:nvSpPr>
          <p:cNvPr id="3" name="Subtitle 2"/>
          <p:cNvSpPr>
            <a:spLocks noGrp="1"/>
          </p:cNvSpPr>
          <p:nvPr>
            <p:ph type="subTitle" idx="1"/>
          </p:nvPr>
        </p:nvSpPr>
        <p:spPr>
          <a:xfrm>
            <a:off x="1653310" y="3465944"/>
            <a:ext cx="3963719" cy="1981199"/>
          </a:xfrm>
        </p:spPr>
        <p:txBody>
          <a:bodyPr>
            <a:normAutofit/>
          </a:bodyPr>
          <a:lstStyle/>
          <a:p>
            <a:pPr algn="l"/>
            <a:r>
              <a:rPr lang="en-US" sz="2400" dirty="0" err="1" smtClean="0">
                <a:latin typeface="+mj-lt"/>
              </a:rPr>
              <a:t>Sinh</a:t>
            </a:r>
            <a:r>
              <a:rPr lang="en-US" sz="2400" dirty="0" smtClean="0">
                <a:latin typeface="+mj-lt"/>
              </a:rPr>
              <a:t> </a:t>
            </a:r>
            <a:r>
              <a:rPr lang="en-US" sz="2400" dirty="0" err="1" smtClean="0">
                <a:latin typeface="+mj-lt"/>
              </a:rPr>
              <a:t>viên</a:t>
            </a:r>
            <a:r>
              <a:rPr lang="en-US" sz="2400" dirty="0" smtClean="0">
                <a:latin typeface="+mj-lt"/>
              </a:rPr>
              <a:t>: Đào Minh </a:t>
            </a:r>
            <a:r>
              <a:rPr lang="en-US" sz="2400" dirty="0">
                <a:latin typeface="+mj-lt"/>
              </a:rPr>
              <a:t>N</a:t>
            </a:r>
            <a:r>
              <a:rPr lang="en-US" sz="2400" dirty="0" smtClean="0">
                <a:latin typeface="+mj-lt"/>
              </a:rPr>
              <a:t>gọc</a:t>
            </a:r>
          </a:p>
          <a:p>
            <a:pPr algn="l"/>
            <a:r>
              <a:rPr lang="en-US" sz="2400" dirty="0" err="1" smtClean="0">
                <a:latin typeface="+mj-lt"/>
              </a:rPr>
              <a:t>Mã</a:t>
            </a:r>
            <a:r>
              <a:rPr lang="en-US" sz="2400" dirty="0" smtClean="0">
                <a:latin typeface="+mj-lt"/>
              </a:rPr>
              <a:t> </a:t>
            </a:r>
            <a:r>
              <a:rPr lang="en-US" sz="2400" dirty="0" err="1" smtClean="0">
                <a:latin typeface="+mj-lt"/>
              </a:rPr>
              <a:t>sinh</a:t>
            </a:r>
            <a:r>
              <a:rPr lang="en-US" sz="2400" dirty="0" smtClean="0">
                <a:latin typeface="+mj-lt"/>
              </a:rPr>
              <a:t> </a:t>
            </a:r>
            <a:r>
              <a:rPr lang="en-US" sz="2400" dirty="0" err="1" smtClean="0">
                <a:latin typeface="+mj-lt"/>
              </a:rPr>
              <a:t>viên</a:t>
            </a:r>
            <a:r>
              <a:rPr lang="en-US" sz="2400" dirty="0" smtClean="0">
                <a:latin typeface="+mj-lt"/>
              </a:rPr>
              <a:t>: PH20534</a:t>
            </a:r>
          </a:p>
          <a:p>
            <a:pPr algn="l"/>
            <a:r>
              <a:rPr lang="en-US" sz="2400" dirty="0" err="1" smtClean="0">
                <a:latin typeface="+mj-lt"/>
              </a:rPr>
              <a:t>Chuyên</a:t>
            </a:r>
            <a:r>
              <a:rPr lang="en-US" sz="2400" dirty="0" smtClean="0">
                <a:latin typeface="+mj-lt"/>
              </a:rPr>
              <a:t> </a:t>
            </a:r>
            <a:r>
              <a:rPr lang="en-US" sz="2400" dirty="0" err="1" smtClean="0">
                <a:latin typeface="+mj-lt"/>
              </a:rPr>
              <a:t>ngành</a:t>
            </a:r>
            <a:r>
              <a:rPr lang="en-US" sz="2400" dirty="0" smtClean="0">
                <a:latin typeface="+mj-lt"/>
              </a:rPr>
              <a:t>: </a:t>
            </a:r>
            <a:r>
              <a:rPr lang="en-US" sz="2400" dirty="0" err="1" smtClean="0">
                <a:latin typeface="+mj-lt"/>
              </a:rPr>
              <a:t>Lập</a:t>
            </a:r>
            <a:r>
              <a:rPr lang="en-US" sz="2400" dirty="0" smtClean="0">
                <a:latin typeface="+mj-lt"/>
              </a:rPr>
              <a:t> </a:t>
            </a:r>
            <a:r>
              <a:rPr lang="en-US" sz="2400" dirty="0" err="1" smtClean="0">
                <a:latin typeface="+mj-lt"/>
              </a:rPr>
              <a:t>trình</a:t>
            </a:r>
            <a:r>
              <a:rPr lang="en-US" sz="2400" dirty="0" smtClean="0">
                <a:latin typeface="+mj-lt"/>
              </a:rPr>
              <a:t> web</a:t>
            </a:r>
          </a:p>
          <a:p>
            <a:pPr algn="l"/>
            <a:r>
              <a:rPr lang="en-US" sz="2400" dirty="0" err="1" smtClean="0">
                <a:latin typeface="+mj-lt"/>
              </a:rPr>
              <a:t>Giảng</a:t>
            </a:r>
            <a:r>
              <a:rPr lang="vi-VN" sz="2400" dirty="0" smtClean="0">
                <a:latin typeface="+mj-lt"/>
              </a:rPr>
              <a:t> </a:t>
            </a:r>
            <a:r>
              <a:rPr lang="en-US" sz="2400" dirty="0" err="1" smtClean="0">
                <a:latin typeface="+mj-lt"/>
              </a:rPr>
              <a:t>viên</a:t>
            </a:r>
            <a:r>
              <a:rPr lang="en-US" sz="2400" dirty="0" smtClean="0">
                <a:latin typeface="+mj-lt"/>
              </a:rPr>
              <a:t>: </a:t>
            </a:r>
            <a:r>
              <a:rPr lang="en-US" sz="2400" dirty="0" err="1" smtClean="0">
                <a:latin typeface="+mj-lt"/>
              </a:rPr>
              <a:t>Phạm</a:t>
            </a:r>
            <a:r>
              <a:rPr lang="en-US" sz="2400" dirty="0" smtClean="0">
                <a:latin typeface="+mj-lt"/>
              </a:rPr>
              <a:t> </a:t>
            </a:r>
            <a:r>
              <a:rPr lang="en-US" sz="2400" dirty="0" err="1" smtClean="0">
                <a:latin typeface="+mj-lt"/>
              </a:rPr>
              <a:t>Tùng</a:t>
            </a:r>
            <a:r>
              <a:rPr lang="en-US" sz="2400" dirty="0" smtClean="0">
                <a:latin typeface="+mj-lt"/>
              </a:rPr>
              <a:t> </a:t>
            </a:r>
            <a:r>
              <a:rPr lang="en-US" sz="2400" dirty="0" err="1" smtClean="0">
                <a:latin typeface="+mj-lt"/>
              </a:rPr>
              <a:t>Dương</a:t>
            </a:r>
            <a:endParaRPr lang="vi-VN" sz="2400" dirty="0">
              <a:latin typeface="+mj-lt"/>
            </a:endParaRPr>
          </a:p>
        </p:txBody>
      </p:sp>
      <p:pic>
        <p:nvPicPr>
          <p:cNvPr id="6" name="Picture 5"/>
          <p:cNvPicPr>
            <a:picLocks noChangeAspect="1"/>
          </p:cNvPicPr>
          <p:nvPr/>
        </p:nvPicPr>
        <p:blipFill>
          <a:blip r:embed="rId3"/>
          <a:stretch>
            <a:fillRect/>
          </a:stretch>
        </p:blipFill>
        <p:spPr>
          <a:xfrm>
            <a:off x="6668729" y="3295072"/>
            <a:ext cx="4297680" cy="2560026"/>
          </a:xfrm>
          <a:prstGeom prst="rect">
            <a:avLst/>
          </a:prstGeom>
          <a:effectLst>
            <a:outerShdw blurRad="50800" dist="38100" dir="16200000" rotWithShape="0">
              <a:prstClr val="black">
                <a:alpha val="41000"/>
              </a:prstClr>
            </a:outerShdw>
          </a:effectLst>
        </p:spPr>
      </p:pic>
      <p:sp>
        <p:nvSpPr>
          <p:cNvPr id="4" name="4-Point Star 3"/>
          <p:cNvSpPr/>
          <p:nvPr/>
        </p:nvSpPr>
        <p:spPr>
          <a:xfrm>
            <a:off x="1757543" y="2393836"/>
            <a:ext cx="496389" cy="487679"/>
          </a:xfrm>
          <a:prstGeom prst="star4">
            <a:avLst>
              <a:gd name="adj" fmla="val 714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4-Point Star 4"/>
          <p:cNvSpPr/>
          <p:nvPr/>
        </p:nvSpPr>
        <p:spPr>
          <a:xfrm>
            <a:off x="9904720" y="670561"/>
            <a:ext cx="522514" cy="435428"/>
          </a:xfrm>
          <a:prstGeom prst="star4">
            <a:avLst>
              <a:gd name="adj" fmla="val 9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4-Point Star 6"/>
          <p:cNvSpPr/>
          <p:nvPr/>
        </p:nvSpPr>
        <p:spPr>
          <a:xfrm>
            <a:off x="1757543" y="635726"/>
            <a:ext cx="404948" cy="721395"/>
          </a:xfrm>
          <a:prstGeom prst="star4">
            <a:avLst>
              <a:gd name="adj" fmla="val 52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4-Point Star 7"/>
          <p:cNvSpPr/>
          <p:nvPr/>
        </p:nvSpPr>
        <p:spPr>
          <a:xfrm>
            <a:off x="9904720" y="2267561"/>
            <a:ext cx="535577" cy="613954"/>
          </a:xfrm>
          <a:prstGeom prst="star4">
            <a:avLst>
              <a:gd name="adj" fmla="val 8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74647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animBg="1"/>
      <p:bldP spid="5" grpId="0" animBg="1"/>
      <p:bldP spid="7"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37" y="-27709"/>
            <a:ext cx="12192000" cy="1117600"/>
          </a:xfrm>
        </p:spPr>
        <p:txBody>
          <a:bodyPr>
            <a:noAutofit/>
          </a:bodyPr>
          <a:lstStyle/>
          <a:p>
            <a:r>
              <a:rPr lang="vi-VN" b="1" dirty="0">
                <a:solidFill>
                  <a:schemeClr val="accent3"/>
                </a:solidFill>
              </a:rPr>
              <a:t>Cách sử dụng Driver Booster để cài đặt, cập nhật Driver tự động</a:t>
            </a:r>
          </a:p>
        </p:txBody>
      </p:sp>
      <p:sp>
        <p:nvSpPr>
          <p:cNvPr id="3" name="Content Placeholder 2"/>
          <p:cNvSpPr>
            <a:spLocks noGrp="1"/>
          </p:cNvSpPr>
          <p:nvPr>
            <p:ph idx="1"/>
          </p:nvPr>
        </p:nvSpPr>
        <p:spPr>
          <a:xfrm>
            <a:off x="0" y="1283855"/>
            <a:ext cx="11637818" cy="803563"/>
          </a:xfrm>
        </p:spPr>
        <p:txBody>
          <a:bodyPr>
            <a:noAutofit/>
          </a:bodyPr>
          <a:lstStyle/>
          <a:p>
            <a:pPr marL="0" indent="0" fontAlgn="base">
              <a:buNone/>
            </a:pPr>
            <a:r>
              <a:rPr lang="vi-VN" b="1" dirty="0"/>
              <a:t>Bước 1</a:t>
            </a:r>
            <a:r>
              <a:rPr lang="vi-VN" dirty="0"/>
              <a:t>: Khi cài đặt xong, bạn khởi động phần mềm lên &gt; Nhấn </a:t>
            </a:r>
            <a:r>
              <a:rPr lang="vi-VN" b="1" dirty="0"/>
              <a:t>Scan </a:t>
            </a:r>
            <a:r>
              <a:rPr lang="vi-VN" dirty="0"/>
              <a:t>và chờ một lát để Driver Booster tự động quét các Driver trên máy bạn.</a:t>
            </a:r>
            <a:endParaRPr lang="vi-VN" sz="1400" dirty="0"/>
          </a:p>
        </p:txBody>
      </p:sp>
      <p:pic>
        <p:nvPicPr>
          <p:cNvPr id="5" name="Picture 4"/>
          <p:cNvPicPr>
            <a:picLocks noChangeAspect="1"/>
          </p:cNvPicPr>
          <p:nvPr/>
        </p:nvPicPr>
        <p:blipFill>
          <a:blip r:embed="rId3"/>
          <a:stretch>
            <a:fillRect/>
          </a:stretch>
        </p:blipFill>
        <p:spPr>
          <a:xfrm>
            <a:off x="1228436" y="2013527"/>
            <a:ext cx="9716655" cy="4694671"/>
          </a:xfrm>
          <a:prstGeom prst="rect">
            <a:avLst/>
          </a:prstGeom>
        </p:spPr>
      </p:pic>
    </p:spTree>
    <p:extLst>
      <p:ext uri="{BB962C8B-B14F-4D97-AF65-F5344CB8AC3E}">
        <p14:creationId xmlns:p14="http://schemas.microsoft.com/office/powerpoint/2010/main" val="168089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9768"/>
            <a:ext cx="11192995" cy="1629216"/>
          </a:xfrm>
        </p:spPr>
        <p:txBody>
          <a:bodyPr>
            <a:normAutofit/>
          </a:bodyPr>
          <a:lstStyle/>
          <a:p>
            <a:r>
              <a:rPr lang="vi-VN" b="1" dirty="0"/>
              <a:t>Bước 2</a:t>
            </a:r>
            <a:r>
              <a:rPr lang="vi-VN" dirty="0"/>
              <a:t>: Tiến hành Update để cập nhật Driver mới nhất về máy bằng cách nhấn vào </a:t>
            </a:r>
            <a:r>
              <a:rPr lang="vi-VN" b="1" dirty="0"/>
              <a:t>Update Now</a:t>
            </a:r>
            <a:r>
              <a:rPr lang="vi-VN" dirty="0"/>
              <a:t> để cập nhật tất cả Driver được chọn.</a:t>
            </a:r>
          </a:p>
          <a:p>
            <a:r>
              <a:rPr lang="vi-VN" dirty="0"/>
              <a:t>Bạn cũng có thể chọn</a:t>
            </a:r>
            <a:r>
              <a:rPr lang="vi-VN" b="1" dirty="0"/>
              <a:t> Update</a:t>
            </a:r>
            <a:r>
              <a:rPr lang="vi-VN" dirty="0"/>
              <a:t> từng Driver cho máy đều được.</a:t>
            </a:r>
          </a:p>
        </p:txBody>
      </p:sp>
      <p:pic>
        <p:nvPicPr>
          <p:cNvPr id="2" name="Picture 1"/>
          <p:cNvPicPr>
            <a:picLocks noChangeAspect="1"/>
          </p:cNvPicPr>
          <p:nvPr/>
        </p:nvPicPr>
        <p:blipFill>
          <a:blip r:embed="rId3"/>
          <a:stretch>
            <a:fillRect/>
          </a:stretch>
        </p:blipFill>
        <p:spPr>
          <a:xfrm>
            <a:off x="1200727" y="1530061"/>
            <a:ext cx="9698182" cy="5238750"/>
          </a:xfrm>
          <a:prstGeom prst="rect">
            <a:avLst/>
          </a:prstGeom>
        </p:spPr>
      </p:pic>
    </p:spTree>
    <p:extLst>
      <p:ext uri="{BB962C8B-B14F-4D97-AF65-F5344CB8AC3E}">
        <p14:creationId xmlns:p14="http://schemas.microsoft.com/office/powerpoint/2010/main" val="331751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011" y="421106"/>
            <a:ext cx="11490157" cy="1515978"/>
          </a:xfrm>
        </p:spPr>
        <p:txBody>
          <a:bodyPr/>
          <a:lstStyle/>
          <a:p>
            <a:r>
              <a:rPr lang="vi-VN" b="1" dirty="0"/>
              <a:t>Bước 3</a:t>
            </a:r>
            <a:r>
              <a:rPr lang="vi-VN" dirty="0"/>
              <a:t>: Bạn chờ quá trình</a:t>
            </a:r>
            <a:r>
              <a:rPr lang="vi-VN" b="1" dirty="0"/>
              <a:t> </a:t>
            </a:r>
            <a:r>
              <a:rPr lang="vi-VN" dirty="0"/>
              <a:t>này chạy xong là thao tác đã hoàn thành.</a:t>
            </a:r>
            <a:br>
              <a:rPr lang="vi-VN" dirty="0"/>
            </a:br>
            <a:r>
              <a:rPr lang="vi-VN" dirty="0"/>
              <a:t>Nếu quá trình này diễn ra lâu, bạn có thể tick chọn </a:t>
            </a:r>
            <a:r>
              <a:rPr lang="vi-VN" b="1" dirty="0"/>
              <a:t>Automatically reboot PC</a:t>
            </a:r>
            <a:r>
              <a:rPr lang="vi-VN" dirty="0"/>
              <a:t> để khởi động lại máy hoặc </a:t>
            </a:r>
            <a:r>
              <a:rPr lang="vi-VN" b="1" dirty="0"/>
              <a:t>Automatically shut down PC</a:t>
            </a:r>
            <a:r>
              <a:rPr lang="vi-VN" dirty="0"/>
              <a:t> để tự động tắt máy sau khi cài xong.</a:t>
            </a:r>
            <a:br>
              <a:rPr lang="vi-VN" dirty="0"/>
            </a:br>
            <a:endParaRPr lang="vi-VN" dirty="0"/>
          </a:p>
          <a:p>
            <a:endParaRPr lang="vi-VN" dirty="0"/>
          </a:p>
        </p:txBody>
      </p:sp>
      <p:pic>
        <p:nvPicPr>
          <p:cNvPr id="4" name="Picture 3"/>
          <p:cNvPicPr>
            <a:picLocks noChangeAspect="1"/>
          </p:cNvPicPr>
          <p:nvPr/>
        </p:nvPicPr>
        <p:blipFill>
          <a:blip r:embed="rId2"/>
          <a:stretch>
            <a:fillRect/>
          </a:stretch>
        </p:blipFill>
        <p:spPr>
          <a:xfrm>
            <a:off x="1219199" y="1515979"/>
            <a:ext cx="9476509" cy="5115730"/>
          </a:xfrm>
          <a:prstGeom prst="rect">
            <a:avLst/>
          </a:prstGeom>
        </p:spPr>
      </p:pic>
    </p:spTree>
    <p:extLst>
      <p:ext uri="{BB962C8B-B14F-4D97-AF65-F5344CB8AC3E}">
        <p14:creationId xmlns:p14="http://schemas.microsoft.com/office/powerpoint/2010/main" val="340246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336884"/>
            <a:ext cx="11405937" cy="878305"/>
          </a:xfrm>
        </p:spPr>
        <p:txBody>
          <a:bodyPr>
            <a:normAutofit fontScale="77500" lnSpcReduction="20000"/>
          </a:bodyPr>
          <a:lstStyle/>
          <a:p>
            <a:r>
              <a:rPr lang="vi-VN" sz="2300" b="1" dirty="0"/>
              <a:t>Bước 4</a:t>
            </a:r>
            <a:r>
              <a:rPr lang="vi-VN" sz="2300" dirty="0"/>
              <a:t>: Khi màn hình cho kết quả như trong hình sau nghĩa là tất cả </a:t>
            </a:r>
            <a:r>
              <a:rPr lang="vi-VN" sz="2300" b="1" dirty="0"/>
              <a:t>Driver </a:t>
            </a:r>
            <a:r>
              <a:rPr lang="vi-VN" sz="2300" dirty="0"/>
              <a:t>trên máy bạn đã được cập nhật và bạn có thể sử dụng bình thường.</a:t>
            </a:r>
            <a:br>
              <a:rPr lang="vi-VN" sz="2300" dirty="0"/>
            </a:br>
            <a:r>
              <a:rPr lang="vi-VN" dirty="0"/>
              <a:t/>
            </a:r>
            <a:br>
              <a:rPr lang="vi-VN" dirty="0"/>
            </a:br>
            <a:endParaRPr lang="vi-VN" dirty="0"/>
          </a:p>
        </p:txBody>
      </p:sp>
      <p:pic>
        <p:nvPicPr>
          <p:cNvPr id="4" name="Picture 3"/>
          <p:cNvPicPr>
            <a:picLocks noChangeAspect="1"/>
          </p:cNvPicPr>
          <p:nvPr/>
        </p:nvPicPr>
        <p:blipFill>
          <a:blip r:embed="rId2"/>
          <a:stretch>
            <a:fillRect/>
          </a:stretch>
        </p:blipFill>
        <p:spPr>
          <a:xfrm>
            <a:off x="1431758" y="1130968"/>
            <a:ext cx="9228221" cy="5101390"/>
          </a:xfrm>
          <a:prstGeom prst="rect">
            <a:avLst/>
          </a:prstGeom>
        </p:spPr>
      </p:pic>
    </p:spTree>
    <p:extLst>
      <p:ext uri="{BB962C8B-B14F-4D97-AF65-F5344CB8AC3E}">
        <p14:creationId xmlns:p14="http://schemas.microsoft.com/office/powerpoint/2010/main" val="383441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73236" cy="1188720"/>
          </a:xfrm>
        </p:spPr>
        <p:txBody>
          <a:bodyPr>
            <a:normAutofit fontScale="90000"/>
          </a:bodyPr>
          <a:lstStyle/>
          <a:p>
            <a:r>
              <a:rPr lang="vi-VN" b="1" dirty="0">
                <a:solidFill>
                  <a:schemeClr val="accent3"/>
                </a:solidFill>
              </a:rPr>
              <a:t>Một số phần mềm cài đặt driver tự động </a:t>
            </a:r>
            <a:r>
              <a:rPr lang="vi-VN" b="1" dirty="0" smtClean="0">
                <a:solidFill>
                  <a:schemeClr val="accent3"/>
                </a:solidFill>
              </a:rPr>
              <a:t>khác</a:t>
            </a:r>
            <a:endParaRPr lang="vi-VN" dirty="0"/>
          </a:p>
        </p:txBody>
      </p:sp>
      <p:sp>
        <p:nvSpPr>
          <p:cNvPr id="5" name="Content Placeholder 4"/>
          <p:cNvSpPr>
            <a:spLocks noGrp="1"/>
          </p:cNvSpPr>
          <p:nvPr>
            <p:ph idx="1"/>
          </p:nvPr>
        </p:nvSpPr>
        <p:spPr>
          <a:xfrm>
            <a:off x="4253899" y="116517"/>
            <a:ext cx="7515735" cy="1195047"/>
          </a:xfrm>
        </p:spPr>
        <p:txBody>
          <a:bodyPr>
            <a:normAutofit/>
          </a:bodyPr>
          <a:lstStyle/>
          <a:p>
            <a:r>
              <a:rPr lang="vi-VN" sz="1600" dirty="0"/>
              <a:t>Bên cạnh Driver Booster, bạn cũng có thể cân nhắc lựa chọn các phần mềm hỗ trợ cài đặt, </a:t>
            </a:r>
            <a:r>
              <a:rPr lang="vi-VN" sz="1600" dirty="0" smtClean="0">
                <a:solidFill>
                  <a:srgbClr val="00B0F0"/>
                </a:solidFill>
              </a:rPr>
              <a:t>update Driver</a:t>
            </a:r>
            <a:r>
              <a:rPr lang="vi-VN" sz="1600" dirty="0"/>
              <a:t> tự động cho máy tính khác như: Drivers Easy, Driver Talent, DriverIdentifier, DriverPack Solution, DriverMax, Driver Reviver,...</a:t>
            </a:r>
          </a:p>
          <a:p>
            <a:r>
              <a:rPr lang="vi-VN" sz="1600" dirty="0"/>
              <a:t>Bạn có thể tham khảo thêm qua bảng sau:</a:t>
            </a:r>
          </a:p>
          <a:p>
            <a:endParaRPr lang="vi-VN" sz="1600" dirty="0"/>
          </a:p>
        </p:txBody>
      </p:sp>
      <p:graphicFrame>
        <p:nvGraphicFramePr>
          <p:cNvPr id="6" name="Table 5"/>
          <p:cNvGraphicFramePr>
            <a:graphicFrameLocks noGrp="1"/>
          </p:cNvGraphicFramePr>
          <p:nvPr>
            <p:extLst>
              <p:ext uri="{D42A27DB-BD31-4B8C-83A1-F6EECF244321}">
                <p14:modId xmlns:p14="http://schemas.microsoft.com/office/powerpoint/2010/main" val="2808860937"/>
              </p:ext>
            </p:extLst>
          </p:nvPr>
        </p:nvGraphicFramePr>
        <p:xfrm>
          <a:off x="84565" y="1446885"/>
          <a:ext cx="11574035" cy="5136204"/>
        </p:xfrm>
        <a:graphic>
          <a:graphicData uri="http://schemas.openxmlformats.org/drawingml/2006/table">
            <a:tbl>
              <a:tblPr/>
              <a:tblGrid>
                <a:gridCol w="2273624">
                  <a:extLst>
                    <a:ext uri="{9D8B030D-6E8A-4147-A177-3AD203B41FA5}">
                      <a16:colId xmlns:a16="http://schemas.microsoft.com/office/drawing/2014/main" val="2218622553"/>
                    </a:ext>
                  </a:extLst>
                </a:gridCol>
                <a:gridCol w="4836695">
                  <a:extLst>
                    <a:ext uri="{9D8B030D-6E8A-4147-A177-3AD203B41FA5}">
                      <a16:colId xmlns:a16="http://schemas.microsoft.com/office/drawing/2014/main" val="2702340289"/>
                    </a:ext>
                  </a:extLst>
                </a:gridCol>
                <a:gridCol w="1660358">
                  <a:extLst>
                    <a:ext uri="{9D8B030D-6E8A-4147-A177-3AD203B41FA5}">
                      <a16:colId xmlns:a16="http://schemas.microsoft.com/office/drawing/2014/main" val="2848168053"/>
                    </a:ext>
                  </a:extLst>
                </a:gridCol>
                <a:gridCol w="2671011">
                  <a:extLst>
                    <a:ext uri="{9D8B030D-6E8A-4147-A177-3AD203B41FA5}">
                      <a16:colId xmlns:a16="http://schemas.microsoft.com/office/drawing/2014/main" val="1383761575"/>
                    </a:ext>
                  </a:extLst>
                </a:gridCol>
                <a:gridCol w="132347">
                  <a:extLst>
                    <a:ext uri="{9D8B030D-6E8A-4147-A177-3AD203B41FA5}">
                      <a16:colId xmlns:a16="http://schemas.microsoft.com/office/drawing/2014/main" val="3798801200"/>
                    </a:ext>
                  </a:extLst>
                </a:gridCol>
              </a:tblGrid>
              <a:tr h="687672">
                <a:tc>
                  <a:txBody>
                    <a:bodyPr/>
                    <a:lstStyle/>
                    <a:p>
                      <a:pPr algn="ctr" rtl="0"/>
                      <a:r>
                        <a:rPr lang="vi-VN" sz="1400" b="1" dirty="0">
                          <a:solidFill>
                            <a:srgbClr val="002060"/>
                          </a:solidFill>
                          <a:effectLst/>
                        </a:rPr>
                        <a:t>Tên phần mềm</a:t>
                      </a:r>
                      <a:endParaRPr lang="vi-VN" sz="1400" dirty="0">
                        <a:solidFill>
                          <a:srgbClr val="002060"/>
                        </a:solidFill>
                        <a:effectLst/>
                      </a:endParaRP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a:r>
                        <a:rPr lang="vi-VN" sz="1400" b="1" dirty="0">
                          <a:solidFill>
                            <a:srgbClr val="002060"/>
                          </a:solidFill>
                          <a:effectLst/>
                        </a:rPr>
                        <a:t>Tính năng nổi bật</a:t>
                      </a:r>
                      <a:endParaRPr lang="vi-VN" sz="1400" dirty="0">
                        <a:solidFill>
                          <a:srgbClr val="002060"/>
                        </a:solidFill>
                        <a:effectLst/>
                      </a:endParaRP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a:r>
                        <a:rPr lang="vi-VN" sz="1400" b="1" dirty="0">
                          <a:solidFill>
                            <a:srgbClr val="002060"/>
                          </a:solidFill>
                          <a:effectLst/>
                        </a:rPr>
                        <a:t>Nền tảng hỗ trợ</a:t>
                      </a:r>
                      <a:endParaRPr lang="vi-VN" sz="1400" dirty="0">
                        <a:solidFill>
                          <a:srgbClr val="002060"/>
                        </a:solidFill>
                        <a:effectLst/>
                      </a:endParaRP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a:r>
                        <a:rPr lang="vi-VN" sz="1400" b="1" dirty="0">
                          <a:solidFill>
                            <a:srgbClr val="002060"/>
                          </a:solidFill>
                          <a:effectLst/>
                        </a:rPr>
                        <a:t>Sử dụng</a:t>
                      </a:r>
                      <a:endParaRPr lang="vi-VN" sz="1400" dirty="0">
                        <a:solidFill>
                          <a:srgbClr val="002060"/>
                        </a:solidFill>
                        <a:effectLst/>
                      </a:endParaRP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a:endParaRPr lang="vi-VN" sz="1400" dirty="0">
                        <a:solidFill>
                          <a:srgbClr val="002060"/>
                        </a:solidFill>
                        <a:effectLst/>
                      </a:endParaRP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3423558784"/>
                  </a:ext>
                </a:extLst>
              </a:tr>
              <a:tr h="2318438">
                <a:tc>
                  <a:txBody>
                    <a:bodyPr/>
                    <a:lstStyle/>
                    <a:p>
                      <a:pPr algn="ctr" rtl="0"/>
                      <a:r>
                        <a:rPr lang="vi-VN" sz="1400" b="1" dirty="0">
                          <a:solidFill>
                            <a:srgbClr val="002060"/>
                          </a:solidFill>
                          <a:effectLst/>
                        </a:rPr>
                        <a:t>Drivers Easy</a:t>
                      </a:r>
                      <a:endParaRPr lang="vi-VN" sz="1400" dirty="0">
                        <a:solidFill>
                          <a:srgbClr val="002060"/>
                        </a:solidFill>
                        <a:effectLst/>
                      </a:endParaRP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a:r>
                        <a:rPr lang="vi-VN" sz="1200" dirty="0">
                          <a:effectLst/>
                        </a:rPr>
                        <a:t>- Tìm tất cả các trình điều khiển bị lỗi thời, giúp cải thiện rõ rệt hiệu suất và tính ổn định của máy tính</a:t>
                      </a:r>
                    </a:p>
                    <a:p>
                      <a:pPr rtl="0"/>
                      <a:r>
                        <a:rPr lang="vi-VN" sz="1200" dirty="0">
                          <a:effectLst/>
                        </a:rPr>
                        <a:t>- Sao lưu và khôi phục lại trình điều khiển</a:t>
                      </a:r>
                    </a:p>
                    <a:p>
                      <a:pPr rtl="0"/>
                      <a:r>
                        <a:rPr lang="vi-VN" sz="1200" dirty="0">
                          <a:effectLst/>
                        </a:rPr>
                        <a:t>- Hiển thị thông tin chi tiết phần cứng của máy tính</a:t>
                      </a:r>
                    </a:p>
                    <a:p>
                      <a:pPr rtl="0"/>
                      <a:r>
                        <a:rPr lang="vi-VN" sz="1200" dirty="0">
                          <a:effectLst/>
                        </a:rPr>
                        <a:t>- Luôn cập nhật các trình điều khiển với nhiều tính năng mới và cải tiến thường xuyên phục vụ nhu cầu người dùng</a:t>
                      </a:r>
                    </a:p>
                    <a:p>
                      <a:pPr rtl="0"/>
                      <a:r>
                        <a:rPr lang="vi-VN" sz="1200" dirty="0">
                          <a:effectLst/>
                        </a:rPr>
                        <a:t>- Hoạt động ngoại tuyến, chỉ cần bạn có một máy tính khác tải xuống và sao chép lại</a:t>
                      </a: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200" dirty="0">
                          <a:effectLst/>
                        </a:rPr>
                        <a:t>Windows 10 / 8.1 / 7</a:t>
                      </a: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200" dirty="0">
                          <a:effectLst/>
                        </a:rPr>
                        <a:t>Có bản miễn phí và bản trả phí</a:t>
                      </a: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endParaRPr lang="vi-VN" sz="1200" dirty="0">
                        <a:effectLst/>
                      </a:endParaRP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6139753"/>
                  </a:ext>
                </a:extLst>
              </a:tr>
              <a:tr h="2130094">
                <a:tc>
                  <a:txBody>
                    <a:bodyPr/>
                    <a:lstStyle/>
                    <a:p>
                      <a:pPr algn="ctr" rtl="0"/>
                      <a:r>
                        <a:rPr lang="vi-VN" sz="1400" b="1" dirty="0">
                          <a:solidFill>
                            <a:srgbClr val="002060"/>
                          </a:solidFill>
                          <a:effectLst/>
                        </a:rPr>
                        <a:t>Driver Talent</a:t>
                      </a:r>
                      <a:endParaRPr lang="vi-VN" sz="1400" dirty="0">
                        <a:solidFill>
                          <a:srgbClr val="002060"/>
                        </a:solidFill>
                        <a:effectLst/>
                      </a:endParaRP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a:r>
                        <a:rPr lang="vi-VN" sz="1100" dirty="0">
                          <a:effectLst/>
                        </a:rPr>
                        <a:t>- Tìm tất cả các trình điều khiển đã lỗi thời, bị thiếu, bị hỏng, bị lỗi và không tương thích</a:t>
                      </a:r>
                    </a:p>
                    <a:p>
                      <a:pPr rtl="0"/>
                      <a:r>
                        <a:rPr lang="vi-VN" sz="1100" dirty="0">
                          <a:effectLst/>
                        </a:rPr>
                        <a:t>- Không chứa quảng cáo, cập nhật hoàn toàn bảo mật và an toàn</a:t>
                      </a:r>
                    </a:p>
                    <a:p>
                      <a:pPr rtl="0"/>
                      <a:r>
                        <a:rPr lang="vi-VN" sz="1100" dirty="0">
                          <a:effectLst/>
                        </a:rPr>
                        <a:t>- Tốc độ kiểm tra các vấn đề trình điều khiển nhanh</a:t>
                      </a:r>
                    </a:p>
                    <a:p>
                      <a:pPr rtl="0"/>
                      <a:r>
                        <a:rPr lang="vi-VN" sz="1100" dirty="0">
                          <a:effectLst/>
                        </a:rPr>
                        <a:t>- Giao diện đơn giản, dễ sử dụng</a:t>
                      </a:r>
                    </a:p>
                    <a:p>
                      <a:pPr rtl="0"/>
                      <a:r>
                        <a:rPr lang="vi-VN" sz="1100" dirty="0">
                          <a:effectLst/>
                        </a:rPr>
                        <a:t>- Quét driver mà không cần kết nối Internet</a:t>
                      </a: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US" sz="1100" dirty="0">
                          <a:effectLst/>
                        </a:rPr>
                        <a:t>Windows 10 / 8.1 / 8 / 7 / XP / Vista, Windows Server.</a:t>
                      </a: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100" dirty="0">
                          <a:effectLst/>
                        </a:rPr>
                        <a:t>Có bản miễn phí và bản trả phí</a:t>
                      </a: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endParaRPr lang="vi-VN" sz="1100" dirty="0">
                        <a:effectLst/>
                      </a:endParaRPr>
                    </a:p>
                  </a:txBody>
                  <a:tcPr marL="8296" marR="8296" marT="3318" marB="331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9266567"/>
                  </a:ext>
                </a:extLst>
              </a:tr>
            </a:tbl>
          </a:graphicData>
        </a:graphic>
      </p:graphicFrame>
    </p:spTree>
    <p:extLst>
      <p:ext uri="{BB962C8B-B14F-4D97-AF65-F5344CB8AC3E}">
        <p14:creationId xmlns:p14="http://schemas.microsoft.com/office/powerpoint/2010/main" val="3503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89689460"/>
              </p:ext>
            </p:extLst>
          </p:nvPr>
        </p:nvGraphicFramePr>
        <p:xfrm>
          <a:off x="129308" y="323272"/>
          <a:ext cx="11988800" cy="6354619"/>
        </p:xfrm>
        <a:graphic>
          <a:graphicData uri="http://schemas.openxmlformats.org/drawingml/2006/table">
            <a:tbl>
              <a:tblPr/>
              <a:tblGrid>
                <a:gridCol w="2975217">
                  <a:extLst>
                    <a:ext uri="{9D8B030D-6E8A-4147-A177-3AD203B41FA5}">
                      <a16:colId xmlns:a16="http://schemas.microsoft.com/office/drawing/2014/main" val="1212229717"/>
                    </a:ext>
                  </a:extLst>
                </a:gridCol>
                <a:gridCol w="4924493">
                  <a:extLst>
                    <a:ext uri="{9D8B030D-6E8A-4147-A177-3AD203B41FA5}">
                      <a16:colId xmlns:a16="http://schemas.microsoft.com/office/drawing/2014/main" val="830457702"/>
                    </a:ext>
                  </a:extLst>
                </a:gridCol>
                <a:gridCol w="2137666">
                  <a:extLst>
                    <a:ext uri="{9D8B030D-6E8A-4147-A177-3AD203B41FA5}">
                      <a16:colId xmlns:a16="http://schemas.microsoft.com/office/drawing/2014/main" val="3313238313"/>
                    </a:ext>
                  </a:extLst>
                </a:gridCol>
                <a:gridCol w="1792705">
                  <a:extLst>
                    <a:ext uri="{9D8B030D-6E8A-4147-A177-3AD203B41FA5}">
                      <a16:colId xmlns:a16="http://schemas.microsoft.com/office/drawing/2014/main" val="3527967366"/>
                    </a:ext>
                  </a:extLst>
                </a:gridCol>
                <a:gridCol w="158719">
                  <a:extLst>
                    <a:ext uri="{9D8B030D-6E8A-4147-A177-3AD203B41FA5}">
                      <a16:colId xmlns:a16="http://schemas.microsoft.com/office/drawing/2014/main" val="3969943019"/>
                    </a:ext>
                  </a:extLst>
                </a:gridCol>
              </a:tblGrid>
              <a:tr h="606357">
                <a:tc>
                  <a:txBody>
                    <a:bodyPr/>
                    <a:lstStyle/>
                    <a:p>
                      <a:pPr algn="ctr" rtl="0"/>
                      <a:r>
                        <a:rPr lang="vi-VN" sz="1400" b="1" dirty="0">
                          <a:solidFill>
                            <a:srgbClr val="002060"/>
                          </a:solidFill>
                          <a:effectLst/>
                        </a:rPr>
                        <a:t>DriverIdentifier</a:t>
                      </a:r>
                      <a:endParaRPr lang="vi-VN" sz="1400" dirty="0">
                        <a:solidFill>
                          <a:srgbClr val="002060"/>
                        </a:solidFill>
                        <a:effectLst/>
                      </a:endParaRP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a:r>
                        <a:rPr lang="vi-VN" sz="1200" dirty="0">
                          <a:effectLst/>
                        </a:rPr>
                        <a:t>- Quét driver kể cả khi không có kết nối Internet</a:t>
                      </a:r>
                    </a:p>
                    <a:p>
                      <a:pPr rtl="0"/>
                      <a:r>
                        <a:rPr lang="vi-VN" sz="1200" dirty="0">
                          <a:effectLst/>
                        </a:rPr>
                        <a:t>- Giao diện đơn giản, dễ sử dụng</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200" dirty="0">
                          <a:effectLst/>
                        </a:rPr>
                        <a:t>Windows XP / Vista / 7/8/10.</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200">
                          <a:effectLst/>
                        </a:rPr>
                        <a:t>Miễn phí</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endParaRPr lang="vi-VN" sz="1200" dirty="0">
                        <a:effectLst/>
                      </a:endParaRP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3830"/>
                  </a:ext>
                </a:extLst>
              </a:tr>
              <a:tr h="1082623">
                <a:tc>
                  <a:txBody>
                    <a:bodyPr/>
                    <a:lstStyle/>
                    <a:p>
                      <a:pPr algn="ctr" rtl="0"/>
                      <a:r>
                        <a:rPr lang="vi-VN" sz="1400" b="1" dirty="0">
                          <a:solidFill>
                            <a:srgbClr val="002060"/>
                          </a:solidFill>
                          <a:effectLst/>
                        </a:rPr>
                        <a:t>DriverPack Solution</a:t>
                      </a:r>
                      <a:endParaRPr lang="vi-VN" sz="1400" dirty="0">
                        <a:solidFill>
                          <a:srgbClr val="002060"/>
                        </a:solidFill>
                        <a:effectLst/>
                      </a:endParaRP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a:r>
                        <a:rPr lang="vi-VN" sz="1200" dirty="0">
                          <a:effectLst/>
                        </a:rPr>
                        <a:t>- Tự động tìm các driver lỗi thời</a:t>
                      </a:r>
                    </a:p>
                    <a:p>
                      <a:pPr rtl="0"/>
                      <a:r>
                        <a:rPr lang="vi-VN" sz="1200" dirty="0">
                          <a:effectLst/>
                        </a:rPr>
                        <a:t>- DriverPack chống virus và bảo vệ máy tính của bạn</a:t>
                      </a:r>
                    </a:p>
                    <a:p>
                      <a:pPr rtl="0"/>
                      <a:r>
                        <a:rPr lang="vi-VN" sz="1200" dirty="0">
                          <a:effectLst/>
                        </a:rPr>
                        <a:t>- DriverPack có cơ sở dữ liệu trình điều khiển lớn nhất trên thế giới</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US" sz="1200" dirty="0">
                          <a:effectLst/>
                        </a:rPr>
                        <a:t>Windows 10 / 8 / 8.1 / 7, Windows XP</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200">
                          <a:effectLst/>
                        </a:rPr>
                        <a:t>Miễn phí</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endParaRPr lang="vi-VN" sz="1200" dirty="0">
                        <a:effectLst/>
                      </a:endParaRP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5126372"/>
                  </a:ext>
                </a:extLst>
              </a:tr>
              <a:tr h="2511419">
                <a:tc>
                  <a:txBody>
                    <a:bodyPr/>
                    <a:lstStyle/>
                    <a:p>
                      <a:pPr algn="ctr" rtl="0"/>
                      <a:r>
                        <a:rPr lang="vi-VN" sz="1400" b="1" dirty="0">
                          <a:solidFill>
                            <a:srgbClr val="002060"/>
                          </a:solidFill>
                          <a:effectLst/>
                        </a:rPr>
                        <a:t>DriverMax</a:t>
                      </a:r>
                      <a:endParaRPr lang="vi-VN" sz="1400" dirty="0">
                        <a:solidFill>
                          <a:srgbClr val="002060"/>
                        </a:solidFill>
                        <a:effectLst/>
                      </a:endParaRP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a:r>
                        <a:rPr lang="vi-VN" sz="1200" dirty="0">
                          <a:effectLst/>
                        </a:rPr>
                        <a:t>- Tự động tìm kiếm và lên lịch trình cập nhật driver</a:t>
                      </a:r>
                    </a:p>
                    <a:p>
                      <a:pPr rtl="0"/>
                      <a:r>
                        <a:rPr lang="vi-VN" sz="1200" dirty="0">
                          <a:effectLst/>
                        </a:rPr>
                        <a:t>- Tăng năng suất hoạt động của máy tính</a:t>
                      </a:r>
                    </a:p>
                    <a:p>
                      <a:pPr rtl="0"/>
                      <a:r>
                        <a:rPr lang="vi-VN" sz="1200" dirty="0">
                          <a:effectLst/>
                        </a:rPr>
                        <a:t>- Tương thích đến 2.300.000 thiết bị</a:t>
                      </a:r>
                    </a:p>
                    <a:p>
                      <a:pPr rtl="0"/>
                      <a:r>
                        <a:rPr lang="vi-VN" sz="1200" dirty="0">
                          <a:effectLst/>
                        </a:rPr>
                        <a:t>- Bảo mật và an toàn cho máy tính của bạn</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200" dirty="0">
                          <a:effectLst/>
                        </a:rPr>
                        <a:t>Windows 10, Windows 8, Windows 7, Windows Vista, Windows XP và tất cả các phiên bản Windows Server (cả 64-bit và 32-bit)</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200" dirty="0">
                          <a:effectLst/>
                        </a:rPr>
                        <a:t>Có bản miễn phí và bản trả phí</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endParaRPr lang="vi-VN" sz="1200" dirty="0">
                        <a:effectLst/>
                      </a:endParaRP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685373"/>
                  </a:ext>
                </a:extLst>
              </a:tr>
              <a:tr h="2154220">
                <a:tc>
                  <a:txBody>
                    <a:bodyPr/>
                    <a:lstStyle/>
                    <a:p>
                      <a:pPr algn="ctr" rtl="0"/>
                      <a:r>
                        <a:rPr lang="vi-VN" sz="1400" b="1" dirty="0">
                          <a:solidFill>
                            <a:srgbClr val="002060"/>
                          </a:solidFill>
                          <a:effectLst/>
                        </a:rPr>
                        <a:t>Driver Reviver</a:t>
                      </a:r>
                      <a:endParaRPr lang="vi-VN" sz="1400" dirty="0">
                        <a:solidFill>
                          <a:srgbClr val="002060"/>
                        </a:solidFill>
                        <a:effectLst/>
                      </a:endParaRP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a:r>
                        <a:rPr lang="vi-VN" sz="1200">
                          <a:effectLst/>
                        </a:rPr>
                        <a:t>- Đảm bảo phần cứng máy tính của bạn đang hoạt động ở mức tối ưu</a:t>
                      </a:r>
                    </a:p>
                    <a:p>
                      <a:pPr rtl="0"/>
                      <a:r>
                        <a:rPr lang="vi-VN" sz="1200">
                          <a:effectLst/>
                        </a:rPr>
                        <a:t>- Phát hiện chính xác driver lỗi thời tránh tình trạng cài đặt sai driver gây hại cho máy tính</a:t>
                      </a:r>
                    </a:p>
                    <a:p>
                      <a:pPr rtl="0"/>
                      <a:r>
                        <a:rPr lang="vi-VN" sz="1200">
                          <a:effectLst/>
                        </a:rPr>
                        <a:t>- Cập nhật nhanh chóng, tiết kiệm thời gian</a:t>
                      </a:r>
                    </a:p>
                    <a:p>
                      <a:pPr rtl="0"/>
                      <a:r>
                        <a:rPr lang="vi-VN" sz="1200">
                          <a:effectLst/>
                        </a:rPr>
                        <a:t>- Sao lưu driver tự động và khôi phục dữ liệu khi xảy ra sự cố</a:t>
                      </a:r>
                    </a:p>
                    <a:p>
                      <a:pPr rtl="0"/>
                      <a:r>
                        <a:rPr lang="vi-VN" sz="1200">
                          <a:effectLst/>
                        </a:rPr>
                        <a:t>- An toàn, dễ sử dụng.</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200">
                          <a:effectLst/>
                        </a:rPr>
                        <a:t>Windows 10 / 8.1 / 7</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vi-VN" sz="1200" dirty="0">
                          <a:effectLst/>
                        </a:rPr>
                        <a:t>Có bản miễn phí và bản trả phí</a:t>
                      </a: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endParaRPr lang="vi-VN" sz="1200" dirty="0">
                        <a:effectLst/>
                      </a:endParaRPr>
                    </a:p>
                  </a:txBody>
                  <a:tcPr marL="6727" marR="6727" marT="2691" marB="26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767571"/>
                  </a:ext>
                </a:extLst>
              </a:tr>
            </a:tbl>
          </a:graphicData>
        </a:graphic>
      </p:graphicFrame>
    </p:spTree>
    <p:extLst>
      <p:ext uri="{BB962C8B-B14F-4D97-AF65-F5344CB8AC3E}">
        <p14:creationId xmlns:p14="http://schemas.microsoft.com/office/powerpoint/2010/main" val="298922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3" name="Heart 2"/>
          <p:cNvSpPr/>
          <p:nvPr/>
        </p:nvSpPr>
        <p:spPr>
          <a:xfrm>
            <a:off x="9300755" y="4062548"/>
            <a:ext cx="1476102" cy="109728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19182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 y="34636"/>
            <a:ext cx="12127345" cy="6858000"/>
          </a:xfrm>
          <a:prstGeom prst="rect">
            <a:avLst/>
          </a:prstGeom>
        </p:spPr>
      </p:pic>
      <p:sp>
        <p:nvSpPr>
          <p:cNvPr id="4" name="Oval 3"/>
          <p:cNvSpPr/>
          <p:nvPr/>
        </p:nvSpPr>
        <p:spPr>
          <a:xfrm>
            <a:off x="4775199" y="764309"/>
            <a:ext cx="2530764" cy="1302327"/>
          </a:xfrm>
          <a:prstGeom prst="ellipse">
            <a:avLst/>
          </a:prstGeom>
          <a:solidFill>
            <a:schemeClr val="bg2">
              <a:lumMod val="9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accent3"/>
                </a:solidFill>
              </a:rPr>
              <a:t>Driver là gì? Dùng để làm gì</a:t>
            </a:r>
            <a:r>
              <a:rPr lang="vi-VN" b="1" dirty="0" smtClean="0">
                <a:solidFill>
                  <a:schemeClr val="accent3"/>
                </a:solidFill>
              </a:rPr>
              <a:t>?</a:t>
            </a:r>
            <a:endParaRPr lang="vi-VN" b="1" dirty="0">
              <a:solidFill>
                <a:schemeClr val="accent3"/>
              </a:solidFill>
            </a:endParaRPr>
          </a:p>
        </p:txBody>
      </p:sp>
      <p:cxnSp>
        <p:nvCxnSpPr>
          <p:cNvPr id="6" name="Straight Arrow Connector 5"/>
          <p:cNvCxnSpPr/>
          <p:nvPr/>
        </p:nvCxnSpPr>
        <p:spPr>
          <a:xfrm flipV="1">
            <a:off x="6063666" y="2094347"/>
            <a:ext cx="2" cy="563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12101" y="2539422"/>
            <a:ext cx="2161310" cy="129366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accent3"/>
                </a:solidFill>
              </a:rPr>
              <a:t>Giới thiệu về phần mềm Driver Booster</a:t>
            </a:r>
          </a:p>
        </p:txBody>
      </p:sp>
      <p:sp>
        <p:nvSpPr>
          <p:cNvPr id="13" name="Oval 12"/>
          <p:cNvSpPr/>
          <p:nvPr/>
        </p:nvSpPr>
        <p:spPr>
          <a:xfrm>
            <a:off x="7753920" y="2539422"/>
            <a:ext cx="2138217" cy="141200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accent3"/>
                </a:solidFill>
              </a:rPr>
              <a:t>Cách tải, cài đặt Driver Booster</a:t>
            </a:r>
          </a:p>
        </p:txBody>
      </p:sp>
      <p:sp>
        <p:nvSpPr>
          <p:cNvPr id="14" name="7-Point Star 13"/>
          <p:cNvSpPr/>
          <p:nvPr/>
        </p:nvSpPr>
        <p:spPr>
          <a:xfrm>
            <a:off x="5167738" y="2657763"/>
            <a:ext cx="1791855" cy="1175328"/>
          </a:xfrm>
          <a:prstGeom prst="star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5</a:t>
            </a:r>
          </a:p>
          <a:p>
            <a:pPr algn="ctr"/>
            <a:r>
              <a:rPr lang="vi-VN" b="1" dirty="0" smtClean="0"/>
              <a:t>mục chính</a:t>
            </a:r>
            <a:endParaRPr lang="vi-VN" b="1" dirty="0"/>
          </a:p>
        </p:txBody>
      </p:sp>
      <p:sp>
        <p:nvSpPr>
          <p:cNvPr id="16" name="Oval 15"/>
          <p:cNvSpPr/>
          <p:nvPr/>
        </p:nvSpPr>
        <p:spPr>
          <a:xfrm>
            <a:off x="3537526" y="4393046"/>
            <a:ext cx="2475346" cy="123767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accent3"/>
                </a:solidFill>
              </a:rPr>
              <a:t>Một số phần mềm cài đặt driver tự động khác</a:t>
            </a:r>
            <a:endParaRPr lang="vi-VN" b="1" dirty="0">
              <a:solidFill>
                <a:schemeClr val="accent3"/>
              </a:solidFill>
            </a:endParaRPr>
          </a:p>
        </p:txBody>
      </p:sp>
      <p:cxnSp>
        <p:nvCxnSpPr>
          <p:cNvPr id="18" name="Straight Arrow Connector 17"/>
          <p:cNvCxnSpPr>
            <a:stCxn id="14" idx="3"/>
          </p:cNvCxnSpPr>
          <p:nvPr/>
        </p:nvCxnSpPr>
        <p:spPr>
          <a:xfrm flipH="1">
            <a:off x="5167739" y="3833097"/>
            <a:ext cx="497203" cy="617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853382" y="3245427"/>
            <a:ext cx="9051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368786" y="3245427"/>
            <a:ext cx="895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Cloud 1"/>
          <p:cNvSpPr/>
          <p:nvPr/>
        </p:nvSpPr>
        <p:spPr>
          <a:xfrm>
            <a:off x="10183547" y="385354"/>
            <a:ext cx="1476103" cy="1188720"/>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Cloud 4"/>
          <p:cNvSpPr/>
          <p:nvPr/>
        </p:nvSpPr>
        <p:spPr>
          <a:xfrm>
            <a:off x="9469115" y="385354"/>
            <a:ext cx="1280160" cy="1041551"/>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Cloud 6"/>
          <p:cNvSpPr/>
          <p:nvPr/>
        </p:nvSpPr>
        <p:spPr>
          <a:xfrm>
            <a:off x="379004" y="357489"/>
            <a:ext cx="1384663" cy="1188720"/>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Oval 7"/>
          <p:cNvSpPr/>
          <p:nvPr/>
        </p:nvSpPr>
        <p:spPr>
          <a:xfrm>
            <a:off x="6212175" y="4192215"/>
            <a:ext cx="2610853" cy="1505406"/>
          </a:xfrm>
          <a:prstGeom prst="ellipse">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accent3"/>
                </a:solidFill>
              </a:rPr>
              <a:t>Cách sử dụng Driver Booster để cài đặt, cập nhật Driver tự động</a:t>
            </a:r>
            <a:endParaRPr lang="vi-VN" dirty="0"/>
          </a:p>
        </p:txBody>
      </p:sp>
      <p:cxnSp>
        <p:nvCxnSpPr>
          <p:cNvPr id="15" name="Straight Arrow Connector 14"/>
          <p:cNvCxnSpPr/>
          <p:nvPr/>
        </p:nvCxnSpPr>
        <p:spPr>
          <a:xfrm>
            <a:off x="6459270" y="3833091"/>
            <a:ext cx="394112" cy="443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32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31829" cy="1080655"/>
          </a:xfrm>
        </p:spPr>
        <p:txBody>
          <a:bodyPr>
            <a:normAutofit/>
          </a:bodyPr>
          <a:lstStyle/>
          <a:p>
            <a:r>
              <a:rPr lang="vi-VN" b="1" dirty="0">
                <a:solidFill>
                  <a:schemeClr val="accent3"/>
                </a:solidFill>
              </a:rPr>
              <a:t>Driver là gì? Dùng để làm gì</a:t>
            </a:r>
            <a:r>
              <a:rPr lang="vi-VN" b="1" dirty="0" smtClean="0">
                <a:solidFill>
                  <a:schemeClr val="accent3"/>
                </a:solidFill>
              </a:rPr>
              <a:t>?</a:t>
            </a:r>
            <a:endParaRPr lang="vi-VN" dirty="0"/>
          </a:p>
        </p:txBody>
      </p:sp>
      <p:sp>
        <p:nvSpPr>
          <p:cNvPr id="3" name="Content Placeholder 2"/>
          <p:cNvSpPr>
            <a:spLocks noGrp="1"/>
          </p:cNvSpPr>
          <p:nvPr>
            <p:ph idx="1"/>
          </p:nvPr>
        </p:nvSpPr>
        <p:spPr>
          <a:xfrm>
            <a:off x="208347" y="1499302"/>
            <a:ext cx="8204133" cy="995704"/>
          </a:xfrm>
        </p:spPr>
        <p:txBody>
          <a:bodyPr>
            <a:normAutofit fontScale="55000" lnSpcReduction="20000"/>
          </a:bodyPr>
          <a:lstStyle/>
          <a:p>
            <a:r>
              <a:rPr lang="vi-VN" dirty="0"/>
              <a:t>Máy tính có 2 phần cơ bản: Phần cứng và phần mềm. Để kết nối phần cứng và phần mềm người ta cần 1 "cầu nối", đó chính là Driver.</a:t>
            </a:r>
          </a:p>
          <a:p>
            <a:r>
              <a:rPr lang="vi-VN" dirty="0"/>
              <a:t>Driver là môi trường giúp cho </a:t>
            </a:r>
            <a:r>
              <a:rPr lang="vi-VN" dirty="0" smtClean="0"/>
              <a:t>hệ điều hành</a:t>
            </a:r>
            <a:r>
              <a:rPr lang="vi-VN" dirty="0"/>
              <a:t> tương tác với phần cứng của máy tính, làm nhiệm vụ thông dịch qua lại giữa hệ điều hành và phần cứng máy tính.</a:t>
            </a:r>
          </a:p>
          <a:p>
            <a:r>
              <a:rPr lang="vi-VN" dirty="0"/>
              <a:t>Nếu không có Driver hoặc Driver không đúng với thiết bị thì hệ điều hành sẽ không thể nhận ra các thiết bị từ phần cứng, dẫn đến các phần cứng đó không sử dụng được.</a:t>
            </a:r>
          </a:p>
          <a:p>
            <a:endParaRPr lang="vi-VN" dirty="0"/>
          </a:p>
        </p:txBody>
      </p:sp>
      <p:pic>
        <p:nvPicPr>
          <p:cNvPr id="4" name="Picture 3"/>
          <p:cNvPicPr>
            <a:picLocks noChangeAspect="1"/>
          </p:cNvPicPr>
          <p:nvPr/>
        </p:nvPicPr>
        <p:blipFill>
          <a:blip r:embed="rId3"/>
          <a:stretch>
            <a:fillRect/>
          </a:stretch>
        </p:blipFill>
        <p:spPr>
          <a:xfrm>
            <a:off x="3344092" y="2777563"/>
            <a:ext cx="5747656" cy="3304301"/>
          </a:xfrm>
          <a:prstGeom prst="rect">
            <a:avLst/>
          </a:prstGeom>
        </p:spPr>
      </p:pic>
      <p:pic>
        <p:nvPicPr>
          <p:cNvPr id="5" name="Picture 4"/>
          <p:cNvPicPr>
            <a:picLocks noChangeAspect="1"/>
          </p:cNvPicPr>
          <p:nvPr/>
        </p:nvPicPr>
        <p:blipFill>
          <a:blip r:embed="rId4"/>
          <a:stretch>
            <a:fillRect/>
          </a:stretch>
        </p:blipFill>
        <p:spPr>
          <a:xfrm>
            <a:off x="9352462" y="1183303"/>
            <a:ext cx="2143125" cy="2143125"/>
          </a:xfrm>
          <a:prstGeom prst="rect">
            <a:avLst/>
          </a:prstGeom>
        </p:spPr>
      </p:pic>
      <p:pic>
        <p:nvPicPr>
          <p:cNvPr id="6" name="Picture 5"/>
          <p:cNvPicPr>
            <a:picLocks noChangeAspect="1"/>
          </p:cNvPicPr>
          <p:nvPr/>
        </p:nvPicPr>
        <p:blipFill>
          <a:blip r:embed="rId5"/>
          <a:stretch>
            <a:fillRect/>
          </a:stretch>
        </p:blipFill>
        <p:spPr>
          <a:xfrm>
            <a:off x="718457" y="3833964"/>
            <a:ext cx="2038350" cy="2247900"/>
          </a:xfrm>
          <a:prstGeom prst="rect">
            <a:avLst/>
          </a:prstGeom>
        </p:spPr>
      </p:pic>
    </p:spTree>
    <p:extLst>
      <p:ext uri="{BB962C8B-B14F-4D97-AF65-F5344CB8AC3E}">
        <p14:creationId xmlns:p14="http://schemas.microsoft.com/office/powerpoint/2010/main" val="12802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barn(inVertical)">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barn(inVertical)">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2181" y="35547"/>
            <a:ext cx="10049163" cy="1188720"/>
          </a:xfrm>
        </p:spPr>
        <p:txBody>
          <a:bodyPr>
            <a:normAutofit/>
          </a:bodyPr>
          <a:lstStyle/>
          <a:p>
            <a:r>
              <a:rPr lang="vi-VN" b="1" dirty="0">
                <a:solidFill>
                  <a:schemeClr val="accent3"/>
                </a:solidFill>
              </a:rPr>
              <a:t>Giới thiệu về phần mềm Driver Booster</a:t>
            </a:r>
          </a:p>
        </p:txBody>
      </p:sp>
      <p:sp>
        <p:nvSpPr>
          <p:cNvPr id="3" name="Content Placeholder 2"/>
          <p:cNvSpPr>
            <a:spLocks noGrp="1"/>
          </p:cNvSpPr>
          <p:nvPr>
            <p:ph idx="1"/>
          </p:nvPr>
        </p:nvSpPr>
        <p:spPr>
          <a:xfrm>
            <a:off x="738910" y="2225964"/>
            <a:ext cx="4507345" cy="3514063"/>
          </a:xfrm>
        </p:spPr>
        <p:txBody>
          <a:bodyPr>
            <a:normAutofit fontScale="92500" lnSpcReduction="10000"/>
          </a:bodyPr>
          <a:lstStyle/>
          <a:p>
            <a:r>
              <a:rPr lang="vi-VN" b="1" dirty="0"/>
              <a:t>Driver Booster</a:t>
            </a:r>
            <a:r>
              <a:rPr lang="vi-VN" dirty="0"/>
              <a:t> là một trong những phần mềm hỗ trợ bạn cài đặt, cập nhật driver tự động.</a:t>
            </a:r>
          </a:p>
          <a:p>
            <a:r>
              <a:rPr lang="vi-VN" dirty="0"/>
              <a:t>Thay vì trước đây phải thao tác bằng tay để cập nhật và tìm kiếm, sửa chữa driver bị lỗi thì với Driver Booster chỉ cần tải về máy và cài đặt, phần còn lại phần mềm sẽ thay bạn thực hiện.</a:t>
            </a:r>
          </a:p>
          <a:p>
            <a:r>
              <a:rPr lang="vi-VN" dirty="0"/>
              <a:t>Driver Booster gồm có phiên bản miễn phí (Free) và bản trả phí Driver Booster Pro với các tính năng nâng cấp hơn, tùy vào nhu cầu sử dụng bạn chọn cho mình bản phù hợp để tải về.</a:t>
            </a:r>
          </a:p>
          <a:p>
            <a:endParaRPr lang="vi-VN" dirty="0"/>
          </a:p>
        </p:txBody>
      </p:sp>
      <p:pic>
        <p:nvPicPr>
          <p:cNvPr id="4" name="Picture 3"/>
          <p:cNvPicPr>
            <a:picLocks noChangeAspect="1"/>
          </p:cNvPicPr>
          <p:nvPr/>
        </p:nvPicPr>
        <p:blipFill>
          <a:blip r:embed="rId3"/>
          <a:stretch>
            <a:fillRect/>
          </a:stretch>
        </p:blipFill>
        <p:spPr>
          <a:xfrm>
            <a:off x="5818909" y="1379885"/>
            <a:ext cx="6096000" cy="4494441"/>
          </a:xfrm>
          <a:prstGeom prst="rect">
            <a:avLst/>
          </a:prstGeom>
        </p:spPr>
      </p:pic>
      <p:sp>
        <p:nvSpPr>
          <p:cNvPr id="5" name="Rectangle 4"/>
          <p:cNvSpPr/>
          <p:nvPr/>
        </p:nvSpPr>
        <p:spPr>
          <a:xfrm>
            <a:off x="9679709" y="2743200"/>
            <a:ext cx="895928" cy="4433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9</a:t>
            </a:r>
            <a:endParaRPr lang="vi-VN" b="1" dirty="0">
              <a:solidFill>
                <a:schemeClr val="tx1"/>
              </a:solidFill>
              <a:effectLst>
                <a:outerShdw blurRad="38100" dist="38100" dir="2700000" algn="tl">
                  <a:srgbClr val="000000">
                    <a:alpha val="43137"/>
                  </a:srgbClr>
                </a:outerShdw>
              </a:effectLst>
            </a:endParaRPr>
          </a:p>
        </p:txBody>
      </p:sp>
      <p:sp>
        <p:nvSpPr>
          <p:cNvPr id="8" name="Rectangle 7"/>
          <p:cNvSpPr/>
          <p:nvPr/>
        </p:nvSpPr>
        <p:spPr>
          <a:xfrm rot="233003">
            <a:off x="6465455" y="2549236"/>
            <a:ext cx="554181" cy="1939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vi-VN" dirty="0"/>
          </a:p>
        </p:txBody>
      </p:sp>
    </p:spTree>
    <p:extLst>
      <p:ext uri="{BB962C8B-B14F-4D97-AF65-F5344CB8AC3E}">
        <p14:creationId xmlns:p14="http://schemas.microsoft.com/office/powerpoint/2010/main" val="330867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3447" y="667820"/>
            <a:ext cx="9811820" cy="5072207"/>
          </a:xfrm>
        </p:spPr>
        <p:txBody>
          <a:bodyPr>
            <a:normAutofit fontScale="92500" lnSpcReduction="20000"/>
          </a:bodyPr>
          <a:lstStyle/>
          <a:p>
            <a:r>
              <a:rPr lang="vi-VN" b="1" dirty="0">
                <a:solidFill>
                  <a:schemeClr val="tx1"/>
                </a:solidFill>
              </a:rPr>
              <a:t>Các tính năng nổi bật</a:t>
            </a:r>
            <a:r>
              <a:rPr lang="vi-VN" dirty="0">
                <a:solidFill>
                  <a:schemeClr val="tx1"/>
                </a:solidFill>
              </a:rPr>
              <a:t>:</a:t>
            </a:r>
          </a:p>
          <a:p>
            <a:r>
              <a:rPr lang="vi-VN" dirty="0">
                <a:solidFill>
                  <a:schemeClr val="tx1"/>
                </a:solidFill>
              </a:rPr>
              <a:t>+ Giao diện Driver Booster đơn giản và dễ sử dụng.</a:t>
            </a:r>
          </a:p>
          <a:p>
            <a:r>
              <a:rPr lang="vi-VN" dirty="0">
                <a:solidFill>
                  <a:schemeClr val="tx1"/>
                </a:solidFill>
              </a:rPr>
              <a:t>+ Có phiên bản miễn phí.</a:t>
            </a:r>
          </a:p>
          <a:p>
            <a:r>
              <a:rPr lang="vi-VN" dirty="0">
                <a:solidFill>
                  <a:schemeClr val="tx1"/>
                </a:solidFill>
              </a:rPr>
              <a:t>+ Có tùy chọn Game Boost để giúp dừng các tiến trình và dịch vụ không cần thiết, giúp giải phóng </a:t>
            </a:r>
            <a:r>
              <a:rPr lang="vi-VN" dirty="0">
                <a:solidFill>
                  <a:schemeClr val="tx1"/>
                </a:solidFill>
                <a:hlinkClick r:id="rId2"/>
              </a:rPr>
              <a:t>RAM</a:t>
            </a:r>
            <a:r>
              <a:rPr lang="vi-VN" dirty="0">
                <a:solidFill>
                  <a:schemeClr val="tx1"/>
                </a:solidFill>
              </a:rPr>
              <a:t> và tăng tốc máy tính.</a:t>
            </a:r>
          </a:p>
          <a:p>
            <a:r>
              <a:rPr lang="vi-VN" dirty="0">
                <a:solidFill>
                  <a:schemeClr val="tx1"/>
                </a:solidFill>
              </a:rPr>
              <a:t>+ Tự động quét và cập nhật driver, hỗ trợ hầu hết các phiên bản Windows.</a:t>
            </a:r>
          </a:p>
          <a:p>
            <a:r>
              <a:rPr lang="vi-VN" dirty="0">
                <a:solidFill>
                  <a:schemeClr val="tx1"/>
                </a:solidFill>
              </a:rPr>
              <a:t>+ Hỗ trợ 3.000.000 driver với phiên bản miễn phí và hỗ trợ hơn 3.500.000 driver với bản trả phí.</a:t>
            </a:r>
          </a:p>
          <a:p>
            <a:r>
              <a:rPr lang="vi-VN" dirty="0">
                <a:solidFill>
                  <a:schemeClr val="tx1"/>
                </a:solidFill>
              </a:rPr>
              <a:t>+ Cập nhật driver nhanh chỉ cần một lần click chuột.</a:t>
            </a:r>
          </a:p>
          <a:p>
            <a:r>
              <a:rPr lang="vi-VN" dirty="0">
                <a:solidFill>
                  <a:schemeClr val="tx1"/>
                </a:solidFill>
              </a:rPr>
              <a:t>+ Phần mềm cho phép sao lưu driver thiết bị trước khi cập nhật để nếu có sự cố nào xảy ra thì có thể khôi phục về phiên bản driver trước đó.</a:t>
            </a:r>
          </a:p>
          <a:p>
            <a:r>
              <a:rPr lang="vi-VN" dirty="0">
                <a:solidFill>
                  <a:schemeClr val="tx1"/>
                </a:solidFill>
              </a:rPr>
              <a:t> </a:t>
            </a:r>
            <a:r>
              <a:rPr lang="vi-VN" b="1" dirty="0">
                <a:solidFill>
                  <a:schemeClr val="tx1"/>
                </a:solidFill>
              </a:rPr>
              <a:t>Lý do nên sử dụng Driver Booster</a:t>
            </a:r>
            <a:r>
              <a:rPr lang="vi-VN" dirty="0">
                <a:solidFill>
                  <a:schemeClr val="tx1"/>
                </a:solidFill>
              </a:rPr>
              <a:t>:</a:t>
            </a:r>
          </a:p>
          <a:p>
            <a:r>
              <a:rPr lang="vi-VN" dirty="0">
                <a:solidFill>
                  <a:schemeClr val="tx1"/>
                </a:solidFill>
              </a:rPr>
              <a:t>Driver có vai trò rất quan trọng, giúp phần cứng máy tính hoạt động mượt hơn.</a:t>
            </a:r>
          </a:p>
          <a:p>
            <a:r>
              <a:rPr lang="vi-VN" dirty="0">
                <a:solidFill>
                  <a:schemeClr val="tx1"/>
                </a:solidFill>
              </a:rPr>
              <a:t>Phần mềm Driver Booster có các tính năng giúp cập nhật và sửa chữa driver tự động. Ngoài ra, phần mềm còn hỗ trợ sao lưu driver trước khi cập nhật, phòng trường hợp nếu có sự cố xảy ra, người dùng có thể khôi phục về phiên bản trước đó.</a:t>
            </a:r>
          </a:p>
          <a:p>
            <a:r>
              <a:rPr lang="vi-VN" dirty="0">
                <a:solidFill>
                  <a:schemeClr val="tx1"/>
                </a:solidFill>
              </a:rPr>
              <a:t>Đây là một phần mềm dễ sử dụng và rất an toàn cho máy tính, bạn có thể yên tâm nhé!</a:t>
            </a:r>
          </a:p>
          <a:p>
            <a:endParaRPr lang="vi-VN" dirty="0">
              <a:solidFill>
                <a:schemeClr val="tx1"/>
              </a:solidFill>
            </a:endParaRPr>
          </a:p>
          <a:p>
            <a:endParaRPr lang="vi-VN" dirty="0"/>
          </a:p>
        </p:txBody>
      </p:sp>
    </p:spTree>
    <p:extLst>
      <p:ext uri="{BB962C8B-B14F-4D97-AF65-F5344CB8AC3E}">
        <p14:creationId xmlns:p14="http://schemas.microsoft.com/office/powerpoint/2010/main" val="4289593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3120" y="1"/>
            <a:ext cx="10546080" cy="862412"/>
          </a:xfrm>
        </p:spPr>
        <p:txBody>
          <a:bodyPr>
            <a:normAutofit/>
          </a:bodyPr>
          <a:lstStyle/>
          <a:p>
            <a:r>
              <a:rPr lang="vi-VN" b="1" dirty="0">
                <a:solidFill>
                  <a:schemeClr val="accent3"/>
                </a:solidFill>
              </a:rPr>
              <a:t>Cách tải, cài đặt Driver Booster</a:t>
            </a:r>
          </a:p>
        </p:txBody>
      </p:sp>
      <p:sp>
        <p:nvSpPr>
          <p:cNvPr id="3" name="Content Placeholder 2"/>
          <p:cNvSpPr>
            <a:spLocks noGrp="1"/>
          </p:cNvSpPr>
          <p:nvPr>
            <p:ph idx="1"/>
          </p:nvPr>
        </p:nvSpPr>
        <p:spPr>
          <a:xfrm>
            <a:off x="1228436" y="934719"/>
            <a:ext cx="10400146" cy="1090023"/>
          </a:xfrm>
        </p:spPr>
        <p:txBody>
          <a:bodyPr>
            <a:normAutofit fontScale="85000" lnSpcReduction="20000"/>
          </a:bodyPr>
          <a:lstStyle/>
          <a:p>
            <a:r>
              <a:rPr lang="vi-VN" b="1" dirty="0"/>
              <a:t>Bước 1</a:t>
            </a:r>
            <a:r>
              <a:rPr lang="vi-VN" dirty="0"/>
              <a:t>: Đầu tiên </a:t>
            </a:r>
            <a:r>
              <a:rPr lang="vi-VN" dirty="0" smtClean="0"/>
              <a:t>bạn bạn </a:t>
            </a:r>
            <a:r>
              <a:rPr lang="vi-VN" dirty="0"/>
              <a:t>cần tải phần mềm Driver Booster về cho máy tính ,</a:t>
            </a:r>
            <a:r>
              <a:rPr lang="vi-VN" dirty="0" smtClean="0"/>
              <a:t>Bạn </a:t>
            </a:r>
            <a:r>
              <a:rPr lang="vi-VN" dirty="0"/>
              <a:t>có thể lên google nhập driver </a:t>
            </a:r>
            <a:r>
              <a:rPr lang="vi-VN" dirty="0" smtClean="0"/>
              <a:t>bosster.</a:t>
            </a:r>
          </a:p>
          <a:p>
            <a:r>
              <a:rPr lang="vi-VN" dirty="0" smtClean="0"/>
              <a:t>Driver </a:t>
            </a:r>
            <a:r>
              <a:rPr lang="vi-VN" dirty="0"/>
              <a:t>Booster có hai phiên bản để bạn lựa chọn: Driver Booster Free và Driver Booster Pro.</a:t>
            </a:r>
          </a:p>
          <a:p>
            <a:r>
              <a:rPr lang="vi-VN" dirty="0"/>
              <a:t>Theo mình thì bạn chỉ cần tải bản miễn phí là đủ để sử dụng nếu không cần những yêu cầu cao hơn.</a:t>
            </a:r>
          </a:p>
          <a:p>
            <a:endParaRPr lang="vi-V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 y="2181364"/>
            <a:ext cx="5862320" cy="4486135"/>
          </a:xfrm>
          <a:prstGeom prst="rect">
            <a:avLst/>
          </a:prstGeom>
        </p:spPr>
      </p:pic>
      <p:pic>
        <p:nvPicPr>
          <p:cNvPr id="7" name="Picture 6"/>
          <p:cNvPicPr>
            <a:picLocks noChangeAspect="1"/>
          </p:cNvPicPr>
          <p:nvPr/>
        </p:nvPicPr>
        <p:blipFill>
          <a:blip r:embed="rId4"/>
          <a:stretch>
            <a:fillRect/>
          </a:stretch>
        </p:blipFill>
        <p:spPr>
          <a:xfrm>
            <a:off x="6441440" y="2181364"/>
            <a:ext cx="5384800" cy="4486135"/>
          </a:xfrm>
          <a:prstGeom prst="rect">
            <a:avLst/>
          </a:prstGeom>
        </p:spPr>
      </p:pic>
      <p:sp>
        <p:nvSpPr>
          <p:cNvPr id="8" name="Rectangle 7"/>
          <p:cNvSpPr/>
          <p:nvPr/>
        </p:nvSpPr>
        <p:spPr>
          <a:xfrm>
            <a:off x="10007600" y="2387600"/>
            <a:ext cx="264160" cy="79248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dirty="0" smtClean="0"/>
              <a:t>9</a:t>
            </a:r>
            <a:endParaRPr lang="vi-VN" sz="3600" dirty="0"/>
          </a:p>
        </p:txBody>
      </p:sp>
    </p:spTree>
    <p:extLst>
      <p:ext uri="{BB962C8B-B14F-4D97-AF65-F5344CB8AC3E}">
        <p14:creationId xmlns:p14="http://schemas.microsoft.com/office/powerpoint/2010/main" val="15632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par>
                                <p:cTn id="39" presetID="16" presetClass="entr" presetSubtype="21"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arn(inVertical)">
                                      <p:cBhvr>
                                        <p:cTn id="41" dur="500"/>
                                        <p:tgtEl>
                                          <p:spTgt spid="7"/>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arn(inVertical)">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314036"/>
            <a:ext cx="11031913" cy="951346"/>
          </a:xfrm>
        </p:spPr>
        <p:txBody>
          <a:bodyPr>
            <a:noAutofit/>
          </a:bodyPr>
          <a:lstStyle/>
          <a:p>
            <a:pPr fontAlgn="base"/>
            <a:r>
              <a:rPr lang="vi-VN" sz="2000" b="1" dirty="0"/>
              <a:t>Bước 2</a:t>
            </a:r>
            <a:r>
              <a:rPr lang="vi-VN" sz="2000" dirty="0"/>
              <a:t>: Sau khi tải về, bạn mở file vừa tải và nhấn </a:t>
            </a:r>
            <a:r>
              <a:rPr lang="vi-VN" sz="2000" b="1" dirty="0"/>
              <a:t>Install </a:t>
            </a:r>
            <a:r>
              <a:rPr lang="vi-VN" sz="2000" dirty="0"/>
              <a:t>để tiến hành cài </a:t>
            </a:r>
            <a:r>
              <a:rPr lang="vi-VN" sz="2000" dirty="0" smtClean="0"/>
              <a:t>đặt.</a:t>
            </a:r>
            <a:endParaRPr lang="vi-VN" dirty="0"/>
          </a:p>
        </p:txBody>
      </p:sp>
      <p:pic>
        <p:nvPicPr>
          <p:cNvPr id="5" name="Picture 4"/>
          <p:cNvPicPr>
            <a:picLocks noChangeAspect="1"/>
          </p:cNvPicPr>
          <p:nvPr/>
        </p:nvPicPr>
        <p:blipFill>
          <a:blip r:embed="rId3"/>
          <a:stretch>
            <a:fillRect/>
          </a:stretch>
        </p:blipFill>
        <p:spPr>
          <a:xfrm>
            <a:off x="526473" y="849746"/>
            <a:ext cx="11198167" cy="5708072"/>
          </a:xfrm>
          <a:prstGeom prst="rect">
            <a:avLst/>
          </a:prstGeom>
        </p:spPr>
      </p:pic>
      <p:sp>
        <p:nvSpPr>
          <p:cNvPr id="6" name="Rectangle 5"/>
          <p:cNvSpPr/>
          <p:nvPr/>
        </p:nvSpPr>
        <p:spPr>
          <a:xfrm>
            <a:off x="7924800" y="3786909"/>
            <a:ext cx="535709" cy="526473"/>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9</a:t>
            </a:r>
            <a:endParaRPr lang="vi-VN" b="1" dirty="0"/>
          </a:p>
        </p:txBody>
      </p:sp>
      <p:cxnSp>
        <p:nvCxnSpPr>
          <p:cNvPr id="8" name="Straight Connector 7"/>
          <p:cNvCxnSpPr/>
          <p:nvPr/>
        </p:nvCxnSpPr>
        <p:spPr>
          <a:xfrm>
            <a:off x="9107055" y="923636"/>
            <a:ext cx="20227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07055" y="923636"/>
            <a:ext cx="0" cy="3417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107055" y="1265382"/>
            <a:ext cx="20227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1129818" y="923636"/>
            <a:ext cx="0" cy="3417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Down Arrow 16"/>
          <p:cNvSpPr/>
          <p:nvPr/>
        </p:nvSpPr>
        <p:spPr>
          <a:xfrm rot="14855486">
            <a:off x="8294963" y="999409"/>
            <a:ext cx="591127" cy="8736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4123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094" y="279855"/>
            <a:ext cx="9793705" cy="586419"/>
          </a:xfrm>
        </p:spPr>
        <p:txBody>
          <a:bodyPr>
            <a:noAutofit/>
          </a:bodyPr>
          <a:lstStyle/>
          <a:p>
            <a:r>
              <a:rPr lang="en-US" sz="2400" b="1" dirty="0" err="1"/>
              <a:t>Bước</a:t>
            </a:r>
            <a:r>
              <a:rPr lang="en-US" sz="2400" b="1" dirty="0"/>
              <a:t> 3</a:t>
            </a:r>
            <a:r>
              <a:rPr lang="en-US" sz="2400" dirty="0"/>
              <a:t>: Tick </a:t>
            </a:r>
            <a:r>
              <a:rPr lang="en-US" sz="2400" dirty="0" err="1"/>
              <a:t>chọn</a:t>
            </a:r>
            <a:r>
              <a:rPr lang="en-US" sz="2400" dirty="0"/>
              <a:t> </a:t>
            </a:r>
            <a:r>
              <a:rPr lang="en-US" sz="2400" b="1" dirty="0"/>
              <a:t>No, thanks</a:t>
            </a:r>
            <a:r>
              <a:rPr lang="en-US" sz="2400" dirty="0"/>
              <a:t> &gt; </a:t>
            </a:r>
            <a:r>
              <a:rPr lang="en-US" sz="2400" dirty="0" err="1"/>
              <a:t>Chọn</a:t>
            </a:r>
            <a:r>
              <a:rPr lang="en-US" sz="2400" dirty="0"/>
              <a:t> </a:t>
            </a:r>
            <a:r>
              <a:rPr lang="en-US" sz="2400" b="1" dirty="0"/>
              <a:t>Next</a:t>
            </a:r>
            <a:r>
              <a:rPr lang="en-US" sz="2400" dirty="0" smtClean="0"/>
              <a:t>.</a:t>
            </a:r>
            <a:r>
              <a:rPr lang="en-US" sz="2400" dirty="0"/>
              <a:t/>
            </a:r>
            <a:br>
              <a:rPr lang="en-US" sz="2400" dirty="0"/>
            </a:br>
            <a:endParaRPr lang="vi-VN" sz="2400" dirty="0"/>
          </a:p>
        </p:txBody>
      </p:sp>
      <p:pic>
        <p:nvPicPr>
          <p:cNvPr id="4" name="Picture 3"/>
          <p:cNvPicPr>
            <a:picLocks noChangeAspect="1"/>
          </p:cNvPicPr>
          <p:nvPr/>
        </p:nvPicPr>
        <p:blipFill>
          <a:blip r:embed="rId2"/>
          <a:stretch>
            <a:fillRect/>
          </a:stretch>
        </p:blipFill>
        <p:spPr>
          <a:xfrm>
            <a:off x="622482" y="950495"/>
            <a:ext cx="10954327" cy="5756199"/>
          </a:xfrm>
          <a:prstGeom prst="rect">
            <a:avLst/>
          </a:prstGeom>
        </p:spPr>
      </p:pic>
    </p:spTree>
    <p:extLst>
      <p:ext uri="{BB962C8B-B14F-4D97-AF65-F5344CB8AC3E}">
        <p14:creationId xmlns:p14="http://schemas.microsoft.com/office/powerpoint/2010/main" val="42541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326" y="195633"/>
            <a:ext cx="11381874" cy="1272219"/>
          </a:xfrm>
        </p:spPr>
        <p:txBody>
          <a:bodyPr>
            <a:normAutofit fontScale="92500"/>
          </a:bodyPr>
          <a:lstStyle/>
          <a:p>
            <a:r>
              <a:rPr lang="vi-VN" b="1" dirty="0"/>
              <a:t>Bước 4</a:t>
            </a:r>
            <a:r>
              <a:rPr lang="vi-VN" dirty="0"/>
              <a:t>: Hệ thống sẽ yêu cầu bạn nhập email để đăng ký và nhận những thông tin mới nhất từ nhà phát hành.</a:t>
            </a:r>
            <a:br>
              <a:rPr lang="vi-VN" dirty="0"/>
            </a:br>
            <a:r>
              <a:rPr lang="vi-VN" dirty="0"/>
              <a:t>Bạn có thể để lai email, đăng ký hoặc nhấn chọn No, thanks để bỏ qua. Sau đó máy sẽ tiến hành cài đặt phần mềm.</a:t>
            </a:r>
            <a:br>
              <a:rPr lang="vi-VN" dirty="0"/>
            </a:br>
            <a:endParaRPr lang="vi-VN" dirty="0"/>
          </a:p>
          <a:p>
            <a:endParaRPr lang="vi-VN" dirty="0"/>
          </a:p>
        </p:txBody>
      </p:sp>
      <p:pic>
        <p:nvPicPr>
          <p:cNvPr id="4" name="Picture 3"/>
          <p:cNvPicPr>
            <a:picLocks noChangeAspect="1"/>
          </p:cNvPicPr>
          <p:nvPr/>
        </p:nvPicPr>
        <p:blipFill>
          <a:blip r:embed="rId2"/>
          <a:stretch>
            <a:fillRect/>
          </a:stretch>
        </p:blipFill>
        <p:spPr>
          <a:xfrm>
            <a:off x="1143000" y="1275346"/>
            <a:ext cx="9889958" cy="4884821"/>
          </a:xfrm>
          <a:prstGeom prst="rect">
            <a:avLst/>
          </a:prstGeom>
        </p:spPr>
      </p:pic>
    </p:spTree>
    <p:extLst>
      <p:ext uri="{BB962C8B-B14F-4D97-AF65-F5344CB8AC3E}">
        <p14:creationId xmlns:p14="http://schemas.microsoft.com/office/powerpoint/2010/main" val="243026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479</TotalTime>
  <Words>875</Words>
  <Application>Microsoft Office PowerPoint</Application>
  <PresentationFormat>Widescreen</PresentationFormat>
  <Paragraphs>111</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Gill Sans MT</vt:lpstr>
      <vt:lpstr>Tahoma</vt:lpstr>
      <vt:lpstr>Parcel</vt:lpstr>
      <vt:lpstr>BÀI THUYẾT TRÌNH                       CÀI ĐẶT, CẬP NHẬT DRIVEr CHO MÁY TÍNH</vt:lpstr>
      <vt:lpstr>PowerPoint Presentation</vt:lpstr>
      <vt:lpstr>Driver là gì? Dùng để làm gì?</vt:lpstr>
      <vt:lpstr>Giới thiệu về phần mềm Driver Booster</vt:lpstr>
      <vt:lpstr>PowerPoint Presentation</vt:lpstr>
      <vt:lpstr>Cách tải, cài đặt Driver Booster</vt:lpstr>
      <vt:lpstr>PowerPoint Presentation</vt:lpstr>
      <vt:lpstr>PowerPoint Presentation</vt:lpstr>
      <vt:lpstr>PowerPoint Presentation</vt:lpstr>
      <vt:lpstr>Cách sử dụng Driver Booster để cài đặt, cập nhật Driver tự động</vt:lpstr>
      <vt:lpstr>PowerPoint Presentation</vt:lpstr>
      <vt:lpstr>PowerPoint Presentation</vt:lpstr>
      <vt:lpstr>PowerPoint Presentation</vt:lpstr>
      <vt:lpstr>Một số phần mềm cài đặt driver tự động khác</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CÀI ĐẶT, CẬP NHẬT DRIVE CHO MÁY TÍNH</dc:title>
  <dc:creator>LENOVO</dc:creator>
  <cp:lastModifiedBy>LENOVO</cp:lastModifiedBy>
  <cp:revision>41</cp:revision>
  <dcterms:created xsi:type="dcterms:W3CDTF">2021-11-08T08:48:54Z</dcterms:created>
  <dcterms:modified xsi:type="dcterms:W3CDTF">2021-11-13T04:29:10Z</dcterms:modified>
</cp:coreProperties>
</file>