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sldIdLst>
    <p:sldId id="281" r:id="rId2"/>
    <p:sldId id="378" r:id="rId3"/>
    <p:sldId id="372" r:id="rId4"/>
    <p:sldId id="373" r:id="rId5"/>
    <p:sldId id="361" r:id="rId6"/>
    <p:sldId id="374" r:id="rId7"/>
    <p:sldId id="362" r:id="rId8"/>
    <p:sldId id="339" r:id="rId9"/>
    <p:sldId id="377" r:id="rId10"/>
    <p:sldId id="364" r:id="rId11"/>
    <p:sldId id="375" r:id="rId12"/>
    <p:sldId id="376" r:id="rId13"/>
    <p:sldId id="379" r:id="rId14"/>
    <p:sldId id="369" r:id="rId15"/>
    <p:sldId id="370" r:id="rId16"/>
    <p:sldId id="380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B45"/>
    <a:srgbClr val="D5CEB5"/>
    <a:srgbClr val="CDCDB0"/>
    <a:srgbClr val="B2AB8C"/>
    <a:srgbClr val="B5B193"/>
    <a:srgbClr val="B3B090"/>
    <a:srgbClr val="E4E4E4"/>
    <a:srgbClr val="E2E2E2"/>
    <a:srgbClr val="7A3821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1756" autoAdjust="0"/>
  </p:normalViewPr>
  <p:slideViewPr>
    <p:cSldViewPr>
      <p:cViewPr varScale="1">
        <p:scale>
          <a:sx n="80" d="100"/>
          <a:sy n="80" d="100"/>
        </p:scale>
        <p:origin x="1704" y="67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1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6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7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1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34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600" y="3962400"/>
            <a:ext cx="4495800" cy="1146175"/>
          </a:xfrm>
        </p:spPr>
        <p:txBody>
          <a:bodyPr>
            <a:normAutofit/>
          </a:bodyPr>
          <a:lstStyle>
            <a:lvl1pPr algn="l">
              <a:defRPr sz="2400" normalizeH="0" baseline="0">
                <a:solidFill>
                  <a:srgbClr val="FF6600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9600" y="49530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rgbClr val="FF6600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868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6" name="Content Placeholder 4"/>
          <p:cNvSpPr>
            <a:spLocks noGrp="1"/>
          </p:cNvSpPr>
          <p:nvPr/>
        </p:nvSpPr>
        <p:spPr>
          <a:xfrm>
            <a:off x="4800599" y="2057400"/>
            <a:ext cx="4191001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b="0" kern="1200" baseline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5400" y="1676400"/>
            <a:ext cx="7772400" cy="3048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>
              <a:buFont typeface="Arial" pitchFamily="34" charset="0"/>
              <a:buChar char="•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>
              <a:buFont typeface="Courier New" pitchFamily="49" charset="0"/>
              <a:buChar char="o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>
              <a:buFont typeface="Wingdings" pitchFamily="2" charset="2"/>
              <a:buChar char="§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Hans\Desktop\LOGO FPT POLYTECHNIC_110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40" y="63500"/>
            <a:ext cx="1202070" cy="46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co.washington.or.us/Juvenile/Presentations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</p:spPr>
      </p:pic>
      <p:sp>
        <p:nvSpPr>
          <p:cNvPr id="2" name="Pentagon 1"/>
          <p:cNvSpPr/>
          <p:nvPr/>
        </p:nvSpPr>
        <p:spPr>
          <a:xfrm>
            <a:off x="0" y="381000"/>
            <a:ext cx="6934200" cy="9144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6172200" cy="60960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Sinh viên trình bày chuyên đề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3434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10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9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Thay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đổi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DNS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8.8.8.8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hoặc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1.1.1.1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truy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cập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internet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nhanh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hơn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đúng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hay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sai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2400" b="1" i="1" dirty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11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duyệt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web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nhẹ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nhất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</a:p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dùng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cho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máy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tính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12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Soạn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gửi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e-mail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đúng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chuẩn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13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Chạy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Python 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trên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Visual Studio Code 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14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13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Cài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SQL Server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15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IoT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là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gì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16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15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Blockchain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là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gì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2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1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ử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dụng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phần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mềm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</a:p>
          <a:p>
            <a:pPr algn="r"/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Typing Master Pro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3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So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sánh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HDD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SSD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4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3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Những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điều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cần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biết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về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</a:p>
          <a:p>
            <a:pPr algn="r"/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RAM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máy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tính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5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4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Cài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đặt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hệ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điều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hành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trên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máy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ảo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6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5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Cài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đặt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,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cập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nhật</a:t>
            </a:r>
            <a:r>
              <a:rPr lang="en-US" sz="2400" b="1" i="1" dirty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Driver 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cho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máy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tính</a:t>
            </a:r>
            <a:endParaRPr lang="en-US" sz="2400" b="1" i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4958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7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6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Sử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dụng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phần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mềm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Winrar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</a:p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để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chia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thư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mục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,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tệp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tin (file) </a:t>
            </a:r>
          </a:p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thành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nhiều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phần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&lt;=16 MB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8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7 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Các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công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cụ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cơ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bản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của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</a:p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phần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mềm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Photoshop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4343400"/>
            <a:ext cx="51054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endParaRPr lang="en-US" sz="2400" b="1" i="1" noProof="0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0" y="40386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Thuyết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trình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vào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buổi</a:t>
            </a:r>
            <a:r>
              <a:rPr lang="en-US" sz="2400" b="1" i="1" dirty="0" smtClean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9</a:t>
            </a:r>
            <a:endParaRPr lang="en-US" sz="2400" b="1" i="1" dirty="0" smtClean="0">
              <a:solidFill>
                <a:srgbClr val="00B050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2209800" y="1752600"/>
            <a:ext cx="2953956" cy="79479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2200" y="1910860"/>
            <a:ext cx="2667000" cy="56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Chuyên </a:t>
            </a:r>
            <a:r>
              <a:rPr lang="en-US" sz="2800" b="1" dirty="0" err="1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đề</a:t>
            </a:r>
            <a:r>
              <a:rPr lang="en-US" sz="2800" b="1" dirty="0" smtClean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8</a:t>
            </a:r>
            <a:endParaRPr lang="en-US" sz="2800" b="1" dirty="0" smtClean="0">
              <a:solidFill>
                <a:schemeClr val="bg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971800"/>
            <a:ext cx="5257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2400" b="1" i="1" dirty="0" err="1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S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ử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dụng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phần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mềm</a:t>
            </a:r>
            <a:r>
              <a:rPr lang="en-US" sz="2400" b="1" i="1" dirty="0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</a:p>
          <a:p>
            <a:pPr algn="r"/>
            <a:r>
              <a:rPr lang="en-US" sz="2400" b="1" i="1" dirty="0" err="1" smtClean="0">
                <a:solidFill>
                  <a:schemeClr val="accent1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Camtasia</a:t>
            </a:r>
            <a:endParaRPr lang="en-US" sz="2400" b="1" dirty="0" smtClean="0">
              <a:solidFill>
                <a:schemeClr val="accent1"/>
              </a:solidFill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PT Poly White">
  <a:themeElements>
    <a:clrScheme name="Custom 3">
      <a:dk1>
        <a:sysClr val="windowText" lastClr="000000"/>
      </a:dk1>
      <a:lt1>
        <a:sysClr val="window" lastClr="FFFFFF"/>
      </a:lt1>
      <a:dk2>
        <a:srgbClr val="F16521"/>
      </a:dk2>
      <a:lt2>
        <a:srgbClr val="50B946"/>
      </a:lt2>
      <a:accent1>
        <a:srgbClr val="0A52A0"/>
      </a:accent1>
      <a:accent2>
        <a:srgbClr val="F16521"/>
      </a:accent2>
      <a:accent3>
        <a:srgbClr val="50B946"/>
      </a:accent3>
      <a:accent4>
        <a:srgbClr val="0A52A0"/>
      </a:accent4>
      <a:accent5>
        <a:srgbClr val="000000"/>
      </a:accent5>
      <a:accent6>
        <a:srgbClr val="F9C1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Words>263</Words>
  <Application>Microsoft Office PowerPoint</Application>
  <PresentationFormat>Trình chiếu Trên màn hình (4:3)</PresentationFormat>
  <Paragraphs>70</Paragraphs>
  <Slides>16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FPT Poly White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HH</cp:lastModifiedBy>
  <cp:revision>409</cp:revision>
  <dcterms:created xsi:type="dcterms:W3CDTF">2013-04-23T08:05:33Z</dcterms:created>
  <dcterms:modified xsi:type="dcterms:W3CDTF">2021-11-01T02:21:41Z</dcterms:modified>
</cp:coreProperties>
</file>