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541" r:id="rId2"/>
    <p:sldId id="637" r:id="rId3"/>
    <p:sldId id="562" r:id="rId4"/>
    <p:sldId id="680" r:id="rId5"/>
    <p:sldId id="686" r:id="rId6"/>
    <p:sldId id="704" r:id="rId7"/>
    <p:sldId id="705" r:id="rId8"/>
    <p:sldId id="706" r:id="rId9"/>
    <p:sldId id="681" r:id="rId10"/>
    <p:sldId id="689" r:id="rId11"/>
    <p:sldId id="661" r:id="rId12"/>
    <p:sldId id="695" r:id="rId13"/>
    <p:sldId id="656" r:id="rId14"/>
    <p:sldId id="690" r:id="rId15"/>
    <p:sldId id="691" r:id="rId16"/>
    <p:sldId id="692" r:id="rId17"/>
    <p:sldId id="694" r:id="rId18"/>
    <p:sldId id="693" r:id="rId19"/>
    <p:sldId id="682" r:id="rId20"/>
    <p:sldId id="666" r:id="rId21"/>
    <p:sldId id="667" r:id="rId22"/>
    <p:sldId id="668" r:id="rId23"/>
    <p:sldId id="669" r:id="rId24"/>
    <p:sldId id="696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486" r:id="rId33"/>
    <p:sldId id="62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5694" autoAdjust="0"/>
  </p:normalViewPr>
  <p:slideViewPr>
    <p:cSldViewPr>
      <p:cViewPr varScale="1">
        <p:scale>
          <a:sx n="74" d="100"/>
          <a:sy n="74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 driver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static block</a:t>
            </a:r>
          </a:p>
          <a:p>
            <a:r>
              <a:rPr lang="en-US" baseline="0" dirty="0" smtClean="0"/>
              <a:t>Review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smtClean="0"/>
              <a:t> 3: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1"/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INSERT, UPDATE, DELETE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pdo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 smtClean="0"/>
              <a:t>pdo.php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066800"/>
            <a:ext cx="2895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6486144" y="3786378"/>
            <a:ext cx="1219200" cy="12954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914400" y="2684526"/>
            <a:ext cx="238124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6" idx="2"/>
          </p:cNvCxnSpPr>
          <p:nvPr/>
        </p:nvCxnSpPr>
        <p:spPr>
          <a:xfrm>
            <a:off x="5734049" y="2684526"/>
            <a:ext cx="752095" cy="1749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3"/>
          </p:cNvCxnSpPr>
          <p:nvPr/>
        </p:nvCxnSpPr>
        <p:spPr>
          <a:xfrm flipH="1" flipV="1">
            <a:off x="5734049" y="3768852"/>
            <a:ext cx="752095" cy="6652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271260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, $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2684526"/>
            <a:ext cx="222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INSERT, UPDATE, DELETE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380096" y="1847850"/>
            <a:ext cx="0" cy="62712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56040" y="1976747"/>
            <a:ext cx="24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95649" y="1371600"/>
            <a:ext cx="2438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do_get_connection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81400" y="1847850"/>
            <a:ext cx="0" cy="38801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239960" y="1847850"/>
            <a:ext cx="0" cy="27957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800600" y="1847850"/>
            <a:ext cx="0" cy="17114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95649" y="2455926"/>
            <a:ext cx="2438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do_execute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295649" y="4624578"/>
            <a:ext cx="2438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do_query_one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649" y="3540252"/>
            <a:ext cx="2438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do_query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95649" y="5708904"/>
            <a:ext cx="2438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pdo_query_value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914399" y="3768852"/>
            <a:ext cx="238124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3355586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, $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" y="3768852"/>
            <a:ext cx="77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14398" y="4853178"/>
            <a:ext cx="238124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200" y="4439912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, $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4853178"/>
            <a:ext cx="77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82633" y="5937504"/>
            <a:ext cx="238124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5524238"/>
            <a:ext cx="11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, $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" y="5937504"/>
            <a:ext cx="77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6" idx="2"/>
            <a:endCxn id="28" idx="3"/>
          </p:cNvCxnSpPr>
          <p:nvPr/>
        </p:nvCxnSpPr>
        <p:spPr>
          <a:xfrm flipH="1">
            <a:off x="5734049" y="4434078"/>
            <a:ext cx="752095" cy="4191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2"/>
            <a:endCxn id="25" idx="3"/>
          </p:cNvCxnSpPr>
          <p:nvPr/>
        </p:nvCxnSpPr>
        <p:spPr>
          <a:xfrm flipH="1">
            <a:off x="5734049" y="4434078"/>
            <a:ext cx="752095" cy="15034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pdo.php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sz="2000" i="1" dirty="0" smtClean="0">
                <a:solidFill>
                  <a:srgbClr val="00B050"/>
                </a:solidFill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</a:rPr>
              <a:t>Mở</a:t>
            </a:r>
            <a:r>
              <a:rPr lang="en-US" sz="2000" i="1" dirty="0" smtClean="0">
                <a:solidFill>
                  <a:srgbClr val="00B050"/>
                </a:solidFill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</a:rPr>
              <a:t>kết</a:t>
            </a:r>
            <a:r>
              <a:rPr lang="en-US" sz="2000" i="1" dirty="0" smtClean="0">
                <a:solidFill>
                  <a:srgbClr val="00B050"/>
                </a:solidFill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</a:rPr>
              <a:t>nối</a:t>
            </a:r>
            <a:endParaRPr lang="en-US" sz="2000" i="1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function </a:t>
            </a:r>
            <a:r>
              <a:rPr lang="en-US" dirty="0" err="1"/>
              <a:t>pdo_get_connection</a:t>
            </a:r>
            <a:r>
              <a:rPr lang="en-US" dirty="0" smtClean="0"/>
              <a:t>(){…}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B050"/>
                </a:solidFill>
              </a:rPr>
              <a:t>// </a:t>
            </a:r>
            <a:r>
              <a:rPr lang="en-US" sz="2000" i="1" dirty="0" err="1">
                <a:solidFill>
                  <a:srgbClr val="00B050"/>
                </a:solidFill>
              </a:rPr>
              <a:t>Thực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thi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câu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lệnh</a:t>
            </a:r>
            <a:r>
              <a:rPr lang="en-US" sz="2000" i="1" dirty="0">
                <a:solidFill>
                  <a:srgbClr val="00B050"/>
                </a:solidFill>
              </a:rPr>
              <a:t> INSERT, UPDATE, DELETE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pdo_execute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 smtClean="0"/>
              <a:t>){…}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B050"/>
                </a:solidFill>
              </a:rPr>
              <a:t>// </a:t>
            </a:r>
            <a:r>
              <a:rPr lang="en-US" sz="2000" i="1" dirty="0" err="1">
                <a:solidFill>
                  <a:srgbClr val="00B050"/>
                </a:solidFill>
              </a:rPr>
              <a:t>Truy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vấn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nhiều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bản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ghi</a:t>
            </a:r>
            <a:endParaRPr lang="en-US" sz="2000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pdo_query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 smtClean="0"/>
              <a:t>){…}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B050"/>
                </a:solidFill>
              </a:rPr>
              <a:t>// </a:t>
            </a:r>
            <a:r>
              <a:rPr lang="en-US" sz="2000" i="1" dirty="0" err="1">
                <a:solidFill>
                  <a:srgbClr val="00B050"/>
                </a:solidFill>
              </a:rPr>
              <a:t>Truy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vấn</a:t>
            </a:r>
            <a:r>
              <a:rPr lang="en-US" sz="2000" i="1" dirty="0">
                <a:solidFill>
                  <a:srgbClr val="00B050"/>
                </a:solidFill>
              </a:rPr>
              <a:t> 1 </a:t>
            </a:r>
            <a:r>
              <a:rPr lang="en-US" sz="2000" i="1" dirty="0" err="1">
                <a:solidFill>
                  <a:srgbClr val="00B050"/>
                </a:solidFill>
              </a:rPr>
              <a:t>bản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ghi</a:t>
            </a:r>
            <a:endParaRPr lang="en-US" sz="2000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pdo_query_one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 smtClean="0"/>
              <a:t>){…}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B050"/>
                </a:solidFill>
              </a:rPr>
              <a:t>// </a:t>
            </a:r>
            <a:r>
              <a:rPr lang="en-US" sz="2000" i="1" dirty="0" err="1">
                <a:solidFill>
                  <a:srgbClr val="00B050"/>
                </a:solidFill>
              </a:rPr>
              <a:t>Truy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vấn</a:t>
            </a:r>
            <a:r>
              <a:rPr lang="en-US" sz="2000" i="1" dirty="0">
                <a:solidFill>
                  <a:srgbClr val="00B050"/>
                </a:solidFill>
              </a:rPr>
              <a:t> 1 </a:t>
            </a:r>
            <a:r>
              <a:rPr lang="en-US" sz="2000" i="1" dirty="0" err="1">
                <a:solidFill>
                  <a:srgbClr val="00B050"/>
                </a:solidFill>
              </a:rPr>
              <a:t>giá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trị</a:t>
            </a:r>
            <a:endParaRPr lang="en-US" sz="2000" i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pdo_query_value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pdo_get_connection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 smtClean="0"/>
              <a:t>function </a:t>
            </a:r>
            <a:r>
              <a:rPr lang="vi-VN" sz="1800" b="1" i="1" dirty="0"/>
              <a:t>pdo_get_connection</a:t>
            </a:r>
            <a:r>
              <a:rPr lang="vi-VN" sz="1800" dirty="0"/>
              <a:t>(){</a:t>
            </a:r>
          </a:p>
          <a:p>
            <a:pPr marL="0" indent="0">
              <a:buNone/>
            </a:pPr>
            <a:r>
              <a:rPr lang="vi-VN" sz="1800" dirty="0"/>
              <a:t>    $dburl = "mysql:host=localhost;dbname=xshop;charset=utf8";</a:t>
            </a:r>
          </a:p>
          <a:p>
            <a:pPr marL="0" indent="0">
              <a:buNone/>
            </a:pPr>
            <a:r>
              <a:rPr lang="vi-VN" sz="1800" dirty="0"/>
              <a:t>    $username = 'root';</a:t>
            </a:r>
          </a:p>
          <a:p>
            <a:pPr marL="0" indent="0">
              <a:buNone/>
            </a:pPr>
            <a:r>
              <a:rPr lang="vi-VN" sz="1800" dirty="0"/>
              <a:t>    $password = '';</a:t>
            </a:r>
          </a:p>
          <a:p>
            <a:pPr marL="0" indent="0">
              <a:buNone/>
            </a:pPr>
            <a:endParaRPr lang="vi-VN" sz="1800" dirty="0"/>
          </a:p>
          <a:p>
            <a:pPr marL="0" indent="0">
              <a:buNone/>
            </a:pPr>
            <a:r>
              <a:rPr lang="vi-VN" sz="1800" dirty="0"/>
              <a:t>    $conn = new PDO($dburl, $username, $password);</a:t>
            </a:r>
          </a:p>
          <a:p>
            <a:pPr marL="0" indent="0">
              <a:buNone/>
            </a:pPr>
            <a:r>
              <a:rPr lang="vi-VN" sz="1800" dirty="0"/>
              <a:t>    $conn-&gt;setAttribute(PDO::ATTR_ERRMODE, PDO::ERRMODE_EXCEPTION);</a:t>
            </a:r>
          </a:p>
          <a:p>
            <a:pPr marL="0" indent="0">
              <a:buNone/>
            </a:pPr>
            <a:r>
              <a:rPr lang="vi-VN" sz="1800" dirty="0"/>
              <a:t>    return $conn;</a:t>
            </a:r>
          </a:p>
          <a:p>
            <a:pPr marL="0" indent="0">
              <a:buNone/>
            </a:pPr>
            <a:r>
              <a:rPr lang="vi-VN" sz="1800" dirty="0"/>
              <a:t>}</a:t>
            </a:r>
            <a:endParaRPr lang="en-US" sz="1800" dirty="0"/>
          </a:p>
        </p:txBody>
      </p:sp>
      <p:sp>
        <p:nvSpPr>
          <p:cNvPr id="5" name="Horizontal Scroll 4"/>
          <p:cNvSpPr/>
          <p:nvPr/>
        </p:nvSpPr>
        <p:spPr>
          <a:xfrm>
            <a:off x="533400" y="4343400"/>
            <a:ext cx="7924800" cy="1219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dirty="0">
                <a:solidFill>
                  <a:srgbClr val="0000FF"/>
                </a:solidFill>
              </a:rPr>
              <a:t>$conn-&gt;setAttribute(PDO::ATTR_ERRMODE, PDO::ERRMODE_EXCEPTION)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6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pdo_execute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i="1" dirty="0" err="1"/>
              <a:t>pdo_execute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sql_args</a:t>
            </a:r>
            <a:r>
              <a:rPr lang="en-US" dirty="0"/>
              <a:t> = </a:t>
            </a:r>
            <a:r>
              <a:rPr lang="en-US" i="1" dirty="0" err="1">
                <a:solidFill>
                  <a:srgbClr val="0070C0"/>
                </a:solidFill>
              </a:rPr>
              <a:t>array_slice</a:t>
            </a:r>
            <a:r>
              <a:rPr lang="en-US" dirty="0"/>
              <a:t>(</a:t>
            </a:r>
            <a:r>
              <a:rPr lang="en-US" i="1" dirty="0" err="1">
                <a:solidFill>
                  <a:srgbClr val="FF0000"/>
                </a:solidFill>
              </a:rPr>
              <a:t>func_get_args</a:t>
            </a:r>
            <a:r>
              <a:rPr lang="en-US" dirty="0"/>
              <a:t>(), 1);</a:t>
            </a:r>
          </a:p>
          <a:p>
            <a:pPr marL="0" indent="0">
              <a:buNone/>
            </a:pPr>
            <a:r>
              <a:rPr lang="en-US" dirty="0"/>
              <a:t>    try{</a:t>
            </a:r>
          </a:p>
          <a:p>
            <a:pPr marL="0" indent="0">
              <a:buNone/>
            </a:pPr>
            <a:r>
              <a:rPr lang="en-US" dirty="0"/>
              <a:t>        $conn = </a:t>
            </a:r>
            <a:r>
              <a:rPr lang="en-US" dirty="0" err="1"/>
              <a:t>pdo_get_connection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 = $conn-&gt;prepare($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-&gt;execute($</a:t>
            </a:r>
            <a:r>
              <a:rPr lang="en-US" dirty="0" err="1"/>
              <a:t>sql_args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PDOException</a:t>
            </a:r>
            <a:r>
              <a:rPr lang="en-US" dirty="0"/>
              <a:t> $e){</a:t>
            </a:r>
          </a:p>
          <a:p>
            <a:pPr marL="0" indent="0">
              <a:buNone/>
            </a:pPr>
            <a:r>
              <a:rPr lang="en-US" dirty="0"/>
              <a:t>        throw $e;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finally{</a:t>
            </a:r>
          </a:p>
          <a:p>
            <a:pPr marL="0" indent="0">
              <a:buNone/>
            </a:pPr>
            <a:r>
              <a:rPr lang="en-US" dirty="0"/>
              <a:t>        unset($conn);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733800" y="4343400"/>
            <a:ext cx="4724400" cy="1219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rgbClr val="0000FF"/>
                </a:solidFill>
              </a:rPr>
              <a:t>array_slice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</a:rPr>
              <a:t>func_get_args</a:t>
            </a:r>
            <a:r>
              <a:rPr lang="en-US" sz="2400" b="1" dirty="0">
                <a:solidFill>
                  <a:schemeClr val="tx1"/>
                </a:solidFill>
              </a:rPr>
              <a:t>(), 1</a:t>
            </a:r>
            <a:r>
              <a:rPr lang="en-US" sz="2400" b="1" dirty="0" smtClean="0">
                <a:solidFill>
                  <a:schemeClr val="tx1"/>
                </a:solidFill>
              </a:rPr>
              <a:t>)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pdo_query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i="1" dirty="0" err="1"/>
              <a:t>pdo_query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sql_args</a:t>
            </a:r>
            <a:r>
              <a:rPr lang="en-US" dirty="0"/>
              <a:t> = </a:t>
            </a:r>
            <a:r>
              <a:rPr lang="en-US" dirty="0" err="1"/>
              <a:t>array_slice</a:t>
            </a:r>
            <a:r>
              <a:rPr lang="en-US" dirty="0"/>
              <a:t>(</a:t>
            </a:r>
            <a:r>
              <a:rPr lang="en-US" dirty="0" err="1"/>
              <a:t>func_get_args</a:t>
            </a:r>
            <a:r>
              <a:rPr lang="en-US" dirty="0"/>
              <a:t>(), 1);</a:t>
            </a:r>
          </a:p>
          <a:p>
            <a:pPr marL="0" indent="0">
              <a:buNone/>
            </a:pPr>
            <a:r>
              <a:rPr lang="en-US" dirty="0"/>
              <a:t>    try{</a:t>
            </a:r>
          </a:p>
          <a:p>
            <a:pPr marL="0" indent="0">
              <a:buNone/>
            </a:pPr>
            <a:r>
              <a:rPr lang="en-US" dirty="0"/>
              <a:t>        $conn = </a:t>
            </a:r>
            <a:r>
              <a:rPr lang="en-US" dirty="0" err="1"/>
              <a:t>pdo_get_connection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 = $conn-&gt;prepare($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-&gt;execute($</a:t>
            </a:r>
            <a:r>
              <a:rPr lang="en-US" dirty="0" err="1"/>
              <a:t>sql_args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$rows = $</a:t>
            </a:r>
            <a:r>
              <a:rPr lang="en-US" dirty="0" err="1"/>
              <a:t>stmt</a:t>
            </a:r>
            <a:r>
              <a:rPr lang="en-US" dirty="0"/>
              <a:t>-&gt;</a:t>
            </a:r>
            <a:r>
              <a:rPr lang="en-US" dirty="0" err="1"/>
              <a:t>fetchAll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b="1" i="1" dirty="0"/>
              <a:t>        return $rows;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PDOException</a:t>
            </a:r>
            <a:r>
              <a:rPr lang="en-US" dirty="0"/>
              <a:t> $e){</a:t>
            </a:r>
          </a:p>
          <a:p>
            <a:pPr marL="0" indent="0">
              <a:buNone/>
            </a:pPr>
            <a:r>
              <a:rPr lang="en-US" dirty="0"/>
              <a:t>        throw $e;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finally{</a:t>
            </a:r>
          </a:p>
          <a:p>
            <a:pPr marL="0" indent="0">
              <a:buNone/>
            </a:pPr>
            <a:r>
              <a:rPr lang="en-US" dirty="0"/>
              <a:t>        unset($conn);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733800" y="4343400"/>
            <a:ext cx="4724400" cy="1219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$</a:t>
            </a:r>
            <a:r>
              <a:rPr lang="en-US" sz="2800" b="1" dirty="0" err="1">
                <a:solidFill>
                  <a:srgbClr val="0000FF"/>
                </a:solidFill>
              </a:rPr>
              <a:t>stmt</a:t>
            </a:r>
            <a:r>
              <a:rPr lang="en-US" sz="2800" b="1" dirty="0">
                <a:solidFill>
                  <a:srgbClr val="0000FF"/>
                </a:solidFill>
              </a:rPr>
              <a:t>-&gt;</a:t>
            </a:r>
            <a:r>
              <a:rPr lang="en-US" sz="2800" b="1" dirty="0" err="1">
                <a:solidFill>
                  <a:srgbClr val="0000FF"/>
                </a:solidFill>
              </a:rPr>
              <a:t>fetchAll</a:t>
            </a:r>
            <a:r>
              <a:rPr lang="en-US" sz="2800" b="1" dirty="0">
                <a:solidFill>
                  <a:srgbClr val="00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36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pdo_query_one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i="1" dirty="0" err="1"/>
              <a:t>pdo_query_one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sql_args</a:t>
            </a:r>
            <a:r>
              <a:rPr lang="en-US" dirty="0"/>
              <a:t> = </a:t>
            </a:r>
            <a:r>
              <a:rPr lang="en-US" dirty="0" err="1"/>
              <a:t>array_slice</a:t>
            </a:r>
            <a:r>
              <a:rPr lang="en-US" dirty="0"/>
              <a:t>(</a:t>
            </a:r>
            <a:r>
              <a:rPr lang="en-US" dirty="0" err="1"/>
              <a:t>func_get_args</a:t>
            </a:r>
            <a:r>
              <a:rPr lang="en-US" dirty="0"/>
              <a:t>(), 1);</a:t>
            </a:r>
          </a:p>
          <a:p>
            <a:pPr marL="0" indent="0">
              <a:buNone/>
            </a:pPr>
            <a:r>
              <a:rPr lang="en-US" dirty="0"/>
              <a:t>    try{</a:t>
            </a:r>
          </a:p>
          <a:p>
            <a:pPr marL="0" indent="0">
              <a:buNone/>
            </a:pPr>
            <a:r>
              <a:rPr lang="en-US" dirty="0"/>
              <a:t>        $conn = </a:t>
            </a:r>
            <a:r>
              <a:rPr lang="en-US" dirty="0" err="1"/>
              <a:t>pdo_get_connection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 = $conn-&gt;prepare($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-&gt;execute($</a:t>
            </a:r>
            <a:r>
              <a:rPr lang="en-US" dirty="0" err="1"/>
              <a:t>sql_args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$row = $</a:t>
            </a:r>
            <a:r>
              <a:rPr lang="en-US" dirty="0" err="1"/>
              <a:t>stmt</a:t>
            </a:r>
            <a:r>
              <a:rPr lang="en-US" dirty="0"/>
              <a:t>-&gt;fetch(PDO::FETCH_ASSOC);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i="1" dirty="0"/>
              <a:t>return $row;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PDOException</a:t>
            </a:r>
            <a:r>
              <a:rPr lang="en-US" dirty="0"/>
              <a:t> $e){</a:t>
            </a:r>
          </a:p>
          <a:p>
            <a:pPr marL="0" indent="0">
              <a:buNone/>
            </a:pPr>
            <a:r>
              <a:rPr lang="en-US" dirty="0"/>
              <a:t>        throw $e;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finally{</a:t>
            </a:r>
          </a:p>
          <a:p>
            <a:pPr marL="0" indent="0">
              <a:buNone/>
            </a:pPr>
            <a:r>
              <a:rPr lang="en-US" dirty="0"/>
              <a:t>        unset($conn);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733800" y="4343400"/>
            <a:ext cx="4724400" cy="1219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$</a:t>
            </a:r>
            <a:r>
              <a:rPr lang="en-US" sz="2400" dirty="0" err="1">
                <a:solidFill>
                  <a:srgbClr val="0000FF"/>
                </a:solidFill>
              </a:rPr>
              <a:t>stmt</a:t>
            </a:r>
            <a:r>
              <a:rPr lang="en-US" sz="2400" dirty="0">
                <a:solidFill>
                  <a:srgbClr val="0000FF"/>
                </a:solidFill>
              </a:rPr>
              <a:t>-&gt;fetch(PDO::FETCH_ASSOC)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pdo_query_value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i="1" dirty="0" err="1"/>
              <a:t>pdo_query_value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sql_args</a:t>
            </a:r>
            <a:r>
              <a:rPr lang="en-US" dirty="0"/>
              <a:t> = </a:t>
            </a:r>
            <a:r>
              <a:rPr lang="en-US" dirty="0" err="1"/>
              <a:t>array_slice</a:t>
            </a:r>
            <a:r>
              <a:rPr lang="en-US" dirty="0"/>
              <a:t>(</a:t>
            </a:r>
            <a:r>
              <a:rPr lang="en-US" dirty="0" err="1"/>
              <a:t>func_get_args</a:t>
            </a:r>
            <a:r>
              <a:rPr lang="en-US" dirty="0"/>
              <a:t>(), 1);</a:t>
            </a:r>
          </a:p>
          <a:p>
            <a:pPr marL="0" indent="0">
              <a:buNone/>
            </a:pPr>
            <a:r>
              <a:rPr lang="en-US" dirty="0"/>
              <a:t>    try{</a:t>
            </a:r>
          </a:p>
          <a:p>
            <a:pPr marL="0" indent="0">
              <a:buNone/>
            </a:pPr>
            <a:r>
              <a:rPr lang="en-US" dirty="0"/>
              <a:t>        $conn = </a:t>
            </a:r>
            <a:r>
              <a:rPr lang="en-US" dirty="0" err="1"/>
              <a:t>pdo_get_connection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 = $conn-&gt;prepare($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stmt</a:t>
            </a:r>
            <a:r>
              <a:rPr lang="en-US" dirty="0"/>
              <a:t>-&gt;execute($</a:t>
            </a:r>
            <a:r>
              <a:rPr lang="en-US" dirty="0" err="1"/>
              <a:t>sql_args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$row = $</a:t>
            </a:r>
            <a:r>
              <a:rPr lang="en-US" dirty="0" err="1"/>
              <a:t>stmt</a:t>
            </a:r>
            <a:r>
              <a:rPr lang="en-US" dirty="0"/>
              <a:t>-&gt;fetch(PDO::FETCH_ASSOC);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i="1" dirty="0"/>
              <a:t>return </a:t>
            </a:r>
            <a:r>
              <a:rPr lang="en-US" b="1" i="1" dirty="0" err="1"/>
              <a:t>array_values</a:t>
            </a:r>
            <a:r>
              <a:rPr lang="en-US" b="1" i="1" dirty="0"/>
              <a:t>($row)[0];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catch(</a:t>
            </a:r>
            <a:r>
              <a:rPr lang="en-US" dirty="0" err="1"/>
              <a:t>PDOException</a:t>
            </a:r>
            <a:r>
              <a:rPr lang="en-US" dirty="0"/>
              <a:t> $e){</a:t>
            </a:r>
          </a:p>
          <a:p>
            <a:pPr marL="0" indent="0">
              <a:buNone/>
            </a:pPr>
            <a:r>
              <a:rPr lang="en-US" dirty="0"/>
              <a:t>        throw $e;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finally{</a:t>
            </a:r>
          </a:p>
          <a:p>
            <a:pPr marL="0" indent="0">
              <a:buNone/>
            </a:pPr>
            <a:r>
              <a:rPr lang="en-US" dirty="0"/>
              <a:t>        unset($conn);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733800" y="4343400"/>
            <a:ext cx="4724400" cy="1219200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rgbClr val="0000FF"/>
                </a:solidFill>
              </a:rPr>
              <a:t>array_values</a:t>
            </a:r>
            <a:r>
              <a:rPr lang="en-US" sz="2400" b="1" i="1" dirty="0">
                <a:solidFill>
                  <a:srgbClr val="0000FF"/>
                </a:solidFill>
              </a:rPr>
              <a:t>($row)[0]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pdo.php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 smtClean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"INSERT INTO </a:t>
            </a:r>
            <a:r>
              <a:rPr lang="en-US" sz="2300" i="1" dirty="0" err="1"/>
              <a:t>loai</a:t>
            </a:r>
            <a:r>
              <a:rPr lang="en-US" sz="2300" i="1" dirty="0"/>
              <a:t>(</a:t>
            </a:r>
            <a:r>
              <a:rPr lang="en-US" sz="2300" i="1" dirty="0" err="1"/>
              <a:t>ten_loai</a:t>
            </a:r>
            <a:r>
              <a:rPr lang="en-US" sz="2300" i="1" dirty="0"/>
              <a:t>) VALUES(?)";</a:t>
            </a:r>
          </a:p>
          <a:p>
            <a:pPr marL="457200" lvl="1" indent="0">
              <a:buNone/>
            </a:pPr>
            <a:r>
              <a:rPr lang="en-US" sz="2300" b="1" i="1" dirty="0" err="1" smtClean="0"/>
              <a:t>pdo_execute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, $</a:t>
            </a:r>
            <a:r>
              <a:rPr lang="en-US" sz="2300" i="1" dirty="0" err="1"/>
              <a:t>ten_loai</a:t>
            </a:r>
            <a:r>
              <a:rPr lang="en-US" sz="2300" i="1" dirty="0"/>
              <a:t>);</a:t>
            </a:r>
            <a:endParaRPr lang="en-US" sz="2300" i="1" dirty="0" smtClean="0"/>
          </a:p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"UPDATE </a:t>
            </a:r>
            <a:r>
              <a:rPr lang="en-US" sz="2300" i="1" dirty="0" err="1"/>
              <a:t>loai</a:t>
            </a:r>
            <a:r>
              <a:rPr lang="en-US" sz="2300" i="1" dirty="0"/>
              <a:t> SET </a:t>
            </a:r>
            <a:r>
              <a:rPr lang="en-US" sz="2300" i="1" dirty="0" err="1"/>
              <a:t>ten_loai</a:t>
            </a:r>
            <a:r>
              <a:rPr lang="en-US" sz="2300" i="1" dirty="0"/>
              <a:t>=? WHERE </a:t>
            </a:r>
            <a:r>
              <a:rPr lang="en-US" sz="2300" i="1" dirty="0" err="1"/>
              <a:t>ma_loai</a:t>
            </a:r>
            <a:r>
              <a:rPr lang="en-US" sz="2300" i="1" dirty="0"/>
              <a:t>=?";</a:t>
            </a:r>
          </a:p>
          <a:p>
            <a:pPr marL="457200" lvl="1" indent="0">
              <a:buNone/>
            </a:pPr>
            <a:r>
              <a:rPr lang="en-US" sz="2300" b="1" i="1" dirty="0" err="1"/>
              <a:t>pdo_execute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, $</a:t>
            </a:r>
            <a:r>
              <a:rPr lang="en-US" sz="2300" i="1" dirty="0" err="1"/>
              <a:t>ten_loai</a:t>
            </a:r>
            <a:r>
              <a:rPr lang="en-US" sz="2300" i="1" dirty="0"/>
              <a:t>, $</a:t>
            </a:r>
            <a:r>
              <a:rPr lang="en-US" sz="2300" i="1" dirty="0" err="1"/>
              <a:t>ma_loai</a:t>
            </a:r>
            <a:r>
              <a:rPr lang="en-US" sz="2300" i="1" dirty="0"/>
              <a:t>);</a:t>
            </a:r>
          </a:p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"DELETE FROM </a:t>
            </a:r>
            <a:r>
              <a:rPr lang="en-US" sz="2300" i="1" dirty="0" err="1"/>
              <a:t>loai</a:t>
            </a:r>
            <a:r>
              <a:rPr lang="en-US" sz="2300" i="1" dirty="0"/>
              <a:t> WHERE </a:t>
            </a:r>
            <a:r>
              <a:rPr lang="en-US" sz="2300" i="1" dirty="0" err="1"/>
              <a:t>ma_loai</a:t>
            </a:r>
            <a:r>
              <a:rPr lang="en-US" sz="2300" i="1" dirty="0"/>
              <a:t>=?";</a:t>
            </a:r>
          </a:p>
          <a:p>
            <a:pPr marL="457200" lvl="1" indent="0">
              <a:buNone/>
            </a:pPr>
            <a:r>
              <a:rPr lang="en-US" sz="2300" b="1" i="1" dirty="0" err="1"/>
              <a:t>pdo_execute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, $</a:t>
            </a:r>
            <a:r>
              <a:rPr lang="en-US" sz="2300" i="1" dirty="0" err="1"/>
              <a:t>ma_loai</a:t>
            </a:r>
            <a:r>
              <a:rPr lang="en-US" sz="2300" i="1" dirty="0"/>
              <a:t>);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"SELECT * FROM </a:t>
            </a:r>
            <a:r>
              <a:rPr lang="en-US" sz="2300" i="1" dirty="0" err="1"/>
              <a:t>loai</a:t>
            </a:r>
            <a:r>
              <a:rPr lang="en-US" sz="2300" i="1" dirty="0"/>
              <a:t>";</a:t>
            </a:r>
          </a:p>
          <a:p>
            <a:pPr marL="457200" lvl="1" indent="0">
              <a:buNone/>
            </a:pPr>
            <a:r>
              <a:rPr lang="en-US" sz="2300" i="1" dirty="0"/>
              <a:t>$rows = </a:t>
            </a:r>
            <a:r>
              <a:rPr lang="en-US" sz="2300" b="1" i="1" dirty="0" err="1"/>
              <a:t>pdo_query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);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"SELECT * FROM </a:t>
            </a:r>
            <a:r>
              <a:rPr lang="en-US" sz="2300" i="1" dirty="0" err="1"/>
              <a:t>loai</a:t>
            </a:r>
            <a:r>
              <a:rPr lang="en-US" sz="2300" i="1" dirty="0"/>
              <a:t> WHERE </a:t>
            </a:r>
            <a:r>
              <a:rPr lang="en-US" sz="2300" i="1" dirty="0" err="1"/>
              <a:t>ma_loai</a:t>
            </a:r>
            <a:r>
              <a:rPr lang="en-US" sz="2300" i="1" dirty="0"/>
              <a:t>=?";</a:t>
            </a:r>
          </a:p>
          <a:p>
            <a:pPr marL="457200" lvl="1" indent="0">
              <a:buNone/>
            </a:pPr>
            <a:r>
              <a:rPr lang="en-US" sz="2300" i="1" dirty="0"/>
              <a:t>$row = </a:t>
            </a:r>
            <a:r>
              <a:rPr lang="en-US" sz="2300" b="1" i="1" dirty="0" err="1"/>
              <a:t>pdo_query_one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, $</a:t>
            </a:r>
            <a:r>
              <a:rPr lang="en-US" sz="2300" i="1" dirty="0" err="1"/>
              <a:t>ma_loai</a:t>
            </a:r>
            <a:r>
              <a:rPr lang="en-US" sz="2300" i="1" dirty="0"/>
              <a:t>);</a:t>
            </a:r>
          </a:p>
          <a:p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300" i="1" dirty="0"/>
              <a:t>$</a:t>
            </a:r>
            <a:r>
              <a:rPr lang="en-US" sz="2300" i="1" dirty="0" err="1"/>
              <a:t>sql</a:t>
            </a:r>
            <a:r>
              <a:rPr lang="en-US" sz="2300" i="1" dirty="0"/>
              <a:t> = "SELECT count(*) FROM </a:t>
            </a:r>
            <a:r>
              <a:rPr lang="en-US" sz="2300" i="1" dirty="0" err="1"/>
              <a:t>loai</a:t>
            </a:r>
            <a:r>
              <a:rPr lang="en-US" sz="2300" i="1" dirty="0"/>
              <a:t> WHERE </a:t>
            </a:r>
            <a:r>
              <a:rPr lang="en-US" sz="2300" i="1" dirty="0" err="1"/>
              <a:t>ma_loai</a:t>
            </a:r>
            <a:r>
              <a:rPr lang="en-US" sz="2300" i="1" dirty="0"/>
              <a:t>=?";</a:t>
            </a:r>
          </a:p>
          <a:p>
            <a:pPr marL="457200" lvl="1" indent="0">
              <a:buNone/>
            </a:pPr>
            <a:r>
              <a:rPr lang="en-US" sz="2300" i="1" dirty="0"/>
              <a:t>$count = </a:t>
            </a:r>
            <a:r>
              <a:rPr lang="en-US" sz="2300" b="1" i="1" dirty="0" err="1"/>
              <a:t>pdo_query_value</a:t>
            </a:r>
            <a:r>
              <a:rPr lang="en-US" sz="2300" i="1" dirty="0"/>
              <a:t>($</a:t>
            </a:r>
            <a:r>
              <a:rPr lang="en-US" sz="2300" i="1" dirty="0" err="1"/>
              <a:t>sql</a:t>
            </a:r>
            <a:r>
              <a:rPr lang="en-US" sz="2300" i="1" dirty="0"/>
              <a:t>, $</a:t>
            </a:r>
            <a:r>
              <a:rPr lang="en-US" sz="2300" i="1" dirty="0" err="1"/>
              <a:t>ma_loai</a:t>
            </a:r>
            <a:r>
              <a:rPr lang="en-US" sz="2300" i="1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7738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 </a:t>
            </a:r>
            <a:r>
              <a:rPr lang="en-US" dirty="0" err="1" smtClean="0"/>
              <a:t>với</a:t>
            </a:r>
            <a:r>
              <a:rPr lang="en-US" dirty="0" smtClean="0"/>
              <a:t> PDO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PDO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DAO</a:t>
            </a:r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8722" y="2967335"/>
            <a:ext cx="5506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Lập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trình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CSDL</a:t>
            </a:r>
          </a:p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mô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hình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DAO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0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theo mô hình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Controller: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0"/>
            <a:r>
              <a:rPr lang="en-US" dirty="0"/>
              <a:t>Database: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xshop</a:t>
            </a:r>
            <a:endParaRPr lang="en-US" dirty="0"/>
          </a:p>
          <a:p>
            <a:pPr lvl="0"/>
            <a:r>
              <a:rPr lang="en-US" dirty="0"/>
              <a:t>PDO: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CSDL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PDO.</a:t>
            </a:r>
          </a:p>
          <a:p>
            <a:pPr lvl="0"/>
            <a:r>
              <a:rPr lang="en-US" dirty="0"/>
              <a:t>DAO: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495925" cy="11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73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726899"/>
            <a:ext cx="2209800" cy="2849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insert</a:t>
            </a:r>
            <a:r>
              <a:rPr lang="en-US" dirty="0" smtClean="0"/>
              <a:t>()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update</a:t>
            </a:r>
            <a:r>
              <a:rPr lang="en-US" dirty="0" smtClean="0"/>
              <a:t>()</a:t>
            </a:r>
            <a:endParaRPr lang="en-US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delete</a:t>
            </a:r>
            <a:r>
              <a:rPr lang="en-US" dirty="0" smtClean="0"/>
              <a:t>()</a:t>
            </a:r>
            <a:endParaRPr lang="en-US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select_all</a:t>
            </a:r>
            <a:r>
              <a:rPr lang="en-US" dirty="0" smtClean="0"/>
              <a:t>()</a:t>
            </a:r>
            <a:endParaRPr lang="en-US" dirty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select_by_id</a:t>
            </a:r>
            <a:r>
              <a:rPr lang="en-US" dirty="0" smtClean="0"/>
              <a:t>()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loai_</a:t>
            </a:r>
            <a:r>
              <a:rPr lang="en-US" b="1" dirty="0" err="1" smtClean="0"/>
              <a:t>exist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4938522"/>
            <a:ext cx="22098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do.php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239000" y="4255008"/>
            <a:ext cx="1371600" cy="1625346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5123" idx="3"/>
            <a:endCxn id="5" idx="1"/>
          </p:cNvCxnSpPr>
          <p:nvPr/>
        </p:nvCxnSpPr>
        <p:spPr>
          <a:xfrm>
            <a:off x="3175562" y="1726900"/>
            <a:ext cx="1015438" cy="142473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295900" y="4576365"/>
            <a:ext cx="0" cy="3621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9" idx="1"/>
          </p:cNvCxnSpPr>
          <p:nvPr/>
        </p:nvCxnSpPr>
        <p:spPr>
          <a:xfrm flipV="1">
            <a:off x="6400800" y="5272087"/>
            <a:ext cx="966216" cy="93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67016" y="4968620"/>
            <a:ext cx="1128522" cy="6069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</a:t>
            </a:r>
            <a:r>
              <a:rPr lang="en-US" dirty="0" err="1" smtClean="0"/>
              <a:t>oai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05238"/>
            <a:ext cx="2718363" cy="2595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04160"/>
            <a:ext cx="2718363" cy="1445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641939"/>
            <a:ext cx="2718363" cy="1019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Elbow Connector 22"/>
          <p:cNvCxnSpPr>
            <a:stCxn id="5124" idx="3"/>
            <a:endCxn id="5" idx="1"/>
          </p:cNvCxnSpPr>
          <p:nvPr/>
        </p:nvCxnSpPr>
        <p:spPr>
          <a:xfrm>
            <a:off x="3175561" y="3151632"/>
            <a:ext cx="1015439" cy="12700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122" idx="3"/>
            <a:endCxn id="5" idx="1"/>
          </p:cNvCxnSpPr>
          <p:nvPr/>
        </p:nvCxnSpPr>
        <p:spPr>
          <a:xfrm flipV="1">
            <a:off x="3175562" y="3151632"/>
            <a:ext cx="1015438" cy="195138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Rectangle 5124"/>
          <p:cNvSpPr/>
          <p:nvPr/>
        </p:nvSpPr>
        <p:spPr>
          <a:xfrm>
            <a:off x="4572000" y="1447800"/>
            <a:ext cx="1447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dao</a:t>
            </a:r>
            <a:r>
              <a:rPr lang="en-US" dirty="0" smtClean="0"/>
              <a:t>/</a:t>
            </a:r>
            <a:r>
              <a:rPr lang="en-US" dirty="0" err="1" smtClean="0"/>
              <a:t>loai.php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</a:t>
            </a:r>
            <a:r>
              <a:rPr lang="en-US" dirty="0" err="1" smtClean="0"/>
              <a:t>loai.php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require_once</a:t>
            </a:r>
            <a:r>
              <a:rPr lang="en-US" b="1" dirty="0">
                <a:solidFill>
                  <a:srgbClr val="FF3300"/>
                </a:solidFill>
              </a:rPr>
              <a:t> '</a:t>
            </a:r>
            <a:r>
              <a:rPr lang="en-US" b="1" dirty="0" err="1">
                <a:solidFill>
                  <a:srgbClr val="FF3300"/>
                </a:solidFill>
              </a:rPr>
              <a:t>pdo.php</a:t>
            </a:r>
            <a:r>
              <a:rPr lang="en-US" b="1" dirty="0">
                <a:solidFill>
                  <a:srgbClr val="FF3300"/>
                </a:solidFill>
              </a:rPr>
              <a:t>';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</a:t>
            </a:r>
            <a:r>
              <a:rPr lang="en-US" b="1" dirty="0" err="1">
                <a:solidFill>
                  <a:srgbClr val="FF3300"/>
                </a:solidFill>
              </a:rPr>
              <a:t>_insert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</a:t>
            </a:r>
            <a:r>
              <a:rPr lang="en-US" b="1" dirty="0" err="1">
                <a:solidFill>
                  <a:srgbClr val="FF3300"/>
                </a:solidFill>
              </a:rPr>
              <a:t>_update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</a:t>
            </a:r>
            <a:r>
              <a:rPr lang="en-US" b="1" dirty="0" err="1">
                <a:solidFill>
                  <a:srgbClr val="FF3300"/>
                </a:solidFill>
              </a:rPr>
              <a:t>_delete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</a:t>
            </a:r>
            <a:r>
              <a:rPr lang="en-US" b="1" dirty="0" err="1">
                <a:solidFill>
                  <a:srgbClr val="FF3300"/>
                </a:solidFill>
              </a:rPr>
              <a:t>_select_all</a:t>
            </a:r>
            <a:r>
              <a:rPr lang="en-US" dirty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</a:t>
            </a:r>
            <a:r>
              <a:rPr lang="en-US" b="1" dirty="0" err="1">
                <a:solidFill>
                  <a:srgbClr val="FF3300"/>
                </a:solidFill>
              </a:rPr>
              <a:t>_select_by_id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loai_exist</a:t>
            </a:r>
            <a:r>
              <a:rPr lang="en-US" dirty="0" smtClean="0"/>
              <a:t>(){…}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/>
              <a:t>dao</a:t>
            </a:r>
            <a:r>
              <a:rPr lang="en-US" dirty="0"/>
              <a:t>/</a:t>
            </a:r>
            <a:r>
              <a:rPr lang="en-US" dirty="0" err="1"/>
              <a:t>loai.php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loai_insert</a:t>
            </a:r>
            <a:r>
              <a:rPr lang="en-US" dirty="0"/>
              <a:t>($</a:t>
            </a:r>
            <a:r>
              <a:rPr lang="en-US" dirty="0" err="1"/>
              <a:t>ten_loai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sql</a:t>
            </a:r>
            <a:r>
              <a:rPr lang="en-US" sz="2400" dirty="0"/>
              <a:t> = "INSERT INTO </a:t>
            </a:r>
            <a:r>
              <a:rPr lang="en-US" sz="2400" dirty="0" err="1"/>
              <a:t>loai</a:t>
            </a:r>
            <a:r>
              <a:rPr lang="en-US" sz="2400" dirty="0"/>
              <a:t>(</a:t>
            </a:r>
            <a:r>
              <a:rPr lang="en-US" sz="2400" dirty="0" err="1"/>
              <a:t>ten_loai</a:t>
            </a:r>
            <a:r>
              <a:rPr lang="en-US" sz="2400" dirty="0"/>
              <a:t>) VALUES(?)";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i="1" dirty="0" err="1">
                <a:solidFill>
                  <a:srgbClr val="00B050"/>
                </a:solidFill>
              </a:rPr>
              <a:t>pdo_execute</a:t>
            </a:r>
            <a:r>
              <a:rPr lang="en-US" sz="2400" dirty="0"/>
              <a:t>($</a:t>
            </a:r>
            <a:r>
              <a:rPr lang="en-US" sz="2400" dirty="0" err="1"/>
              <a:t>sql</a:t>
            </a:r>
            <a:r>
              <a:rPr lang="en-US" sz="2400" dirty="0"/>
              <a:t>, $</a:t>
            </a:r>
            <a:r>
              <a:rPr lang="en-US" sz="2400" dirty="0" err="1"/>
              <a:t>ten_loai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loai_update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, $</a:t>
            </a:r>
            <a:r>
              <a:rPr lang="en-US" dirty="0" err="1"/>
              <a:t>ten_loai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sql</a:t>
            </a:r>
            <a:r>
              <a:rPr lang="en-US" sz="2400" dirty="0"/>
              <a:t> = "UPDATE </a:t>
            </a:r>
            <a:r>
              <a:rPr lang="en-US" sz="2400" dirty="0" err="1"/>
              <a:t>loai</a:t>
            </a:r>
            <a:r>
              <a:rPr lang="en-US" sz="2400" dirty="0"/>
              <a:t> SET </a:t>
            </a:r>
            <a:r>
              <a:rPr lang="en-US" sz="2400" dirty="0" err="1"/>
              <a:t>ten_loai</a:t>
            </a:r>
            <a:r>
              <a:rPr lang="en-US" sz="2400" dirty="0"/>
              <a:t>=? WHERE </a:t>
            </a:r>
            <a:r>
              <a:rPr lang="en-US" sz="2400" dirty="0" err="1"/>
              <a:t>ma_loai</a:t>
            </a:r>
            <a:r>
              <a:rPr lang="en-US" sz="2400" dirty="0"/>
              <a:t>=?";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i="1" dirty="0" err="1">
                <a:solidFill>
                  <a:srgbClr val="00B050"/>
                </a:solidFill>
              </a:rPr>
              <a:t>pdo_execute</a:t>
            </a:r>
            <a:r>
              <a:rPr lang="en-US" sz="2400" dirty="0"/>
              <a:t>($</a:t>
            </a:r>
            <a:r>
              <a:rPr lang="en-US" sz="2400" dirty="0" err="1"/>
              <a:t>sql</a:t>
            </a:r>
            <a:r>
              <a:rPr lang="en-US" sz="2400" dirty="0"/>
              <a:t>, $</a:t>
            </a:r>
            <a:r>
              <a:rPr lang="en-US" sz="2400" dirty="0" err="1"/>
              <a:t>ten_loai</a:t>
            </a:r>
            <a:r>
              <a:rPr lang="en-US" sz="2400" dirty="0"/>
              <a:t>, $</a:t>
            </a:r>
            <a:r>
              <a:rPr lang="en-US" sz="2400" dirty="0" err="1"/>
              <a:t>ma_loai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1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/</a:t>
            </a:r>
            <a:r>
              <a:rPr lang="en-US" dirty="0" err="1"/>
              <a:t>loai.php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loai_delete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sz="2400" dirty="0"/>
              <a:t>    $</a:t>
            </a:r>
            <a:r>
              <a:rPr lang="en-US" sz="2400" dirty="0" err="1"/>
              <a:t>sql</a:t>
            </a:r>
            <a:r>
              <a:rPr lang="en-US" sz="2400" dirty="0"/>
              <a:t> = "DELETE FROM </a:t>
            </a:r>
            <a:r>
              <a:rPr lang="en-US" sz="2400" dirty="0" err="1"/>
              <a:t>loai</a:t>
            </a:r>
            <a:r>
              <a:rPr lang="en-US" sz="2400" dirty="0"/>
              <a:t> WHERE </a:t>
            </a:r>
            <a:r>
              <a:rPr lang="en-US" sz="2400" dirty="0" err="1"/>
              <a:t>ma_loai</a:t>
            </a:r>
            <a:r>
              <a:rPr lang="en-US" sz="2400" dirty="0"/>
              <a:t>=?";</a:t>
            </a:r>
          </a:p>
          <a:p>
            <a:pPr marL="0" indent="0">
              <a:buNone/>
            </a:pPr>
            <a:r>
              <a:rPr lang="en-US" sz="2400" dirty="0"/>
              <a:t>    if(</a:t>
            </a:r>
            <a:r>
              <a:rPr lang="en-US" sz="2400" dirty="0" err="1"/>
              <a:t>is_array</a:t>
            </a:r>
            <a:r>
              <a:rPr lang="en-US" sz="2400" dirty="0"/>
              <a:t>($</a:t>
            </a:r>
            <a:r>
              <a:rPr lang="en-US" sz="2400" dirty="0" err="1"/>
              <a:t>ma_loai</a:t>
            </a:r>
            <a:r>
              <a:rPr lang="en-US" sz="2400" dirty="0"/>
              <a:t>)){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foreach</a:t>
            </a:r>
            <a:r>
              <a:rPr lang="en-US" sz="2400" dirty="0"/>
              <a:t> ($</a:t>
            </a:r>
            <a:r>
              <a:rPr lang="en-US" sz="2400" dirty="0" err="1"/>
              <a:t>ma_loai</a:t>
            </a:r>
            <a:r>
              <a:rPr lang="en-US" sz="2400" dirty="0"/>
              <a:t> as $ma)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i="1" dirty="0" err="1">
                <a:solidFill>
                  <a:srgbClr val="00B050"/>
                </a:solidFill>
              </a:rPr>
              <a:t>pdo_execute</a:t>
            </a:r>
            <a:r>
              <a:rPr lang="en-US" sz="2400" dirty="0"/>
              <a:t>($</a:t>
            </a:r>
            <a:r>
              <a:rPr lang="en-US" sz="2400" dirty="0" err="1"/>
              <a:t>sql</a:t>
            </a:r>
            <a:r>
              <a:rPr lang="en-US" sz="2400" dirty="0"/>
              <a:t>, $ma);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else{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i="1" dirty="0" err="1">
                <a:solidFill>
                  <a:srgbClr val="00B050"/>
                </a:solidFill>
              </a:rPr>
              <a:t>pdo_execute</a:t>
            </a:r>
            <a:r>
              <a:rPr lang="en-US" sz="2400" dirty="0"/>
              <a:t>($</a:t>
            </a:r>
            <a:r>
              <a:rPr lang="en-US" sz="2400" dirty="0" err="1"/>
              <a:t>sql</a:t>
            </a:r>
            <a:r>
              <a:rPr lang="en-US" sz="2400" dirty="0"/>
              <a:t>, $</a:t>
            </a:r>
            <a:r>
              <a:rPr lang="en-US" sz="2400" dirty="0" err="1"/>
              <a:t>ma_loai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2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/</a:t>
            </a:r>
            <a:r>
              <a:rPr lang="en-US" dirty="0" err="1"/>
              <a:t>loai.php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loai_select_all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sz="2600" dirty="0"/>
              <a:t>    $</a:t>
            </a:r>
            <a:r>
              <a:rPr lang="en-US" sz="2600" dirty="0" err="1"/>
              <a:t>sql</a:t>
            </a:r>
            <a:r>
              <a:rPr lang="en-US" sz="2600" dirty="0"/>
              <a:t> = "SELECT * FROM </a:t>
            </a:r>
            <a:r>
              <a:rPr lang="en-US" sz="2600" dirty="0" err="1"/>
              <a:t>loai</a:t>
            </a:r>
            <a:r>
              <a:rPr lang="en-US" sz="2600" dirty="0"/>
              <a:t>";</a:t>
            </a:r>
          </a:p>
          <a:p>
            <a:pPr marL="0" indent="0">
              <a:buNone/>
            </a:pPr>
            <a:r>
              <a:rPr lang="en-US" sz="2600" dirty="0"/>
              <a:t>    return </a:t>
            </a:r>
            <a:r>
              <a:rPr lang="en-US" sz="2600" i="1" dirty="0" err="1">
                <a:solidFill>
                  <a:srgbClr val="00B050"/>
                </a:solidFill>
              </a:rPr>
              <a:t>pdo_query</a:t>
            </a:r>
            <a:r>
              <a:rPr lang="en-US" sz="2600" dirty="0"/>
              <a:t>($</a:t>
            </a:r>
            <a:r>
              <a:rPr lang="en-US" sz="2600" dirty="0" err="1"/>
              <a:t>sql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loai_select_by_id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sz="2600" dirty="0"/>
              <a:t>    $</a:t>
            </a:r>
            <a:r>
              <a:rPr lang="en-US" sz="2600" dirty="0" err="1"/>
              <a:t>sql</a:t>
            </a:r>
            <a:r>
              <a:rPr lang="en-US" sz="2600" dirty="0"/>
              <a:t> = "SELECT * FROM </a:t>
            </a:r>
            <a:r>
              <a:rPr lang="en-US" sz="2600" dirty="0" err="1"/>
              <a:t>loai</a:t>
            </a:r>
            <a:r>
              <a:rPr lang="en-US" sz="2600" dirty="0"/>
              <a:t> WHERE </a:t>
            </a:r>
            <a:r>
              <a:rPr lang="en-US" sz="2600" dirty="0" err="1"/>
              <a:t>ma_loai</a:t>
            </a:r>
            <a:r>
              <a:rPr lang="en-US" sz="2600" dirty="0"/>
              <a:t>=?";</a:t>
            </a:r>
          </a:p>
          <a:p>
            <a:pPr marL="0" indent="0">
              <a:buNone/>
            </a:pPr>
            <a:r>
              <a:rPr lang="en-US" sz="2600" dirty="0"/>
              <a:t>    return </a:t>
            </a:r>
            <a:r>
              <a:rPr lang="en-US" sz="2600" i="1" dirty="0" err="1">
                <a:solidFill>
                  <a:srgbClr val="00B050"/>
                </a:solidFill>
              </a:rPr>
              <a:t>pdo_query_one</a:t>
            </a:r>
            <a:r>
              <a:rPr lang="en-US" sz="2600" dirty="0"/>
              <a:t>($</a:t>
            </a:r>
            <a:r>
              <a:rPr lang="en-US" sz="2600" dirty="0" err="1"/>
              <a:t>sql</a:t>
            </a:r>
            <a:r>
              <a:rPr lang="en-US" sz="2600" dirty="0"/>
              <a:t>, $</a:t>
            </a:r>
            <a:r>
              <a:rPr lang="en-US" sz="2600" dirty="0" err="1"/>
              <a:t>ma_loai</a:t>
            </a:r>
            <a:r>
              <a:rPr lang="en-US" sz="2600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loai_exist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sz="2600" dirty="0"/>
              <a:t>    $</a:t>
            </a:r>
            <a:r>
              <a:rPr lang="en-US" sz="2600" dirty="0" err="1"/>
              <a:t>sql</a:t>
            </a:r>
            <a:r>
              <a:rPr lang="en-US" sz="2600" dirty="0"/>
              <a:t> = "SELECT count(*) FROM </a:t>
            </a:r>
            <a:r>
              <a:rPr lang="en-US" sz="2600" dirty="0" err="1"/>
              <a:t>loai</a:t>
            </a:r>
            <a:r>
              <a:rPr lang="en-US" sz="2600" dirty="0"/>
              <a:t> WHERE </a:t>
            </a:r>
            <a:r>
              <a:rPr lang="en-US" sz="2600" dirty="0" err="1"/>
              <a:t>ma_loai</a:t>
            </a:r>
            <a:r>
              <a:rPr lang="en-US" sz="2600" dirty="0"/>
              <a:t>=?";</a:t>
            </a:r>
          </a:p>
          <a:p>
            <a:pPr marL="0" indent="0">
              <a:buNone/>
            </a:pPr>
            <a:r>
              <a:rPr lang="en-US" sz="2600" dirty="0"/>
              <a:t>    return </a:t>
            </a:r>
            <a:r>
              <a:rPr lang="en-US" sz="2600" i="1" dirty="0" err="1">
                <a:solidFill>
                  <a:srgbClr val="00B050"/>
                </a:solidFill>
              </a:rPr>
              <a:t>pdo_query_value</a:t>
            </a:r>
            <a:r>
              <a:rPr lang="en-US" sz="2600" dirty="0"/>
              <a:t>($</a:t>
            </a:r>
            <a:r>
              <a:rPr lang="en-US" sz="2600" dirty="0" err="1"/>
              <a:t>sql</a:t>
            </a:r>
            <a:r>
              <a:rPr lang="en-US" sz="2600" dirty="0"/>
              <a:t>, $</a:t>
            </a:r>
            <a:r>
              <a:rPr lang="en-US" sz="2600" dirty="0" err="1"/>
              <a:t>ma_loai</a:t>
            </a:r>
            <a:r>
              <a:rPr lang="en-US" sz="2600" dirty="0"/>
              <a:t>) &gt;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8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</a:t>
            </a:r>
            <a:r>
              <a:rPr lang="en-US" dirty="0" err="1" smtClean="0"/>
              <a:t>loại.php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require "../../</a:t>
            </a:r>
            <a:r>
              <a:rPr lang="en-US" dirty="0" err="1"/>
              <a:t>dao</a:t>
            </a:r>
            <a:r>
              <a:rPr lang="en-US" dirty="0"/>
              <a:t>/</a:t>
            </a:r>
            <a:r>
              <a:rPr lang="en-US" dirty="0" err="1"/>
              <a:t>loai.php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extract</a:t>
            </a:r>
            <a:r>
              <a:rPr lang="en-US" dirty="0"/>
              <a:t>($_REQUEST);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btn_insert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loai_insert</a:t>
            </a:r>
            <a:r>
              <a:rPr lang="en-US" dirty="0"/>
              <a:t>($</a:t>
            </a:r>
            <a:r>
              <a:rPr lang="en-US" dirty="0" err="1"/>
              <a:t>ten_loai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btn_update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loai_update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, $</a:t>
            </a:r>
            <a:r>
              <a:rPr lang="en-US" dirty="0" err="1"/>
              <a:t>ten_loai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btn_delete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 smtClean="0"/>
              <a:t>loai_delete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btn_edit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   $item = </a:t>
            </a:r>
            <a:r>
              <a:rPr lang="en-US" b="1" dirty="0" err="1"/>
              <a:t>loai_select_by_id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 if(</a:t>
            </a:r>
            <a:r>
              <a:rPr lang="en-US" dirty="0" err="1"/>
              <a:t>exist_param</a:t>
            </a:r>
            <a:r>
              <a:rPr lang="en-US" dirty="0"/>
              <a:t>("</a:t>
            </a:r>
            <a:r>
              <a:rPr lang="en-US" dirty="0" err="1"/>
              <a:t>btn_list</a:t>
            </a:r>
            <a:r>
              <a:rPr lang="en-US" dirty="0"/>
              <a:t>")){</a:t>
            </a:r>
          </a:p>
          <a:p>
            <a:pPr marL="0" indent="0">
              <a:buNone/>
            </a:pPr>
            <a:r>
              <a:rPr lang="en-US" dirty="0"/>
              <a:t>    $items = </a:t>
            </a:r>
            <a:r>
              <a:rPr lang="en-US" b="1" dirty="0" err="1"/>
              <a:t>loai_select_all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/hang-</a:t>
            </a:r>
            <a:r>
              <a:rPr lang="en-US" dirty="0" err="1" smtClean="0"/>
              <a:t>hoa.php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require_once</a:t>
            </a:r>
            <a:r>
              <a:rPr lang="en-US" b="1" dirty="0">
                <a:solidFill>
                  <a:srgbClr val="FF3300"/>
                </a:solidFill>
              </a:rPr>
              <a:t> '</a:t>
            </a:r>
            <a:r>
              <a:rPr lang="en-US" b="1" dirty="0" err="1">
                <a:solidFill>
                  <a:srgbClr val="FF3300"/>
                </a:solidFill>
              </a:rPr>
              <a:t>pdo.php</a:t>
            </a:r>
            <a:r>
              <a:rPr lang="en-US" b="1" dirty="0">
                <a:solidFill>
                  <a:srgbClr val="FF3300"/>
                </a:solidFill>
              </a:rPr>
              <a:t>';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 smtClean="0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_insert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_update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_delete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_select_all</a:t>
            </a:r>
            <a:r>
              <a:rPr lang="en-US" dirty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_select_by_id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FF3300"/>
                </a:solidFill>
              </a:rPr>
              <a:t>_exist</a:t>
            </a:r>
            <a:r>
              <a:rPr lang="en-US" dirty="0" smtClean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 smtClean="0">
                <a:solidFill>
                  <a:srgbClr val="0000FF"/>
                </a:solidFill>
              </a:rPr>
              <a:t>_tang_so_luot_xem</a:t>
            </a:r>
            <a:r>
              <a:rPr lang="en-US" dirty="0" smtClean="0"/>
              <a:t>()</a:t>
            </a:r>
            <a:r>
              <a:rPr lang="en-US" dirty="0"/>
              <a:t> {…}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>
                <a:solidFill>
                  <a:srgbClr val="00B050"/>
                </a:solidFill>
              </a:rPr>
              <a:t>hang_hoa</a:t>
            </a:r>
            <a:r>
              <a:rPr lang="en-US" b="1" dirty="0">
                <a:solidFill>
                  <a:srgbClr val="0000FF"/>
                </a:solidFill>
              </a:rPr>
              <a:t>_select_top10</a:t>
            </a:r>
            <a:r>
              <a:rPr lang="en-US" dirty="0" smtClean="0"/>
              <a:t>()</a:t>
            </a:r>
            <a:r>
              <a:rPr lang="en-US" dirty="0"/>
              <a:t> {…}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>
                <a:solidFill>
                  <a:srgbClr val="0000FF"/>
                </a:solidFill>
              </a:rPr>
              <a:t>_select_dac_biet</a:t>
            </a:r>
            <a:r>
              <a:rPr lang="en-US" dirty="0" smtClean="0"/>
              <a:t>()</a:t>
            </a:r>
            <a:r>
              <a:rPr lang="en-US" dirty="0"/>
              <a:t> {…}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>
                <a:solidFill>
                  <a:srgbClr val="0000FF"/>
                </a:solidFill>
              </a:rPr>
              <a:t>_select_by_loai</a:t>
            </a:r>
            <a:r>
              <a:rPr lang="en-US" dirty="0" smtClean="0"/>
              <a:t>()</a:t>
            </a:r>
            <a:r>
              <a:rPr lang="en-US" dirty="0"/>
              <a:t> {…}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rgbClr val="00B050"/>
                </a:solidFill>
              </a:rPr>
              <a:t>hang_hoa</a:t>
            </a:r>
            <a:r>
              <a:rPr lang="en-US" b="1" dirty="0" err="1">
                <a:solidFill>
                  <a:srgbClr val="0000FF"/>
                </a:solidFill>
              </a:rPr>
              <a:t>_select_keyword</a:t>
            </a:r>
            <a:r>
              <a:rPr lang="en-US" dirty="0" smtClean="0"/>
              <a:t>()</a:t>
            </a:r>
            <a:r>
              <a:rPr lang="en-US" dirty="0"/>
              <a:t> 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</a:t>
            </a:r>
            <a:r>
              <a:rPr lang="en-US" dirty="0" err="1" smtClean="0"/>
              <a:t>khach-hang.php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require_once</a:t>
            </a:r>
            <a:r>
              <a:rPr lang="en-US" b="1" dirty="0">
                <a:solidFill>
                  <a:srgbClr val="FF3300"/>
                </a:solidFill>
              </a:rPr>
              <a:t> '</a:t>
            </a:r>
            <a:r>
              <a:rPr lang="en-US" b="1" dirty="0" err="1">
                <a:solidFill>
                  <a:srgbClr val="FF3300"/>
                </a:solidFill>
              </a:rPr>
              <a:t>pdo.php</a:t>
            </a:r>
            <a:r>
              <a:rPr lang="en-US" b="1" dirty="0">
                <a:solidFill>
                  <a:srgbClr val="FF3300"/>
                </a:solidFill>
              </a:rPr>
              <a:t>';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_insert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_update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_delete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_select_all</a:t>
            </a:r>
            <a:r>
              <a:rPr lang="en-US" dirty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_select_by_id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FF3300"/>
                </a:solidFill>
              </a:rPr>
              <a:t>_exist</a:t>
            </a:r>
            <a:r>
              <a:rPr lang="en-US" dirty="0" smtClean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smtClean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khach_hang</a:t>
            </a:r>
            <a:r>
              <a:rPr lang="en-US" b="1" dirty="0" err="1" smtClean="0">
                <a:solidFill>
                  <a:srgbClr val="0000FF"/>
                </a:solidFill>
              </a:rPr>
              <a:t>_change_password</a:t>
            </a:r>
            <a:r>
              <a:rPr lang="en-US" dirty="0" smtClean="0"/>
              <a:t>()</a:t>
            </a:r>
            <a:r>
              <a:rPr lang="en-US" dirty="0"/>
              <a:t> {…}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PDO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PDO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CSDL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smtClean="0"/>
              <a:t>DAO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DAO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DAO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</a:t>
            </a:r>
            <a:r>
              <a:rPr lang="en-US" dirty="0" err="1" smtClean="0"/>
              <a:t>binh-luan.php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require_once</a:t>
            </a:r>
            <a:r>
              <a:rPr lang="en-US" b="1" dirty="0">
                <a:solidFill>
                  <a:srgbClr val="FF3300"/>
                </a:solidFill>
              </a:rPr>
              <a:t> '</a:t>
            </a:r>
            <a:r>
              <a:rPr lang="en-US" b="1" dirty="0" err="1">
                <a:solidFill>
                  <a:srgbClr val="FF3300"/>
                </a:solidFill>
              </a:rPr>
              <a:t>pdo.php</a:t>
            </a:r>
            <a:r>
              <a:rPr lang="en-US" b="1" dirty="0">
                <a:solidFill>
                  <a:srgbClr val="FF3300"/>
                </a:solidFill>
              </a:rPr>
              <a:t>';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_insert</a:t>
            </a:r>
            <a:r>
              <a:rPr lang="en-US" dirty="0"/>
              <a:t>($</a:t>
            </a:r>
            <a:r>
              <a:rPr lang="en-US" dirty="0" err="1"/>
              <a:t>ten_loai</a:t>
            </a:r>
            <a:r>
              <a:rPr lang="en-US" dirty="0"/>
              <a:t>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_update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, $</a:t>
            </a:r>
            <a:r>
              <a:rPr lang="en-US" dirty="0" err="1"/>
              <a:t>ten_loai</a:t>
            </a:r>
            <a:r>
              <a:rPr lang="en-US" dirty="0"/>
              <a:t>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_delete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_select_all</a:t>
            </a:r>
            <a:r>
              <a:rPr lang="en-US" dirty="0"/>
              <a:t>(){…}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_select_by_id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/>
              <a:t>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binh_luan</a:t>
            </a:r>
            <a:r>
              <a:rPr lang="en-US" b="1" dirty="0" err="1" smtClean="0">
                <a:solidFill>
                  <a:srgbClr val="FF3300"/>
                </a:solidFill>
              </a:rPr>
              <a:t>_exist</a:t>
            </a:r>
            <a:r>
              <a:rPr lang="en-US" dirty="0"/>
              <a:t>($</a:t>
            </a:r>
            <a:r>
              <a:rPr lang="en-US" dirty="0" err="1"/>
              <a:t>ma_loai</a:t>
            </a:r>
            <a:r>
              <a:rPr lang="en-US" dirty="0" smtClean="0"/>
              <a:t>){…}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b="1" dirty="0" err="1" smtClean="0">
                <a:solidFill>
                  <a:srgbClr val="0000FF"/>
                </a:solidFill>
              </a:rPr>
              <a:t>binh_luan_select_by_hang_hoa</a:t>
            </a:r>
            <a:r>
              <a:rPr lang="en-US" dirty="0" smtClean="0"/>
              <a:t>(){…}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/thong-</a:t>
            </a:r>
            <a:r>
              <a:rPr lang="en-US" dirty="0" err="1" smtClean="0"/>
              <a:t>ke.php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solidFill>
                  <a:srgbClr val="FF3300"/>
                </a:solidFill>
              </a:rPr>
              <a:t>require_once</a:t>
            </a:r>
            <a:r>
              <a:rPr lang="en-US" b="1" dirty="0">
                <a:solidFill>
                  <a:srgbClr val="FF3300"/>
                </a:solidFill>
              </a:rPr>
              <a:t> '</a:t>
            </a:r>
            <a:r>
              <a:rPr lang="en-US" b="1" dirty="0" err="1">
                <a:solidFill>
                  <a:srgbClr val="FF3300"/>
                </a:solidFill>
              </a:rPr>
              <a:t>pdo.php</a:t>
            </a:r>
            <a:r>
              <a:rPr lang="en-US" b="1" dirty="0">
                <a:solidFill>
                  <a:srgbClr val="FF3300"/>
                </a:solidFill>
              </a:rPr>
              <a:t>';</a:t>
            </a:r>
          </a:p>
          <a:p>
            <a:pPr marL="457200" lvl="1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thong_ke</a:t>
            </a:r>
            <a:r>
              <a:rPr lang="en-US" b="1" dirty="0" err="1">
                <a:solidFill>
                  <a:srgbClr val="FF3300"/>
                </a:solidFill>
              </a:rPr>
              <a:t>_hang_hoa</a:t>
            </a:r>
            <a:r>
              <a:rPr lang="en-US" dirty="0" smtClean="0"/>
              <a:t>(){…}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sz="2200" b="1" dirty="0" err="1">
                <a:solidFill>
                  <a:srgbClr val="00B050"/>
                </a:solidFill>
              </a:rPr>
              <a:t>thong_ke</a:t>
            </a:r>
            <a:r>
              <a:rPr lang="en-US" b="1" dirty="0" err="1">
                <a:solidFill>
                  <a:srgbClr val="FF3300"/>
                </a:solidFill>
              </a:rPr>
              <a:t>_binh_luan</a:t>
            </a:r>
            <a:r>
              <a:rPr lang="en-US" dirty="0" smtClean="0"/>
              <a:t>(){…}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PDO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PDO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CSDL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DAO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DAO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DAO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4029" y="2967335"/>
            <a:ext cx="3695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PDO Review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74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PDO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57200" y="1447800"/>
            <a:ext cx="8153400" cy="4648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057400"/>
            <a:ext cx="80295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3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990600"/>
            <a:ext cx="8229600" cy="579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 smtClean="0"/>
              <a:t>sql</a:t>
            </a:r>
            <a:r>
              <a:rPr lang="en-US" sz="2400" dirty="0" smtClean="0"/>
              <a:t> = “UPDATE </a:t>
            </a:r>
            <a:r>
              <a:rPr lang="en-US" sz="2400" dirty="0" err="1" smtClean="0"/>
              <a:t>loai</a:t>
            </a:r>
            <a:r>
              <a:rPr lang="en-US" sz="2400" dirty="0" smtClean="0"/>
              <a:t> SET </a:t>
            </a:r>
            <a:r>
              <a:rPr lang="en-US" sz="2400" dirty="0" err="1" smtClean="0"/>
              <a:t>ten_loai</a:t>
            </a:r>
            <a:r>
              <a:rPr lang="en-US" sz="2400" dirty="0" smtClean="0"/>
              <a:t>=? WHERE </a:t>
            </a:r>
            <a:r>
              <a:rPr lang="en-US" sz="2400" dirty="0" err="1" smtClean="0"/>
              <a:t>ma_loai</a:t>
            </a:r>
            <a:r>
              <a:rPr lang="en-US" sz="2400" dirty="0" smtClean="0"/>
              <a:t>=?”;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try{</a:t>
            </a:r>
          </a:p>
          <a:p>
            <a:pPr marL="0" indent="0">
              <a:buNone/>
            </a:pPr>
            <a:r>
              <a:rPr lang="en-US" sz="2400" dirty="0" smtClean="0"/>
              <a:t>        $</a:t>
            </a:r>
            <a:r>
              <a:rPr lang="en-US" sz="2400" dirty="0" err="1"/>
              <a:t>stmt</a:t>
            </a:r>
            <a:r>
              <a:rPr lang="en-US" sz="2400" dirty="0"/>
              <a:t> = $conn-&gt;</a:t>
            </a:r>
            <a:r>
              <a:rPr lang="en-US" sz="2400" b="1" dirty="0">
                <a:solidFill>
                  <a:srgbClr val="0000FF"/>
                </a:solidFill>
              </a:rPr>
              <a:t>prepare</a:t>
            </a:r>
            <a:r>
              <a:rPr lang="en-US" sz="2400" dirty="0"/>
              <a:t>($</a:t>
            </a:r>
            <a:r>
              <a:rPr lang="en-US" sz="2400" dirty="0" err="1"/>
              <a:t>sql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$</a:t>
            </a:r>
            <a:r>
              <a:rPr lang="en-US" sz="2400" dirty="0" err="1"/>
              <a:t>stmt</a:t>
            </a:r>
            <a:r>
              <a:rPr lang="en-US" sz="2400" dirty="0"/>
              <a:t>-&gt;</a:t>
            </a:r>
            <a:r>
              <a:rPr lang="en-US" sz="2400" b="1" dirty="0">
                <a:solidFill>
                  <a:srgbClr val="0000FF"/>
                </a:solidFill>
              </a:rPr>
              <a:t>execute</a:t>
            </a:r>
            <a:r>
              <a:rPr lang="en-US" sz="2400" dirty="0" smtClean="0"/>
              <a:t>(</a:t>
            </a:r>
            <a:r>
              <a:rPr lang="en-US" sz="2400" i="1" dirty="0" smtClean="0">
                <a:solidFill>
                  <a:srgbClr val="0000FF"/>
                </a:solidFill>
              </a:rPr>
              <a:t>array($</a:t>
            </a:r>
            <a:r>
              <a:rPr lang="en-US" sz="2400" i="1" dirty="0" err="1" smtClean="0">
                <a:solidFill>
                  <a:srgbClr val="0000FF"/>
                </a:solidFill>
              </a:rPr>
              <a:t>ten_loai</a:t>
            </a:r>
            <a:r>
              <a:rPr lang="en-US" sz="2400" i="1" dirty="0" smtClean="0">
                <a:solidFill>
                  <a:srgbClr val="0000FF"/>
                </a:solidFill>
              </a:rPr>
              <a:t>, $</a:t>
            </a:r>
            <a:r>
              <a:rPr lang="en-US" sz="2400" i="1" dirty="0" err="1" smtClean="0">
                <a:solidFill>
                  <a:srgbClr val="0000FF"/>
                </a:solidFill>
              </a:rPr>
              <a:t>ma_loai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echo “</a:t>
            </a:r>
            <a:r>
              <a:rPr lang="en-US" sz="2400" dirty="0" err="1"/>
              <a:t>C</a:t>
            </a:r>
            <a:r>
              <a:rPr lang="en-US" sz="2400" dirty="0" err="1" smtClean="0"/>
              <a:t>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!”;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catch(</a:t>
            </a:r>
            <a:r>
              <a:rPr lang="en-US" sz="2400" dirty="0" err="1"/>
              <a:t>PDOException</a:t>
            </a:r>
            <a:r>
              <a:rPr lang="en-US" sz="2400" dirty="0"/>
              <a:t> $e){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smtClean="0"/>
              <a:t>echo “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nhật</a:t>
            </a:r>
            <a:r>
              <a:rPr lang="en-US" sz="2400" dirty="0" smtClean="0"/>
              <a:t>!”;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finally{</a:t>
            </a:r>
          </a:p>
          <a:p>
            <a:pPr marL="0" indent="0">
              <a:buNone/>
            </a:pPr>
            <a:r>
              <a:rPr lang="en-US" sz="2400" dirty="0"/>
              <a:t>        unset($conn);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707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990600"/>
            <a:ext cx="8229600" cy="579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 smtClean="0"/>
              <a:t>sql</a:t>
            </a:r>
            <a:r>
              <a:rPr lang="en-US" sz="2400" dirty="0" smtClean="0"/>
              <a:t> = “SELECT * FROM </a:t>
            </a:r>
            <a:r>
              <a:rPr lang="en-US" sz="2400" dirty="0" err="1" smtClean="0"/>
              <a:t>loai</a:t>
            </a:r>
            <a:r>
              <a:rPr lang="en-US" sz="2400" dirty="0" smtClean="0"/>
              <a:t> SET WHERE </a:t>
            </a:r>
            <a:r>
              <a:rPr lang="en-US" sz="2400" dirty="0" err="1" smtClean="0"/>
              <a:t>ma_loai</a:t>
            </a:r>
            <a:r>
              <a:rPr lang="en-US" sz="2400" dirty="0" smtClean="0"/>
              <a:t>=?”;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/>
              <a:t>stmt</a:t>
            </a:r>
            <a:r>
              <a:rPr lang="en-US" sz="2400" dirty="0"/>
              <a:t> = $conn-&gt;prepare($</a:t>
            </a:r>
            <a:r>
              <a:rPr lang="en-US" sz="2400" dirty="0" err="1"/>
              <a:t>sql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$</a:t>
            </a:r>
            <a:r>
              <a:rPr lang="en-US" sz="2400" dirty="0" err="1"/>
              <a:t>stmt</a:t>
            </a:r>
            <a:r>
              <a:rPr lang="en-US" sz="2400" dirty="0"/>
              <a:t>-&gt;execute(</a:t>
            </a:r>
            <a:r>
              <a:rPr lang="en-US" sz="2400" i="1" dirty="0">
                <a:solidFill>
                  <a:srgbClr val="0000FF"/>
                </a:solidFill>
              </a:rPr>
              <a:t>array($</a:t>
            </a:r>
            <a:r>
              <a:rPr lang="en-US" sz="2400" i="1" dirty="0" err="1">
                <a:solidFill>
                  <a:srgbClr val="0000FF"/>
                </a:solidFill>
              </a:rPr>
              <a:t>ma_loai</a:t>
            </a:r>
            <a:r>
              <a:rPr lang="en-US" sz="2400" i="1" dirty="0">
                <a:solidFill>
                  <a:srgbClr val="0000FF"/>
                </a:solidFill>
              </a:rPr>
              <a:t>)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$</a:t>
            </a:r>
            <a:r>
              <a:rPr lang="en-US" sz="2400" dirty="0"/>
              <a:t>rows = $</a:t>
            </a:r>
            <a:r>
              <a:rPr lang="en-US" sz="2400" dirty="0" err="1"/>
              <a:t>stmt</a:t>
            </a:r>
            <a:r>
              <a:rPr lang="en-US" sz="2400" dirty="0"/>
              <a:t>-&gt;</a:t>
            </a:r>
            <a:r>
              <a:rPr lang="en-US" sz="2400" b="1" dirty="0" err="1">
                <a:solidFill>
                  <a:srgbClr val="0000FF"/>
                </a:solidFill>
              </a:rPr>
              <a:t>fetchAll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 smtClean="0"/>
              <a:t>foreach</a:t>
            </a:r>
            <a:r>
              <a:rPr lang="en-US" sz="2400" dirty="0"/>
              <a:t>($rows as $row</a:t>
            </a:r>
            <a:r>
              <a:rPr lang="en-US" sz="2400" dirty="0" smtClean="0"/>
              <a:t>){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echo $row[‘</a:t>
            </a:r>
            <a:r>
              <a:rPr lang="en-US" sz="2400" dirty="0" err="1" smtClean="0"/>
              <a:t>ten_loai</a:t>
            </a:r>
            <a:r>
              <a:rPr lang="en-US" sz="2400" dirty="0" smtClean="0"/>
              <a:t>’];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unset</a:t>
            </a:r>
            <a:r>
              <a:rPr lang="en-US" sz="2400" dirty="0"/>
              <a:t>($conn);</a:t>
            </a:r>
          </a:p>
        </p:txBody>
      </p:sp>
    </p:spTree>
    <p:extLst>
      <p:ext uri="{BB962C8B-B14F-4D97-AF65-F5344CB8AC3E}">
        <p14:creationId xmlns:p14="http://schemas.microsoft.com/office/powerpoint/2010/main" val="33319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990600"/>
            <a:ext cx="8229600" cy="5791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 smtClean="0"/>
              <a:t>sql</a:t>
            </a:r>
            <a:r>
              <a:rPr lang="en-US" sz="2400" dirty="0" smtClean="0"/>
              <a:t> = “SELECT * FROM </a:t>
            </a:r>
            <a:r>
              <a:rPr lang="en-US" sz="2400" dirty="0" err="1" smtClean="0"/>
              <a:t>loai</a:t>
            </a:r>
            <a:r>
              <a:rPr lang="en-US" sz="2400" dirty="0" smtClean="0"/>
              <a:t> SET WHERE </a:t>
            </a:r>
            <a:r>
              <a:rPr lang="en-US" sz="2400" dirty="0" err="1" smtClean="0"/>
              <a:t>ma_loai</a:t>
            </a:r>
            <a:r>
              <a:rPr lang="en-US" sz="2400" dirty="0" smtClean="0"/>
              <a:t>=?”;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$</a:t>
            </a:r>
            <a:r>
              <a:rPr lang="en-US" sz="2400" dirty="0" err="1"/>
              <a:t>stmt</a:t>
            </a:r>
            <a:r>
              <a:rPr lang="en-US" sz="2400" dirty="0"/>
              <a:t> = $conn-&gt;prepare($</a:t>
            </a:r>
            <a:r>
              <a:rPr lang="en-US" sz="2400" dirty="0" err="1"/>
              <a:t>sql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$</a:t>
            </a:r>
            <a:r>
              <a:rPr lang="en-US" sz="2400" dirty="0" err="1"/>
              <a:t>stmt</a:t>
            </a:r>
            <a:r>
              <a:rPr lang="en-US" sz="2400" dirty="0"/>
              <a:t>-&gt;execute(</a:t>
            </a:r>
            <a:r>
              <a:rPr lang="en-US" sz="2400" i="1" dirty="0">
                <a:solidFill>
                  <a:srgbClr val="0000FF"/>
                </a:solidFill>
              </a:rPr>
              <a:t>array($</a:t>
            </a:r>
            <a:r>
              <a:rPr lang="en-US" sz="2400" i="1" dirty="0" err="1">
                <a:solidFill>
                  <a:srgbClr val="0000FF"/>
                </a:solidFill>
              </a:rPr>
              <a:t>ma_loai</a:t>
            </a:r>
            <a:r>
              <a:rPr lang="en-US" sz="2400" i="1" dirty="0">
                <a:solidFill>
                  <a:srgbClr val="0000FF"/>
                </a:solidFill>
              </a:rPr>
              <a:t>)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$row </a:t>
            </a:r>
            <a:r>
              <a:rPr lang="en-US" sz="2400" dirty="0"/>
              <a:t>= $</a:t>
            </a:r>
            <a:r>
              <a:rPr lang="en-US" sz="2400" dirty="0" err="1"/>
              <a:t>stmt</a:t>
            </a:r>
            <a:r>
              <a:rPr lang="en-US" sz="2400" dirty="0"/>
              <a:t>-&gt;</a:t>
            </a:r>
            <a:r>
              <a:rPr lang="en-US" sz="2400" b="1" dirty="0" smtClean="0">
                <a:solidFill>
                  <a:srgbClr val="0000FF"/>
                </a:solidFill>
              </a:rPr>
              <a:t>fetch(PDO::FETCH_ASSOC)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echo </a:t>
            </a:r>
            <a:r>
              <a:rPr lang="en-US" sz="2400" dirty="0"/>
              <a:t>$row[‘</a:t>
            </a:r>
            <a:r>
              <a:rPr lang="en-US" sz="2400" dirty="0" err="1"/>
              <a:t>ten_loai</a:t>
            </a:r>
            <a:r>
              <a:rPr lang="en-US" sz="2400" dirty="0"/>
              <a:t>’];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unset</a:t>
            </a:r>
            <a:r>
              <a:rPr lang="en-US" sz="2400" dirty="0"/>
              <a:t>($conn);</a:t>
            </a:r>
          </a:p>
        </p:txBody>
      </p:sp>
    </p:spTree>
    <p:extLst>
      <p:ext uri="{BB962C8B-B14F-4D97-AF65-F5344CB8AC3E}">
        <p14:creationId xmlns:p14="http://schemas.microsoft.com/office/powerpoint/2010/main" val="331886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003" y="2967335"/>
            <a:ext cx="6924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Xây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dựng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thư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viện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PDO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9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9720</TotalTime>
  <Words>1532</Words>
  <Application>Microsoft Office PowerPoint</Application>
  <PresentationFormat>On-screen Show (4:3)</PresentationFormat>
  <Paragraphs>320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Custom Design</vt:lpstr>
      <vt:lpstr>Sample Project</vt:lpstr>
      <vt:lpstr>Mục tiêu</vt:lpstr>
      <vt:lpstr>Nội dung</vt:lpstr>
      <vt:lpstr>PowerPoint Presentation</vt:lpstr>
      <vt:lpstr>Mở kết nối PDO</vt:lpstr>
      <vt:lpstr>Thao tác dữ liệu</vt:lpstr>
      <vt:lpstr>Truy vấn nhiều bản ghi</vt:lpstr>
      <vt:lpstr>Truy vấn một bản ghi</vt:lpstr>
      <vt:lpstr>PowerPoint Presentation</vt:lpstr>
      <vt:lpstr>Giới thiệu thư viện pdo</vt:lpstr>
      <vt:lpstr>Mô hình thư viện pdo.php</vt:lpstr>
      <vt:lpstr>Tổ chức pdo.php</vt:lpstr>
      <vt:lpstr>Hàm pdo_get_connection()</vt:lpstr>
      <vt:lpstr>Hàm pdo_execute()</vt:lpstr>
      <vt:lpstr>Hàm pdo_query()</vt:lpstr>
      <vt:lpstr>Hàm pdo_query_one()</vt:lpstr>
      <vt:lpstr>Hàm pdo_query_value()</vt:lpstr>
      <vt:lpstr>Sử dụng pdo.php</vt:lpstr>
      <vt:lpstr>Sample Project</vt:lpstr>
      <vt:lpstr>PowerPoint Presentation</vt:lpstr>
      <vt:lpstr>Tổ chức theo mô hình DAO</vt:lpstr>
      <vt:lpstr>Mô hình lập trình CSDL</vt:lpstr>
      <vt:lpstr>Tổ chức dao/loai.php</vt:lpstr>
      <vt:lpstr>Mã nguồn dao/loai.php</vt:lpstr>
      <vt:lpstr>Mã nguồn dao/loai.php</vt:lpstr>
      <vt:lpstr>Mã nguồn dao/loai.php</vt:lpstr>
      <vt:lpstr>Sử dụng dao/loại.php</vt:lpstr>
      <vt:lpstr>Tổ chức dao/hang-hoa.php</vt:lpstr>
      <vt:lpstr>Tổ chức dao/khach-hang.php</vt:lpstr>
      <vt:lpstr>Tổ chức dao/binh-luan.php</vt:lpstr>
      <vt:lpstr>Tổ chức dao/thong-ke.php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1490</cp:revision>
  <dcterms:created xsi:type="dcterms:W3CDTF">2013-04-23T08:05:33Z</dcterms:created>
  <dcterms:modified xsi:type="dcterms:W3CDTF">2018-05-03T07:40:00Z</dcterms:modified>
</cp:coreProperties>
</file>