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0" r:id="rId1"/>
  </p:sldMasterIdLst>
  <p:notesMasterIdLst>
    <p:notesMasterId r:id="rId33"/>
  </p:notesMasterIdLst>
  <p:sldIdLst>
    <p:sldId id="541" r:id="rId2"/>
    <p:sldId id="637" r:id="rId3"/>
    <p:sldId id="562" r:id="rId4"/>
    <p:sldId id="738" r:id="rId5"/>
    <p:sldId id="744" r:id="rId6"/>
    <p:sldId id="739" r:id="rId7"/>
    <p:sldId id="740" r:id="rId8"/>
    <p:sldId id="741" r:id="rId9"/>
    <p:sldId id="742" r:id="rId10"/>
    <p:sldId id="743" r:id="rId11"/>
    <p:sldId id="745" r:id="rId12"/>
    <p:sldId id="747" r:id="rId13"/>
    <p:sldId id="782" r:id="rId14"/>
    <p:sldId id="749" r:id="rId15"/>
    <p:sldId id="748" r:id="rId16"/>
    <p:sldId id="754" r:id="rId17"/>
    <p:sldId id="751" r:id="rId18"/>
    <p:sldId id="752" r:id="rId19"/>
    <p:sldId id="781" r:id="rId20"/>
    <p:sldId id="753" r:id="rId21"/>
    <p:sldId id="755" r:id="rId22"/>
    <p:sldId id="756" r:id="rId23"/>
    <p:sldId id="757" r:id="rId24"/>
    <p:sldId id="758" r:id="rId25"/>
    <p:sldId id="759" r:id="rId26"/>
    <p:sldId id="765" r:id="rId27"/>
    <p:sldId id="761" r:id="rId28"/>
    <p:sldId id="762" r:id="rId29"/>
    <p:sldId id="763" r:id="rId30"/>
    <p:sldId id="486" r:id="rId31"/>
    <p:sldId id="6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224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global.php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Kiểm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đăng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nhập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và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vai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trò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sử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dụng</a:t>
            </a:r>
            <a:r>
              <a:rPr lang="en-US" i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Các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php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trong</a:t>
            </a:r>
            <a:r>
              <a:rPr lang="en-US" i="1" dirty="0">
                <a:solidFill>
                  <a:srgbClr val="00B050"/>
                </a:solidFill>
              </a:rPr>
              <a:t> admin </a:t>
            </a:r>
            <a:r>
              <a:rPr lang="en-US" i="1" dirty="0" err="1">
                <a:solidFill>
                  <a:srgbClr val="00B050"/>
                </a:solidFill>
              </a:rPr>
              <a:t>hoặc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php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yêu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cầu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phải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được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đăng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nhập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mới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được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phép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sử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dụng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thì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thiết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phải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gọi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hàm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này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trước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check_login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global $SITE_URL;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isset</a:t>
            </a:r>
            <a:r>
              <a:rPr lang="en-US" dirty="0"/>
              <a:t>($_SESSION['user'])){</a:t>
            </a:r>
          </a:p>
          <a:p>
            <a:pPr marL="0" indent="0">
              <a:buNone/>
            </a:pPr>
            <a:r>
              <a:rPr lang="en-US" dirty="0"/>
              <a:t>        if($_SESSION['user']['</a:t>
            </a:r>
            <a:r>
              <a:rPr lang="en-US" dirty="0" err="1"/>
              <a:t>vai_tro</a:t>
            </a:r>
            <a:r>
              <a:rPr lang="en-US" dirty="0"/>
              <a:t>'] == 1){</a:t>
            </a:r>
          </a:p>
          <a:p>
            <a:pPr marL="0" indent="0">
              <a:buNone/>
            </a:pPr>
            <a:r>
              <a:rPr lang="en-US" dirty="0"/>
              <a:t>            return;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strpos</a:t>
            </a:r>
            <a:r>
              <a:rPr lang="en-US" dirty="0"/>
              <a:t>($_SERVER["REQUEST_URI"], '/admin/') == FALSE){</a:t>
            </a:r>
          </a:p>
          <a:p>
            <a:pPr marL="0" indent="0">
              <a:buNone/>
            </a:pPr>
            <a:r>
              <a:rPr lang="en-US" dirty="0"/>
              <a:t>            return;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$_SESSION['</a:t>
            </a:r>
            <a:r>
              <a:rPr lang="en-US" dirty="0" err="1"/>
              <a:t>request_uri</a:t>
            </a:r>
            <a:r>
              <a:rPr lang="en-US" dirty="0"/>
              <a:t>'] = $_SERVER["REQUEST_URI"];</a:t>
            </a:r>
          </a:p>
          <a:p>
            <a:pPr marL="0" indent="0">
              <a:buNone/>
            </a:pPr>
            <a:r>
              <a:rPr lang="en-US" dirty="0"/>
              <a:t>    header("location: $SITE_URL/tai-</a:t>
            </a:r>
            <a:r>
              <a:rPr lang="en-US" dirty="0" err="1"/>
              <a:t>khoan</a:t>
            </a:r>
            <a:r>
              <a:rPr lang="en-US" dirty="0"/>
              <a:t>/dang-</a:t>
            </a:r>
            <a:r>
              <a:rPr lang="en-US" dirty="0" err="1"/>
              <a:t>nhap.php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9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6800"/>
            <a:ext cx="8229602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controller </a:t>
            </a:r>
            <a:r>
              <a:rPr lang="en-US" dirty="0" err="1" smtClean="0"/>
              <a:t>và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143000" y="1066800"/>
            <a:ext cx="6629400" cy="3200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lvl="1"/>
            <a:r>
              <a:rPr lang="en-US" sz="2000" dirty="0"/>
              <a:t>require ‘</a:t>
            </a:r>
            <a:r>
              <a:rPr lang="en-US" sz="2000" dirty="0" err="1"/>
              <a:t>global.php</a:t>
            </a:r>
            <a:r>
              <a:rPr lang="en-US" sz="2000" dirty="0"/>
              <a:t>’;</a:t>
            </a:r>
          </a:p>
          <a:p>
            <a:pPr lvl="1"/>
            <a:r>
              <a:rPr lang="en-US" sz="2000" b="1" dirty="0"/>
              <a:t>require ‘</a:t>
            </a:r>
            <a:r>
              <a:rPr lang="en-US" sz="2000" b="1" dirty="0" err="1"/>
              <a:t>dao</a:t>
            </a:r>
            <a:r>
              <a:rPr lang="en-US" sz="2000" b="1" dirty="0"/>
              <a:t>/</a:t>
            </a:r>
            <a:r>
              <a:rPr lang="en-US" sz="2000" b="1" dirty="0" err="1"/>
              <a:t>xyz.php</a:t>
            </a:r>
            <a:r>
              <a:rPr lang="en-US" sz="2000" b="1" dirty="0" smtClean="0"/>
              <a:t>’;</a:t>
            </a:r>
            <a:endParaRPr lang="en-US" sz="2000" b="1" dirty="0"/>
          </a:p>
          <a:p>
            <a:pPr lvl="1"/>
            <a:endParaRPr lang="en-US" sz="2000" dirty="0"/>
          </a:p>
          <a:p>
            <a:pPr lvl="1"/>
            <a:r>
              <a:rPr lang="en-US" sz="2000" b="1" i="1" dirty="0">
                <a:solidFill>
                  <a:srgbClr val="00B050"/>
                </a:solidFill>
              </a:rPr>
              <a:t>// </a:t>
            </a:r>
            <a:r>
              <a:rPr lang="en-US" sz="2000" b="1" i="1" dirty="0" err="1">
                <a:solidFill>
                  <a:srgbClr val="00B050"/>
                </a:solidFill>
              </a:rPr>
              <a:t>Xử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lý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tham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số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endParaRPr lang="en-US" sz="2000" b="1" i="1" dirty="0" smtClean="0">
              <a:solidFill>
                <a:srgbClr val="00B050"/>
              </a:solidFill>
            </a:endParaRPr>
          </a:p>
          <a:p>
            <a:pPr lvl="1"/>
            <a:r>
              <a:rPr lang="en-US" sz="2000" b="1" i="1" dirty="0" smtClean="0">
                <a:solidFill>
                  <a:srgbClr val="00B050"/>
                </a:solidFill>
              </a:rPr>
              <a:t>//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và</a:t>
            </a:r>
            <a:r>
              <a:rPr lang="en-US" sz="2000" b="1" i="1" dirty="0" smtClean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lựa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chọn</a:t>
            </a:r>
            <a:r>
              <a:rPr lang="en-US" sz="2000" b="1" i="1" dirty="0">
                <a:solidFill>
                  <a:srgbClr val="00B050"/>
                </a:solidFill>
              </a:rPr>
              <a:t> view </a:t>
            </a:r>
            <a:r>
              <a:rPr lang="en-US" sz="2000" b="1" i="1" dirty="0" err="1">
                <a:solidFill>
                  <a:srgbClr val="00B050"/>
                </a:solidFill>
              </a:rPr>
              <a:t>đặt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vào</a:t>
            </a:r>
            <a:r>
              <a:rPr lang="en-US" sz="2000" b="1" i="1" dirty="0">
                <a:solidFill>
                  <a:srgbClr val="00B050"/>
                </a:solidFill>
              </a:rPr>
              <a:t> $VIEW_NAME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require ‘</a:t>
            </a:r>
            <a:r>
              <a:rPr lang="en-US" sz="2000" b="1" dirty="0" err="1">
                <a:solidFill>
                  <a:srgbClr val="FF0000"/>
                </a:solidFill>
              </a:rPr>
              <a:t>layout.php</a:t>
            </a:r>
            <a:r>
              <a:rPr lang="en-US" sz="2000" b="1" dirty="0" smtClean="0">
                <a:solidFill>
                  <a:srgbClr val="FF0000"/>
                </a:solidFill>
              </a:rPr>
              <a:t>’;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143000" y="4876800"/>
            <a:ext cx="6629400" cy="165201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/>
              <a:t>&lt;!—</a:t>
            </a:r>
            <a:r>
              <a:rPr lang="en-US" sz="2000" i="1" dirty="0" err="1" smtClean="0"/>
              <a:t>Giao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diện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chung</a:t>
            </a:r>
            <a:r>
              <a:rPr lang="en-US" sz="2000" i="1" dirty="0" smtClean="0"/>
              <a:t>--&gt;</a:t>
            </a:r>
            <a:endParaRPr lang="en-US" sz="2000" i="1" dirty="0"/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require $VIEW_NAME</a:t>
            </a:r>
            <a:r>
              <a:rPr lang="en-US" sz="2000" dirty="0"/>
              <a:t>?&gt;</a:t>
            </a:r>
          </a:p>
          <a:p>
            <a:r>
              <a:rPr lang="en-US" sz="2000" i="1" dirty="0"/>
              <a:t>&lt;!—</a:t>
            </a: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chung</a:t>
            </a:r>
            <a:r>
              <a:rPr lang="en-US" sz="2000" i="1" dirty="0"/>
              <a:t>--&gt;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9593" y="1005399"/>
            <a:ext cx="25823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ontroller.php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902" y="4825425"/>
            <a:ext cx="2021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layout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.php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4457700" y="4055618"/>
            <a:ext cx="0" cy="82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514" y="2967335"/>
            <a:ext cx="4876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admin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11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thư mục của phần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867400" cy="5257800"/>
          </a:xfrm>
        </p:spPr>
        <p:txBody>
          <a:bodyPr/>
          <a:lstStyle/>
          <a:p>
            <a:pPr lvl="0"/>
            <a:r>
              <a:rPr lang="en-US" dirty="0" err="1" smtClean="0"/>
              <a:t>Layout.php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template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admin</a:t>
            </a:r>
          </a:p>
          <a:p>
            <a:pPr lvl="0"/>
            <a:r>
              <a:rPr lang="en-US" dirty="0" err="1" smtClean="0"/>
              <a:t>Memu.php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admin, menu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layout.php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admin</a:t>
            </a:r>
          </a:p>
          <a:p>
            <a:pPr lvl="0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64726"/>
            <a:ext cx="2247900" cy="3231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3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Admin/</a:t>
            </a:r>
            <a:r>
              <a:rPr lang="en-US" dirty="0" err="1" smtClean="0"/>
              <a:t>layout.php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077202" cy="5114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324475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1027" idx="0"/>
          </p:cNvCxnSpPr>
          <p:nvPr/>
        </p:nvCxnSpPr>
        <p:spPr>
          <a:xfrm flipH="1" flipV="1">
            <a:off x="3962400" y="4191000"/>
            <a:ext cx="212883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smtClean="0"/>
              <a:t>Request: admin/</a:t>
            </a:r>
            <a:r>
              <a:rPr lang="en-US" dirty="0" err="1" smtClean="0"/>
              <a:t>trang-chinh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200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5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26249"/>
              </p:ext>
            </p:extLst>
          </p:nvPr>
        </p:nvGraphicFramePr>
        <p:xfrm>
          <a:off x="609600" y="1447800"/>
          <a:ext cx="190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3" imgW="1095528" imgH="876190" progId="Paint.Picture">
                  <p:embed/>
                </p:oleObj>
              </mc:Choice>
              <mc:Fallback>
                <p:oleObj name="Bitmap Image" r:id="rId3" imgW="1095528" imgH="8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1905000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3124200" y="1447800"/>
            <a:ext cx="54102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b="1" dirty="0" err="1"/>
              <a:t>require_once</a:t>
            </a:r>
            <a:r>
              <a:rPr lang="en-US" b="1" dirty="0"/>
              <a:t> "../../</a:t>
            </a:r>
            <a:r>
              <a:rPr lang="en-US" b="1" dirty="0" err="1"/>
              <a:t>global.php</a:t>
            </a:r>
            <a:r>
              <a:rPr lang="en-US" b="1" dirty="0"/>
              <a:t>";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i="1" dirty="0">
                <a:solidFill>
                  <a:srgbClr val="FF3300"/>
                </a:solidFill>
              </a:rPr>
              <a:t>$VIEW_NAME = "</a:t>
            </a:r>
            <a:r>
              <a:rPr lang="en-US" b="1" i="1" dirty="0" err="1">
                <a:solidFill>
                  <a:srgbClr val="FF3300"/>
                </a:solidFill>
              </a:rPr>
              <a:t>trang-chinh</a:t>
            </a:r>
            <a:r>
              <a:rPr lang="en-US" b="1" i="1" dirty="0">
                <a:solidFill>
                  <a:srgbClr val="FF3300"/>
                </a:solidFill>
              </a:rPr>
              <a:t>/</a:t>
            </a:r>
            <a:r>
              <a:rPr lang="en-US" b="1" i="1" dirty="0" err="1">
                <a:solidFill>
                  <a:srgbClr val="FF3300"/>
                </a:solidFill>
              </a:rPr>
              <a:t>home.php</a:t>
            </a:r>
            <a:r>
              <a:rPr lang="en-US" b="1" i="1" dirty="0">
                <a:solidFill>
                  <a:srgbClr val="FF3300"/>
                </a:solidFill>
              </a:rPr>
              <a:t>";</a:t>
            </a:r>
          </a:p>
          <a:p>
            <a:r>
              <a:rPr lang="en-US" dirty="0"/>
              <a:t>require "../</a:t>
            </a:r>
            <a:r>
              <a:rPr lang="en-US" dirty="0" err="1"/>
              <a:t>layout.php</a:t>
            </a:r>
            <a:r>
              <a:rPr lang="en-US" dirty="0"/>
              <a:t>";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124200" y="3581400"/>
            <a:ext cx="54102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     &lt;h1&gt;CÔNG CỤ QUẢN TRỊ WEBSITE&lt;/h1&gt;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2925" y="1459992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2924" y="359411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home.php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5829300" y="3084534"/>
            <a:ext cx="0" cy="49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143000"/>
            <a:ext cx="7772402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7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mtClean="0"/>
              <a:t> </a:t>
            </a:r>
            <a:r>
              <a:rPr lang="en-US" dirty="0"/>
              <a:t>2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1"/>
            <a:ext cx="2448392" cy="166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23" y="4572001"/>
            <a:ext cx="2442146" cy="166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1"/>
            <a:ext cx="3029260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3048000" y="2743200"/>
            <a:ext cx="2438400" cy="990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layout.php</a:t>
            </a:r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3048000" y="1143000"/>
            <a:ext cx="2438400" cy="990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index.php</a:t>
            </a:r>
            <a:endParaRPr lang="en-US" dirty="0"/>
          </a:p>
        </p:txBody>
      </p:sp>
      <p:cxnSp>
        <p:nvCxnSpPr>
          <p:cNvPr id="8" name="Elbow Connector 7"/>
          <p:cNvCxnSpPr>
            <a:stCxn id="3075" idx="0"/>
            <a:endCxn id="6" idx="2"/>
          </p:cNvCxnSpPr>
          <p:nvPr/>
        </p:nvCxnSpPr>
        <p:spPr>
          <a:xfrm rot="5400000" flipH="1" flipV="1">
            <a:off x="2522453" y="2827254"/>
            <a:ext cx="903691" cy="2585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077" idx="0"/>
            <a:endCxn id="6" idx="2"/>
          </p:cNvCxnSpPr>
          <p:nvPr/>
        </p:nvCxnSpPr>
        <p:spPr>
          <a:xfrm rot="16200000" flipV="1">
            <a:off x="5258470" y="2677041"/>
            <a:ext cx="903691" cy="28862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76" idx="0"/>
            <a:endCxn id="6" idx="2"/>
          </p:cNvCxnSpPr>
          <p:nvPr/>
        </p:nvCxnSpPr>
        <p:spPr>
          <a:xfrm flipH="1" flipV="1">
            <a:off x="4267200" y="3668310"/>
            <a:ext cx="4996" cy="90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10" idx="2"/>
          </p:cNvCxnSpPr>
          <p:nvPr/>
        </p:nvCxnSpPr>
        <p:spPr>
          <a:xfrm flipV="1">
            <a:off x="4267200" y="2068110"/>
            <a:ext cx="0" cy="67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964" y="990600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btn_insert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6134" y="1453518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btn_update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5769" y="1916436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btn_delete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2882" y="2379354"/>
            <a:ext cx="98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btn_edit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0024" y="2842272"/>
            <a:ext cx="88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btn_list</a:t>
            </a:r>
            <a:endParaRPr lang="en-US" dirty="0"/>
          </a:p>
        </p:txBody>
      </p:sp>
      <p:cxnSp>
        <p:nvCxnSpPr>
          <p:cNvPr id="20" name="Elbow Connector 19"/>
          <p:cNvCxnSpPr>
            <a:stCxn id="18" idx="3"/>
            <a:endCxn id="10" idx="1"/>
          </p:cNvCxnSpPr>
          <p:nvPr/>
        </p:nvCxnSpPr>
        <p:spPr>
          <a:xfrm>
            <a:off x="1779627" y="1175266"/>
            <a:ext cx="1268373" cy="4630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  <a:endCxn id="10" idx="1"/>
          </p:cNvCxnSpPr>
          <p:nvPr/>
        </p:nvCxnSpPr>
        <p:spPr>
          <a:xfrm>
            <a:off x="1779627" y="1638184"/>
            <a:ext cx="1268373" cy="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3"/>
            <a:endCxn id="10" idx="1"/>
          </p:cNvCxnSpPr>
          <p:nvPr/>
        </p:nvCxnSpPr>
        <p:spPr>
          <a:xfrm flipV="1">
            <a:off x="1779627" y="1638300"/>
            <a:ext cx="1268373" cy="4628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Elbow Connector 3071"/>
          <p:cNvCxnSpPr>
            <a:stCxn id="24" idx="3"/>
            <a:endCxn id="10" idx="1"/>
          </p:cNvCxnSpPr>
          <p:nvPr/>
        </p:nvCxnSpPr>
        <p:spPr>
          <a:xfrm flipV="1">
            <a:off x="1779627" y="1638300"/>
            <a:ext cx="1268373" cy="925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" name="Elbow Connector 3073"/>
          <p:cNvCxnSpPr>
            <a:stCxn id="25" idx="3"/>
            <a:endCxn id="10" idx="1"/>
          </p:cNvCxnSpPr>
          <p:nvPr/>
        </p:nvCxnSpPr>
        <p:spPr>
          <a:xfrm flipV="1">
            <a:off x="1779627" y="1638300"/>
            <a:ext cx="1268373" cy="13886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895" y="4257255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new.php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0" y="425725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edit.php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38800" y="4257255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list.php</a:t>
            </a:r>
            <a:endParaRPr lang="en-US" dirty="0"/>
          </a:p>
        </p:txBody>
      </p:sp>
      <p:sp>
        <p:nvSpPr>
          <p:cNvPr id="50" name="Flowchart: Document 49"/>
          <p:cNvSpPr/>
          <p:nvPr/>
        </p:nvSpPr>
        <p:spPr>
          <a:xfrm>
            <a:off x="6241852" y="1143000"/>
            <a:ext cx="2438400" cy="990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global.php</a:t>
            </a:r>
            <a:endParaRPr lang="en-US" dirty="0" smtClean="0"/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ao</a:t>
            </a:r>
            <a:r>
              <a:rPr lang="en-US" dirty="0" smtClean="0"/>
              <a:t>/</a:t>
            </a:r>
            <a:r>
              <a:rPr lang="en-US" dirty="0" err="1" smtClean="0"/>
              <a:t>loai.php</a:t>
            </a:r>
            <a:endParaRPr lang="en-US" dirty="0"/>
          </a:p>
        </p:txBody>
      </p:sp>
      <p:cxnSp>
        <p:nvCxnSpPr>
          <p:cNvPr id="3087" name="Straight Arrow Connector 3086"/>
          <p:cNvCxnSpPr>
            <a:stCxn id="50" idx="1"/>
            <a:endCxn id="10" idx="3"/>
          </p:cNvCxnSpPr>
          <p:nvPr/>
        </p:nvCxnSpPr>
        <p:spPr>
          <a:xfrm flipH="1">
            <a:off x="5486400" y="1638300"/>
            <a:ext cx="755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89" name="Object 30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73346"/>
              </p:ext>
            </p:extLst>
          </p:nvPr>
        </p:nvGraphicFramePr>
        <p:xfrm>
          <a:off x="6858000" y="2374782"/>
          <a:ext cx="1530548" cy="148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6" imgW="914286" imgH="885949" progId="Paint.Picture">
                  <p:embed/>
                </p:oleObj>
              </mc:Choice>
              <mc:Fallback>
                <p:oleObj name="Bitmap Image" r:id="rId6" imgW="914286" imgH="88594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374782"/>
                        <a:ext cx="1530548" cy="1482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2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-hang/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/>
              <a:t>&lt;?</a:t>
            </a:r>
            <a:r>
              <a:rPr lang="en-US" i="1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require "../../</a:t>
            </a:r>
            <a:r>
              <a:rPr lang="en-US" b="1" i="1" dirty="0" err="1"/>
              <a:t>global.php</a:t>
            </a:r>
            <a:r>
              <a:rPr lang="en-US" b="1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require "../../</a:t>
            </a:r>
            <a:r>
              <a:rPr lang="en-US" b="1" i="1" dirty="0" err="1"/>
              <a:t>dao</a:t>
            </a:r>
            <a:r>
              <a:rPr lang="en-US" b="1" i="1" dirty="0"/>
              <a:t>/</a:t>
            </a:r>
            <a:r>
              <a:rPr lang="en-US" b="1" i="1" dirty="0" err="1"/>
              <a:t>loai.php</a:t>
            </a:r>
            <a:r>
              <a:rPr lang="en-US" b="1" i="1" dirty="0"/>
              <a:t>";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extract</a:t>
            </a:r>
            <a:r>
              <a:rPr lang="en-US" i="1" dirty="0"/>
              <a:t>($_REQUEST);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i="1" dirty="0" smtClean="0"/>
              <a:t>if(</a:t>
            </a:r>
            <a:r>
              <a:rPr lang="en-US" sz="2900" i="1" dirty="0" err="1" smtClean="0"/>
              <a:t>exist_param</a:t>
            </a:r>
            <a:r>
              <a:rPr lang="en-US" sz="2900" i="1" dirty="0"/>
              <a:t>("</a:t>
            </a:r>
            <a:r>
              <a:rPr lang="en-US" sz="2900" b="1" i="1" dirty="0" err="1">
                <a:solidFill>
                  <a:srgbClr val="0000FF"/>
                </a:solidFill>
              </a:rPr>
              <a:t>btn_insert</a:t>
            </a:r>
            <a:r>
              <a:rPr lang="en-US" sz="2900" i="1" dirty="0"/>
              <a:t>")){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 smtClean="0"/>
              <a:t>     $</a:t>
            </a:r>
            <a:r>
              <a:rPr lang="en-US" sz="2900" i="1" dirty="0"/>
              <a:t>VIEW_NAME = "</a:t>
            </a:r>
            <a:r>
              <a:rPr lang="en-US" sz="2900" b="1" i="1" dirty="0" err="1">
                <a:solidFill>
                  <a:srgbClr val="FF3300"/>
                </a:solidFill>
              </a:rPr>
              <a:t>loai</a:t>
            </a:r>
            <a:r>
              <a:rPr lang="en-US" sz="2900" b="1" i="1" dirty="0">
                <a:solidFill>
                  <a:srgbClr val="FF3300"/>
                </a:solidFill>
              </a:rPr>
              <a:t>-hang/</a:t>
            </a:r>
            <a:r>
              <a:rPr lang="en-US" sz="2900" b="1" i="1" dirty="0" err="1">
                <a:solidFill>
                  <a:srgbClr val="FF3300"/>
                </a:solidFill>
              </a:rPr>
              <a:t>new.php</a:t>
            </a:r>
            <a:r>
              <a:rPr lang="en-US" sz="2900" i="1" dirty="0"/>
              <a:t>";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}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else if(</a:t>
            </a:r>
            <a:r>
              <a:rPr lang="en-US" sz="2900" i="1" dirty="0" err="1"/>
              <a:t>exist_param</a:t>
            </a:r>
            <a:r>
              <a:rPr lang="en-US" sz="2900" i="1" dirty="0"/>
              <a:t>("</a:t>
            </a:r>
            <a:r>
              <a:rPr lang="en-US" sz="2900" b="1" i="1" dirty="0" err="1">
                <a:solidFill>
                  <a:srgbClr val="0000FF"/>
                </a:solidFill>
              </a:rPr>
              <a:t>btn_update</a:t>
            </a:r>
            <a:r>
              <a:rPr lang="en-US" sz="2900" i="1" dirty="0"/>
              <a:t>")){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 smtClean="0"/>
              <a:t>     $</a:t>
            </a:r>
            <a:r>
              <a:rPr lang="en-US" sz="2900" i="1" dirty="0"/>
              <a:t>VIEW_NAME = "</a:t>
            </a:r>
            <a:r>
              <a:rPr lang="en-US" sz="2900" b="1" i="1" dirty="0" err="1">
                <a:solidFill>
                  <a:srgbClr val="FF3300"/>
                </a:solidFill>
              </a:rPr>
              <a:t>loai</a:t>
            </a:r>
            <a:r>
              <a:rPr lang="en-US" sz="2900" b="1" i="1" dirty="0">
                <a:solidFill>
                  <a:srgbClr val="FF3300"/>
                </a:solidFill>
              </a:rPr>
              <a:t>-hang/</a:t>
            </a:r>
            <a:r>
              <a:rPr lang="en-US" sz="2900" b="1" i="1" dirty="0" err="1">
                <a:solidFill>
                  <a:srgbClr val="FF3300"/>
                </a:solidFill>
              </a:rPr>
              <a:t>edit.php</a:t>
            </a:r>
            <a:r>
              <a:rPr lang="en-US" sz="2900" i="1" dirty="0"/>
              <a:t>";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}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else if(</a:t>
            </a:r>
            <a:r>
              <a:rPr lang="en-US" sz="2900" i="1" dirty="0" err="1"/>
              <a:t>exist_param</a:t>
            </a:r>
            <a:r>
              <a:rPr lang="en-US" sz="2900" i="1" dirty="0"/>
              <a:t>("</a:t>
            </a:r>
            <a:r>
              <a:rPr lang="en-US" sz="2900" b="1" i="1" dirty="0" err="1">
                <a:solidFill>
                  <a:srgbClr val="0000FF"/>
                </a:solidFill>
              </a:rPr>
              <a:t>btn_delete</a:t>
            </a:r>
            <a:r>
              <a:rPr lang="en-US" sz="2900" i="1" dirty="0"/>
              <a:t>")){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 smtClean="0"/>
              <a:t>     $</a:t>
            </a:r>
            <a:r>
              <a:rPr lang="en-US" sz="2900" i="1" dirty="0"/>
              <a:t>VIEW_NAME = "</a:t>
            </a:r>
            <a:r>
              <a:rPr lang="en-US" sz="2900" b="1" i="1" dirty="0" err="1">
                <a:solidFill>
                  <a:srgbClr val="FF3300"/>
                </a:solidFill>
              </a:rPr>
              <a:t>loai</a:t>
            </a:r>
            <a:r>
              <a:rPr lang="en-US" sz="2900" b="1" i="1" dirty="0">
                <a:solidFill>
                  <a:srgbClr val="FF3300"/>
                </a:solidFill>
              </a:rPr>
              <a:t>-hang/</a:t>
            </a:r>
            <a:r>
              <a:rPr lang="en-US" sz="2900" b="1" i="1" dirty="0" err="1">
                <a:solidFill>
                  <a:srgbClr val="FF3300"/>
                </a:solidFill>
              </a:rPr>
              <a:t>list.php</a:t>
            </a:r>
            <a:r>
              <a:rPr lang="en-US" sz="2900" i="1" dirty="0"/>
              <a:t>";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}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else if(</a:t>
            </a:r>
            <a:r>
              <a:rPr lang="en-US" sz="2900" i="1" dirty="0" err="1"/>
              <a:t>exist_param</a:t>
            </a:r>
            <a:r>
              <a:rPr lang="en-US" sz="2900" i="1" dirty="0"/>
              <a:t>("</a:t>
            </a:r>
            <a:r>
              <a:rPr lang="en-US" sz="2900" b="1" i="1" dirty="0" err="1">
                <a:solidFill>
                  <a:srgbClr val="0000FF"/>
                </a:solidFill>
              </a:rPr>
              <a:t>btn_edit</a:t>
            </a:r>
            <a:r>
              <a:rPr lang="en-US" sz="2900" i="1" dirty="0"/>
              <a:t>")){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 smtClean="0"/>
              <a:t>     $</a:t>
            </a:r>
            <a:r>
              <a:rPr lang="en-US" sz="2900" i="1" dirty="0"/>
              <a:t>VIEW_NAME = "</a:t>
            </a:r>
            <a:r>
              <a:rPr lang="en-US" sz="2900" b="1" i="1" dirty="0" err="1">
                <a:solidFill>
                  <a:srgbClr val="FF3300"/>
                </a:solidFill>
              </a:rPr>
              <a:t>loai</a:t>
            </a:r>
            <a:r>
              <a:rPr lang="en-US" sz="2900" b="1" i="1" dirty="0">
                <a:solidFill>
                  <a:srgbClr val="FF3300"/>
                </a:solidFill>
              </a:rPr>
              <a:t>-hang/</a:t>
            </a:r>
            <a:r>
              <a:rPr lang="en-US" sz="2900" b="1" i="1" dirty="0" err="1">
                <a:solidFill>
                  <a:srgbClr val="FF3300"/>
                </a:solidFill>
              </a:rPr>
              <a:t>edit.php</a:t>
            </a:r>
            <a:r>
              <a:rPr lang="en-US" sz="2900" i="1" dirty="0"/>
              <a:t>";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}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else if(</a:t>
            </a:r>
            <a:r>
              <a:rPr lang="en-US" sz="2900" i="1" dirty="0" err="1"/>
              <a:t>exist_param</a:t>
            </a:r>
            <a:r>
              <a:rPr lang="en-US" sz="2900" i="1" dirty="0"/>
              <a:t>("</a:t>
            </a:r>
            <a:r>
              <a:rPr lang="en-US" sz="2900" b="1" i="1" dirty="0" err="1">
                <a:solidFill>
                  <a:srgbClr val="0000FF"/>
                </a:solidFill>
              </a:rPr>
              <a:t>btn_list</a:t>
            </a:r>
            <a:r>
              <a:rPr lang="en-US" sz="2900" i="1" dirty="0"/>
              <a:t>")){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 smtClean="0"/>
              <a:t>     $</a:t>
            </a:r>
            <a:r>
              <a:rPr lang="en-US" sz="2900" i="1" dirty="0"/>
              <a:t>VIEW_NAME = "</a:t>
            </a:r>
            <a:r>
              <a:rPr lang="en-US" sz="2900" b="1" i="1" dirty="0" err="1">
                <a:solidFill>
                  <a:srgbClr val="FF3300"/>
                </a:solidFill>
              </a:rPr>
              <a:t>loai</a:t>
            </a:r>
            <a:r>
              <a:rPr lang="en-US" sz="2900" b="1" i="1" dirty="0">
                <a:solidFill>
                  <a:srgbClr val="FF3300"/>
                </a:solidFill>
              </a:rPr>
              <a:t>-hang/</a:t>
            </a:r>
            <a:r>
              <a:rPr lang="en-US" sz="2900" b="1" i="1" dirty="0" err="1">
                <a:solidFill>
                  <a:srgbClr val="FF3300"/>
                </a:solidFill>
              </a:rPr>
              <a:t>list.php</a:t>
            </a:r>
            <a:r>
              <a:rPr lang="en-US" sz="2900" i="1" dirty="0"/>
              <a:t>";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}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else{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    $VIEW_NAME = "</a:t>
            </a:r>
            <a:r>
              <a:rPr lang="en-US" sz="2900" b="1" i="1" dirty="0" err="1">
                <a:solidFill>
                  <a:srgbClr val="FF3300"/>
                </a:solidFill>
              </a:rPr>
              <a:t>loai</a:t>
            </a:r>
            <a:r>
              <a:rPr lang="en-US" sz="2900" b="1" i="1" dirty="0">
                <a:solidFill>
                  <a:srgbClr val="FF3300"/>
                </a:solidFill>
              </a:rPr>
              <a:t>-hang/</a:t>
            </a:r>
            <a:r>
              <a:rPr lang="en-US" sz="2900" b="1" i="1" dirty="0" err="1">
                <a:solidFill>
                  <a:srgbClr val="FF3300"/>
                </a:solidFill>
              </a:rPr>
              <a:t>new.php</a:t>
            </a:r>
            <a:r>
              <a:rPr lang="en-US" sz="2900" i="1" dirty="0"/>
              <a:t>";</a:t>
            </a:r>
            <a:endParaRPr lang="en-US" sz="2900" dirty="0"/>
          </a:p>
          <a:p>
            <a:pPr marL="0" indent="0">
              <a:buNone/>
            </a:pPr>
            <a:r>
              <a:rPr lang="en-US" sz="2900" i="1" dirty="0"/>
              <a:t>}</a:t>
            </a:r>
            <a:endParaRPr lang="en-US" sz="2900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require "../</a:t>
            </a:r>
            <a:r>
              <a:rPr lang="en-US" b="1" i="1" dirty="0" err="1"/>
              <a:t>layout.php</a:t>
            </a:r>
            <a:r>
              <a:rPr lang="en-US" b="1" i="1" dirty="0"/>
              <a:t>";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8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-hang/</a:t>
            </a: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btn_insert</a:t>
            </a:r>
            <a:r>
              <a:rPr lang="en-US" i="1" dirty="0"/>
              <a:t>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try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b="1" i="1" dirty="0" err="1">
                <a:solidFill>
                  <a:srgbClr val="0000FF"/>
                </a:solidFill>
              </a:rPr>
              <a:t>loai_insert</a:t>
            </a:r>
            <a:r>
              <a:rPr lang="en-US" b="1" i="1" dirty="0">
                <a:solidFill>
                  <a:srgbClr val="0000FF"/>
                </a:solidFill>
              </a:rPr>
              <a:t>($</a:t>
            </a:r>
            <a:r>
              <a:rPr lang="en-US" b="1" i="1" dirty="0" err="1">
                <a:solidFill>
                  <a:srgbClr val="0000FF"/>
                </a:solidFill>
              </a:rPr>
              <a:t>ten_loai</a:t>
            </a:r>
            <a:r>
              <a:rPr lang="en-US" b="1" i="1" dirty="0">
                <a:solidFill>
                  <a:srgbClr val="0000FF"/>
                </a:solidFill>
              </a:rPr>
              <a:t>);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>
                <a:solidFill>
                  <a:srgbClr val="0000FF"/>
                </a:solidFill>
              </a:rPr>
              <a:t>unset($</a:t>
            </a:r>
            <a:r>
              <a:rPr lang="en-US" i="1" dirty="0" err="1">
                <a:solidFill>
                  <a:srgbClr val="0000FF"/>
                </a:solidFill>
              </a:rPr>
              <a:t>ten_loai</a:t>
            </a:r>
            <a:r>
              <a:rPr lang="en-US" i="1" dirty="0">
                <a:solidFill>
                  <a:srgbClr val="0000FF"/>
                </a:solidFill>
              </a:rPr>
              <a:t>, $</a:t>
            </a:r>
            <a:r>
              <a:rPr lang="en-US" i="1" dirty="0" err="1">
                <a:solidFill>
                  <a:srgbClr val="0000FF"/>
                </a:solidFill>
              </a:rPr>
              <a:t>ma_loai</a:t>
            </a:r>
            <a:r>
              <a:rPr lang="en-US" i="1" dirty="0">
                <a:solidFill>
                  <a:srgbClr val="0000FF"/>
                </a:solidFill>
              </a:rPr>
              <a:t>);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    $MESSAGE = "</a:t>
            </a: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!";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}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catch (Exception $</a:t>
            </a:r>
            <a:r>
              <a:rPr lang="en-US" i="1" dirty="0" err="1"/>
              <a:t>exc</a:t>
            </a:r>
            <a:r>
              <a:rPr lang="en-US" i="1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$MESSAGE = "</a:t>
            </a: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thất</a:t>
            </a:r>
            <a:r>
              <a:rPr lang="en-US" i="1" dirty="0"/>
              <a:t> </a:t>
            </a:r>
            <a:r>
              <a:rPr lang="en-US" i="1" dirty="0" err="1"/>
              <a:t>bại</a:t>
            </a:r>
            <a:r>
              <a:rPr lang="en-US" i="1" dirty="0"/>
              <a:t>!";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loai</a:t>
            </a:r>
            <a:r>
              <a:rPr lang="en-US" i="1" dirty="0"/>
              <a:t>-hang/</a:t>
            </a:r>
            <a:r>
              <a:rPr lang="en-US" i="1" dirty="0" err="1"/>
              <a:t>new.php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-hang/</a:t>
            </a: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btn_update</a:t>
            </a:r>
            <a:r>
              <a:rPr lang="en-US" i="1" dirty="0"/>
              <a:t>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try {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</a:rPr>
              <a:t>        </a:t>
            </a:r>
            <a:r>
              <a:rPr lang="en-US" b="1" i="1" dirty="0" err="1">
                <a:solidFill>
                  <a:srgbClr val="0000FF"/>
                </a:solidFill>
              </a:rPr>
              <a:t>loai_update</a:t>
            </a:r>
            <a:r>
              <a:rPr lang="en-US" b="1" i="1" dirty="0">
                <a:solidFill>
                  <a:srgbClr val="0000FF"/>
                </a:solidFill>
              </a:rPr>
              <a:t>($</a:t>
            </a:r>
            <a:r>
              <a:rPr lang="en-US" b="1" i="1" dirty="0" err="1">
                <a:solidFill>
                  <a:srgbClr val="0000FF"/>
                </a:solidFill>
              </a:rPr>
              <a:t>ma_loai</a:t>
            </a:r>
            <a:r>
              <a:rPr lang="en-US" b="1" i="1" dirty="0">
                <a:solidFill>
                  <a:srgbClr val="0000FF"/>
                </a:solidFill>
              </a:rPr>
              <a:t>, $</a:t>
            </a:r>
            <a:r>
              <a:rPr lang="en-US" b="1" i="1" dirty="0" err="1">
                <a:solidFill>
                  <a:srgbClr val="0000FF"/>
                </a:solidFill>
              </a:rPr>
              <a:t>ten_loai</a:t>
            </a:r>
            <a:r>
              <a:rPr lang="en-US" b="1" i="1" dirty="0">
                <a:solidFill>
                  <a:srgbClr val="0000FF"/>
                </a:solidFill>
              </a:rPr>
              <a:t>);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    $MESSAGE = "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!";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}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catch (Exception $</a:t>
            </a:r>
            <a:r>
              <a:rPr lang="en-US" i="1" dirty="0" err="1"/>
              <a:t>exc</a:t>
            </a:r>
            <a:r>
              <a:rPr lang="en-US" i="1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$MESSAGE = "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thất</a:t>
            </a:r>
            <a:r>
              <a:rPr lang="en-US" i="1" dirty="0"/>
              <a:t> </a:t>
            </a:r>
            <a:r>
              <a:rPr lang="en-US" i="1" dirty="0" err="1"/>
              <a:t>bại</a:t>
            </a:r>
            <a:r>
              <a:rPr lang="en-US" i="1" dirty="0"/>
              <a:t>!";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loai</a:t>
            </a:r>
            <a:r>
              <a:rPr lang="en-US" i="1" dirty="0"/>
              <a:t>-hang/</a:t>
            </a:r>
            <a:r>
              <a:rPr lang="en-US" i="1" dirty="0" err="1"/>
              <a:t>edit.php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4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-hang/</a:t>
            </a: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btn_delete</a:t>
            </a:r>
            <a:r>
              <a:rPr lang="en-US" i="1" dirty="0"/>
              <a:t>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try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b="1" i="1" dirty="0" err="1">
                <a:solidFill>
                  <a:srgbClr val="0000FF"/>
                </a:solidFill>
              </a:rPr>
              <a:t>loai_delete</a:t>
            </a:r>
            <a:r>
              <a:rPr lang="en-US" b="1" i="1" dirty="0">
                <a:solidFill>
                  <a:srgbClr val="0000FF"/>
                </a:solidFill>
              </a:rPr>
              <a:t>($</a:t>
            </a:r>
            <a:r>
              <a:rPr lang="en-US" b="1" i="1" dirty="0" err="1">
                <a:solidFill>
                  <a:srgbClr val="0000FF"/>
                </a:solidFill>
              </a:rPr>
              <a:t>ma_loai</a:t>
            </a:r>
            <a:r>
              <a:rPr lang="en-US" b="1" i="1" dirty="0">
                <a:solidFill>
                  <a:srgbClr val="0000FF"/>
                </a:solidFill>
              </a:rPr>
              <a:t>);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>
                <a:solidFill>
                  <a:srgbClr val="0000FF"/>
                </a:solidFill>
              </a:rPr>
              <a:t>$items = </a:t>
            </a:r>
            <a:r>
              <a:rPr lang="en-US" i="1" dirty="0" err="1">
                <a:solidFill>
                  <a:srgbClr val="0000FF"/>
                </a:solidFill>
              </a:rPr>
              <a:t>loai_select_all</a:t>
            </a:r>
            <a:r>
              <a:rPr lang="en-US" i="1" dirty="0">
                <a:solidFill>
                  <a:srgbClr val="0000FF"/>
                </a:solidFill>
              </a:rPr>
              <a:t>();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    $MESSAGE = "</a:t>
            </a:r>
            <a:r>
              <a:rPr lang="en-US" i="1" dirty="0" err="1"/>
              <a:t>Xóa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!";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}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catch (Exception $</a:t>
            </a:r>
            <a:r>
              <a:rPr lang="en-US" i="1" dirty="0" err="1"/>
              <a:t>exc</a:t>
            </a:r>
            <a:r>
              <a:rPr lang="en-US" i="1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$MESSAGE = "</a:t>
            </a:r>
            <a:r>
              <a:rPr lang="en-US" i="1" dirty="0" err="1"/>
              <a:t>Xóa</a:t>
            </a:r>
            <a:r>
              <a:rPr lang="en-US" i="1" dirty="0"/>
              <a:t> </a:t>
            </a:r>
            <a:r>
              <a:rPr lang="en-US" i="1" dirty="0" err="1"/>
              <a:t>thất</a:t>
            </a:r>
            <a:r>
              <a:rPr lang="en-US" i="1" dirty="0"/>
              <a:t> </a:t>
            </a:r>
            <a:r>
              <a:rPr lang="en-US" i="1" dirty="0" err="1"/>
              <a:t>bại</a:t>
            </a:r>
            <a:r>
              <a:rPr lang="en-US" i="1" dirty="0"/>
              <a:t>!";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loai</a:t>
            </a:r>
            <a:r>
              <a:rPr lang="en-US" i="1" dirty="0"/>
              <a:t>-hang/</a:t>
            </a:r>
            <a:r>
              <a:rPr lang="en-US" i="1" dirty="0" err="1"/>
              <a:t>list.php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-hang/</a:t>
            </a: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btn_edit</a:t>
            </a:r>
            <a:r>
              <a:rPr lang="en-US" i="1" dirty="0"/>
              <a:t>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b="1" i="1" dirty="0">
                <a:solidFill>
                  <a:srgbClr val="0000FF"/>
                </a:solidFill>
              </a:rPr>
              <a:t>$item = </a:t>
            </a:r>
            <a:r>
              <a:rPr lang="en-US" b="1" i="1" dirty="0" err="1">
                <a:solidFill>
                  <a:srgbClr val="0000FF"/>
                </a:solidFill>
              </a:rPr>
              <a:t>loai_select_by_id</a:t>
            </a:r>
            <a:r>
              <a:rPr lang="en-US" b="1" i="1" dirty="0">
                <a:solidFill>
                  <a:srgbClr val="0000FF"/>
                </a:solidFill>
              </a:rPr>
              <a:t>($</a:t>
            </a:r>
            <a:r>
              <a:rPr lang="en-US" b="1" i="1" dirty="0" err="1">
                <a:solidFill>
                  <a:srgbClr val="0000FF"/>
                </a:solidFill>
              </a:rPr>
              <a:t>ma_loai</a:t>
            </a:r>
            <a:r>
              <a:rPr lang="en-US" b="1" i="1" dirty="0">
                <a:solidFill>
                  <a:srgbClr val="0000FF"/>
                </a:solidFill>
              </a:rPr>
              <a:t>);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00FF"/>
                </a:solidFill>
              </a:rPr>
              <a:t>extract($item);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loai</a:t>
            </a:r>
            <a:r>
              <a:rPr lang="en-US" i="1" dirty="0"/>
              <a:t>-hang/</a:t>
            </a:r>
            <a:r>
              <a:rPr lang="en-US" i="1" dirty="0" err="1"/>
              <a:t>edit.php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btn_list</a:t>
            </a:r>
            <a:r>
              <a:rPr lang="en-US" i="1" dirty="0"/>
              <a:t>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b="1" i="1" dirty="0">
                <a:solidFill>
                  <a:srgbClr val="0000FF"/>
                </a:solidFill>
              </a:rPr>
              <a:t>$items = </a:t>
            </a:r>
            <a:r>
              <a:rPr lang="en-US" b="1" i="1" dirty="0" err="1">
                <a:solidFill>
                  <a:srgbClr val="0000FF"/>
                </a:solidFill>
              </a:rPr>
              <a:t>loai_select_all</a:t>
            </a:r>
            <a:r>
              <a:rPr lang="en-US" b="1" i="1" dirty="0">
                <a:solidFill>
                  <a:srgbClr val="0000FF"/>
                </a:solidFill>
              </a:rPr>
              <a:t>();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loai</a:t>
            </a:r>
            <a:r>
              <a:rPr lang="en-US" i="1" dirty="0"/>
              <a:t>-hang/</a:t>
            </a:r>
            <a:r>
              <a:rPr lang="en-US" i="1" dirty="0" err="1"/>
              <a:t>list.php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else{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loai</a:t>
            </a:r>
            <a:r>
              <a:rPr lang="en-US" i="1" dirty="0"/>
              <a:t>-hang/</a:t>
            </a:r>
            <a:r>
              <a:rPr lang="en-US" i="1" dirty="0" err="1"/>
              <a:t>new.php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324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9083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7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324600" cy="5257800"/>
          </a:xfrm>
        </p:spPr>
        <p:txBody>
          <a:bodyPr/>
          <a:lstStyle/>
          <a:p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radio</a:t>
            </a:r>
          </a:p>
          <a:p>
            <a:pPr lvl="1"/>
            <a:r>
              <a:rPr lang="en-US" dirty="0" smtClean="0"/>
              <a:t>Upload file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87" y="1219200"/>
            <a:ext cx="19083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6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990600"/>
            <a:ext cx="64008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581400"/>
            <a:ext cx="6400800" cy="2810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form action="</a:t>
            </a:r>
            <a:r>
              <a:rPr lang="en-US" sz="1800" dirty="0" err="1"/>
              <a:t>index.php</a:t>
            </a:r>
            <a:r>
              <a:rPr lang="en-US" sz="1800" dirty="0"/>
              <a:t>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method</a:t>
            </a:r>
            <a:r>
              <a:rPr lang="en-US" sz="1800" b="1" dirty="0"/>
              <a:t>="post" </a:t>
            </a:r>
            <a:r>
              <a:rPr lang="en-US" sz="1800" b="1" dirty="0" err="1"/>
              <a:t>enctype</a:t>
            </a:r>
            <a:r>
              <a:rPr lang="en-US" sz="1800" b="1" dirty="0"/>
              <a:t>="multipart/form-data"</a:t>
            </a:r>
            <a:r>
              <a:rPr lang="en-US" sz="1800" dirty="0"/>
              <a:t>&gt;</a:t>
            </a:r>
          </a:p>
          <a:p>
            <a:pPr marL="400050" lvl="1" indent="0">
              <a:buNone/>
            </a:pPr>
            <a:r>
              <a:rPr lang="en-US" sz="1600" dirty="0" smtClean="0"/>
              <a:t>&lt;div&gt;</a:t>
            </a:r>
          </a:p>
          <a:p>
            <a:pPr marL="80010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label&gt;HÌNH ẢNH&lt;/label&gt;</a:t>
            </a:r>
          </a:p>
          <a:p>
            <a:pPr marL="800100" lvl="2" indent="0">
              <a:buNone/>
            </a:pPr>
            <a:r>
              <a:rPr lang="en-US" sz="1400" b="1" dirty="0" smtClean="0"/>
              <a:t>&lt;</a:t>
            </a:r>
            <a:r>
              <a:rPr lang="en-US" sz="1400" b="1" dirty="0"/>
              <a:t>input name="</a:t>
            </a:r>
            <a:r>
              <a:rPr lang="en-US" sz="1400" b="1" dirty="0" err="1">
                <a:solidFill>
                  <a:srgbClr val="FF3300"/>
                </a:solidFill>
              </a:rPr>
              <a:t>hinh</a:t>
            </a:r>
            <a:r>
              <a:rPr lang="en-US" sz="1400" b="1" dirty="0"/>
              <a:t>" type="file"&gt;</a:t>
            </a:r>
            <a:endParaRPr lang="en-US" sz="1400" dirty="0"/>
          </a:p>
          <a:p>
            <a:pPr marL="400050" lvl="1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div</a:t>
            </a:r>
            <a:r>
              <a:rPr lang="en-US" sz="1600" dirty="0" smtClean="0"/>
              <a:t>&gt;</a:t>
            </a:r>
          </a:p>
          <a:p>
            <a:pPr marL="400050" lvl="1" indent="0">
              <a:buNone/>
            </a:pPr>
            <a:r>
              <a:rPr lang="en-US" sz="1600" dirty="0"/>
              <a:t>&lt;div&gt;</a:t>
            </a:r>
          </a:p>
          <a:p>
            <a:pPr marL="800100" lvl="2" indent="0">
              <a:buNone/>
            </a:pPr>
            <a:r>
              <a:rPr lang="en-US" sz="1400" dirty="0" smtClean="0"/>
              <a:t>&lt;button name=“</a:t>
            </a:r>
            <a:r>
              <a:rPr lang="en-US" sz="1400" dirty="0" err="1" smtClean="0"/>
              <a:t>btn_insert</a:t>
            </a:r>
            <a:r>
              <a:rPr lang="en-US" sz="1400" dirty="0" smtClean="0"/>
              <a:t>”&gt;</a:t>
            </a:r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r>
              <a:rPr lang="en-US" sz="1400" dirty="0" smtClean="0"/>
              <a:t>&lt;/button&gt;</a:t>
            </a:r>
            <a:endParaRPr lang="en-US" sz="1400" dirty="0"/>
          </a:p>
          <a:p>
            <a:pPr marL="400050" lvl="1" indent="0">
              <a:buNone/>
            </a:pPr>
            <a:r>
              <a:rPr lang="en-US" sz="1600" dirty="0"/>
              <a:t>&lt;/div&gt;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form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&lt;form action="</a:t>
            </a:r>
            <a:r>
              <a:rPr lang="en-US" sz="1800" dirty="0" err="1"/>
              <a:t>index.php</a:t>
            </a:r>
            <a:r>
              <a:rPr lang="en-US" sz="1800" dirty="0"/>
              <a:t>" </a:t>
            </a:r>
          </a:p>
          <a:p>
            <a:pPr marL="0" indent="0">
              <a:buNone/>
            </a:pPr>
            <a:r>
              <a:rPr lang="en-US" sz="1800" b="1" dirty="0"/>
              <a:t>	method="post" </a:t>
            </a:r>
            <a:r>
              <a:rPr lang="en-US" sz="1800" b="1" dirty="0" err="1"/>
              <a:t>enctype</a:t>
            </a:r>
            <a:r>
              <a:rPr lang="en-US" sz="1800" b="1" dirty="0"/>
              <a:t>="multipart/form-data"</a:t>
            </a:r>
            <a:r>
              <a:rPr lang="en-US" sz="1800" dirty="0"/>
              <a:t>&gt;</a:t>
            </a:r>
          </a:p>
          <a:p>
            <a:pPr marL="400050" lvl="1" indent="0">
              <a:buNone/>
            </a:pPr>
            <a:r>
              <a:rPr lang="en-US" sz="1600" dirty="0"/>
              <a:t>&lt;div&gt;</a:t>
            </a:r>
          </a:p>
          <a:p>
            <a:pPr marL="800100" lvl="2" indent="0">
              <a:buNone/>
            </a:pPr>
            <a:r>
              <a:rPr lang="en-US" sz="1400" dirty="0"/>
              <a:t>&lt;label&gt;HÌNH ẢNH&lt;/label&gt;</a:t>
            </a:r>
          </a:p>
          <a:p>
            <a:pPr marL="800100" lvl="2" indent="0">
              <a:buNone/>
            </a:pPr>
            <a:r>
              <a:rPr lang="en-US" sz="1400" b="1" dirty="0"/>
              <a:t>&lt;input name</a:t>
            </a:r>
            <a:r>
              <a:rPr lang="en-US" sz="1400" b="1" dirty="0" smtClean="0"/>
              <a:t>=“</a:t>
            </a:r>
            <a:r>
              <a:rPr lang="en-US" sz="1400" b="1" dirty="0" err="1" smtClean="0">
                <a:solidFill>
                  <a:srgbClr val="FF3300"/>
                </a:solidFill>
              </a:rPr>
              <a:t>up_hinh</a:t>
            </a:r>
            <a:r>
              <a:rPr lang="en-US" sz="1400" b="1" dirty="0"/>
              <a:t>" type="file</a:t>
            </a:r>
            <a:r>
              <a:rPr lang="en-US" sz="1400" b="1" dirty="0" smtClean="0"/>
              <a:t>"&gt;</a:t>
            </a:r>
          </a:p>
          <a:p>
            <a:pPr marL="800100" lvl="2" indent="0">
              <a:buNone/>
            </a:pPr>
            <a:r>
              <a:rPr lang="en-US" sz="1400" b="1" dirty="0" smtClean="0"/>
              <a:t>&lt;input name=“</a:t>
            </a:r>
            <a:r>
              <a:rPr lang="en-US" sz="1400" b="1" dirty="0" err="1" smtClean="0">
                <a:solidFill>
                  <a:srgbClr val="0000FF"/>
                </a:solidFill>
              </a:rPr>
              <a:t>hinh</a:t>
            </a:r>
            <a:r>
              <a:rPr lang="en-US" sz="1400" b="1" dirty="0" smtClean="0"/>
              <a:t>” value=“&lt;?=$</a:t>
            </a:r>
            <a:r>
              <a:rPr lang="en-US" sz="1400" b="1" dirty="0" err="1" smtClean="0"/>
              <a:t>hinh</a:t>
            </a:r>
            <a:r>
              <a:rPr lang="en-US" sz="1400" b="1" dirty="0" smtClean="0"/>
              <a:t>?&gt;”&gt;</a:t>
            </a:r>
            <a:endParaRPr lang="en-US" sz="1400" dirty="0"/>
          </a:p>
          <a:p>
            <a:pPr marL="400050" lvl="1" indent="0">
              <a:buNone/>
            </a:pPr>
            <a:r>
              <a:rPr lang="en-US" sz="1600" dirty="0"/>
              <a:t>&lt;/div&gt;</a:t>
            </a:r>
          </a:p>
          <a:p>
            <a:pPr marL="400050" lvl="1" indent="0">
              <a:buNone/>
            </a:pPr>
            <a:r>
              <a:rPr lang="en-US" sz="1600" dirty="0"/>
              <a:t>&lt;div&gt;</a:t>
            </a:r>
          </a:p>
          <a:p>
            <a:pPr marL="800100" lvl="2" indent="0">
              <a:buNone/>
            </a:pPr>
            <a:r>
              <a:rPr lang="en-US" sz="1400" dirty="0"/>
              <a:t>&lt;button name=“</a:t>
            </a:r>
            <a:r>
              <a:rPr lang="en-US" sz="1400" dirty="0" err="1" smtClean="0"/>
              <a:t>btn_update</a:t>
            </a:r>
            <a:r>
              <a:rPr lang="en-US" sz="1400" dirty="0" smtClean="0"/>
              <a:t>”&gt;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&lt;/</a:t>
            </a:r>
            <a:r>
              <a:rPr lang="en-US" sz="1400" dirty="0"/>
              <a:t>button&gt;</a:t>
            </a:r>
          </a:p>
          <a:p>
            <a:pPr marL="400050" lvl="1" indent="0">
              <a:buNone/>
            </a:pPr>
            <a:r>
              <a:rPr lang="en-US" sz="1600" dirty="0"/>
              <a:t>&lt;/div&gt;</a:t>
            </a:r>
          </a:p>
          <a:p>
            <a:pPr marL="0" indent="0">
              <a:buNone/>
            </a:pPr>
            <a:r>
              <a:rPr lang="en-US" sz="1800" dirty="0"/>
              <a:t>&lt;/form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912457" y="3124200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new.php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1821" y="59436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if(</a:t>
            </a:r>
            <a:r>
              <a:rPr lang="en-US" sz="2400" dirty="0" err="1"/>
              <a:t>exist_param</a:t>
            </a:r>
            <a:r>
              <a:rPr lang="en-US" sz="2400" dirty="0"/>
              <a:t>("</a:t>
            </a:r>
            <a:r>
              <a:rPr lang="en-US" sz="2400" dirty="0" err="1"/>
              <a:t>btn_insert</a:t>
            </a:r>
            <a:r>
              <a:rPr lang="en-US" sz="2400" dirty="0"/>
              <a:t>")){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up_hinh</a:t>
            </a:r>
            <a:r>
              <a:rPr lang="en-US" sz="2400" dirty="0"/>
              <a:t> = </a:t>
            </a:r>
            <a:r>
              <a:rPr lang="en-US" sz="2400" b="1" dirty="0" err="1">
                <a:solidFill>
                  <a:srgbClr val="0000FF"/>
                </a:solidFill>
              </a:rPr>
              <a:t>save_file</a:t>
            </a:r>
            <a:r>
              <a:rPr lang="en-US" sz="2400" dirty="0"/>
              <a:t>("</a:t>
            </a:r>
            <a:r>
              <a:rPr lang="en-US" sz="2400" dirty="0" err="1">
                <a:solidFill>
                  <a:srgbClr val="FF0000"/>
                </a:solidFill>
              </a:rPr>
              <a:t>hinh</a:t>
            </a:r>
            <a:r>
              <a:rPr lang="en-US" sz="2400" dirty="0"/>
              <a:t>", "$IMAGE_DIR/users/");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hinh</a:t>
            </a:r>
            <a:r>
              <a:rPr lang="en-US" sz="2400" dirty="0"/>
              <a:t> = </a:t>
            </a:r>
            <a:r>
              <a:rPr lang="en-US" sz="2400" dirty="0" err="1"/>
              <a:t>strlen</a:t>
            </a:r>
            <a:r>
              <a:rPr lang="en-US" sz="2400" dirty="0"/>
              <a:t>($</a:t>
            </a:r>
            <a:r>
              <a:rPr lang="en-US" sz="2400" dirty="0" err="1"/>
              <a:t>up_hinh</a:t>
            </a:r>
            <a:r>
              <a:rPr lang="en-US" sz="2400" dirty="0"/>
              <a:t>) &gt; 0 ? $</a:t>
            </a:r>
            <a:r>
              <a:rPr lang="en-US" sz="2400" dirty="0" err="1"/>
              <a:t>up_hinh</a:t>
            </a:r>
            <a:r>
              <a:rPr lang="en-US" sz="2400" dirty="0"/>
              <a:t> : 'user.png';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 if(</a:t>
            </a:r>
            <a:r>
              <a:rPr lang="en-US" sz="2400" dirty="0" err="1"/>
              <a:t>exist_param</a:t>
            </a:r>
            <a:r>
              <a:rPr lang="en-US" sz="2400" dirty="0"/>
              <a:t>("</a:t>
            </a:r>
            <a:r>
              <a:rPr lang="en-US" sz="2400" dirty="0" err="1"/>
              <a:t>btn_update</a:t>
            </a:r>
            <a:r>
              <a:rPr lang="en-US" sz="2400" dirty="0"/>
              <a:t>")){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up_hinh</a:t>
            </a:r>
            <a:r>
              <a:rPr lang="en-US" sz="2400" dirty="0"/>
              <a:t> = </a:t>
            </a:r>
            <a:r>
              <a:rPr lang="en-US" sz="2400" b="1" dirty="0" err="1">
                <a:solidFill>
                  <a:srgbClr val="0000FF"/>
                </a:solidFill>
              </a:rPr>
              <a:t>save_file</a:t>
            </a:r>
            <a:r>
              <a:rPr lang="en-US" sz="2400" dirty="0"/>
              <a:t>("</a:t>
            </a:r>
            <a:r>
              <a:rPr lang="en-US" sz="2400" dirty="0" err="1">
                <a:solidFill>
                  <a:srgbClr val="FF0000"/>
                </a:solidFill>
              </a:rPr>
              <a:t>up_hinh</a:t>
            </a:r>
            <a:r>
              <a:rPr lang="en-US" sz="2400" dirty="0"/>
              <a:t>", "$IMAGE_DIR/users/");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hinh</a:t>
            </a:r>
            <a:r>
              <a:rPr lang="en-US" sz="2400" dirty="0"/>
              <a:t> = </a:t>
            </a:r>
            <a:r>
              <a:rPr lang="en-US" sz="2400" dirty="0" err="1"/>
              <a:t>strlen</a:t>
            </a:r>
            <a:r>
              <a:rPr lang="en-US" sz="2400" dirty="0"/>
              <a:t>($</a:t>
            </a:r>
            <a:r>
              <a:rPr lang="en-US" sz="2400" dirty="0" err="1"/>
              <a:t>up_hinh</a:t>
            </a:r>
            <a:r>
              <a:rPr lang="en-US" sz="2400" dirty="0"/>
              <a:t>) &gt; 0 ? $</a:t>
            </a:r>
            <a:r>
              <a:rPr lang="en-US" sz="2400" dirty="0" err="1"/>
              <a:t>up_hinh</a:t>
            </a:r>
            <a:r>
              <a:rPr lang="en-US" sz="2400" dirty="0"/>
              <a:t> : $</a:t>
            </a:r>
            <a:r>
              <a:rPr lang="en-US" sz="2400" dirty="0" err="1"/>
              <a:t>hinh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22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global.php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admin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 admin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global.php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admin</a:t>
            </a:r>
          </a:p>
          <a:p>
            <a:pPr lvl="1">
              <a:buFont typeface="Wingdings" pitchFamily="2" charset="2"/>
              <a:buChar char="þ"/>
            </a:pPr>
            <a:r>
              <a:rPr lang="en-US" sz="2800" dirty="0"/>
              <a:t>Trang </a:t>
            </a:r>
            <a:r>
              <a:rPr lang="en-US" sz="2800" dirty="0" err="1"/>
              <a:t>chủ</a:t>
            </a:r>
            <a:r>
              <a:rPr lang="en-US" sz="2800" dirty="0"/>
              <a:t> admin</a:t>
            </a:r>
          </a:p>
          <a:p>
            <a:pPr lvl="1">
              <a:buFont typeface="Wingdings" pitchFamily="2" charset="2"/>
              <a:buChar char="þ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endParaRPr lang="en-US" sz="2800" dirty="0"/>
          </a:p>
          <a:p>
            <a:pPr lvl="1">
              <a:buFont typeface="Wingdings" pitchFamily="2" charset="2"/>
              <a:buChar char="þ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400800" cy="5257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Index.php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  <a:endParaRPr lang="en-US" dirty="0"/>
          </a:p>
          <a:p>
            <a:pPr lvl="0"/>
            <a:r>
              <a:rPr lang="en-US" dirty="0" err="1" smtClean="0"/>
              <a:t>Global.php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website</a:t>
            </a:r>
          </a:p>
          <a:p>
            <a:pPr lvl="0"/>
            <a:r>
              <a:rPr lang="en-US" dirty="0" smtClean="0"/>
              <a:t>Content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smtClean="0"/>
              <a:t>fonts…</a:t>
            </a:r>
            <a:endParaRPr lang="en-US" dirty="0"/>
          </a:p>
          <a:p>
            <a:pPr lvl="0"/>
            <a:r>
              <a:rPr lang="en-US" dirty="0" smtClean="0"/>
              <a:t>Dao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DAO</a:t>
            </a:r>
          </a:p>
          <a:p>
            <a:pPr lvl="0"/>
            <a:r>
              <a:rPr lang="en-US" dirty="0" smtClean="0"/>
              <a:t>Admin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smtClean="0"/>
              <a:t>Site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24712"/>
            <a:ext cx="2514600" cy="2837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5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site/</a:t>
            </a:r>
            <a:r>
              <a:rPr lang="en-US" dirty="0" err="1" smtClean="0"/>
              <a:t>trang-chinh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1143000" y="2667000"/>
            <a:ext cx="6400800" cy="2133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    header("location: site/</a:t>
            </a:r>
            <a:r>
              <a:rPr lang="en-US" sz="2800" dirty="0" err="1"/>
              <a:t>trang-chinh</a:t>
            </a:r>
            <a:r>
              <a:rPr lang="en-US" sz="28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1399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global.php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website.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cookie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global.php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session_start</a:t>
            </a:r>
            <a:r>
              <a:rPr lang="en-US" b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Định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nghĩa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các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url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thiết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được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sử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dụng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trong</a:t>
            </a:r>
            <a:r>
              <a:rPr lang="en-US" i="1" dirty="0">
                <a:solidFill>
                  <a:srgbClr val="00B050"/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/>
              <a:t>$ROOT_URL = "/</a:t>
            </a:r>
            <a:r>
              <a:rPr lang="en-US" dirty="0" err="1"/>
              <a:t>xshop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$CONTENT_URL = "$ROOT_URL/content";</a:t>
            </a:r>
          </a:p>
          <a:p>
            <a:pPr marL="0" indent="0">
              <a:buNone/>
            </a:pPr>
            <a:r>
              <a:rPr lang="en-US" dirty="0"/>
              <a:t>$ADMIN_URL = "$ROOT_URL/admin";</a:t>
            </a:r>
          </a:p>
          <a:p>
            <a:pPr marL="0" indent="0">
              <a:buNone/>
            </a:pPr>
            <a:r>
              <a:rPr lang="en-US" dirty="0"/>
              <a:t>$SITE_URL = "$ROOT_URL/site";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700" i="1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sz="2700" i="1" dirty="0">
                <a:solidFill>
                  <a:srgbClr val="00B050"/>
                </a:solidFill>
              </a:rPr>
              <a:t> * </a:t>
            </a:r>
            <a:r>
              <a:rPr lang="en-US" sz="2700" i="1" dirty="0" err="1">
                <a:solidFill>
                  <a:srgbClr val="00B050"/>
                </a:solidFill>
              </a:rPr>
              <a:t>Định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nghĩa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đường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dẫn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chứa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ảnh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sử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dụng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trong</a:t>
            </a:r>
            <a:r>
              <a:rPr lang="en-US" sz="2700" i="1" dirty="0">
                <a:solidFill>
                  <a:srgbClr val="00B050"/>
                </a:solidFill>
              </a:rPr>
              <a:t> upload</a:t>
            </a:r>
          </a:p>
          <a:p>
            <a:pPr marL="0" indent="0">
              <a:buNone/>
            </a:pPr>
            <a:r>
              <a:rPr lang="en-US" sz="2700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/>
              <a:t>$IMAGE_DIR = $_SERVER["DOCUMENT_ROOT"] . "$ROOT_URL/content/images";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700" i="1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sz="2700" i="1" dirty="0">
                <a:solidFill>
                  <a:srgbClr val="00B050"/>
                </a:solidFill>
              </a:rPr>
              <a:t> * 2 </a:t>
            </a:r>
            <a:r>
              <a:rPr lang="en-US" sz="2700" i="1" dirty="0" err="1">
                <a:solidFill>
                  <a:srgbClr val="00B050"/>
                </a:solidFill>
              </a:rPr>
              <a:t>biến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toàn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cục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 smtClean="0">
                <a:solidFill>
                  <a:srgbClr val="00B050"/>
                </a:solidFill>
              </a:rPr>
              <a:t>cần</a:t>
            </a:r>
            <a:r>
              <a:rPr lang="en-US" sz="2700" i="1" dirty="0" smtClean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thiết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để</a:t>
            </a:r>
            <a:r>
              <a:rPr lang="en-US" sz="2700" i="1" dirty="0">
                <a:solidFill>
                  <a:srgbClr val="00B050"/>
                </a:solidFill>
              </a:rPr>
              <a:t> chia </a:t>
            </a:r>
            <a:r>
              <a:rPr lang="en-US" sz="2700" i="1" dirty="0" err="1">
                <a:solidFill>
                  <a:srgbClr val="00B050"/>
                </a:solidFill>
              </a:rPr>
              <a:t>sẻ</a:t>
            </a:r>
            <a:r>
              <a:rPr lang="en-US" sz="2700" i="1" dirty="0">
                <a:solidFill>
                  <a:srgbClr val="00B050"/>
                </a:solidFill>
              </a:rPr>
              <a:t> </a:t>
            </a:r>
            <a:r>
              <a:rPr lang="en-US" sz="2700" i="1" dirty="0" err="1">
                <a:solidFill>
                  <a:srgbClr val="00B050"/>
                </a:solidFill>
              </a:rPr>
              <a:t>giữa</a:t>
            </a:r>
            <a:r>
              <a:rPr lang="en-US" sz="2700" i="1" dirty="0">
                <a:solidFill>
                  <a:srgbClr val="00B050"/>
                </a:solidFill>
              </a:rPr>
              <a:t> controller </a:t>
            </a:r>
            <a:r>
              <a:rPr lang="en-US" sz="2700" i="1" dirty="0" err="1">
                <a:solidFill>
                  <a:srgbClr val="00B050"/>
                </a:solidFill>
              </a:rPr>
              <a:t>và</a:t>
            </a:r>
            <a:r>
              <a:rPr lang="en-US" sz="2700" i="1" dirty="0">
                <a:solidFill>
                  <a:srgbClr val="00B050"/>
                </a:solidFill>
              </a:rPr>
              <a:t> view</a:t>
            </a:r>
          </a:p>
          <a:p>
            <a:pPr marL="0" indent="0">
              <a:buNone/>
            </a:pPr>
            <a:r>
              <a:rPr lang="en-US" sz="2700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/>
              <a:t>$VIEW_NAME = "</a:t>
            </a:r>
            <a:r>
              <a:rPr lang="en-US" dirty="0" err="1"/>
              <a:t>index.php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$MESSAGE = “;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global.php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Kiểm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sự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tồn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của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một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tham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trong</a:t>
            </a:r>
            <a:r>
              <a:rPr lang="en-US" i="1" dirty="0">
                <a:solidFill>
                  <a:srgbClr val="00B050"/>
                </a:solidFill>
              </a:rPr>
              <a:t> request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$fieldname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tên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tham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kiểm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tra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@return </a:t>
            </a:r>
            <a:r>
              <a:rPr lang="en-US" i="1" dirty="0" err="1">
                <a:solidFill>
                  <a:srgbClr val="00B050"/>
                </a:solidFill>
              </a:rPr>
              <a:t>boolean</a:t>
            </a:r>
            <a:r>
              <a:rPr lang="en-US" i="1" dirty="0">
                <a:solidFill>
                  <a:srgbClr val="00B050"/>
                </a:solidFill>
              </a:rPr>
              <a:t> true </a:t>
            </a:r>
            <a:r>
              <a:rPr lang="en-US" i="1" dirty="0" err="1">
                <a:solidFill>
                  <a:srgbClr val="00B050"/>
                </a:solidFill>
              </a:rPr>
              <a:t>tồn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tại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exist_param</a:t>
            </a:r>
            <a:r>
              <a:rPr lang="en-US" dirty="0"/>
              <a:t>($fieldname){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array_key_exists</a:t>
            </a:r>
            <a:r>
              <a:rPr lang="en-US" dirty="0"/>
              <a:t>($fieldname, $_REQUEST);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Lưu</a:t>
            </a:r>
            <a:r>
              <a:rPr lang="en-US" i="1" dirty="0">
                <a:solidFill>
                  <a:srgbClr val="00B050"/>
                </a:solidFill>
              </a:rPr>
              <a:t> file upload </a:t>
            </a:r>
            <a:r>
              <a:rPr lang="en-US" i="1" dirty="0" err="1">
                <a:solidFill>
                  <a:srgbClr val="00B050"/>
                </a:solidFill>
              </a:rPr>
              <a:t>vào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thư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mục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$fieldname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tên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trường</a:t>
            </a:r>
            <a:r>
              <a:rPr lang="en-US" i="1" dirty="0">
                <a:solidFill>
                  <a:srgbClr val="00B050"/>
                </a:solidFill>
              </a:rPr>
              <a:t> file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</a:t>
            </a:r>
            <a:r>
              <a:rPr lang="en-US" i="1" dirty="0" err="1">
                <a:solidFill>
                  <a:srgbClr val="00B050"/>
                </a:solidFill>
              </a:rPr>
              <a:t>target_dir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thư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mục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lưu</a:t>
            </a:r>
            <a:r>
              <a:rPr lang="en-US" i="1" dirty="0">
                <a:solidFill>
                  <a:srgbClr val="00B050"/>
                </a:solidFill>
              </a:rPr>
              <a:t> file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@return </a:t>
            </a:r>
            <a:r>
              <a:rPr lang="en-US" i="1" dirty="0" err="1">
                <a:solidFill>
                  <a:srgbClr val="00B050"/>
                </a:solidFill>
              </a:rPr>
              <a:t>tên</a:t>
            </a:r>
            <a:r>
              <a:rPr lang="en-US" i="1" dirty="0">
                <a:solidFill>
                  <a:srgbClr val="00B050"/>
                </a:solidFill>
              </a:rPr>
              <a:t> file upload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save_file</a:t>
            </a:r>
            <a:r>
              <a:rPr lang="en-US" dirty="0"/>
              <a:t>($fieldname, $</a:t>
            </a:r>
            <a:r>
              <a:rPr lang="en-US" dirty="0" err="1"/>
              <a:t>target_dir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file_uploaded</a:t>
            </a:r>
            <a:r>
              <a:rPr lang="en-US" dirty="0"/>
              <a:t> = $_FILES[$fieldname];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file_name</a:t>
            </a:r>
            <a:r>
              <a:rPr lang="en-US" dirty="0"/>
              <a:t> = </a:t>
            </a:r>
            <a:r>
              <a:rPr lang="en-US" dirty="0" err="1"/>
              <a:t>basename</a:t>
            </a:r>
            <a:r>
              <a:rPr lang="en-US" dirty="0"/>
              <a:t>($</a:t>
            </a:r>
            <a:r>
              <a:rPr lang="en-US" dirty="0" err="1"/>
              <a:t>file_uploaded</a:t>
            </a:r>
            <a:r>
              <a:rPr lang="en-US" dirty="0"/>
              <a:t>["name"]);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target_path</a:t>
            </a:r>
            <a:r>
              <a:rPr lang="en-US" dirty="0"/>
              <a:t> = $</a:t>
            </a:r>
            <a:r>
              <a:rPr lang="en-US" dirty="0" err="1"/>
              <a:t>target_dir</a:t>
            </a:r>
            <a:r>
              <a:rPr lang="en-US" dirty="0"/>
              <a:t> . $</a:t>
            </a:r>
            <a:r>
              <a:rPr lang="en-US" dirty="0" err="1"/>
              <a:t>file_name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move_uploaded_file</a:t>
            </a:r>
            <a:r>
              <a:rPr lang="en-US" dirty="0"/>
              <a:t>($</a:t>
            </a:r>
            <a:r>
              <a:rPr lang="en-US" dirty="0" err="1"/>
              <a:t>file_uploaded</a:t>
            </a:r>
            <a:r>
              <a:rPr lang="en-US" dirty="0"/>
              <a:t>["</a:t>
            </a:r>
            <a:r>
              <a:rPr lang="en-US" dirty="0" err="1"/>
              <a:t>tmp_name</a:t>
            </a:r>
            <a:r>
              <a:rPr lang="en-US" dirty="0"/>
              <a:t>"], $</a:t>
            </a:r>
            <a:r>
              <a:rPr lang="en-US" dirty="0" err="1"/>
              <a:t>target_path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$</a:t>
            </a:r>
            <a:r>
              <a:rPr lang="en-US" dirty="0" err="1"/>
              <a:t>file_name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global.php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sz="2900" b="1" i="1" dirty="0">
                <a:solidFill>
                  <a:srgbClr val="00B050"/>
                </a:solidFill>
              </a:rPr>
              <a:t>* </a:t>
            </a:r>
            <a:r>
              <a:rPr lang="en-US" sz="2900" b="1" i="1" dirty="0" err="1">
                <a:solidFill>
                  <a:srgbClr val="00B050"/>
                </a:solidFill>
              </a:rPr>
              <a:t>Tạo</a:t>
            </a:r>
            <a:r>
              <a:rPr lang="en-US" sz="2900" b="1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$name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tên</a:t>
            </a:r>
            <a:r>
              <a:rPr lang="en-US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$value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giá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trị</a:t>
            </a:r>
            <a:r>
              <a:rPr lang="en-US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$day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số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ngày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tồn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tại</a:t>
            </a:r>
            <a:r>
              <a:rPr lang="en-US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sz="2900" dirty="0"/>
              <a:t>function </a:t>
            </a:r>
            <a:r>
              <a:rPr lang="en-US" sz="2900" b="1" dirty="0" err="1"/>
              <a:t>add_cookie</a:t>
            </a:r>
            <a:r>
              <a:rPr lang="en-US" sz="2900" dirty="0"/>
              <a:t>($name, $value, $day){</a:t>
            </a:r>
          </a:p>
          <a:p>
            <a:pPr marL="0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setcookie</a:t>
            </a:r>
            <a:r>
              <a:rPr lang="en-US" sz="2900" dirty="0"/>
              <a:t>($name, $value, time() + (86400 * $day), "/");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* </a:t>
            </a:r>
            <a:r>
              <a:rPr lang="en-US" b="1" dirty="0" err="1">
                <a:solidFill>
                  <a:srgbClr val="00B050"/>
                </a:solidFill>
              </a:rPr>
              <a:t>Xóa</a:t>
            </a:r>
            <a:r>
              <a:rPr lang="en-US" b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$name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tên</a:t>
            </a:r>
            <a:r>
              <a:rPr lang="en-US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sz="2900" dirty="0"/>
              <a:t>function </a:t>
            </a:r>
            <a:r>
              <a:rPr lang="en-US" sz="2900" b="1" dirty="0" err="1"/>
              <a:t>delete_cookie</a:t>
            </a:r>
            <a:r>
              <a:rPr lang="en-US" sz="2900" dirty="0"/>
              <a:t>($name){</a:t>
            </a:r>
          </a:p>
          <a:p>
            <a:pPr marL="0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add_cookie</a:t>
            </a:r>
            <a:r>
              <a:rPr lang="en-US" sz="2900" dirty="0"/>
              <a:t>($name, “, -1);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sz="2900" b="1" i="1" dirty="0">
                <a:solidFill>
                  <a:srgbClr val="00B050"/>
                </a:solidFill>
              </a:rPr>
              <a:t> * </a:t>
            </a:r>
            <a:r>
              <a:rPr lang="en-US" sz="2900" b="1" i="1" dirty="0" err="1">
                <a:solidFill>
                  <a:srgbClr val="00B050"/>
                </a:solidFill>
              </a:rPr>
              <a:t>Đọc</a:t>
            </a:r>
            <a:r>
              <a:rPr lang="en-US" sz="2900" b="1" i="1" dirty="0">
                <a:solidFill>
                  <a:srgbClr val="00B050"/>
                </a:solidFill>
              </a:rPr>
              <a:t> </a:t>
            </a:r>
            <a:r>
              <a:rPr lang="en-US" sz="2900" b="1" i="1" dirty="0" err="1">
                <a:solidFill>
                  <a:srgbClr val="00B050"/>
                </a:solidFill>
              </a:rPr>
              <a:t>giá</a:t>
            </a:r>
            <a:r>
              <a:rPr lang="en-US" sz="2900" b="1" i="1" dirty="0">
                <a:solidFill>
                  <a:srgbClr val="00B050"/>
                </a:solidFill>
              </a:rPr>
              <a:t> </a:t>
            </a:r>
            <a:r>
              <a:rPr lang="en-US" sz="2900" b="1" i="1" dirty="0" err="1">
                <a:solidFill>
                  <a:srgbClr val="00B050"/>
                </a:solidFill>
              </a:rPr>
              <a:t>trị</a:t>
            </a:r>
            <a:r>
              <a:rPr lang="en-US" sz="2900" b="1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</a:t>
            </a:r>
            <a:r>
              <a:rPr lang="en-US" i="1" dirty="0" err="1">
                <a:solidFill>
                  <a:srgbClr val="00B050"/>
                </a:solidFill>
              </a:rPr>
              <a:t>param</a:t>
            </a:r>
            <a:r>
              <a:rPr lang="en-US" i="1" dirty="0">
                <a:solidFill>
                  <a:srgbClr val="00B050"/>
                </a:solidFill>
              </a:rPr>
              <a:t> string $name </a:t>
            </a:r>
            <a:r>
              <a:rPr lang="en-US" i="1" dirty="0" err="1">
                <a:solidFill>
                  <a:srgbClr val="00B050"/>
                </a:solidFill>
              </a:rPr>
              <a:t>là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tên</a:t>
            </a:r>
            <a:r>
              <a:rPr lang="en-US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 @return string </a:t>
            </a:r>
            <a:r>
              <a:rPr lang="en-US" i="1" dirty="0" err="1">
                <a:solidFill>
                  <a:srgbClr val="00B050"/>
                </a:solidFill>
              </a:rPr>
              <a:t>giá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trị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của</a:t>
            </a:r>
            <a:r>
              <a:rPr lang="en-US" i="1" dirty="0">
                <a:solidFill>
                  <a:srgbClr val="00B050"/>
                </a:solidFill>
              </a:rPr>
              <a:t> cookie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sz="2900" dirty="0"/>
              <a:t>function </a:t>
            </a:r>
            <a:r>
              <a:rPr lang="en-US" sz="2900" b="1" dirty="0" err="1"/>
              <a:t>get_cookie</a:t>
            </a:r>
            <a:r>
              <a:rPr lang="en-US" sz="2900" dirty="0"/>
              <a:t>($name){</a:t>
            </a:r>
          </a:p>
          <a:p>
            <a:pPr marL="0" indent="0">
              <a:buNone/>
            </a:pPr>
            <a:r>
              <a:rPr lang="en-US" sz="2900" dirty="0"/>
              <a:t>    return $_COOKIE[$name]??'';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10493</TotalTime>
  <Words>1369</Words>
  <Application>Microsoft Office PowerPoint</Application>
  <PresentationFormat>On-screen Show (4:3)</PresentationFormat>
  <Paragraphs>308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Custom Design</vt:lpstr>
      <vt:lpstr>Bitmap Image</vt:lpstr>
      <vt:lpstr>Sample Project</vt:lpstr>
      <vt:lpstr>Mục tiêu</vt:lpstr>
      <vt:lpstr>Nội dung</vt:lpstr>
      <vt:lpstr>Tổ chức dự án</vt:lpstr>
      <vt:lpstr>Index.php</vt:lpstr>
      <vt:lpstr>Giới thiệu global.php</vt:lpstr>
      <vt:lpstr>Giới thiệu global.php</vt:lpstr>
      <vt:lpstr>Giới thiệu global.php</vt:lpstr>
      <vt:lpstr>Giới thiệu global.php</vt:lpstr>
      <vt:lpstr>Giới thiệu global.php</vt:lpstr>
      <vt:lpstr>Mô hình hoạt động</vt:lpstr>
      <vt:lpstr>Cấu trúc của controller và layout</vt:lpstr>
      <vt:lpstr>PowerPoint Presentation</vt:lpstr>
      <vt:lpstr>Tổ chức thư mục của phần admin</vt:lpstr>
      <vt:lpstr>Admin/layout.php</vt:lpstr>
      <vt:lpstr>Trang chủ phần admin</vt:lpstr>
      <vt:lpstr>Tổ chức trang chủ phần admin</vt:lpstr>
      <vt:lpstr>Mô hình hoạt động</vt:lpstr>
      <vt:lpstr>Sample Project</vt:lpstr>
      <vt:lpstr>Quản lý loại hàng</vt:lpstr>
      <vt:lpstr>Cấu trúc tổ chức loai-hang/index.php</vt:lpstr>
      <vt:lpstr>Cấu trúc tổ chức loai-hang/index.php</vt:lpstr>
      <vt:lpstr>Cấu trúc tổ chức loai-hang/index.php</vt:lpstr>
      <vt:lpstr>Cấu trúc tổ chức loai-hang/index.php</vt:lpstr>
      <vt:lpstr>Cấu trúc tổ chức loai-hang/index.php</vt:lpstr>
      <vt:lpstr>Quản lý khách hàng</vt:lpstr>
      <vt:lpstr>Quản lý khách hàng</vt:lpstr>
      <vt:lpstr>Xử lý upload file</vt:lpstr>
      <vt:lpstr>Xử lý upload file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1561</cp:revision>
  <dcterms:created xsi:type="dcterms:W3CDTF">2013-04-23T08:05:33Z</dcterms:created>
  <dcterms:modified xsi:type="dcterms:W3CDTF">2018-05-02T02:16:03Z</dcterms:modified>
</cp:coreProperties>
</file>