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8"/>
  </p:notesMasterIdLst>
  <p:sldIdLst>
    <p:sldId id="541" r:id="rId2"/>
    <p:sldId id="637" r:id="rId3"/>
    <p:sldId id="562" r:id="rId4"/>
    <p:sldId id="739" r:id="rId5"/>
    <p:sldId id="740" r:id="rId6"/>
    <p:sldId id="741" r:id="rId7"/>
    <p:sldId id="742" r:id="rId8"/>
    <p:sldId id="743" r:id="rId9"/>
    <p:sldId id="744" r:id="rId10"/>
    <p:sldId id="745" r:id="rId11"/>
    <p:sldId id="746" r:id="rId12"/>
    <p:sldId id="747" r:id="rId13"/>
    <p:sldId id="748" r:id="rId14"/>
    <p:sldId id="749" r:id="rId15"/>
    <p:sldId id="750" r:id="rId16"/>
    <p:sldId id="751" r:id="rId17"/>
    <p:sldId id="752" r:id="rId18"/>
    <p:sldId id="703" r:id="rId19"/>
    <p:sldId id="756" r:id="rId20"/>
    <p:sldId id="704" r:id="rId21"/>
    <p:sldId id="705" r:id="rId22"/>
    <p:sldId id="753" r:id="rId23"/>
    <p:sldId id="706" r:id="rId24"/>
    <p:sldId id="754" r:id="rId25"/>
    <p:sldId id="708" r:id="rId26"/>
    <p:sldId id="755" r:id="rId27"/>
    <p:sldId id="707" r:id="rId28"/>
    <p:sldId id="710" r:id="rId29"/>
    <p:sldId id="709" r:id="rId30"/>
    <p:sldId id="757" r:id="rId31"/>
    <p:sldId id="711" r:id="rId32"/>
    <p:sldId id="712" r:id="rId33"/>
    <p:sldId id="713" r:id="rId34"/>
    <p:sldId id="758" r:id="rId35"/>
    <p:sldId id="486" r:id="rId36"/>
    <p:sldId id="62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8F8F"/>
    <a:srgbClr val="F9F9F9"/>
    <a:srgbClr val="FF5A33"/>
    <a:srgbClr val="5C0000"/>
    <a:srgbClr val="FF9900"/>
    <a:srgbClr val="FFD1D1"/>
    <a:srgbClr val="FFB9B9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7224" autoAdjust="0"/>
  </p:normalViewPr>
  <p:slideViewPr>
    <p:cSldViewPr>
      <p:cViewPr>
        <p:scale>
          <a:sx n="75" d="100"/>
          <a:sy n="7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5: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/>
              <a:t>3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232895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33" y="1514747"/>
            <a:ext cx="6733333" cy="43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1676400" cy="128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61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binh-luan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require "../../</a:t>
            </a:r>
            <a:r>
              <a:rPr lang="en-US" dirty="0" err="1"/>
              <a:t>global.php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require "../../</a:t>
            </a:r>
            <a:r>
              <a:rPr lang="en-US" b="1" dirty="0" err="1">
                <a:solidFill>
                  <a:srgbClr val="0000FF"/>
                </a:solidFill>
              </a:rPr>
              <a:t>dao</a:t>
            </a:r>
            <a:r>
              <a:rPr lang="en-US" b="1" dirty="0">
                <a:solidFill>
                  <a:srgbClr val="0000FF"/>
                </a:solidFill>
              </a:rPr>
              <a:t>/</a:t>
            </a:r>
            <a:r>
              <a:rPr lang="en-US" b="1" dirty="0" err="1">
                <a:solidFill>
                  <a:srgbClr val="0000FF"/>
                </a:solidFill>
              </a:rPr>
              <a:t>binh-luan.php</a:t>
            </a:r>
            <a:r>
              <a:rPr lang="en-US" b="1" dirty="0">
                <a:solidFill>
                  <a:srgbClr val="0000FF"/>
                </a:solidFill>
              </a:rPr>
              <a:t>";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require "../../</a:t>
            </a:r>
            <a:r>
              <a:rPr lang="en-US" b="1" dirty="0" err="1">
                <a:solidFill>
                  <a:srgbClr val="0000FF"/>
                </a:solidFill>
              </a:rPr>
              <a:t>dao</a:t>
            </a:r>
            <a:r>
              <a:rPr lang="en-US" b="1" dirty="0">
                <a:solidFill>
                  <a:srgbClr val="0000FF"/>
                </a:solidFill>
              </a:rPr>
              <a:t>/thong-</a:t>
            </a:r>
            <a:r>
              <a:rPr lang="en-US" b="1" dirty="0" err="1">
                <a:solidFill>
                  <a:srgbClr val="0000FF"/>
                </a:solidFill>
              </a:rPr>
              <a:t>ke.php</a:t>
            </a:r>
            <a:r>
              <a:rPr lang="en-US" b="1" dirty="0">
                <a:solidFill>
                  <a:srgbClr val="0000FF"/>
                </a:solidFill>
              </a:rPr>
              <a:t>";</a:t>
            </a:r>
          </a:p>
          <a:p>
            <a:pPr marL="0" indent="0">
              <a:buNone/>
            </a:pPr>
            <a:r>
              <a:rPr lang="en-US" dirty="0"/>
              <a:t>//--------------------------------//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extract($_REQUEST);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exist_param</a:t>
            </a:r>
            <a:r>
              <a:rPr lang="en-US" dirty="0"/>
              <a:t>("</a:t>
            </a:r>
            <a:r>
              <a:rPr lang="en-US" dirty="0" err="1"/>
              <a:t>ma_hh</a:t>
            </a:r>
            <a:r>
              <a:rPr lang="en-US" dirty="0"/>
              <a:t>")){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// </a:t>
            </a:r>
            <a:r>
              <a:rPr lang="en-US" b="1" dirty="0" err="1" smtClean="0">
                <a:solidFill>
                  <a:srgbClr val="FF0000"/>
                </a:solidFill>
              </a:rPr>
              <a:t>Xử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lý</a:t>
            </a:r>
            <a:r>
              <a:rPr lang="en-US" b="1" dirty="0" smtClean="0">
                <a:solidFill>
                  <a:srgbClr val="FF0000"/>
                </a:solidFill>
              </a:rPr>
              <a:t> chi </a:t>
            </a:r>
            <a:r>
              <a:rPr lang="en-US" b="1" dirty="0" err="1" smtClean="0">
                <a:solidFill>
                  <a:srgbClr val="FF0000"/>
                </a:solidFill>
              </a:rPr>
              <a:t>tiết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bình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luận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else{</a:t>
            </a:r>
          </a:p>
          <a:p>
            <a:pPr marL="0" indent="0">
              <a:buNone/>
            </a:pPr>
            <a:r>
              <a:rPr lang="en-US" dirty="0"/>
              <a:t>    $items = </a:t>
            </a:r>
            <a:r>
              <a:rPr lang="en-US" b="1" dirty="0" err="1">
                <a:solidFill>
                  <a:srgbClr val="0000FF"/>
                </a:solidFill>
              </a:rPr>
              <a:t>thong_ke_binh_luan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$VIEW_NAME = "</a:t>
            </a:r>
            <a:r>
              <a:rPr lang="en-US" dirty="0" err="1"/>
              <a:t>binh-luan</a:t>
            </a:r>
            <a:r>
              <a:rPr lang="en-US" dirty="0"/>
              <a:t>/</a:t>
            </a:r>
            <a:r>
              <a:rPr lang="en-US" dirty="0" err="1"/>
              <a:t>list.php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require "../</a:t>
            </a:r>
            <a:r>
              <a:rPr lang="en-US" dirty="0" err="1"/>
              <a:t>layout.php</a:t>
            </a:r>
            <a:r>
              <a:rPr lang="en-US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4257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exist_param</a:t>
            </a:r>
            <a:r>
              <a:rPr lang="en-US" dirty="0"/>
              <a:t>("</a:t>
            </a:r>
            <a:r>
              <a:rPr lang="en-US" dirty="0" err="1"/>
              <a:t>btn_delete</a:t>
            </a:r>
            <a:r>
              <a:rPr lang="en-US" dirty="0"/>
              <a:t>")){</a:t>
            </a:r>
          </a:p>
          <a:p>
            <a:pPr marL="0" indent="0">
              <a:buNone/>
            </a:pPr>
            <a:r>
              <a:rPr lang="en-US" dirty="0"/>
              <a:t>    try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err="1">
                <a:solidFill>
                  <a:srgbClr val="0000FF"/>
                </a:solidFill>
              </a:rPr>
              <a:t>binh_luan_delete</a:t>
            </a:r>
            <a:r>
              <a:rPr lang="en-US" dirty="0"/>
              <a:t>($</a:t>
            </a:r>
            <a:r>
              <a:rPr lang="en-US" dirty="0" err="1"/>
              <a:t>ma_bl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$MESSAGE = "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!";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    catch (Exception $</a:t>
            </a:r>
            <a:r>
              <a:rPr lang="en-US" dirty="0" err="1"/>
              <a:t>exc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$MESSAGE = "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!";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$items = </a:t>
            </a:r>
            <a:r>
              <a:rPr lang="en-US" b="1" dirty="0" err="1">
                <a:solidFill>
                  <a:srgbClr val="0000FF"/>
                </a:solidFill>
              </a:rPr>
              <a:t>binh_luan_select_by_hang_hoa</a:t>
            </a:r>
            <a:r>
              <a:rPr lang="en-US" dirty="0"/>
              <a:t>($</a:t>
            </a:r>
            <a:r>
              <a:rPr lang="en-US" dirty="0" err="1"/>
              <a:t>ma_hh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if(count($items) == 0){</a:t>
            </a:r>
          </a:p>
          <a:p>
            <a:pPr marL="0" indent="0">
              <a:buNone/>
            </a:pPr>
            <a:r>
              <a:rPr lang="en-US" dirty="0"/>
              <a:t>    $items = </a:t>
            </a:r>
            <a:r>
              <a:rPr lang="en-US" b="1" dirty="0" err="1">
                <a:solidFill>
                  <a:srgbClr val="0000FF"/>
                </a:solidFill>
              </a:rPr>
              <a:t>thong_ke_binh_luan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$VIEW_NAME = "</a:t>
            </a:r>
            <a:r>
              <a:rPr lang="en-US" dirty="0" err="1"/>
              <a:t>binh-luan</a:t>
            </a:r>
            <a:r>
              <a:rPr lang="en-US" dirty="0"/>
              <a:t>/</a:t>
            </a:r>
            <a:r>
              <a:rPr lang="en-US" dirty="0" err="1"/>
              <a:t>list.php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else{</a:t>
            </a:r>
          </a:p>
          <a:p>
            <a:pPr marL="0" indent="0">
              <a:buNone/>
            </a:pPr>
            <a:r>
              <a:rPr lang="en-US" dirty="0"/>
              <a:t>    $VIEW_NAME = "</a:t>
            </a:r>
            <a:r>
              <a:rPr lang="en-US" dirty="0" err="1"/>
              <a:t>binh-luan</a:t>
            </a:r>
            <a:r>
              <a:rPr lang="en-US" dirty="0"/>
              <a:t>/</a:t>
            </a:r>
            <a:r>
              <a:rPr lang="en-US" dirty="0" err="1"/>
              <a:t>detail.php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4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–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68865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7000"/>
            <a:ext cx="5943600" cy="387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524000" y="5257800"/>
            <a:ext cx="2514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24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–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33" y="1509985"/>
            <a:ext cx="6733333" cy="43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172024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6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thong-</a:t>
            </a:r>
            <a:r>
              <a:rPr lang="en-US" dirty="0" err="1" smtClean="0"/>
              <a:t>ke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require_once</a:t>
            </a:r>
            <a:r>
              <a:rPr lang="en-US" dirty="0"/>
              <a:t> "../../</a:t>
            </a:r>
            <a:r>
              <a:rPr lang="en-US" dirty="0" err="1"/>
              <a:t>global.php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 err="1"/>
              <a:t>require_once</a:t>
            </a:r>
            <a:r>
              <a:rPr lang="en-US" dirty="0"/>
              <a:t> "../../</a:t>
            </a:r>
            <a:r>
              <a:rPr lang="en-US" dirty="0" err="1"/>
              <a:t>dao</a:t>
            </a:r>
            <a:r>
              <a:rPr lang="en-US" dirty="0"/>
              <a:t>/thong-</a:t>
            </a:r>
            <a:r>
              <a:rPr lang="en-US" dirty="0" err="1"/>
              <a:t>ke.php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//--------------------------------//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exist_param</a:t>
            </a:r>
            <a:r>
              <a:rPr lang="en-US" dirty="0"/>
              <a:t>("chart")){</a:t>
            </a:r>
          </a:p>
          <a:p>
            <a:pPr marL="0" indent="0">
              <a:buNone/>
            </a:pPr>
            <a:r>
              <a:rPr lang="en-US" dirty="0"/>
              <a:t>    $VIEW_NAME = "thong-</a:t>
            </a:r>
            <a:r>
              <a:rPr lang="en-US" dirty="0" err="1"/>
              <a:t>ke</a:t>
            </a:r>
            <a:r>
              <a:rPr lang="en-US" dirty="0"/>
              <a:t>/</a:t>
            </a:r>
            <a:r>
              <a:rPr lang="en-US" dirty="0" err="1"/>
              <a:t>chart.php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else{</a:t>
            </a:r>
          </a:p>
          <a:p>
            <a:pPr marL="0" indent="0">
              <a:buNone/>
            </a:pPr>
            <a:r>
              <a:rPr lang="en-US" dirty="0"/>
              <a:t>    $VIEW_NAME = "thong-</a:t>
            </a:r>
            <a:r>
              <a:rPr lang="en-US" dirty="0" err="1"/>
              <a:t>ke</a:t>
            </a:r>
            <a:r>
              <a:rPr lang="en-US" dirty="0"/>
              <a:t>/</a:t>
            </a:r>
            <a:r>
              <a:rPr lang="en-US" dirty="0" err="1"/>
              <a:t>list.php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$items = </a:t>
            </a:r>
            <a:r>
              <a:rPr lang="en-US" b="1" dirty="0" err="1">
                <a:solidFill>
                  <a:srgbClr val="0000FF"/>
                </a:solidFill>
              </a:rPr>
              <a:t>thong_ke_hang_hoa</a:t>
            </a:r>
            <a:r>
              <a:rPr lang="en-US" b="1" dirty="0">
                <a:solidFill>
                  <a:srgbClr val="0000FF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require "../</a:t>
            </a:r>
            <a:r>
              <a:rPr lang="en-US" dirty="0" err="1"/>
              <a:t>layout.php</a:t>
            </a:r>
            <a:r>
              <a:rPr lang="en-US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421018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vi-VN" dirty="0"/>
              <a:t>&lt;script type="text/javascript" src="https://www.gstatic.com/charts/loader.js"&gt;&lt;/script&gt;</a:t>
            </a:r>
          </a:p>
          <a:p>
            <a:pPr marL="0" indent="0">
              <a:buNone/>
            </a:pPr>
            <a:r>
              <a:rPr lang="vi-VN" dirty="0"/>
              <a:t>&lt;script type="text/javascript"&gt;</a:t>
            </a:r>
          </a:p>
          <a:p>
            <a:pPr marL="0" indent="0">
              <a:buNone/>
            </a:pPr>
            <a:r>
              <a:rPr lang="vi-VN" dirty="0"/>
              <a:t>  google.charts.load("current", {packages:["corechart"]});</a:t>
            </a:r>
          </a:p>
          <a:p>
            <a:pPr marL="0" indent="0">
              <a:buNone/>
            </a:pPr>
            <a:r>
              <a:rPr lang="vi-VN" dirty="0"/>
              <a:t>  google.charts.setOnLoadCallback(drawChart);</a:t>
            </a:r>
          </a:p>
          <a:p>
            <a:pPr marL="0" indent="0">
              <a:buNone/>
            </a:pPr>
            <a:r>
              <a:rPr lang="vi-VN" dirty="0"/>
              <a:t>  function drawChart() {</a:t>
            </a:r>
          </a:p>
          <a:p>
            <a:pPr marL="0" indent="0">
              <a:buNone/>
            </a:pPr>
            <a:r>
              <a:rPr lang="vi-VN" dirty="0"/>
              <a:t>    var data = google.visualization.arrayToDataTable([</a:t>
            </a:r>
          </a:p>
          <a:p>
            <a:pPr marL="0" indent="0">
              <a:buNone/>
            </a:pPr>
            <a:r>
              <a:rPr lang="vi-VN" dirty="0"/>
              <a:t>      ['Loại', 'Số Lượng'],</a:t>
            </a:r>
          </a:p>
          <a:p>
            <a:pPr marL="0" indent="0">
              <a:buNone/>
            </a:pPr>
            <a:r>
              <a:rPr lang="vi-VN" sz="3500" b="1" dirty="0">
                <a:solidFill>
                  <a:srgbClr val="0000FF"/>
                </a:solidFill>
              </a:rPr>
              <a:t>        &lt;?php</a:t>
            </a:r>
          </a:p>
          <a:p>
            <a:pPr marL="0" indent="0">
              <a:buNone/>
            </a:pPr>
            <a:r>
              <a:rPr lang="vi-VN" sz="3500" b="1" dirty="0">
                <a:solidFill>
                  <a:srgbClr val="0000FF"/>
                </a:solidFill>
              </a:rPr>
              <a:t>        foreach ($items as $item){</a:t>
            </a:r>
          </a:p>
          <a:p>
            <a:pPr marL="0" indent="0">
              <a:buNone/>
            </a:pPr>
            <a:r>
              <a:rPr lang="vi-VN" sz="3500" b="1" dirty="0">
                <a:solidFill>
                  <a:srgbClr val="0000FF"/>
                </a:solidFill>
              </a:rPr>
              <a:t>            echo "['$item[ten_loai]',     $item[so_luong]],";</a:t>
            </a:r>
          </a:p>
          <a:p>
            <a:pPr marL="0" indent="0">
              <a:buNone/>
            </a:pPr>
            <a:r>
              <a:rPr lang="vi-VN" sz="3500" b="1" dirty="0">
                <a:solidFill>
                  <a:srgbClr val="0000FF"/>
                </a:solidFill>
              </a:rPr>
              <a:t>        }</a:t>
            </a:r>
          </a:p>
          <a:p>
            <a:pPr marL="0" indent="0">
              <a:buNone/>
            </a:pPr>
            <a:r>
              <a:rPr lang="vi-VN" sz="3500" b="1" dirty="0">
                <a:solidFill>
                  <a:srgbClr val="0000FF"/>
                </a:solidFill>
              </a:rPr>
              <a:t>        ?&gt;</a:t>
            </a:r>
          </a:p>
          <a:p>
            <a:pPr marL="0" indent="0">
              <a:buNone/>
            </a:pPr>
            <a:r>
              <a:rPr lang="vi-VN" dirty="0"/>
              <a:t>    ]);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    var options = </a:t>
            </a:r>
            <a:r>
              <a:rPr lang="vi-VN" dirty="0" smtClean="0"/>
              <a:t>{</a:t>
            </a:r>
            <a:r>
              <a:rPr lang="en-US" dirty="0" smtClean="0"/>
              <a:t> </a:t>
            </a:r>
            <a:r>
              <a:rPr lang="vi-VN" dirty="0" smtClean="0"/>
              <a:t>title</a:t>
            </a:r>
            <a:r>
              <a:rPr lang="vi-VN" dirty="0"/>
              <a:t>: </a:t>
            </a:r>
            <a:r>
              <a:rPr lang="vi-VN" dirty="0" smtClean="0"/>
              <a:t>‘</a:t>
            </a:r>
            <a:r>
              <a:rPr lang="en-US" dirty="0" smtClean="0"/>
              <a:t>THỐNG KÊ</a:t>
            </a:r>
            <a:r>
              <a:rPr lang="vi-VN" dirty="0" smtClean="0"/>
              <a:t> </a:t>
            </a:r>
            <a:r>
              <a:rPr lang="vi-VN" dirty="0"/>
              <a:t>HÀNG HÓA</a:t>
            </a:r>
            <a:r>
              <a:rPr lang="vi-VN" dirty="0" smtClean="0"/>
              <a:t>', </a:t>
            </a:r>
            <a:r>
              <a:rPr lang="vi-VN" dirty="0"/>
              <a:t>is3D: </a:t>
            </a:r>
            <a:r>
              <a:rPr lang="vi-VN" dirty="0" smtClean="0"/>
              <a:t>true </a:t>
            </a:r>
            <a:r>
              <a:rPr lang="vi-VN" dirty="0"/>
              <a:t>};</a:t>
            </a:r>
          </a:p>
          <a:p>
            <a:pPr marL="0" indent="0">
              <a:buNone/>
            </a:pPr>
            <a:r>
              <a:rPr lang="vi-VN" dirty="0" smtClean="0"/>
              <a:t>    </a:t>
            </a:r>
            <a:r>
              <a:rPr lang="vi-VN" dirty="0"/>
              <a:t>var chart = new google.visualization.PieChart(document.getElementById(</a:t>
            </a:r>
            <a:r>
              <a:rPr lang="vi-VN" b="1" dirty="0">
                <a:solidFill>
                  <a:srgbClr val="0000FF"/>
                </a:solidFill>
              </a:rPr>
              <a:t>'piechart_3d</a:t>
            </a:r>
            <a:r>
              <a:rPr lang="vi-VN" dirty="0"/>
              <a:t>'));</a:t>
            </a:r>
          </a:p>
          <a:p>
            <a:pPr marL="0" indent="0">
              <a:buNone/>
            </a:pPr>
            <a:r>
              <a:rPr lang="vi-VN" dirty="0"/>
              <a:t>    chart.draw(data, options);</a:t>
            </a:r>
          </a:p>
          <a:p>
            <a:pPr marL="0" indent="0">
              <a:buNone/>
            </a:pPr>
            <a:r>
              <a:rPr lang="vi-VN" dirty="0"/>
              <a:t>  }</a:t>
            </a:r>
          </a:p>
          <a:p>
            <a:pPr marL="0" indent="0">
              <a:buNone/>
            </a:pPr>
            <a:r>
              <a:rPr lang="vi-VN" dirty="0"/>
              <a:t>&lt;/script</a:t>
            </a:r>
            <a:r>
              <a:rPr lang="vi-VN" dirty="0" smtClean="0"/>
              <a:t>&gt;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&lt;div id="</a:t>
            </a:r>
            <a:r>
              <a:rPr lang="en-US" b="1" dirty="0">
                <a:solidFill>
                  <a:srgbClr val="0000FF"/>
                </a:solidFill>
              </a:rPr>
              <a:t>piechart_3d</a:t>
            </a:r>
            <a:r>
              <a:rPr lang="en-US" dirty="0"/>
              <a:t>" style="width: 900px; height: 500px;"&gt;&lt;/div&gt;</a:t>
            </a:r>
          </a:p>
        </p:txBody>
      </p:sp>
      <p:sp>
        <p:nvSpPr>
          <p:cNvPr id="4" name="Horizontal Scroll 3"/>
          <p:cNvSpPr/>
          <p:nvPr/>
        </p:nvSpPr>
        <p:spPr>
          <a:xfrm>
            <a:off x="1676400" y="3657600"/>
            <a:ext cx="7162800" cy="838200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https://developers.google.com/chart/interactive/docs/gallery/piechart</a:t>
            </a:r>
          </a:p>
        </p:txBody>
      </p:sp>
    </p:spTree>
    <p:extLst>
      <p:ext uri="{BB962C8B-B14F-4D97-AF65-F5344CB8AC3E}">
        <p14:creationId xmlns:p14="http://schemas.microsoft.com/office/powerpoint/2010/main" val="23873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5: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/>
              <a:t>3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232895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5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site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400800" cy="5257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Layout.php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/>
              <a:t>template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pPr lvl="0"/>
            <a:r>
              <a:rPr lang="en-US" dirty="0"/>
              <a:t>Hang-</a:t>
            </a:r>
            <a:r>
              <a:rPr lang="en-US" dirty="0" err="1"/>
              <a:t>hoa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 lvl="0"/>
            <a:r>
              <a:rPr lang="en-US" dirty="0"/>
              <a:t>Tai-</a:t>
            </a:r>
            <a:r>
              <a:rPr lang="en-US" dirty="0" err="1"/>
              <a:t>khoan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0"/>
            <a:r>
              <a:rPr lang="en-US" dirty="0"/>
              <a:t>Trang-</a:t>
            </a:r>
            <a:r>
              <a:rPr lang="en-US" dirty="0" err="1"/>
              <a:t>chinh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/>
              <a:t>Layout </a:t>
            </a:r>
            <a:endParaRPr lang="en-US" dirty="0" smtClean="0"/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đun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include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layout.php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396704"/>
              </p:ext>
            </p:extLst>
          </p:nvPr>
        </p:nvGraphicFramePr>
        <p:xfrm>
          <a:off x="6629400" y="1066800"/>
          <a:ext cx="2038350" cy="219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Bitmap Image" r:id="rId3" imgW="971686" imgH="1047619" progId="Paint.Picture">
                  <p:embed/>
                </p:oleObj>
              </mc:Choice>
              <mc:Fallback>
                <p:oleObj name="Bitmap Image" r:id="rId3" imgW="971686" imgH="104761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066800"/>
                        <a:ext cx="2038350" cy="2198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13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0279" y="2967335"/>
            <a:ext cx="4863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Xây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dựng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layout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5495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629400" cy="5257800"/>
          </a:xfrm>
        </p:spPr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site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site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>
              <a:buFont typeface="Wingdings" pitchFamily="2" charset="2"/>
              <a:buChar char="¤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layout.php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90600"/>
            <a:ext cx="55340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055995"/>
              </p:ext>
            </p:extLst>
          </p:nvPr>
        </p:nvGraphicFramePr>
        <p:xfrm>
          <a:off x="533400" y="2667000"/>
          <a:ext cx="1981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Bitmap Image" r:id="rId4" imgW="1428840" imgH="1428840" progId="Paint.Picture">
                  <p:embed/>
                </p:oleObj>
              </mc:Choice>
              <mc:Fallback>
                <p:oleObj name="Bitmap Image" r:id="rId4" imgW="1428840" imgH="142884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67000"/>
                        <a:ext cx="1981200" cy="198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828800" y="4267200"/>
            <a:ext cx="5562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7400" y="3733800"/>
            <a:ext cx="533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67000" y="2971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667000" y="2286000"/>
            <a:ext cx="47244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 flipH="1" flipV="1">
            <a:off x="1276350" y="1771650"/>
            <a:ext cx="2324100" cy="1981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0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layout.php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3886200" cy="544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owchart: Document 5"/>
          <p:cNvSpPr/>
          <p:nvPr/>
        </p:nvSpPr>
        <p:spPr>
          <a:xfrm>
            <a:off x="6175248" y="2228850"/>
            <a:ext cx="2511552" cy="612648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$VIEW_NAME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6175248" y="3390900"/>
            <a:ext cx="2511552" cy="61264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dang-</a:t>
            </a:r>
            <a:r>
              <a:rPr lang="en-US" dirty="0" err="1" smtClean="0"/>
              <a:t>nhap.php</a:t>
            </a:r>
            <a:endParaRPr lang="en-US" dirty="0"/>
          </a:p>
        </p:txBody>
      </p:sp>
      <p:sp>
        <p:nvSpPr>
          <p:cNvPr id="8" name="Flowchart: Document 7"/>
          <p:cNvSpPr/>
          <p:nvPr/>
        </p:nvSpPr>
        <p:spPr>
          <a:xfrm>
            <a:off x="6175248" y="4552950"/>
            <a:ext cx="2511552" cy="61264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loai-hang.php</a:t>
            </a:r>
            <a:endParaRPr lang="en-US" dirty="0"/>
          </a:p>
        </p:txBody>
      </p:sp>
      <p:sp>
        <p:nvSpPr>
          <p:cNvPr id="9" name="Flowchart: Document 8"/>
          <p:cNvSpPr/>
          <p:nvPr/>
        </p:nvSpPr>
        <p:spPr>
          <a:xfrm>
            <a:off x="6175248" y="5715000"/>
            <a:ext cx="2511552" cy="61264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top10.php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075" idx="1"/>
          </p:cNvCxnSpPr>
          <p:nvPr/>
        </p:nvCxnSpPr>
        <p:spPr>
          <a:xfrm flipH="1">
            <a:off x="3733800" y="1528763"/>
            <a:ext cx="438150" cy="52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3581400" y="2535174"/>
            <a:ext cx="2593848" cy="855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4343400" y="3697224"/>
            <a:ext cx="1831848" cy="855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</p:cNvCxnSpPr>
          <p:nvPr/>
        </p:nvCxnSpPr>
        <p:spPr>
          <a:xfrm flipH="1">
            <a:off x="4191000" y="4859274"/>
            <a:ext cx="1984248" cy="24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</p:cNvCxnSpPr>
          <p:nvPr/>
        </p:nvCxnSpPr>
        <p:spPr>
          <a:xfrm flipH="1" flipV="1">
            <a:off x="3886200" y="5638800"/>
            <a:ext cx="2289048" cy="382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1000125"/>
            <a:ext cx="4514850" cy="105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23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Top10.php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function hang_hoa_select_top10(){</a:t>
            </a:r>
          </a:p>
          <a:p>
            <a:pPr marL="0" indent="0">
              <a:buNone/>
            </a:pPr>
            <a:r>
              <a:rPr lang="en-US" sz="1800" dirty="0"/>
              <a:t>    $</a:t>
            </a:r>
            <a:r>
              <a:rPr lang="en-US" sz="1800" dirty="0" err="1"/>
              <a:t>sql</a:t>
            </a:r>
            <a:r>
              <a:rPr lang="en-US" sz="1800" dirty="0"/>
              <a:t> = "SELECT * FROM </a:t>
            </a:r>
            <a:r>
              <a:rPr lang="en-US" sz="1800" dirty="0" err="1"/>
              <a:t>hang_hoa</a:t>
            </a:r>
            <a:r>
              <a:rPr lang="en-US" sz="1800" dirty="0"/>
              <a:t> </a:t>
            </a:r>
            <a:endParaRPr lang="en-US" sz="1800" dirty="0"/>
          </a:p>
          <a:p>
            <a:pPr marL="800100" lvl="2" indent="0">
              <a:buNone/>
            </a:pPr>
            <a:r>
              <a:rPr lang="en-US" sz="1800" dirty="0"/>
              <a:t>WHERE </a:t>
            </a:r>
            <a:r>
              <a:rPr lang="en-US" sz="1800" dirty="0" err="1"/>
              <a:t>so_luot_xem</a:t>
            </a:r>
            <a:r>
              <a:rPr lang="en-US" sz="1800" dirty="0"/>
              <a:t> &gt; 0 </a:t>
            </a:r>
            <a:endParaRPr lang="en-US" sz="1800" dirty="0"/>
          </a:p>
          <a:p>
            <a:pPr marL="800100" lvl="2" indent="0">
              <a:buNone/>
            </a:pPr>
            <a:r>
              <a:rPr lang="en-US" sz="1800" dirty="0"/>
              <a:t>ORDER </a:t>
            </a:r>
            <a:r>
              <a:rPr lang="en-US" sz="1800" dirty="0"/>
              <a:t>BY </a:t>
            </a:r>
            <a:r>
              <a:rPr lang="en-US" sz="1800" dirty="0" err="1"/>
              <a:t>so_luot_xem</a:t>
            </a:r>
            <a:r>
              <a:rPr lang="en-US" sz="1800" dirty="0"/>
              <a:t> DESC LIMIT 0, 10";</a:t>
            </a:r>
          </a:p>
          <a:p>
            <a:pPr marL="0" indent="0">
              <a:buNone/>
            </a:pPr>
            <a:r>
              <a:rPr lang="en-US" sz="1800" dirty="0"/>
              <a:t>    return </a:t>
            </a:r>
            <a:r>
              <a:rPr lang="en-US" sz="1800" dirty="0" err="1"/>
              <a:t>pdo_query</a:t>
            </a:r>
            <a:r>
              <a:rPr lang="en-US" sz="1800" dirty="0"/>
              <a:t>($</a:t>
            </a:r>
            <a:r>
              <a:rPr lang="en-US" sz="1800" dirty="0" err="1"/>
              <a:t>sql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2286000"/>
            <a:ext cx="2819400" cy="395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1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Top10.php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&lt;div&gt;TOP 10 YÊU THÍCH&lt;/div&gt;</a:t>
            </a:r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div&gt;</a:t>
            </a:r>
          </a:p>
          <a:p>
            <a:pPr marL="400050" lvl="1" indent="0">
              <a:buNone/>
            </a:pPr>
            <a:r>
              <a:rPr lang="en-US" sz="1600" dirty="0"/>
              <a:t>&lt;?</a:t>
            </a:r>
            <a:r>
              <a:rPr lang="en-US" sz="1600" dirty="0" err="1"/>
              <a:t>php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b="1" dirty="0" err="1"/>
              <a:t>require_once</a:t>
            </a:r>
            <a:r>
              <a:rPr lang="en-US" sz="1600" dirty="0"/>
              <a:t> '../../</a:t>
            </a:r>
            <a:r>
              <a:rPr lang="en-US" sz="1600" dirty="0" err="1"/>
              <a:t>dao</a:t>
            </a:r>
            <a:r>
              <a:rPr lang="en-US" sz="1600" dirty="0"/>
              <a:t>/hang-</a:t>
            </a:r>
            <a:r>
              <a:rPr lang="en-US" sz="1600" dirty="0" err="1"/>
              <a:t>hoa.php</a:t>
            </a:r>
            <a:r>
              <a:rPr lang="en-US" sz="1600" dirty="0"/>
              <a:t>';</a:t>
            </a:r>
          </a:p>
          <a:p>
            <a:pPr marL="400050" lvl="1" indent="0">
              <a:buNone/>
            </a:pPr>
            <a:r>
              <a:rPr lang="en-US" sz="1600" dirty="0"/>
              <a:t>$</a:t>
            </a:r>
            <a:r>
              <a:rPr lang="en-US" sz="1600" dirty="0" err="1"/>
              <a:t>hh_array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00FF"/>
                </a:solidFill>
              </a:rPr>
              <a:t>hang_hoa_select_top10</a:t>
            </a:r>
            <a:r>
              <a:rPr lang="en-US" sz="1600" dirty="0"/>
              <a:t>();</a:t>
            </a:r>
          </a:p>
          <a:p>
            <a:pPr marL="400050" lvl="1" indent="0">
              <a:buNone/>
            </a:pPr>
            <a:r>
              <a:rPr lang="en-US" sz="1600" dirty="0" err="1"/>
              <a:t>foreach</a:t>
            </a:r>
            <a:r>
              <a:rPr lang="en-US" sz="1600" dirty="0"/>
              <a:t> ($</a:t>
            </a:r>
            <a:r>
              <a:rPr lang="en-US" sz="1600" dirty="0" err="1"/>
              <a:t>hh_array</a:t>
            </a:r>
            <a:r>
              <a:rPr lang="en-US" sz="1600" dirty="0"/>
              <a:t> as $</a:t>
            </a:r>
            <a:r>
              <a:rPr lang="en-US" sz="1600" dirty="0" err="1"/>
              <a:t>hh</a:t>
            </a:r>
            <a:r>
              <a:rPr lang="en-US" sz="1600" dirty="0"/>
              <a:t>) {</a:t>
            </a:r>
          </a:p>
          <a:p>
            <a:pPr marL="800100" lvl="2" indent="0">
              <a:buNone/>
            </a:pPr>
            <a:r>
              <a:rPr lang="en-US" sz="1600" dirty="0"/>
              <a:t>$</a:t>
            </a:r>
            <a:r>
              <a:rPr lang="en-US" sz="1600" dirty="0" err="1"/>
              <a:t>href</a:t>
            </a:r>
            <a:r>
              <a:rPr lang="en-US" sz="1600" dirty="0"/>
              <a:t> = "$SITE_URL/hang-</a:t>
            </a:r>
            <a:r>
              <a:rPr lang="en-US" sz="1600" dirty="0" err="1"/>
              <a:t>hoa</a:t>
            </a:r>
            <a:r>
              <a:rPr lang="en-US" sz="1600" dirty="0"/>
              <a:t>/</a:t>
            </a:r>
            <a:r>
              <a:rPr lang="en-US" sz="1600" dirty="0" err="1"/>
              <a:t>chi-tiet.php?ma_hh</a:t>
            </a:r>
            <a:r>
              <a:rPr lang="en-US" sz="1600" dirty="0"/>
              <a:t>=$</a:t>
            </a:r>
            <a:r>
              <a:rPr lang="en-US" sz="1600" dirty="0" err="1"/>
              <a:t>hh</a:t>
            </a:r>
            <a:r>
              <a:rPr lang="en-US" sz="1600" dirty="0"/>
              <a:t>[</a:t>
            </a:r>
            <a:r>
              <a:rPr lang="en-US" sz="1600" dirty="0" err="1"/>
              <a:t>ma_hh</a:t>
            </a:r>
            <a:r>
              <a:rPr lang="en-US" sz="1600" dirty="0"/>
              <a:t>]";</a:t>
            </a:r>
          </a:p>
          <a:p>
            <a:pPr marL="800100" lvl="2" indent="0">
              <a:buNone/>
            </a:pPr>
            <a:r>
              <a:rPr lang="en-US" sz="1600" dirty="0"/>
              <a:t>echo "</a:t>
            </a:r>
          </a:p>
          <a:p>
            <a:pPr marL="1257300" lvl="3" indent="0">
              <a:buNone/>
            </a:pPr>
            <a:r>
              <a:rPr lang="en-US" sz="1600" dirty="0"/>
              <a:t>&lt;div&gt;</a:t>
            </a:r>
          </a:p>
          <a:p>
            <a:pPr marL="1714500" lvl="4" indent="0">
              <a:buNone/>
            </a:pPr>
            <a:r>
              <a:rPr lang="en-US" sz="1600" dirty="0"/>
              <a:t>&lt;div&gt;&lt;</a:t>
            </a:r>
            <a:r>
              <a:rPr lang="en-US" sz="1600" dirty="0" err="1"/>
              <a:t>img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r>
              <a:rPr lang="en-US" sz="1600" dirty="0"/>
              <a:t>='$CONTENT_URL/images/products/$</a:t>
            </a:r>
            <a:r>
              <a:rPr lang="en-US" sz="1600" dirty="0" err="1"/>
              <a:t>hh</a:t>
            </a:r>
            <a:r>
              <a:rPr lang="en-US" sz="1600" dirty="0"/>
              <a:t>[</a:t>
            </a:r>
            <a:r>
              <a:rPr lang="en-US" sz="1600" dirty="0" err="1"/>
              <a:t>hinh</a:t>
            </a:r>
            <a:r>
              <a:rPr lang="en-US" sz="1600" dirty="0"/>
              <a:t>]'&gt;&lt;/div&gt;</a:t>
            </a:r>
          </a:p>
          <a:p>
            <a:pPr marL="1714500" lvl="4" indent="0">
              <a:buNone/>
            </a:pPr>
            <a:r>
              <a:rPr lang="en-US" sz="1600" dirty="0"/>
              <a:t>&lt;div&gt;&lt;a </a:t>
            </a:r>
            <a:r>
              <a:rPr lang="en-US" sz="1600" dirty="0" err="1"/>
              <a:t>href</a:t>
            </a:r>
            <a:r>
              <a:rPr lang="en-US" sz="1600" dirty="0"/>
              <a:t>='$</a:t>
            </a:r>
            <a:r>
              <a:rPr lang="en-US" sz="1600" dirty="0" err="1"/>
              <a:t>href</a:t>
            </a:r>
            <a:r>
              <a:rPr lang="en-US" sz="1600" dirty="0"/>
              <a:t>'&gt;$</a:t>
            </a:r>
            <a:r>
              <a:rPr lang="en-US" sz="1600" dirty="0" err="1"/>
              <a:t>hh</a:t>
            </a:r>
            <a:r>
              <a:rPr lang="en-US" sz="1600" dirty="0"/>
              <a:t>[</a:t>
            </a:r>
            <a:r>
              <a:rPr lang="en-US" sz="1600" dirty="0" err="1"/>
              <a:t>ten_hh</a:t>
            </a:r>
            <a:r>
              <a:rPr lang="en-US" sz="1600" dirty="0"/>
              <a:t>]&lt;/a&gt;&lt;/div&gt;</a:t>
            </a:r>
          </a:p>
          <a:p>
            <a:pPr marL="1257300" lvl="3" indent="0">
              <a:buNone/>
            </a:pPr>
            <a:r>
              <a:rPr lang="en-US" sz="1600" dirty="0"/>
              <a:t>&lt;/div&gt;</a:t>
            </a:r>
          </a:p>
          <a:p>
            <a:pPr marL="800100" lvl="2" indent="0">
              <a:buNone/>
            </a:pPr>
            <a:r>
              <a:rPr lang="en-US" sz="1600" dirty="0"/>
              <a:t>";</a:t>
            </a:r>
          </a:p>
          <a:p>
            <a:pPr marL="400050" lvl="1" indent="0">
              <a:buNone/>
            </a:pPr>
            <a:r>
              <a:rPr lang="en-US" sz="1600" dirty="0"/>
              <a:t>}</a:t>
            </a:r>
          </a:p>
          <a:p>
            <a:pPr marL="400050" lvl="1" indent="0">
              <a:buNone/>
            </a:pPr>
            <a:r>
              <a:rPr lang="en-US" sz="1600" dirty="0"/>
              <a:t>?&gt;</a:t>
            </a:r>
          </a:p>
          <a:p>
            <a:pPr marL="0" indent="0">
              <a:buNone/>
            </a:pPr>
            <a:r>
              <a:rPr lang="en-US" sz="1800" dirty="0" smtClean="0"/>
              <a:t>&lt;/</a:t>
            </a:r>
            <a:r>
              <a:rPr lang="en-US" sz="1800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74566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Loại-hàng.php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hang_hoa_select_keyword</a:t>
            </a:r>
            <a:r>
              <a:rPr lang="en-US" sz="1800" dirty="0"/>
              <a:t>($keyword){</a:t>
            </a:r>
          </a:p>
          <a:p>
            <a:pPr marL="0" indent="0">
              <a:buNone/>
            </a:pPr>
            <a:r>
              <a:rPr lang="en-US" sz="1800" dirty="0"/>
              <a:t>    $</a:t>
            </a:r>
            <a:r>
              <a:rPr lang="en-US" sz="1800" dirty="0" err="1"/>
              <a:t>sql</a:t>
            </a:r>
            <a:r>
              <a:rPr lang="en-US" sz="1800" dirty="0"/>
              <a:t> = "SELECT * FROM </a:t>
            </a:r>
            <a:r>
              <a:rPr lang="en-US" sz="1800" dirty="0" err="1"/>
              <a:t>hang_hoa</a:t>
            </a:r>
            <a:r>
              <a:rPr lang="en-US" sz="1800" dirty="0"/>
              <a:t> </a:t>
            </a:r>
            <a:r>
              <a:rPr lang="en-US" sz="1800" dirty="0" err="1"/>
              <a:t>hh</a:t>
            </a:r>
            <a:r>
              <a:rPr lang="en-US" sz="1800" dirty="0"/>
              <a:t> "</a:t>
            </a:r>
          </a:p>
          <a:p>
            <a:pPr marL="0" indent="0">
              <a:buNone/>
            </a:pPr>
            <a:r>
              <a:rPr lang="en-US" sz="1800" dirty="0"/>
              <a:t>            . " JOIN </a:t>
            </a:r>
            <a:r>
              <a:rPr lang="en-US" sz="1800" dirty="0" err="1"/>
              <a:t>loai</a:t>
            </a:r>
            <a:r>
              <a:rPr lang="en-US" sz="1800" dirty="0"/>
              <a:t> lo ON </a:t>
            </a:r>
            <a:r>
              <a:rPr lang="en-US" sz="1800" dirty="0" err="1"/>
              <a:t>lo.ma_loai</a:t>
            </a:r>
            <a:r>
              <a:rPr lang="en-US" sz="1800" dirty="0"/>
              <a:t>=</a:t>
            </a:r>
            <a:r>
              <a:rPr lang="en-US" sz="1800" dirty="0" err="1"/>
              <a:t>hh.ma_loai</a:t>
            </a:r>
            <a:r>
              <a:rPr lang="en-US" sz="1800" dirty="0"/>
              <a:t> "</a:t>
            </a:r>
          </a:p>
          <a:p>
            <a:pPr marL="0" indent="0">
              <a:buNone/>
            </a:pPr>
            <a:r>
              <a:rPr lang="en-US" sz="1800" dirty="0"/>
              <a:t>            . " WHERE </a:t>
            </a:r>
            <a:r>
              <a:rPr lang="en-US" sz="1800" dirty="0" err="1"/>
              <a:t>ten_hh</a:t>
            </a:r>
            <a:r>
              <a:rPr lang="en-US" sz="1800" dirty="0"/>
              <a:t> LIKE ? OR </a:t>
            </a:r>
            <a:r>
              <a:rPr lang="en-US" sz="1800" dirty="0" err="1"/>
              <a:t>ten_loai</a:t>
            </a:r>
            <a:r>
              <a:rPr lang="en-US" sz="1800" dirty="0"/>
              <a:t> LIKE ?";</a:t>
            </a:r>
          </a:p>
          <a:p>
            <a:pPr marL="0" indent="0">
              <a:buNone/>
            </a:pPr>
            <a:r>
              <a:rPr lang="en-US" sz="1800" dirty="0"/>
              <a:t>    return </a:t>
            </a:r>
            <a:r>
              <a:rPr lang="en-US" sz="1800" dirty="0" err="1"/>
              <a:t>pdo_query</a:t>
            </a:r>
            <a:r>
              <a:rPr lang="en-US" sz="1800" dirty="0"/>
              <a:t>($</a:t>
            </a:r>
            <a:r>
              <a:rPr lang="en-US" sz="1800" dirty="0" err="1"/>
              <a:t>sql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'%'.$</a:t>
            </a:r>
            <a:r>
              <a:rPr lang="en-US" sz="1800" dirty="0"/>
              <a:t>keyword.'%', '%'.$keyword.'%');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81200"/>
            <a:ext cx="2828925" cy="443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54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Loai-hang.php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smtClean="0"/>
              <a:t>div&gt;DANH </a:t>
            </a:r>
            <a:r>
              <a:rPr lang="en-US" sz="1800" dirty="0"/>
              <a:t>MỤC&lt;/div&gt;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smtClean="0"/>
              <a:t>div&gt;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&lt;?</a:t>
            </a:r>
            <a:r>
              <a:rPr lang="en-US" sz="1800" dirty="0" err="1"/>
              <a:t>php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require '../../</a:t>
            </a:r>
            <a:r>
              <a:rPr lang="en-US" sz="1800" dirty="0" err="1"/>
              <a:t>dao</a:t>
            </a:r>
            <a:r>
              <a:rPr lang="en-US" sz="1800" dirty="0"/>
              <a:t>/</a:t>
            </a:r>
            <a:r>
              <a:rPr lang="en-US" sz="1800" dirty="0" err="1"/>
              <a:t>loai.php</a:t>
            </a:r>
            <a:r>
              <a:rPr lang="en-US" sz="1800" dirty="0"/>
              <a:t>';</a:t>
            </a:r>
          </a:p>
          <a:p>
            <a:pPr marL="0" indent="0">
              <a:buNone/>
            </a:pPr>
            <a:r>
              <a:rPr lang="en-US" sz="1800" b="1" dirty="0"/>
              <a:t>        $</a:t>
            </a:r>
            <a:r>
              <a:rPr lang="en-US" sz="1800" b="1" dirty="0" err="1"/>
              <a:t>loai_array</a:t>
            </a:r>
            <a:r>
              <a:rPr lang="en-US" sz="1800" b="1" dirty="0"/>
              <a:t> = </a:t>
            </a:r>
            <a:r>
              <a:rPr lang="en-US" sz="1800" b="1" dirty="0" err="1">
                <a:solidFill>
                  <a:srgbClr val="0000FF"/>
                </a:solidFill>
              </a:rPr>
              <a:t>loai_select_all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foreach</a:t>
            </a:r>
            <a:r>
              <a:rPr lang="en-US" sz="1800" dirty="0"/>
              <a:t> ($</a:t>
            </a:r>
            <a:r>
              <a:rPr lang="en-US" sz="1800" dirty="0" err="1"/>
              <a:t>loai_array</a:t>
            </a:r>
            <a:r>
              <a:rPr lang="en-US" sz="1800" dirty="0"/>
              <a:t> as $</a:t>
            </a:r>
            <a:r>
              <a:rPr lang="en-US" sz="1800" dirty="0" err="1"/>
              <a:t>loai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      $</a:t>
            </a:r>
            <a:r>
              <a:rPr lang="en-US" sz="1800" dirty="0" err="1"/>
              <a:t>href</a:t>
            </a:r>
            <a:r>
              <a:rPr lang="en-US" sz="1800" dirty="0"/>
              <a:t> = "</a:t>
            </a:r>
            <a:r>
              <a:rPr lang="en-US" sz="1800" b="1" dirty="0"/>
              <a:t>$SITE_URL/hang-</a:t>
            </a:r>
            <a:r>
              <a:rPr lang="en-US" sz="1800" b="1" dirty="0" err="1"/>
              <a:t>hoa</a:t>
            </a:r>
            <a:r>
              <a:rPr lang="en-US" sz="1800" b="1" dirty="0"/>
              <a:t>/</a:t>
            </a:r>
            <a:r>
              <a:rPr lang="en-US" sz="1800" b="1" dirty="0" err="1"/>
              <a:t>liet-ke.php?ma_loai</a:t>
            </a:r>
            <a:r>
              <a:rPr lang="en-US" sz="1800" b="1" dirty="0"/>
              <a:t>=$</a:t>
            </a:r>
            <a:r>
              <a:rPr lang="en-US" sz="1800" b="1" dirty="0" err="1"/>
              <a:t>loai</a:t>
            </a:r>
            <a:r>
              <a:rPr lang="en-US" sz="1800" b="1" dirty="0"/>
              <a:t>[</a:t>
            </a:r>
            <a:r>
              <a:rPr lang="en-US" sz="1800" b="1" dirty="0" err="1"/>
              <a:t>ma_loai</a:t>
            </a:r>
            <a:r>
              <a:rPr lang="en-US" sz="1800" b="1" dirty="0"/>
              <a:t>]</a:t>
            </a:r>
            <a:r>
              <a:rPr lang="en-US" sz="1800" dirty="0"/>
              <a:t>";</a:t>
            </a:r>
          </a:p>
          <a:p>
            <a:pPr marL="0" indent="0">
              <a:buNone/>
            </a:pPr>
            <a:r>
              <a:rPr lang="en-US" sz="1800" dirty="0"/>
              <a:t>            echo "&lt;a </a:t>
            </a:r>
            <a:r>
              <a:rPr lang="en-US" sz="1800" dirty="0" err="1"/>
              <a:t>href</a:t>
            </a:r>
            <a:r>
              <a:rPr lang="en-US" sz="1800" dirty="0"/>
              <a:t>='$</a:t>
            </a:r>
            <a:r>
              <a:rPr lang="en-US" sz="1800" dirty="0" err="1"/>
              <a:t>href</a:t>
            </a:r>
            <a:r>
              <a:rPr lang="en-US" sz="1800" dirty="0" smtClean="0"/>
              <a:t>'&gt;$</a:t>
            </a:r>
            <a:r>
              <a:rPr lang="en-US" sz="1800" dirty="0" err="1"/>
              <a:t>loai</a:t>
            </a:r>
            <a:r>
              <a:rPr lang="en-US" sz="1800" dirty="0"/>
              <a:t>[</a:t>
            </a:r>
            <a:r>
              <a:rPr lang="en-US" sz="1800" dirty="0" err="1"/>
              <a:t>ten_loai</a:t>
            </a:r>
            <a:r>
              <a:rPr lang="en-US" sz="1800" dirty="0"/>
              <a:t>]&lt;/a&gt;";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    ?&gt;</a:t>
            </a:r>
          </a:p>
          <a:p>
            <a:pPr marL="0" indent="0">
              <a:buNone/>
            </a:pPr>
            <a:r>
              <a:rPr lang="en-US" sz="1800" dirty="0"/>
              <a:t>&lt;/div&gt;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smtClean="0"/>
              <a:t>div&gt;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&lt;form action="</a:t>
            </a:r>
            <a:r>
              <a:rPr lang="en-US" sz="1800" b="1" dirty="0"/>
              <a:t>&lt;?=$SITE_URL?&gt;/hang-</a:t>
            </a:r>
            <a:r>
              <a:rPr lang="en-US" sz="1800" b="1" dirty="0" err="1"/>
              <a:t>hoa</a:t>
            </a:r>
            <a:r>
              <a:rPr lang="en-US" sz="1800" b="1" dirty="0"/>
              <a:t>/</a:t>
            </a:r>
            <a:r>
              <a:rPr lang="en-US" sz="1800" b="1" dirty="0" err="1"/>
              <a:t>liet-ke.php</a:t>
            </a:r>
            <a:r>
              <a:rPr lang="en-US" sz="1800" dirty="0"/>
              <a:t>"&gt;</a:t>
            </a:r>
          </a:p>
          <a:p>
            <a:pPr marL="0" indent="0">
              <a:buNone/>
            </a:pPr>
            <a:r>
              <a:rPr lang="en-US" sz="1800" dirty="0"/>
              <a:t>        &lt;input name="keywords" placeholder="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kiếm</a:t>
            </a:r>
            <a:r>
              <a:rPr lang="en-US" sz="1800" dirty="0" smtClean="0"/>
              <a:t>"&gt;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&lt;/form&gt;                </a:t>
            </a:r>
          </a:p>
          <a:p>
            <a:pPr marL="0" indent="0">
              <a:buNone/>
            </a:pPr>
            <a:r>
              <a:rPr lang="en-US" sz="18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898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Dang-</a:t>
            </a:r>
            <a:r>
              <a:rPr lang="en-US" dirty="0" err="1" smtClean="0"/>
              <a:t>nhap.php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2828925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81200"/>
            <a:ext cx="28194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104900" y="1599168"/>
            <a:ext cx="19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CHƯA ĐĂNG NHẬP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1599168"/>
            <a:ext cx="173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ĐĂNG NHẬP RỒI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5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Dang-</a:t>
            </a:r>
            <a:r>
              <a:rPr lang="en-US" dirty="0" err="1" smtClean="0"/>
              <a:t>nhap.php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>
                <a:solidFill>
                  <a:srgbClr val="0000FF"/>
                </a:solidFill>
              </a:rPr>
              <a:t>isset</a:t>
            </a:r>
            <a:r>
              <a:rPr lang="en-US" dirty="0">
                <a:solidFill>
                  <a:srgbClr val="0000FF"/>
                </a:solidFill>
              </a:rPr>
              <a:t>($_SESSION['user'])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b="1" dirty="0"/>
              <a:t>        require 'dang-</a:t>
            </a:r>
            <a:r>
              <a:rPr lang="en-US" b="1" dirty="0" err="1"/>
              <a:t>nhap</a:t>
            </a:r>
            <a:r>
              <a:rPr lang="en-US" b="1" dirty="0"/>
              <a:t>-</a:t>
            </a:r>
            <a:r>
              <a:rPr lang="en-US" b="1" dirty="0" err="1">
                <a:solidFill>
                  <a:srgbClr val="0000FF"/>
                </a:solidFill>
              </a:rPr>
              <a:t>info</a:t>
            </a:r>
            <a:r>
              <a:rPr lang="en-US" b="1" dirty="0" err="1"/>
              <a:t>.php</a:t>
            </a:r>
            <a:r>
              <a:rPr lang="en-US" b="1" dirty="0"/>
              <a:t>';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else{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ma_kh</a:t>
            </a:r>
            <a:r>
              <a:rPr lang="en-US" dirty="0"/>
              <a:t> = </a:t>
            </a:r>
            <a:r>
              <a:rPr lang="en-US" dirty="0" err="1"/>
              <a:t>get_cookie</a:t>
            </a:r>
            <a:r>
              <a:rPr lang="en-US" dirty="0"/>
              <a:t>("</a:t>
            </a:r>
            <a:r>
              <a:rPr lang="en-US" dirty="0" err="1"/>
              <a:t>ma_kh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mat_khau</a:t>
            </a:r>
            <a:r>
              <a:rPr lang="en-US" dirty="0"/>
              <a:t> = </a:t>
            </a:r>
            <a:r>
              <a:rPr lang="en-US" dirty="0" err="1"/>
              <a:t>get_cookie</a:t>
            </a:r>
            <a:r>
              <a:rPr lang="en-US" dirty="0"/>
              <a:t>("</a:t>
            </a:r>
            <a:r>
              <a:rPr lang="en-US" dirty="0" err="1"/>
              <a:t>mat_khau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b="1" dirty="0"/>
              <a:t>        require 'dang-</a:t>
            </a:r>
            <a:r>
              <a:rPr lang="en-US" b="1" dirty="0" err="1"/>
              <a:t>nhap</a:t>
            </a:r>
            <a:r>
              <a:rPr lang="en-US" b="1" dirty="0"/>
              <a:t>-</a:t>
            </a:r>
            <a:r>
              <a:rPr lang="en-US" b="1" dirty="0" err="1">
                <a:solidFill>
                  <a:srgbClr val="0000FF"/>
                </a:solidFill>
              </a:rPr>
              <a:t>form</a:t>
            </a:r>
            <a:r>
              <a:rPr lang="en-US" b="1" dirty="0" err="1"/>
              <a:t>.php</a:t>
            </a:r>
            <a:r>
              <a:rPr lang="en-US" b="1" dirty="0"/>
              <a:t>';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7333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Dang-</a:t>
            </a:r>
            <a:r>
              <a:rPr lang="en-US" dirty="0" err="1" smtClean="0"/>
              <a:t>nhap</a:t>
            </a:r>
            <a:r>
              <a:rPr lang="en-US" dirty="0" smtClean="0"/>
              <a:t>-</a:t>
            </a:r>
            <a:r>
              <a:rPr lang="en-US" dirty="0" err="1" smtClean="0"/>
              <a:t>form.php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vi-VN" dirty="0"/>
              <a:t>&lt;form action="</a:t>
            </a:r>
            <a:r>
              <a:rPr lang="vi-VN" dirty="0">
                <a:solidFill>
                  <a:srgbClr val="0000FF"/>
                </a:solidFill>
              </a:rPr>
              <a:t>&lt;?=$SITE_URL?&gt;/tai-khoan/dang-nhap.php</a:t>
            </a:r>
            <a:r>
              <a:rPr lang="vi-VN" dirty="0"/>
              <a:t>" method="post"&gt;</a:t>
            </a:r>
          </a:p>
          <a:p>
            <a:pPr marL="0" indent="0">
              <a:buNone/>
            </a:pPr>
            <a:r>
              <a:rPr lang="vi-VN" dirty="0"/>
              <a:t>    &lt;</a:t>
            </a:r>
            <a:r>
              <a:rPr lang="vi-VN" dirty="0" smtClean="0"/>
              <a:t>div&gt;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       &lt;div&gt;Tên đăng nhập&lt;/div&gt;</a:t>
            </a:r>
          </a:p>
          <a:p>
            <a:pPr marL="0" indent="0">
              <a:buNone/>
            </a:pPr>
            <a:r>
              <a:rPr lang="vi-VN" dirty="0"/>
              <a:t>        &lt;input name="</a:t>
            </a:r>
            <a:r>
              <a:rPr lang="vi-VN" dirty="0">
                <a:solidFill>
                  <a:srgbClr val="0000FF"/>
                </a:solidFill>
              </a:rPr>
              <a:t>ma_kh</a:t>
            </a:r>
            <a:r>
              <a:rPr lang="vi-VN" dirty="0" smtClean="0"/>
              <a:t>" </a:t>
            </a:r>
            <a:r>
              <a:rPr lang="vi-VN" dirty="0"/>
              <a:t>value="&lt;?=$ma_kh?&gt;"&gt;</a:t>
            </a:r>
          </a:p>
          <a:p>
            <a:pPr marL="0" indent="0">
              <a:buNone/>
            </a:pPr>
            <a:r>
              <a:rPr lang="vi-VN" dirty="0"/>
              <a:t>    &lt;/div&gt;</a:t>
            </a:r>
          </a:p>
          <a:p>
            <a:pPr marL="0" indent="0">
              <a:buNone/>
            </a:pPr>
            <a:r>
              <a:rPr lang="vi-VN" dirty="0"/>
              <a:t>    &lt;</a:t>
            </a:r>
            <a:r>
              <a:rPr lang="vi-VN" dirty="0" smtClean="0"/>
              <a:t>div&gt;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       &lt;div&gt;Mật khẩu&lt;/div&gt;</a:t>
            </a:r>
          </a:p>
          <a:p>
            <a:pPr marL="0" indent="0">
              <a:buNone/>
            </a:pPr>
            <a:r>
              <a:rPr lang="vi-VN" dirty="0"/>
              <a:t>        &lt;input name="</a:t>
            </a:r>
            <a:r>
              <a:rPr lang="vi-VN" dirty="0">
                <a:solidFill>
                  <a:srgbClr val="0000FF"/>
                </a:solidFill>
              </a:rPr>
              <a:t>mat_khau</a:t>
            </a:r>
            <a:r>
              <a:rPr lang="vi-VN" dirty="0"/>
              <a:t>" type="</a:t>
            </a:r>
            <a:r>
              <a:rPr lang="vi-VN" dirty="0" smtClean="0"/>
              <a:t>password“</a:t>
            </a:r>
            <a:r>
              <a:rPr lang="en-US" dirty="0" smtClean="0"/>
              <a:t> </a:t>
            </a:r>
            <a:r>
              <a:rPr lang="vi-VN" dirty="0" smtClean="0"/>
              <a:t>value</a:t>
            </a:r>
            <a:r>
              <a:rPr lang="vi-VN" dirty="0"/>
              <a:t>="&lt;?=$mat_khau?&gt;"&gt;</a:t>
            </a:r>
          </a:p>
          <a:p>
            <a:pPr marL="0" indent="0">
              <a:buNone/>
            </a:pPr>
            <a:r>
              <a:rPr lang="vi-VN" dirty="0"/>
              <a:t>    &lt;/div&gt;</a:t>
            </a:r>
          </a:p>
          <a:p>
            <a:pPr marL="0" indent="0">
              <a:buNone/>
            </a:pPr>
            <a:r>
              <a:rPr lang="vi-VN" dirty="0"/>
              <a:t>    &lt;</a:t>
            </a:r>
            <a:r>
              <a:rPr lang="vi-VN" dirty="0" smtClean="0"/>
              <a:t>div&gt;</a:t>
            </a:r>
            <a:endParaRPr lang="vi-VN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vi-VN" dirty="0" smtClean="0"/>
              <a:t>&lt;</a:t>
            </a:r>
            <a:r>
              <a:rPr lang="vi-VN" dirty="0"/>
              <a:t>input name="</a:t>
            </a:r>
            <a:r>
              <a:rPr lang="vi-VN" dirty="0">
                <a:solidFill>
                  <a:srgbClr val="0000FF"/>
                </a:solidFill>
              </a:rPr>
              <a:t>ghi_nho</a:t>
            </a:r>
            <a:r>
              <a:rPr lang="vi-VN" dirty="0"/>
              <a:t>" type="checkbox" </a:t>
            </a:r>
            <a:r>
              <a:rPr lang="vi-VN" dirty="0" smtClean="0"/>
              <a:t>checked&gt;</a:t>
            </a:r>
            <a:r>
              <a:rPr lang="en-US" dirty="0" smtClean="0"/>
              <a:t> </a:t>
            </a:r>
            <a:r>
              <a:rPr lang="vi-VN" dirty="0" smtClean="0"/>
              <a:t>Ghi </a:t>
            </a:r>
            <a:r>
              <a:rPr lang="vi-VN" dirty="0"/>
              <a:t>nhớ tài khoản?</a:t>
            </a:r>
          </a:p>
          <a:p>
            <a:pPr marL="0" indent="0">
              <a:buNone/>
            </a:pPr>
            <a:r>
              <a:rPr lang="vi-VN" dirty="0" smtClean="0"/>
              <a:t>    </a:t>
            </a:r>
            <a:r>
              <a:rPr lang="vi-VN" dirty="0"/>
              <a:t>&lt;/div&gt;</a:t>
            </a:r>
          </a:p>
          <a:p>
            <a:pPr marL="0" indent="0">
              <a:buNone/>
            </a:pPr>
            <a:r>
              <a:rPr lang="vi-VN" dirty="0"/>
              <a:t>    &lt;div class="form-group"&gt;</a:t>
            </a:r>
          </a:p>
          <a:p>
            <a:pPr marL="0" indent="0">
              <a:buNone/>
            </a:pPr>
            <a:r>
              <a:rPr lang="vi-VN" dirty="0"/>
              <a:t>        &lt;button name="</a:t>
            </a:r>
            <a:r>
              <a:rPr lang="vi-VN" dirty="0">
                <a:solidFill>
                  <a:srgbClr val="0000FF"/>
                </a:solidFill>
              </a:rPr>
              <a:t>btn_login</a:t>
            </a:r>
            <a:r>
              <a:rPr lang="vi-VN" dirty="0" smtClean="0"/>
              <a:t>"&gt;</a:t>
            </a:r>
            <a:r>
              <a:rPr lang="vi-VN" dirty="0"/>
              <a:t>Đăng nhập&lt;/button&gt;</a:t>
            </a:r>
          </a:p>
          <a:p>
            <a:pPr marL="0" indent="0">
              <a:buNone/>
            </a:pPr>
            <a:r>
              <a:rPr lang="vi-VN" dirty="0"/>
              <a:t>    &lt;/div&gt;</a:t>
            </a:r>
          </a:p>
          <a:p>
            <a:pPr marL="0" indent="0">
              <a:buNone/>
            </a:pPr>
            <a:r>
              <a:rPr lang="vi-VN" dirty="0"/>
              <a:t>    &lt;</a:t>
            </a:r>
            <a:r>
              <a:rPr lang="vi-VN" dirty="0" smtClean="0"/>
              <a:t>div&gt;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       &lt;li&gt;&lt;a href="</a:t>
            </a:r>
            <a:r>
              <a:rPr lang="vi-VN" dirty="0">
                <a:solidFill>
                  <a:srgbClr val="0000FF"/>
                </a:solidFill>
              </a:rPr>
              <a:t>&lt;?=$SITE_URL?&gt;/tai-khoan/quen-mk.php</a:t>
            </a:r>
            <a:r>
              <a:rPr lang="vi-VN" dirty="0"/>
              <a:t>"&gt;Quên mật khẩu&lt;/a&gt;&lt;/li&gt;</a:t>
            </a:r>
          </a:p>
          <a:p>
            <a:pPr marL="0" indent="0">
              <a:buNone/>
            </a:pPr>
            <a:r>
              <a:rPr lang="vi-VN" dirty="0"/>
              <a:t>        &lt;li&gt;&lt;a href="</a:t>
            </a:r>
            <a:r>
              <a:rPr lang="vi-VN" dirty="0">
                <a:solidFill>
                  <a:srgbClr val="0000FF"/>
                </a:solidFill>
              </a:rPr>
              <a:t>&lt;?=$SITE_URL?&gt;/tai-khoan/dang-ky.php</a:t>
            </a:r>
            <a:r>
              <a:rPr lang="vi-VN" dirty="0"/>
              <a:t>"&gt;Đăng ký thành viên&lt;/a&gt;&lt;/li&gt;</a:t>
            </a:r>
          </a:p>
          <a:p>
            <a:pPr marL="0" indent="0">
              <a:buNone/>
            </a:pPr>
            <a:r>
              <a:rPr lang="vi-VN" dirty="0"/>
              <a:t>    &lt;/div&gt;</a:t>
            </a:r>
          </a:p>
          <a:p>
            <a:pPr marL="0" indent="0">
              <a:buNone/>
            </a:pPr>
            <a:r>
              <a:rPr lang="vi-VN" dirty="0"/>
              <a:t>&lt;/form&gt;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1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Dang-</a:t>
            </a:r>
            <a:r>
              <a:rPr lang="en-US" dirty="0" err="1" smtClean="0"/>
              <a:t>nhap</a:t>
            </a:r>
            <a:r>
              <a:rPr lang="en-US" dirty="0" smtClean="0"/>
              <a:t>-</a:t>
            </a:r>
            <a:r>
              <a:rPr lang="en-US" dirty="0" err="1" smtClean="0"/>
              <a:t>info.php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dirty="0" smtClean="0"/>
              <a:t>&lt;div&gt;TÀI </a:t>
            </a:r>
            <a:r>
              <a:rPr lang="vi-VN" sz="2000" dirty="0"/>
              <a:t>KHOẢN&lt;/div&gt;</a:t>
            </a:r>
          </a:p>
          <a:p>
            <a:pPr marL="0" indent="0">
              <a:buNone/>
            </a:pPr>
            <a:r>
              <a:rPr lang="vi-VN" sz="1600" dirty="0"/>
              <a:t>&lt;</a:t>
            </a:r>
            <a:r>
              <a:rPr lang="vi-VN" sz="1600" dirty="0" smtClean="0"/>
              <a:t>div&gt;</a:t>
            </a:r>
            <a:endParaRPr lang="vi-VN" sz="1600" dirty="0"/>
          </a:p>
          <a:p>
            <a:pPr marL="0" indent="0">
              <a:buNone/>
            </a:pPr>
            <a:r>
              <a:rPr lang="vi-VN" sz="1600" dirty="0"/>
              <a:t>    &lt;</a:t>
            </a:r>
            <a:r>
              <a:rPr lang="vi-VN" sz="1600" dirty="0" smtClean="0"/>
              <a:t>div&gt;</a:t>
            </a:r>
            <a:endParaRPr lang="vi-VN" sz="1600" dirty="0"/>
          </a:p>
          <a:p>
            <a:pPr marL="0" indent="0">
              <a:buNone/>
            </a:pPr>
            <a:r>
              <a:rPr lang="vi-VN" sz="1600" dirty="0"/>
              <a:t>        &lt;img src='&lt;?=$CONTENT_URL?&gt;/images/users/</a:t>
            </a:r>
            <a:r>
              <a:rPr lang="vi-VN" sz="1600" dirty="0">
                <a:solidFill>
                  <a:srgbClr val="0000FF"/>
                </a:solidFill>
              </a:rPr>
              <a:t>&lt;?=$_SESSION['user']['hinh']?&gt;</a:t>
            </a:r>
            <a:r>
              <a:rPr lang="vi-VN" sz="1600" dirty="0"/>
              <a:t>'&gt;</a:t>
            </a:r>
          </a:p>
          <a:p>
            <a:pPr marL="0" indent="0">
              <a:buNone/>
            </a:pPr>
            <a:r>
              <a:rPr lang="vi-VN" sz="1600" dirty="0"/>
              <a:t>        &lt;br&gt;</a:t>
            </a:r>
          </a:p>
          <a:p>
            <a:pPr marL="0" indent="0">
              <a:buNone/>
            </a:pPr>
            <a:r>
              <a:rPr lang="vi-VN" sz="1600" dirty="0"/>
              <a:t>        &lt;?= </a:t>
            </a:r>
            <a:r>
              <a:rPr lang="vi-VN" sz="1600" dirty="0">
                <a:solidFill>
                  <a:srgbClr val="0000FF"/>
                </a:solidFill>
              </a:rPr>
              <a:t>$_SESSION['user']['ho_ten']</a:t>
            </a:r>
            <a:r>
              <a:rPr lang="vi-VN" sz="1600" dirty="0"/>
              <a:t>?&gt;</a:t>
            </a:r>
          </a:p>
          <a:p>
            <a:pPr marL="0" indent="0">
              <a:buNone/>
            </a:pPr>
            <a:r>
              <a:rPr lang="vi-VN" sz="1600" dirty="0"/>
              <a:t>    &lt;/div</a:t>
            </a:r>
            <a:r>
              <a:rPr lang="vi-VN" sz="1600" dirty="0" smtClean="0"/>
              <a:t>&gt;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&lt;?</a:t>
            </a:r>
            <a:r>
              <a:rPr lang="en-US" sz="1600" dirty="0" err="1" smtClean="0"/>
              <a:t>php</a:t>
            </a:r>
            <a:r>
              <a:rPr lang="en-US" sz="1600" dirty="0" smtClean="0"/>
              <a:t> $</a:t>
            </a:r>
            <a:r>
              <a:rPr lang="en-US" sz="1600" dirty="0" err="1" smtClean="0"/>
              <a:t>tk_url</a:t>
            </a:r>
            <a:r>
              <a:rPr lang="en-US" sz="1600" dirty="0" smtClean="0"/>
              <a:t>=“</a:t>
            </a:r>
            <a:r>
              <a:rPr lang="vi-VN" sz="1600" dirty="0" smtClean="0"/>
              <a:t>$SITE_URL?&gt;/tai-khoan</a:t>
            </a:r>
            <a:r>
              <a:rPr lang="en-US" sz="1600" dirty="0" smtClean="0"/>
              <a:t>”;?&gt;</a:t>
            </a:r>
            <a:endParaRPr lang="vi-VN" sz="1600" dirty="0" smtClean="0"/>
          </a:p>
          <a:p>
            <a:pPr marL="0" indent="0">
              <a:buNone/>
            </a:pPr>
            <a:r>
              <a:rPr lang="vi-VN" sz="1600" dirty="0" smtClean="0"/>
              <a:t>    &lt;li&gt;&lt;a href="&lt;?=</a:t>
            </a:r>
            <a:r>
              <a:rPr lang="en-US" sz="1600" dirty="0" smtClean="0"/>
              <a:t>$</a:t>
            </a:r>
            <a:r>
              <a:rPr lang="en-US" sz="1600" dirty="0" err="1" smtClean="0"/>
              <a:t>tk_url</a:t>
            </a:r>
            <a:r>
              <a:rPr lang="vi-VN" sz="1600" dirty="0" smtClean="0"/>
              <a:t>/dang-nhap.php?</a:t>
            </a:r>
            <a:r>
              <a:rPr lang="vi-VN" sz="1600" dirty="0" smtClean="0">
                <a:solidFill>
                  <a:srgbClr val="0000FF"/>
                </a:solidFill>
              </a:rPr>
              <a:t>btn_logoff</a:t>
            </a:r>
            <a:r>
              <a:rPr lang="vi-VN" sz="1600" dirty="0" smtClean="0"/>
              <a:t>"&gt;Đăng xuất&lt;/a&gt;&lt;/li&gt;</a:t>
            </a:r>
          </a:p>
          <a:p>
            <a:pPr marL="0" indent="0">
              <a:buNone/>
            </a:pPr>
            <a:r>
              <a:rPr lang="vi-VN" sz="1600" dirty="0" smtClean="0"/>
              <a:t>    </a:t>
            </a:r>
            <a:r>
              <a:rPr lang="vi-VN" sz="1600" dirty="0"/>
              <a:t>&lt;li&gt;&lt;a href</a:t>
            </a:r>
            <a:r>
              <a:rPr lang="vi-VN" sz="1600" dirty="0" smtClean="0"/>
              <a:t>="&lt;?=</a:t>
            </a:r>
            <a:r>
              <a:rPr lang="en-US" sz="1600" dirty="0"/>
              <a:t>$</a:t>
            </a:r>
            <a:r>
              <a:rPr lang="en-US" sz="1600" dirty="0" err="1"/>
              <a:t>tk_url</a:t>
            </a:r>
            <a:r>
              <a:rPr lang="vi-VN" sz="1600" dirty="0"/>
              <a:t>/</a:t>
            </a:r>
            <a:r>
              <a:rPr lang="vi-VN" sz="1600" dirty="0" smtClean="0"/>
              <a:t>doi-mk.php</a:t>
            </a:r>
            <a:r>
              <a:rPr lang="vi-VN" sz="1600" dirty="0"/>
              <a:t>"&gt;Đổi mật khẩu&lt;/a&gt;&lt;/li&gt;</a:t>
            </a:r>
          </a:p>
          <a:p>
            <a:pPr marL="0" indent="0">
              <a:buNone/>
            </a:pPr>
            <a:r>
              <a:rPr lang="vi-VN" sz="1600" dirty="0"/>
              <a:t>    &lt;li&gt;&lt;a href</a:t>
            </a:r>
            <a:r>
              <a:rPr lang="vi-VN" sz="1600" dirty="0" smtClean="0"/>
              <a:t>="&lt;?=</a:t>
            </a:r>
            <a:r>
              <a:rPr lang="en-US" sz="1600" dirty="0"/>
              <a:t>$</a:t>
            </a:r>
            <a:r>
              <a:rPr lang="en-US" sz="1600" dirty="0" err="1"/>
              <a:t>tk_url</a:t>
            </a:r>
            <a:r>
              <a:rPr lang="vi-VN" sz="1600" dirty="0"/>
              <a:t>/</a:t>
            </a:r>
            <a:r>
              <a:rPr lang="vi-VN" sz="1600" dirty="0" smtClean="0"/>
              <a:t>cap-nhat-tk.php</a:t>
            </a:r>
            <a:r>
              <a:rPr lang="vi-VN" sz="1600" dirty="0"/>
              <a:t>"&gt;Cập nhật tài khoản&lt;/a&gt;&lt;/li&gt;</a:t>
            </a:r>
          </a:p>
          <a:p>
            <a:pPr marL="0" indent="0">
              <a:buNone/>
            </a:pPr>
            <a:r>
              <a:rPr lang="vi-VN" sz="1600" dirty="0"/>
              <a:t>    &lt;?php</a:t>
            </a:r>
          </a:p>
          <a:p>
            <a:pPr marL="0" indent="0">
              <a:buNone/>
            </a:pPr>
            <a:r>
              <a:rPr lang="vi-VN" sz="1600" dirty="0"/>
              <a:t>        if(</a:t>
            </a:r>
            <a:r>
              <a:rPr lang="vi-VN" sz="1600" dirty="0">
                <a:solidFill>
                  <a:srgbClr val="0000FF"/>
                </a:solidFill>
              </a:rPr>
              <a:t>$_SESSION['user']['vai_tro'] == TRUE</a:t>
            </a:r>
            <a:r>
              <a:rPr lang="vi-VN" sz="1600" dirty="0"/>
              <a:t>){</a:t>
            </a:r>
          </a:p>
          <a:p>
            <a:pPr marL="0" indent="0">
              <a:buNone/>
            </a:pPr>
            <a:r>
              <a:rPr lang="vi-VN" sz="1600" dirty="0"/>
              <a:t>            echo "&lt;li&gt;&lt;a href='$ADMIN_URL/trang-chinh</a:t>
            </a:r>
            <a:r>
              <a:rPr lang="vi-VN" sz="1600" dirty="0" smtClean="0"/>
              <a:t>'&gt;Quản </a:t>
            </a:r>
            <a:r>
              <a:rPr lang="vi-VN" sz="1600" dirty="0"/>
              <a:t>trị website&lt;/a&gt;&lt;/li&gt;";</a:t>
            </a:r>
          </a:p>
          <a:p>
            <a:pPr marL="0" indent="0">
              <a:buNone/>
            </a:pPr>
            <a:r>
              <a:rPr lang="vi-VN" sz="1600" dirty="0"/>
              <a:t>        }</a:t>
            </a:r>
          </a:p>
          <a:p>
            <a:pPr marL="0" indent="0">
              <a:buNone/>
            </a:pPr>
            <a:r>
              <a:rPr lang="vi-VN" sz="1600" dirty="0"/>
              <a:t>    ?&gt;</a:t>
            </a:r>
          </a:p>
          <a:p>
            <a:pPr marL="0" indent="0">
              <a:buNone/>
            </a:pPr>
            <a:r>
              <a:rPr lang="vi-VN" sz="1600" dirty="0"/>
              <a:t>&lt;/div&gt;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579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select-box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hợp-thống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site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9867" y="2967335"/>
            <a:ext cx="5764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Xây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dựng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trang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chủ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406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trang-chinh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344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17526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883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Trang-</a:t>
            </a:r>
            <a:r>
              <a:rPr lang="en-US" dirty="0" err="1" smtClean="0"/>
              <a:t>chinh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i="1" dirty="0"/>
              <a:t>&lt;?</a:t>
            </a:r>
            <a:r>
              <a:rPr lang="en-US" i="1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require '../../</a:t>
            </a:r>
            <a:r>
              <a:rPr lang="en-US" i="1" dirty="0" err="1"/>
              <a:t>global.php</a:t>
            </a:r>
            <a:r>
              <a:rPr lang="en-US" i="1" dirty="0"/>
              <a:t>';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if(</a:t>
            </a:r>
            <a:r>
              <a:rPr lang="en-US" i="1" dirty="0" err="1"/>
              <a:t>exist_param</a:t>
            </a:r>
            <a:r>
              <a:rPr lang="en-US" i="1" dirty="0"/>
              <a:t>("</a:t>
            </a:r>
            <a:r>
              <a:rPr lang="en-US" i="1" dirty="0" err="1"/>
              <a:t>gioi-thieu</a:t>
            </a:r>
            <a:r>
              <a:rPr lang="en-US" i="1" dirty="0"/>
              <a:t>")){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$VIEW_NAME = "</a:t>
            </a:r>
            <a:r>
              <a:rPr lang="en-US" i="1" dirty="0" err="1"/>
              <a:t>trang-chinh</a:t>
            </a:r>
            <a:r>
              <a:rPr lang="en-US" i="1" dirty="0"/>
              <a:t>/</a:t>
            </a:r>
            <a:r>
              <a:rPr lang="en-US" i="1" dirty="0" err="1"/>
              <a:t>gioi-thieu.php</a:t>
            </a:r>
            <a:r>
              <a:rPr lang="en-US" i="1" dirty="0"/>
              <a:t>";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else if(</a:t>
            </a:r>
            <a:r>
              <a:rPr lang="en-US" i="1" dirty="0" err="1"/>
              <a:t>exist_param</a:t>
            </a:r>
            <a:r>
              <a:rPr lang="en-US" i="1" dirty="0"/>
              <a:t>("lien-he")){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$VIEW_NAME = "</a:t>
            </a:r>
            <a:r>
              <a:rPr lang="en-US" i="1" dirty="0" err="1"/>
              <a:t>trang-chinh</a:t>
            </a:r>
            <a:r>
              <a:rPr lang="en-US" i="1" dirty="0"/>
              <a:t>/lien-</a:t>
            </a:r>
            <a:r>
              <a:rPr lang="en-US" i="1" dirty="0" err="1"/>
              <a:t>he.php</a:t>
            </a:r>
            <a:r>
              <a:rPr lang="en-US" i="1" dirty="0"/>
              <a:t>";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else if(</a:t>
            </a:r>
            <a:r>
              <a:rPr lang="en-US" i="1" dirty="0" err="1"/>
              <a:t>exist_param</a:t>
            </a:r>
            <a:r>
              <a:rPr lang="en-US" i="1" dirty="0"/>
              <a:t>("</a:t>
            </a:r>
            <a:r>
              <a:rPr lang="en-US" i="1" dirty="0" err="1"/>
              <a:t>gop</a:t>
            </a:r>
            <a:r>
              <a:rPr lang="en-US" i="1" dirty="0"/>
              <a:t>-y")){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$VIEW_NAME = "</a:t>
            </a:r>
            <a:r>
              <a:rPr lang="en-US" i="1" dirty="0" err="1"/>
              <a:t>trang-chinh</a:t>
            </a:r>
            <a:r>
              <a:rPr lang="en-US" i="1" dirty="0"/>
              <a:t>/</a:t>
            </a:r>
            <a:r>
              <a:rPr lang="en-US" i="1" dirty="0" err="1"/>
              <a:t>gop-y.php</a:t>
            </a:r>
            <a:r>
              <a:rPr lang="en-US" i="1" dirty="0"/>
              <a:t>";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else if(</a:t>
            </a:r>
            <a:r>
              <a:rPr lang="en-US" i="1" dirty="0" err="1"/>
              <a:t>exist_param</a:t>
            </a:r>
            <a:r>
              <a:rPr lang="en-US" i="1" dirty="0"/>
              <a:t>("hoi-dap")){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$VIEW_NAME = "</a:t>
            </a:r>
            <a:r>
              <a:rPr lang="en-US" i="1" dirty="0" err="1"/>
              <a:t>trang-chinh</a:t>
            </a:r>
            <a:r>
              <a:rPr lang="en-US" i="1" dirty="0"/>
              <a:t>/hoi-</a:t>
            </a:r>
            <a:r>
              <a:rPr lang="en-US" i="1" dirty="0" err="1"/>
              <a:t>dap.php</a:t>
            </a:r>
            <a:r>
              <a:rPr lang="en-US" i="1" dirty="0"/>
              <a:t>";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else{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    </a:t>
            </a:r>
            <a:r>
              <a:rPr lang="en-US" b="1" i="1" dirty="0" err="1"/>
              <a:t>require_once</a:t>
            </a:r>
            <a:r>
              <a:rPr lang="en-US" b="1" i="1" dirty="0"/>
              <a:t> '../../</a:t>
            </a:r>
            <a:r>
              <a:rPr lang="en-US" b="1" i="1" dirty="0" err="1"/>
              <a:t>dao</a:t>
            </a:r>
            <a:r>
              <a:rPr lang="en-US" b="1" i="1" dirty="0"/>
              <a:t>/hang-</a:t>
            </a:r>
            <a:r>
              <a:rPr lang="en-US" b="1" i="1" dirty="0" err="1"/>
              <a:t>hoa.php</a:t>
            </a:r>
            <a:r>
              <a:rPr lang="en-US" b="1" i="1" dirty="0"/>
              <a:t>';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    </a:t>
            </a:r>
            <a:r>
              <a:rPr lang="en-US" b="1" i="1" dirty="0" smtClean="0"/>
              <a:t>$</a:t>
            </a:r>
            <a:r>
              <a:rPr lang="en-US" b="1" i="1" dirty="0" err="1" smtClean="0"/>
              <a:t>dac_biet_list</a:t>
            </a:r>
            <a:r>
              <a:rPr lang="en-US" b="1" i="1" dirty="0" smtClean="0"/>
              <a:t> </a:t>
            </a:r>
            <a:r>
              <a:rPr lang="en-US" b="1" i="1" dirty="0"/>
              <a:t>= </a:t>
            </a:r>
            <a:r>
              <a:rPr lang="en-US" b="1" i="1" dirty="0" err="1">
                <a:solidFill>
                  <a:srgbClr val="0000FF"/>
                </a:solidFill>
              </a:rPr>
              <a:t>hang_hoa_select_dac_biet</a:t>
            </a:r>
            <a:r>
              <a:rPr lang="en-US" b="1" i="1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$VIEW_NAME = "</a:t>
            </a:r>
            <a:r>
              <a:rPr lang="en-US" i="1" dirty="0" err="1"/>
              <a:t>trang-chinh</a:t>
            </a:r>
            <a:r>
              <a:rPr lang="en-US" i="1" dirty="0"/>
              <a:t>/</a:t>
            </a:r>
            <a:r>
              <a:rPr lang="en-US" i="1" dirty="0" err="1"/>
              <a:t>trang-chu.php</a:t>
            </a:r>
            <a:r>
              <a:rPr lang="en-US" i="1" dirty="0"/>
              <a:t>";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require '../</a:t>
            </a:r>
            <a:r>
              <a:rPr lang="en-US" i="1" dirty="0" err="1"/>
              <a:t>layout.php</a:t>
            </a:r>
            <a:r>
              <a:rPr lang="en-US" i="1" dirty="0"/>
              <a:t>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trang-chinh</a:t>
            </a:r>
            <a:r>
              <a:rPr lang="en-US" dirty="0" smtClean="0"/>
              <a:t>/</a:t>
            </a:r>
            <a:r>
              <a:rPr lang="en-US" dirty="0" err="1" smtClean="0"/>
              <a:t>trang-chu.php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FF"/>
                </a:solidFill>
              </a:rPr>
              <a:t>$</a:t>
            </a:r>
            <a:r>
              <a:rPr lang="en-US" b="1" dirty="0" err="1" smtClean="0">
                <a:solidFill>
                  <a:srgbClr val="0000FF"/>
                </a:solidFill>
              </a:rPr>
              <a:t>dac_biet_list</a:t>
            </a:r>
            <a:r>
              <a:rPr lang="en-US" dirty="0" smtClean="0"/>
              <a:t> </a:t>
            </a:r>
            <a:r>
              <a:rPr lang="en-US" dirty="0"/>
              <a:t>as $item) {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smtClean="0"/>
              <a:t>div&gt;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="../hang-</a:t>
            </a:r>
            <a:r>
              <a:rPr lang="en-US" dirty="0" err="1"/>
              <a:t>hoa</a:t>
            </a:r>
            <a:r>
              <a:rPr lang="en-US" dirty="0"/>
              <a:t>/</a:t>
            </a:r>
            <a:r>
              <a:rPr lang="en-US" dirty="0" err="1"/>
              <a:t>chi-tiet.php?ma_hh</a:t>
            </a:r>
            <a:r>
              <a:rPr lang="en-US" dirty="0"/>
              <a:t>=&lt;?=$item['</a:t>
            </a:r>
            <a:r>
              <a:rPr lang="en-US" dirty="0" err="1"/>
              <a:t>ma_hh</a:t>
            </a:r>
            <a:r>
              <a:rPr lang="en-US" dirty="0"/>
              <a:t>']?&gt;"&gt;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 smtClean="0"/>
              <a:t>=“../images/products</a:t>
            </a:r>
            <a:r>
              <a:rPr lang="en-US" dirty="0"/>
              <a:t>/&lt;?=$item['</a:t>
            </a:r>
            <a:r>
              <a:rPr lang="en-US" dirty="0" err="1"/>
              <a:t>hinh</a:t>
            </a:r>
            <a:r>
              <a:rPr lang="en-US" dirty="0"/>
              <a:t>']?&gt;"/&gt;</a:t>
            </a:r>
          </a:p>
          <a:p>
            <a:pPr marL="0" indent="0">
              <a:buNone/>
            </a:pPr>
            <a:r>
              <a:rPr lang="en-US" dirty="0"/>
              <a:t>        &lt;/a&gt;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smtClean="0"/>
              <a:t>div&gt;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&lt;h3&gt;$&lt;?=$item['</a:t>
            </a:r>
            <a:r>
              <a:rPr lang="en-US" dirty="0" err="1"/>
              <a:t>don_gia</a:t>
            </a:r>
            <a:r>
              <a:rPr lang="en-US" dirty="0"/>
              <a:t>']?&gt;&lt;/h3&gt;</a:t>
            </a:r>
          </a:p>
          <a:p>
            <a:pPr marL="0" indent="0">
              <a:buNone/>
            </a:pPr>
            <a:r>
              <a:rPr lang="en-US" dirty="0"/>
              <a:t>            &lt;p&gt;&lt;?=$item['</a:t>
            </a:r>
            <a:r>
              <a:rPr lang="en-US" dirty="0" err="1"/>
              <a:t>ten_hh</a:t>
            </a:r>
            <a:r>
              <a:rPr lang="en-US" dirty="0"/>
              <a:t>']?&gt;&lt;/p&gt;</a:t>
            </a:r>
          </a:p>
          <a:p>
            <a:pPr marL="0" indent="0">
              <a:buNone/>
            </a:pPr>
            <a:r>
              <a:rPr lang="en-US" dirty="0"/>
              <a:t>        &lt;/div&gt;</a:t>
            </a:r>
          </a:p>
          <a:p>
            <a:pPr marL="0" indent="0">
              <a:buNone/>
            </a:pPr>
            <a:r>
              <a:rPr lang="en-US" dirty="0"/>
              <a:t>    &lt;/div&gt;                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33129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2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,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pPr lvl="1"/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pPr lvl="3"/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US" dirty="0" smtClean="0"/>
          </a:p>
          <a:p>
            <a:pPr lvl="3"/>
            <a:r>
              <a:rPr lang="en-US" dirty="0" smtClean="0"/>
              <a:t>Form online</a:t>
            </a:r>
          </a:p>
          <a:p>
            <a:pPr lvl="3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, phone, fax…</a:t>
            </a:r>
          </a:p>
          <a:p>
            <a:pPr lvl="1"/>
            <a:r>
              <a:rPr lang="en-US" dirty="0" err="1" smtClean="0"/>
              <a:t>Góp</a:t>
            </a:r>
            <a:r>
              <a:rPr lang="en-US" dirty="0" smtClean="0"/>
              <a:t> ý</a:t>
            </a:r>
          </a:p>
          <a:p>
            <a:pPr lvl="2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ý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pPr lvl="1"/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endParaRPr lang="en-US" dirty="0" smtClean="0"/>
          </a:p>
          <a:p>
            <a:pPr lvl="2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hay </a:t>
            </a:r>
            <a:r>
              <a:rPr lang="en-US" dirty="0" err="1" smtClean="0"/>
              <a:t>hỏi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9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select-box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hợp-thống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site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68961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71700"/>
            <a:ext cx="69342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47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Quản lý hàng hóa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upload, radio</a:t>
            </a:r>
          </a:p>
          <a:p>
            <a:r>
              <a:rPr lang="en-US" dirty="0" err="1" smtClean="0"/>
              <a:t>Chú</a:t>
            </a:r>
            <a:r>
              <a:rPr lang="en-US" dirty="0" smtClean="0"/>
              <a:t> ý 2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endParaRPr lang="en-US" dirty="0" smtClean="0"/>
          </a:p>
          <a:p>
            <a:pPr lvl="1"/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select-box </a:t>
            </a:r>
            <a:r>
              <a:rPr lang="en-US" dirty="0" err="1" smtClean="0"/>
              <a:t>loại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select-box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 err="1" smtClean="0"/>
              <a:t>new.php</a:t>
            </a:r>
            <a:endParaRPr lang="en-US" sz="3600" b="1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select name="</a:t>
            </a:r>
            <a:r>
              <a:rPr lang="en-US" dirty="0" err="1"/>
              <a:t>ma_loai</a:t>
            </a:r>
            <a:r>
              <a:rPr lang="en-US" dirty="0" smtClean="0"/>
              <a:t>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foreach</a:t>
            </a:r>
            <a:r>
              <a:rPr lang="en-US" dirty="0"/>
              <a:t> ($</a:t>
            </a:r>
            <a:r>
              <a:rPr lang="en-US" b="1" dirty="0" err="1">
                <a:solidFill>
                  <a:srgbClr val="FF0000"/>
                </a:solidFill>
              </a:rPr>
              <a:t>loai_select_list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as $</a:t>
            </a:r>
            <a:r>
              <a:rPr lang="en-US" dirty="0" err="1"/>
              <a:t>loai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echo '&lt;option value="'.$</a:t>
            </a:r>
            <a:r>
              <a:rPr lang="en-US" dirty="0" err="1"/>
              <a:t>loai</a:t>
            </a:r>
            <a:r>
              <a:rPr lang="en-US" dirty="0"/>
              <a:t>['</a:t>
            </a:r>
            <a:r>
              <a:rPr lang="en-US" dirty="0" err="1"/>
              <a:t>ma_loai</a:t>
            </a:r>
            <a:r>
              <a:rPr lang="en-US" dirty="0"/>
              <a:t>'].'"&gt;'.$</a:t>
            </a:r>
            <a:r>
              <a:rPr lang="en-US" dirty="0" err="1"/>
              <a:t>loai</a:t>
            </a:r>
            <a:r>
              <a:rPr lang="en-US" dirty="0"/>
              <a:t>['</a:t>
            </a:r>
            <a:r>
              <a:rPr lang="en-US" dirty="0" err="1"/>
              <a:t>ten_loai</a:t>
            </a:r>
            <a:r>
              <a:rPr lang="en-US" dirty="0"/>
              <a:t>'].'&lt;/option&gt;';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?&gt;</a:t>
            </a:r>
          </a:p>
          <a:p>
            <a:pPr marL="0" indent="0">
              <a:buNone/>
            </a:pPr>
            <a:r>
              <a:rPr lang="en-US" dirty="0"/>
              <a:t>&lt;/select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b="1" dirty="0" err="1" smtClean="0"/>
              <a:t>edit.php</a:t>
            </a:r>
            <a:endParaRPr lang="en-US" sz="3600" b="1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select name="</a:t>
            </a:r>
            <a:r>
              <a:rPr lang="en-US" dirty="0" err="1"/>
              <a:t>ma_loai</a:t>
            </a:r>
            <a:r>
              <a:rPr lang="en-US" dirty="0" smtClean="0"/>
              <a:t>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foreach</a:t>
            </a:r>
            <a:r>
              <a:rPr lang="en-US" dirty="0"/>
              <a:t> ($</a:t>
            </a:r>
            <a:r>
              <a:rPr lang="en-US" sz="2700" b="1" dirty="0" err="1">
                <a:solidFill>
                  <a:srgbClr val="FF0000"/>
                </a:solidFill>
              </a:rPr>
              <a:t>loai_select_list</a:t>
            </a:r>
            <a:r>
              <a:rPr lang="en-US" dirty="0"/>
              <a:t> as $</a:t>
            </a:r>
            <a:r>
              <a:rPr lang="en-US" dirty="0" err="1"/>
              <a:t>loai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if($</a:t>
            </a:r>
            <a:r>
              <a:rPr lang="en-US" dirty="0" err="1"/>
              <a:t>loai</a:t>
            </a:r>
            <a:r>
              <a:rPr lang="en-US" dirty="0"/>
              <a:t>['</a:t>
            </a:r>
            <a:r>
              <a:rPr lang="en-US" dirty="0" err="1"/>
              <a:t>ma_loai</a:t>
            </a:r>
            <a:r>
              <a:rPr lang="en-US" dirty="0"/>
              <a:t>'] == $</a:t>
            </a:r>
            <a:r>
              <a:rPr lang="en-US" dirty="0" err="1"/>
              <a:t>ma_loai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  echo '&lt;option selected value="'.$</a:t>
            </a:r>
            <a:r>
              <a:rPr lang="en-US" dirty="0" err="1"/>
              <a:t>loai</a:t>
            </a:r>
            <a:r>
              <a:rPr lang="en-US" dirty="0"/>
              <a:t>['</a:t>
            </a:r>
            <a:r>
              <a:rPr lang="en-US" dirty="0" err="1"/>
              <a:t>ma_loai</a:t>
            </a:r>
            <a:r>
              <a:rPr lang="en-US" dirty="0"/>
              <a:t>'].'"&gt;'.$</a:t>
            </a:r>
            <a:r>
              <a:rPr lang="en-US" dirty="0" err="1"/>
              <a:t>loai</a:t>
            </a:r>
            <a:r>
              <a:rPr lang="en-US" dirty="0"/>
              <a:t>['</a:t>
            </a:r>
            <a:r>
              <a:rPr lang="en-US" dirty="0" err="1"/>
              <a:t>ten_loai</a:t>
            </a:r>
            <a:r>
              <a:rPr lang="en-US" dirty="0"/>
              <a:t>'].'&lt;/option&gt;';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else{</a:t>
            </a:r>
          </a:p>
          <a:p>
            <a:pPr marL="0" indent="0">
              <a:buNone/>
            </a:pPr>
            <a:r>
              <a:rPr lang="en-US" dirty="0"/>
              <a:t>                echo '&lt;option value="'.$</a:t>
            </a:r>
            <a:r>
              <a:rPr lang="en-US" dirty="0" err="1"/>
              <a:t>loai</a:t>
            </a:r>
            <a:r>
              <a:rPr lang="en-US" dirty="0"/>
              <a:t>['</a:t>
            </a:r>
            <a:r>
              <a:rPr lang="en-US" dirty="0" err="1"/>
              <a:t>ma_loai</a:t>
            </a:r>
            <a:r>
              <a:rPr lang="en-US" dirty="0"/>
              <a:t>'].'"&gt;'.$</a:t>
            </a:r>
            <a:r>
              <a:rPr lang="en-US" dirty="0" err="1"/>
              <a:t>loai</a:t>
            </a:r>
            <a:r>
              <a:rPr lang="en-US" dirty="0"/>
              <a:t>['</a:t>
            </a:r>
            <a:r>
              <a:rPr lang="en-US" dirty="0" err="1"/>
              <a:t>ten_loai</a:t>
            </a:r>
            <a:r>
              <a:rPr lang="en-US" dirty="0"/>
              <a:t>'].'&lt;/option&gt;';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?&gt;</a:t>
            </a:r>
          </a:p>
          <a:p>
            <a:pPr marL="0" indent="0">
              <a:buNone/>
            </a:pPr>
            <a:r>
              <a:rPr lang="en-US" dirty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32929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select-box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include layout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$VIEW_NAME </a:t>
            </a:r>
            <a:r>
              <a:rPr lang="en-US" dirty="0" err="1" smtClean="0"/>
              <a:t>là</a:t>
            </a:r>
            <a:r>
              <a:rPr lang="en-US" dirty="0" smtClean="0"/>
              <a:t> form (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new.php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edit.php</a:t>
            </a:r>
            <a:r>
              <a:rPr lang="en-US" dirty="0" smtClean="0"/>
              <a:t>)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914400" y="2590800"/>
            <a:ext cx="7391400" cy="3810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00FF"/>
                </a:solidFill>
              </a:rPr>
              <a:t>require "../../</a:t>
            </a:r>
            <a:r>
              <a:rPr lang="en-US" sz="2800" dirty="0" err="1">
                <a:solidFill>
                  <a:srgbClr val="0000FF"/>
                </a:solidFill>
              </a:rPr>
              <a:t>dao</a:t>
            </a:r>
            <a:r>
              <a:rPr lang="en-US" sz="2800" dirty="0">
                <a:solidFill>
                  <a:srgbClr val="0000FF"/>
                </a:solidFill>
              </a:rPr>
              <a:t>/</a:t>
            </a:r>
            <a:r>
              <a:rPr lang="en-US" sz="2800" dirty="0" err="1">
                <a:solidFill>
                  <a:srgbClr val="0000FF"/>
                </a:solidFill>
              </a:rPr>
              <a:t>loai.php</a:t>
            </a:r>
            <a:r>
              <a:rPr lang="en-US" sz="2800" dirty="0" smtClean="0">
                <a:solidFill>
                  <a:srgbClr val="0000FF"/>
                </a:solidFill>
              </a:rPr>
              <a:t>";</a:t>
            </a:r>
          </a:p>
          <a:p>
            <a:r>
              <a:rPr lang="en-US" sz="2800" dirty="0" smtClean="0"/>
              <a:t>….</a:t>
            </a:r>
            <a:endParaRPr lang="en-US" sz="2800" dirty="0"/>
          </a:p>
          <a:p>
            <a:r>
              <a:rPr lang="en-US" sz="2800" dirty="0" smtClean="0"/>
              <a:t>if</a:t>
            </a:r>
            <a:r>
              <a:rPr lang="en-US" sz="2800" dirty="0"/>
              <a:t>($VIEW_NAME == "hang-</a:t>
            </a:r>
            <a:r>
              <a:rPr lang="en-US" sz="2800" dirty="0" err="1"/>
              <a:t>hoa</a:t>
            </a:r>
            <a:r>
              <a:rPr lang="en-US" sz="2800" dirty="0"/>
              <a:t>/</a:t>
            </a:r>
            <a:r>
              <a:rPr lang="en-US" sz="2800" dirty="0" err="1"/>
              <a:t>new.php</a:t>
            </a:r>
            <a:r>
              <a:rPr lang="en-US" sz="2800" dirty="0"/>
              <a:t>" || </a:t>
            </a:r>
          </a:p>
          <a:p>
            <a:r>
              <a:rPr lang="en-US" sz="2800" dirty="0"/>
              <a:t>	$VIEW_NAME == "hang-</a:t>
            </a:r>
            <a:r>
              <a:rPr lang="en-US" sz="2800" dirty="0" err="1"/>
              <a:t>hoa</a:t>
            </a:r>
            <a:r>
              <a:rPr lang="en-US" sz="2800" dirty="0"/>
              <a:t>/</a:t>
            </a:r>
            <a:r>
              <a:rPr lang="en-US" sz="2800" dirty="0" err="1"/>
              <a:t>edit.php</a:t>
            </a:r>
            <a:r>
              <a:rPr lang="en-US" sz="2800" dirty="0"/>
              <a:t>"){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rgbClr val="0000FF"/>
                </a:solidFill>
              </a:rPr>
              <a:t>$</a:t>
            </a:r>
            <a:r>
              <a:rPr lang="en-US" sz="2800" dirty="0" err="1">
                <a:solidFill>
                  <a:srgbClr val="0000FF"/>
                </a:solidFill>
              </a:rPr>
              <a:t>loai_select_list</a:t>
            </a:r>
            <a:r>
              <a:rPr lang="en-US" sz="2800" dirty="0">
                <a:solidFill>
                  <a:srgbClr val="0000FF"/>
                </a:solidFill>
              </a:rPr>
              <a:t> = </a:t>
            </a:r>
            <a:r>
              <a:rPr lang="en-US" sz="2800" dirty="0" err="1">
                <a:solidFill>
                  <a:srgbClr val="0000FF"/>
                </a:solidFill>
              </a:rPr>
              <a:t>loai_select_all</a:t>
            </a:r>
            <a:r>
              <a:rPr lang="en-US" sz="2800" dirty="0">
                <a:solidFill>
                  <a:srgbClr val="0000FF"/>
                </a:solidFill>
              </a:rPr>
              <a:t>();</a:t>
            </a:r>
          </a:p>
          <a:p>
            <a:r>
              <a:rPr lang="en-US" sz="2800" dirty="0"/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9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list.php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ul</a:t>
            </a:r>
            <a:r>
              <a:rPr lang="en-US" sz="1600" dirty="0"/>
              <a:t> class="pager"&gt;</a:t>
            </a:r>
          </a:p>
          <a:p>
            <a:pPr marL="914400" lvl="2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li&gt;&lt;a </a:t>
            </a:r>
            <a:r>
              <a:rPr lang="en-US" sz="1400" dirty="0" err="1"/>
              <a:t>href</a:t>
            </a:r>
            <a:r>
              <a:rPr lang="en-US" sz="1400" dirty="0"/>
              <a:t>="</a:t>
            </a:r>
            <a:r>
              <a:rPr lang="en-US" sz="1400" b="1" dirty="0">
                <a:solidFill>
                  <a:srgbClr val="0000FF"/>
                </a:solidFill>
              </a:rPr>
              <a:t>?</a:t>
            </a:r>
            <a:r>
              <a:rPr lang="en-US" sz="1400" b="1" dirty="0" err="1">
                <a:solidFill>
                  <a:srgbClr val="0000FF"/>
                </a:solidFill>
              </a:rPr>
              <a:t>btn_list&amp;page_no</a:t>
            </a:r>
            <a:r>
              <a:rPr lang="en-US" sz="1400" b="1" dirty="0">
                <a:solidFill>
                  <a:srgbClr val="0000FF"/>
                </a:solidFill>
              </a:rPr>
              <a:t>=0</a:t>
            </a:r>
            <a:r>
              <a:rPr lang="en-US" sz="1400" dirty="0"/>
              <a:t>"&gt;|&amp;</a:t>
            </a:r>
            <a:r>
              <a:rPr lang="en-US" sz="1400" dirty="0" err="1"/>
              <a:t>lt</a:t>
            </a:r>
            <a:r>
              <a:rPr lang="en-US" sz="1400" dirty="0"/>
              <a:t>;&lt;/a&gt;&lt;/li&gt;</a:t>
            </a:r>
          </a:p>
          <a:p>
            <a:pPr marL="914400" lvl="2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li&gt;&lt;a </a:t>
            </a:r>
            <a:r>
              <a:rPr lang="en-US" sz="1400" dirty="0" err="1"/>
              <a:t>href</a:t>
            </a:r>
            <a:r>
              <a:rPr lang="en-US" sz="1400" dirty="0"/>
              <a:t>="</a:t>
            </a:r>
            <a:r>
              <a:rPr lang="en-US" sz="1400" b="1" dirty="0">
                <a:solidFill>
                  <a:srgbClr val="0000FF"/>
                </a:solidFill>
              </a:rPr>
              <a:t>?</a:t>
            </a:r>
            <a:r>
              <a:rPr lang="en-US" sz="1400" b="1" dirty="0" err="1">
                <a:solidFill>
                  <a:srgbClr val="0000FF"/>
                </a:solidFill>
              </a:rPr>
              <a:t>btn_list&amp;page_no</a:t>
            </a:r>
            <a:r>
              <a:rPr lang="en-US" sz="1400" b="1" dirty="0">
                <a:solidFill>
                  <a:srgbClr val="0000FF"/>
                </a:solidFill>
              </a:rPr>
              <a:t>=&lt;?=$_SESSION['</a:t>
            </a:r>
            <a:r>
              <a:rPr lang="en-US" sz="1400" b="1" dirty="0" err="1">
                <a:solidFill>
                  <a:srgbClr val="0000FF"/>
                </a:solidFill>
              </a:rPr>
              <a:t>page_no</a:t>
            </a:r>
            <a:r>
              <a:rPr lang="en-US" sz="1400" b="1" dirty="0">
                <a:solidFill>
                  <a:srgbClr val="0000FF"/>
                </a:solidFill>
              </a:rPr>
              <a:t>']-1?&gt;</a:t>
            </a:r>
            <a:r>
              <a:rPr lang="en-US" sz="1400" dirty="0"/>
              <a:t>"&gt;&amp;</a:t>
            </a:r>
            <a:r>
              <a:rPr lang="en-US" sz="1400" dirty="0" err="1"/>
              <a:t>lt</a:t>
            </a:r>
            <a:r>
              <a:rPr lang="en-US" sz="1400" dirty="0"/>
              <a:t>;&amp;</a:t>
            </a:r>
            <a:r>
              <a:rPr lang="en-US" sz="1400" dirty="0" err="1"/>
              <a:t>lt</a:t>
            </a:r>
            <a:r>
              <a:rPr lang="en-US" sz="1400" dirty="0"/>
              <a:t>;&lt;/a&gt;&lt;/li&gt;</a:t>
            </a:r>
          </a:p>
          <a:p>
            <a:pPr marL="914400" lvl="2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li&gt;&lt;a </a:t>
            </a:r>
            <a:r>
              <a:rPr lang="en-US" sz="1400" dirty="0" err="1"/>
              <a:t>href</a:t>
            </a:r>
            <a:r>
              <a:rPr lang="en-US" sz="1400" dirty="0"/>
              <a:t>="</a:t>
            </a:r>
            <a:r>
              <a:rPr lang="en-US" sz="1400" b="1" dirty="0">
                <a:solidFill>
                  <a:srgbClr val="0000FF"/>
                </a:solidFill>
              </a:rPr>
              <a:t>?</a:t>
            </a:r>
            <a:r>
              <a:rPr lang="en-US" sz="1400" b="1" dirty="0" err="1">
                <a:solidFill>
                  <a:srgbClr val="0000FF"/>
                </a:solidFill>
              </a:rPr>
              <a:t>btn_list&amp;page_no</a:t>
            </a:r>
            <a:r>
              <a:rPr lang="en-US" sz="1400" b="1" dirty="0">
                <a:solidFill>
                  <a:srgbClr val="0000FF"/>
                </a:solidFill>
              </a:rPr>
              <a:t>=&lt;?=$_SESSION['</a:t>
            </a:r>
            <a:r>
              <a:rPr lang="en-US" sz="1400" b="1" dirty="0" err="1">
                <a:solidFill>
                  <a:srgbClr val="0000FF"/>
                </a:solidFill>
              </a:rPr>
              <a:t>page_no</a:t>
            </a:r>
            <a:r>
              <a:rPr lang="en-US" sz="1400" b="1" dirty="0">
                <a:solidFill>
                  <a:srgbClr val="0000FF"/>
                </a:solidFill>
              </a:rPr>
              <a:t>']+1?&gt;</a:t>
            </a:r>
            <a:r>
              <a:rPr lang="en-US" sz="1400" dirty="0"/>
              <a:t>"&gt;&amp;</a:t>
            </a:r>
            <a:r>
              <a:rPr lang="en-US" sz="1400" dirty="0" err="1"/>
              <a:t>gt</a:t>
            </a:r>
            <a:r>
              <a:rPr lang="en-US" sz="1400" dirty="0"/>
              <a:t>;&amp;</a:t>
            </a:r>
            <a:r>
              <a:rPr lang="en-US" sz="1400" dirty="0" err="1"/>
              <a:t>gt</a:t>
            </a:r>
            <a:r>
              <a:rPr lang="en-US" sz="1400" dirty="0"/>
              <a:t>;&lt;/a&gt;&lt;/li&gt;</a:t>
            </a:r>
          </a:p>
          <a:p>
            <a:pPr marL="914400" lvl="2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li&gt;&lt;a </a:t>
            </a:r>
            <a:r>
              <a:rPr lang="en-US" sz="1400" dirty="0" err="1"/>
              <a:t>href</a:t>
            </a:r>
            <a:r>
              <a:rPr lang="en-US" sz="1400" dirty="0"/>
              <a:t>="</a:t>
            </a:r>
            <a:r>
              <a:rPr lang="en-US" sz="1400" b="1" dirty="0">
                <a:solidFill>
                  <a:srgbClr val="0000FF"/>
                </a:solidFill>
              </a:rPr>
              <a:t>?</a:t>
            </a:r>
            <a:r>
              <a:rPr lang="en-US" sz="1400" b="1" dirty="0" err="1">
                <a:solidFill>
                  <a:srgbClr val="0000FF"/>
                </a:solidFill>
              </a:rPr>
              <a:t>btn_list&amp;page_no</a:t>
            </a:r>
            <a:r>
              <a:rPr lang="en-US" sz="1400" b="1" dirty="0">
                <a:solidFill>
                  <a:srgbClr val="0000FF"/>
                </a:solidFill>
              </a:rPr>
              <a:t>=&lt;?=$_SESSION['</a:t>
            </a:r>
            <a:r>
              <a:rPr lang="en-US" sz="1400" b="1" dirty="0" err="1">
                <a:solidFill>
                  <a:srgbClr val="0000FF"/>
                </a:solidFill>
              </a:rPr>
              <a:t>page_count</a:t>
            </a:r>
            <a:r>
              <a:rPr lang="en-US" sz="1400" b="1" dirty="0">
                <a:solidFill>
                  <a:srgbClr val="0000FF"/>
                </a:solidFill>
              </a:rPr>
              <a:t>']-1?&gt;</a:t>
            </a:r>
            <a:r>
              <a:rPr lang="en-US" sz="1400" dirty="0"/>
              <a:t>"&gt;&amp;</a:t>
            </a:r>
            <a:r>
              <a:rPr lang="en-US" sz="1400" dirty="0" err="1"/>
              <a:t>gt</a:t>
            </a:r>
            <a:r>
              <a:rPr lang="en-US" sz="1400" dirty="0"/>
              <a:t>;|&lt;/a&gt;&lt;/li&gt;</a:t>
            </a:r>
          </a:p>
          <a:p>
            <a:pPr marL="457200" lvl="1" indent="0">
              <a:buNone/>
            </a:pPr>
            <a:r>
              <a:rPr lang="en-US" sz="1600" dirty="0" smtClean="0"/>
              <a:t>&lt;/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  <a:endParaRPr lang="en-US" sz="1600" dirty="0" smtClean="0"/>
          </a:p>
          <a:p>
            <a:r>
              <a:rPr lang="en-US" dirty="0" err="1" smtClean="0"/>
              <a:t>index.php</a:t>
            </a:r>
            <a:endParaRPr lang="en-US" dirty="0" smtClean="0"/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_</a:t>
            </a:r>
            <a:r>
              <a:rPr lang="en-US" dirty="0" err="1" smtClean="0"/>
              <a:t>select_all</a:t>
            </a:r>
            <a:r>
              <a:rPr lang="en-US" dirty="0" smtClean="0"/>
              <a:t>() </a:t>
            </a:r>
            <a:r>
              <a:rPr lang="en-US" dirty="0" err="1" smtClean="0"/>
              <a:t>bằng</a:t>
            </a:r>
            <a:r>
              <a:rPr lang="en-US" dirty="0" smtClean="0"/>
              <a:t> _</a:t>
            </a:r>
            <a:r>
              <a:rPr lang="en-US" dirty="0" err="1" smtClean="0"/>
              <a:t>select_page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$items = </a:t>
            </a:r>
            <a:r>
              <a:rPr lang="en-US" b="1" dirty="0" err="1">
                <a:solidFill>
                  <a:srgbClr val="0000FF"/>
                </a:solidFill>
              </a:rPr>
              <a:t>hang_hoa_select_page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110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Bình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054542"/>
            <a:ext cx="6915150" cy="3333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86275"/>
            <a:ext cx="6953250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31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11575</TotalTime>
  <Words>1731</Words>
  <Application>Microsoft Office PowerPoint</Application>
  <PresentationFormat>On-screen Show (4:3)</PresentationFormat>
  <Paragraphs>333</Paragraphs>
  <Slides>36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Custom Design</vt:lpstr>
      <vt:lpstr>Bitmap Image</vt:lpstr>
      <vt:lpstr>Sample Project</vt:lpstr>
      <vt:lpstr>Mục tiêu</vt:lpstr>
      <vt:lpstr>Nội dung</vt:lpstr>
      <vt:lpstr>Quản lý hàng hóa</vt:lpstr>
      <vt:lpstr>Quản lý hàng hóa</vt:lpstr>
      <vt:lpstr>Đổ dữ liệu vào select-box</vt:lpstr>
      <vt:lpstr>Đổ dữ liệu vào select-box</vt:lpstr>
      <vt:lpstr>Phân trang</vt:lpstr>
      <vt:lpstr>Quản lý bình luận</vt:lpstr>
      <vt:lpstr>Mô hình hoạt động</vt:lpstr>
      <vt:lpstr>Cấu trúc binh-luan/index.php</vt:lpstr>
      <vt:lpstr>Xử lý chi tiết bình luận</vt:lpstr>
      <vt:lpstr>Tổng hợp – Thống kê hàng hóa</vt:lpstr>
      <vt:lpstr>Tổng hợp – Thống kê hàng hóa</vt:lpstr>
      <vt:lpstr>Cấu trúc thong-ke/index.php</vt:lpstr>
      <vt:lpstr>Vẽ biểu đồ</vt:lpstr>
      <vt:lpstr>Sample Project</vt:lpstr>
      <vt:lpstr>Tổ chức site cho khách hàng</vt:lpstr>
      <vt:lpstr>PowerPoint Presentation</vt:lpstr>
      <vt:lpstr>Tổ chức giao diện layout.php</vt:lpstr>
      <vt:lpstr>Cấu trúc layout.php</vt:lpstr>
      <vt:lpstr>Top10.php</vt:lpstr>
      <vt:lpstr>Top10.php</vt:lpstr>
      <vt:lpstr>Loại-hàng.php</vt:lpstr>
      <vt:lpstr>Loai-hang.php</vt:lpstr>
      <vt:lpstr>Dang-nhap.php</vt:lpstr>
      <vt:lpstr>Dang-nhap.php</vt:lpstr>
      <vt:lpstr>Dang-nhap-form.php</vt:lpstr>
      <vt:lpstr>Dang-nhap-info.php</vt:lpstr>
      <vt:lpstr>PowerPoint Presentation</vt:lpstr>
      <vt:lpstr>Tổ chức trang-chinh</vt:lpstr>
      <vt:lpstr>Trang-chinh/index.php</vt:lpstr>
      <vt:lpstr>trang-chinh/trang-chu.php</vt:lpstr>
      <vt:lpstr>Xây dựng các trang phổ thông</vt:lpstr>
      <vt:lpstr>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1576</cp:revision>
  <dcterms:created xsi:type="dcterms:W3CDTF">2013-04-23T08:05:33Z</dcterms:created>
  <dcterms:modified xsi:type="dcterms:W3CDTF">2018-05-02T02:39:37Z</dcterms:modified>
</cp:coreProperties>
</file>