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637" r:id="rId3"/>
    <p:sldId id="562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733" r:id="rId12"/>
    <p:sldId id="734" r:id="rId13"/>
    <p:sldId id="752" r:id="rId14"/>
    <p:sldId id="735" r:id="rId15"/>
    <p:sldId id="736" r:id="rId16"/>
    <p:sldId id="737" r:id="rId17"/>
    <p:sldId id="739" r:id="rId18"/>
    <p:sldId id="738" r:id="rId19"/>
    <p:sldId id="740" r:id="rId20"/>
    <p:sldId id="742" r:id="rId21"/>
    <p:sldId id="741" r:id="rId22"/>
    <p:sldId id="743" r:id="rId23"/>
    <p:sldId id="745" r:id="rId24"/>
    <p:sldId id="744" r:id="rId25"/>
    <p:sldId id="746" r:id="rId26"/>
    <p:sldId id="748" r:id="rId27"/>
    <p:sldId id="747" r:id="rId28"/>
    <p:sldId id="749" r:id="rId29"/>
    <p:sldId id="751" r:id="rId30"/>
    <p:sldId id="750" r:id="rId31"/>
    <p:sldId id="486" r:id="rId32"/>
    <p:sldId id="6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9F9F9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224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6: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/>
              <a:t>4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</a:t>
            </a:r>
            <a:r>
              <a:rPr lang="en-US" dirty="0" err="1" smtClean="0"/>
              <a:t>tiet.php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vi-VN" dirty="0"/>
              <a:t>&lt;?php</a:t>
            </a:r>
          </a:p>
          <a:p>
            <a:pPr marL="0" indent="0">
              <a:buNone/>
            </a:pPr>
            <a:r>
              <a:rPr lang="vi-VN" dirty="0"/>
              <a:t>require '../../global.php';</a:t>
            </a:r>
          </a:p>
          <a:p>
            <a:pPr marL="0" indent="0">
              <a:buNone/>
            </a:pPr>
            <a:r>
              <a:rPr lang="vi-VN" dirty="0"/>
              <a:t>require '../../dao/hang-hoa.php';</a:t>
            </a:r>
          </a:p>
          <a:p>
            <a:pPr marL="0" indent="0">
              <a:buNone/>
            </a:pPr>
            <a:r>
              <a:rPr lang="vi-VN" dirty="0" smtClean="0"/>
              <a:t>//-------------------------------//</a:t>
            </a: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extract($_REQUEST);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// Truy vấn mặt hàng theo mã</a:t>
            </a:r>
          </a:p>
          <a:p>
            <a:pPr marL="0" indent="0">
              <a:buNone/>
            </a:pPr>
            <a:r>
              <a:rPr lang="vi-VN" dirty="0"/>
              <a:t>$hang_hoa = </a:t>
            </a:r>
            <a:r>
              <a:rPr lang="vi-VN" b="1" dirty="0">
                <a:solidFill>
                  <a:srgbClr val="0000FF"/>
                </a:solidFill>
              </a:rPr>
              <a:t>hang_hoa_select_by_id</a:t>
            </a:r>
            <a:r>
              <a:rPr lang="vi-VN" dirty="0"/>
              <a:t>($ma_hh);</a:t>
            </a:r>
          </a:p>
          <a:p>
            <a:pPr marL="0" indent="0">
              <a:buNone/>
            </a:pPr>
            <a:r>
              <a:rPr lang="vi-VN" dirty="0"/>
              <a:t>extract($hang_hoa);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// Tăng số lượt xem lên 1</a:t>
            </a:r>
          </a:p>
          <a:p>
            <a:pPr marL="0" indent="0">
              <a:buNone/>
            </a:pPr>
            <a:r>
              <a:rPr lang="vi-VN" b="1" dirty="0">
                <a:solidFill>
                  <a:srgbClr val="0000FF"/>
                </a:solidFill>
              </a:rPr>
              <a:t>hang_hoa_tang_so_luot_xem</a:t>
            </a:r>
            <a:r>
              <a:rPr lang="vi-VN" dirty="0"/>
              <a:t>($ma_hh);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 smtClean="0"/>
              <a:t>$</a:t>
            </a:r>
            <a:r>
              <a:rPr lang="vi-VN" dirty="0"/>
              <a:t>VIEW_NAME = "hang-hoa/chi-tiet-ui.php";</a:t>
            </a:r>
          </a:p>
          <a:p>
            <a:pPr marL="0" indent="0">
              <a:buNone/>
            </a:pPr>
            <a:r>
              <a:rPr lang="vi-VN" dirty="0"/>
              <a:t>require '../layout.php';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</a:t>
            </a:r>
            <a:r>
              <a:rPr lang="en-US" dirty="0" err="1" smtClean="0"/>
              <a:t>tiet</a:t>
            </a:r>
            <a:r>
              <a:rPr lang="en-US" dirty="0" smtClean="0"/>
              <a:t>-</a:t>
            </a:r>
            <a:r>
              <a:rPr lang="en-US" dirty="0" err="1" smtClean="0"/>
              <a:t>ui.php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dirty="0"/>
              <a:t>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&lt;img src='&lt;?= $CONTENT_URL ?&gt;/images/products/&lt;?= $hinh ?&gt;' </a:t>
            </a:r>
            <a:r>
              <a:rPr lang="vi-VN" dirty="0" smtClean="0"/>
              <a:t>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    &lt;p&gt;</a:t>
            </a:r>
          </a:p>
          <a:p>
            <a:pPr marL="0" indent="0">
              <a:buNone/>
            </a:pPr>
            <a:r>
              <a:rPr lang="vi-VN" dirty="0"/>
              <a:t>            &lt;ul&gt;</a:t>
            </a:r>
          </a:p>
          <a:p>
            <a:pPr marL="0" indent="0">
              <a:buNone/>
            </a:pPr>
            <a:r>
              <a:rPr lang="vi-VN" dirty="0"/>
              <a:t>                &lt;li&gt;MÃ HH: &lt;?=$ma_hh?&gt;&lt;/li&gt;</a:t>
            </a:r>
          </a:p>
          <a:p>
            <a:pPr marL="0" indent="0">
              <a:buNone/>
            </a:pPr>
            <a:r>
              <a:rPr lang="vi-VN" dirty="0"/>
              <a:t>                &lt;li&gt;TÊN HH: &lt;?=$ten_hh?&gt;&lt;/li&gt;</a:t>
            </a:r>
          </a:p>
          <a:p>
            <a:pPr marL="0" indent="0">
              <a:buNone/>
            </a:pPr>
            <a:r>
              <a:rPr lang="vi-VN" dirty="0"/>
              <a:t>                &lt;li&gt;ĐƠN GIÁ: &lt;?=</a:t>
            </a:r>
            <a:r>
              <a:rPr lang="vi-VN" b="1" dirty="0"/>
              <a:t>number_format</a:t>
            </a:r>
            <a:r>
              <a:rPr lang="vi-VN" dirty="0"/>
              <a:t>($don_gia, 2)?&gt;&lt;/li&gt;</a:t>
            </a:r>
          </a:p>
          <a:p>
            <a:pPr marL="0" indent="0">
              <a:buNone/>
            </a:pPr>
            <a:r>
              <a:rPr lang="vi-VN" dirty="0"/>
              <a:t>                &lt;li&gt;GIẢM GIÁ: &lt;?=$giam_gia * 100 ?&gt;%&lt;/li&gt;</a:t>
            </a:r>
          </a:p>
          <a:p>
            <a:pPr marL="0" indent="0">
              <a:buNone/>
            </a:pPr>
            <a:r>
              <a:rPr lang="vi-VN" dirty="0"/>
              <a:t>            &lt;/ul&gt;</a:t>
            </a:r>
          </a:p>
          <a:p>
            <a:pPr marL="0" indent="0">
              <a:buNone/>
            </a:pPr>
            <a:r>
              <a:rPr lang="vi-VN" dirty="0"/>
              <a:t>        &lt;/p&gt;</a:t>
            </a:r>
          </a:p>
          <a:p>
            <a:pPr marL="0" indent="0">
              <a:buNone/>
            </a:pPr>
            <a:r>
              <a:rPr lang="vi-VN" dirty="0"/>
              <a:t>        &lt;div&gt;&lt;?= $mo_ta ?&gt;&lt;/div&gt;</a:t>
            </a:r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&lt;/div&gt;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&lt;?php require '</a:t>
            </a:r>
            <a:r>
              <a:rPr lang="vi-VN" b="1" dirty="0">
                <a:solidFill>
                  <a:srgbClr val="0000FF"/>
                </a:solidFill>
              </a:rPr>
              <a:t>binh-luan.php</a:t>
            </a:r>
            <a:r>
              <a:rPr lang="vi-VN" dirty="0"/>
              <a:t>';?&gt;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&lt;?php require '</a:t>
            </a:r>
            <a:r>
              <a:rPr lang="vi-VN" b="1" dirty="0">
                <a:solidFill>
                  <a:srgbClr val="0000FF"/>
                </a:solidFill>
              </a:rPr>
              <a:t>hang-cung-loai.php</a:t>
            </a:r>
            <a:r>
              <a:rPr lang="vi-VN" dirty="0"/>
              <a:t>';?&gt;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Binh-luan.php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sz="1500" dirty="0"/>
              <a:t>&lt;?php</a:t>
            </a:r>
          </a:p>
          <a:p>
            <a:pPr marL="0" indent="0">
              <a:buNone/>
            </a:pPr>
            <a:r>
              <a:rPr lang="en-US" sz="1500" b="1" dirty="0" smtClean="0"/>
              <a:t>    </a:t>
            </a:r>
            <a:r>
              <a:rPr lang="vi-VN" sz="1500" b="1" dirty="0" smtClean="0"/>
              <a:t>require </a:t>
            </a:r>
            <a:r>
              <a:rPr lang="vi-VN" sz="1500" b="1" dirty="0"/>
              <a:t>'../../dao/binh-luan.php</a:t>
            </a:r>
            <a:r>
              <a:rPr lang="vi-VN" sz="1500" b="1" dirty="0" smtClean="0"/>
              <a:t>';</a:t>
            </a:r>
            <a:endParaRPr lang="en-US" sz="1500" b="1" dirty="0" smtClean="0"/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vi-VN" sz="1500" dirty="0"/>
              <a:t>if(exist_param("</a:t>
            </a:r>
            <a:r>
              <a:rPr lang="vi-VN" sz="1500" b="1" dirty="0">
                <a:solidFill>
                  <a:srgbClr val="0000FF"/>
                </a:solidFill>
              </a:rPr>
              <a:t>noi_dung</a:t>
            </a:r>
            <a:r>
              <a:rPr lang="vi-VN" sz="1500" dirty="0"/>
              <a:t>")){</a:t>
            </a:r>
          </a:p>
          <a:p>
            <a:pPr marL="0" indent="0">
              <a:buNone/>
            </a:pPr>
            <a:r>
              <a:rPr lang="vi-VN" sz="1500" dirty="0"/>
              <a:t>        $ma_kh = $_SESSION['user']['ma_kh'];</a:t>
            </a:r>
          </a:p>
          <a:p>
            <a:pPr marL="0" indent="0">
              <a:buNone/>
            </a:pPr>
            <a:r>
              <a:rPr lang="vi-VN" sz="1500" dirty="0"/>
              <a:t>        $ngay_bl = date_format(date_create(), 'Y-m-d');</a:t>
            </a:r>
          </a:p>
          <a:p>
            <a:pPr marL="0" indent="0">
              <a:buNone/>
            </a:pPr>
            <a:r>
              <a:rPr lang="vi-VN" sz="1500" dirty="0"/>
              <a:t>        </a:t>
            </a:r>
            <a:r>
              <a:rPr lang="vi-VN" sz="1500" b="1" dirty="0">
                <a:solidFill>
                  <a:srgbClr val="0000FF"/>
                </a:solidFill>
              </a:rPr>
              <a:t>binh_luan_insert</a:t>
            </a:r>
            <a:r>
              <a:rPr lang="vi-VN" sz="1500" dirty="0"/>
              <a:t>($ma_kh, $ma_hh, $noi_dung, $ngay_bl);</a:t>
            </a:r>
          </a:p>
          <a:p>
            <a:pPr marL="0" indent="0">
              <a:buNone/>
            </a:pPr>
            <a:r>
              <a:rPr lang="vi-VN" sz="1500" dirty="0"/>
              <a:t>    }</a:t>
            </a:r>
          </a:p>
          <a:p>
            <a:pPr marL="0" indent="0">
              <a:buNone/>
            </a:pPr>
            <a:r>
              <a:rPr lang="en-US" sz="1500" dirty="0" smtClean="0"/>
              <a:t>   </a:t>
            </a:r>
            <a:r>
              <a:rPr lang="vi-VN" sz="1500" dirty="0" smtClean="0"/>
              <a:t>$</a:t>
            </a:r>
            <a:r>
              <a:rPr lang="vi-VN" sz="1500" dirty="0"/>
              <a:t>binh_luan_list = </a:t>
            </a:r>
            <a:r>
              <a:rPr lang="vi-VN" sz="1500" b="1" dirty="0">
                <a:solidFill>
                  <a:srgbClr val="0000FF"/>
                </a:solidFill>
              </a:rPr>
              <a:t>binh_luan_select_by_hang_hoa</a:t>
            </a:r>
            <a:r>
              <a:rPr lang="vi-VN" sz="1500" dirty="0"/>
              <a:t>($ma_hh);            </a:t>
            </a:r>
          </a:p>
          <a:p>
            <a:pPr marL="0" indent="0">
              <a:buNone/>
            </a:pPr>
            <a:r>
              <a:rPr lang="vi-VN" sz="1500" dirty="0" smtClean="0"/>
              <a:t>   foreach </a:t>
            </a:r>
            <a:r>
              <a:rPr lang="vi-VN" sz="1500" dirty="0"/>
              <a:t>($binh_luan_list as $bl) {</a:t>
            </a:r>
          </a:p>
          <a:p>
            <a:pPr marL="0" indent="0">
              <a:buNone/>
            </a:pPr>
            <a:r>
              <a:rPr lang="vi-VN" sz="1500" dirty="0"/>
              <a:t>   </a:t>
            </a:r>
            <a:r>
              <a:rPr lang="vi-VN" sz="1500" dirty="0" smtClean="0"/>
              <a:t>    </a:t>
            </a:r>
            <a:r>
              <a:rPr lang="vi-VN" sz="1500" dirty="0"/>
              <a:t>echo "&lt;li&gt;$bl[noi_dung] &lt;</a:t>
            </a:r>
            <a:r>
              <a:rPr lang="vi-VN" sz="1500" dirty="0" smtClean="0"/>
              <a:t>i&gt;&lt;</a:t>
            </a:r>
            <a:r>
              <a:rPr lang="vi-VN" sz="1500" dirty="0"/>
              <a:t>b&gt;$bl[ma_kh]&lt;/b&gt;, $bl[ngay_bl]&lt;/i&gt;&lt;/li&gt;";</a:t>
            </a:r>
          </a:p>
          <a:p>
            <a:pPr marL="0" indent="0">
              <a:buNone/>
            </a:pPr>
            <a:r>
              <a:rPr lang="vi-VN" sz="1500" dirty="0"/>
              <a:t>   </a:t>
            </a:r>
            <a:r>
              <a:rPr lang="vi-VN" sz="1500" dirty="0" smtClean="0"/>
              <a:t>}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</a:t>
            </a:r>
            <a:r>
              <a:rPr lang="vi-VN" sz="1500" dirty="0"/>
              <a:t>if(</a:t>
            </a:r>
            <a:r>
              <a:rPr lang="vi-VN" sz="1500" b="1" dirty="0">
                <a:solidFill>
                  <a:srgbClr val="0000FF"/>
                </a:solidFill>
              </a:rPr>
              <a:t>!isset</a:t>
            </a:r>
            <a:r>
              <a:rPr lang="vi-VN" sz="1500" dirty="0"/>
              <a:t>($_SESSION['user'])){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echo ‘</a:t>
            </a:r>
            <a:r>
              <a:rPr lang="vi-VN" sz="1500" dirty="0" smtClean="0"/>
              <a:t>&lt;</a:t>
            </a:r>
            <a:r>
              <a:rPr lang="en-US" sz="1500" dirty="0"/>
              <a:t>b</a:t>
            </a:r>
            <a:r>
              <a:rPr lang="vi-VN" sz="1500" dirty="0" smtClean="0"/>
              <a:t>&gt;Đăng </a:t>
            </a:r>
            <a:r>
              <a:rPr lang="vi-VN" sz="1500" dirty="0"/>
              <a:t>nhập để bình luận về sản phẩm này</a:t>
            </a:r>
            <a:r>
              <a:rPr lang="vi-VN" sz="1500" dirty="0" smtClean="0"/>
              <a:t>&lt;/</a:t>
            </a:r>
            <a:r>
              <a:rPr lang="en-US" sz="1500" dirty="0"/>
              <a:t>b</a:t>
            </a:r>
            <a:r>
              <a:rPr lang="vi-VN" sz="1500" dirty="0" smtClean="0"/>
              <a:t>&gt;</a:t>
            </a:r>
            <a:r>
              <a:rPr lang="en-US" sz="1500" dirty="0"/>
              <a:t>’;</a:t>
            </a:r>
            <a:endParaRPr lang="vi-VN" sz="1500" dirty="0"/>
          </a:p>
          <a:p>
            <a:pPr marL="0" indent="0">
              <a:buNone/>
            </a:pPr>
            <a:r>
              <a:rPr lang="en-US" sz="1500" dirty="0" smtClean="0"/>
              <a:t>   </a:t>
            </a:r>
            <a:r>
              <a:rPr lang="vi-VN" sz="1500" dirty="0" smtClean="0"/>
              <a:t>} </a:t>
            </a:r>
            <a:r>
              <a:rPr lang="vi-VN" sz="1500" dirty="0"/>
              <a:t>else</a:t>
            </a:r>
            <a:r>
              <a:rPr lang="vi-VN" sz="1500" dirty="0" smtClean="0"/>
              <a:t>{</a:t>
            </a:r>
            <a:endParaRPr lang="en-US" sz="1500" dirty="0" smtClean="0"/>
          </a:p>
          <a:p>
            <a:pPr marL="0" indent="0">
              <a:buNone/>
            </a:pPr>
            <a:r>
              <a:rPr lang="vi-VN" sz="1500" dirty="0" smtClean="0"/>
              <a:t>?&gt;</a:t>
            </a:r>
            <a:endParaRPr lang="vi-VN" sz="1500" dirty="0"/>
          </a:p>
          <a:p>
            <a:pPr marL="0" indent="0">
              <a:buNone/>
            </a:pPr>
            <a:r>
              <a:rPr lang="vi-VN" sz="1500" dirty="0" smtClean="0"/>
              <a:t>   &lt;</a:t>
            </a:r>
            <a:r>
              <a:rPr lang="vi-VN" sz="1500" dirty="0"/>
              <a:t>form action="&lt;?= $_SERVER["REQUEST_URI"] ?&gt;" method="post"&gt;</a:t>
            </a:r>
          </a:p>
          <a:p>
            <a:pPr marL="0" indent="0">
              <a:buNone/>
            </a:pPr>
            <a:r>
              <a:rPr lang="vi-VN" sz="1500" dirty="0" smtClean="0"/>
              <a:t>       </a:t>
            </a:r>
            <a:r>
              <a:rPr lang="vi-VN" sz="1500" dirty="0"/>
              <a:t>&lt;input name="</a:t>
            </a:r>
            <a:r>
              <a:rPr lang="vi-VN" sz="1500" b="1" dirty="0">
                <a:solidFill>
                  <a:srgbClr val="0000FF"/>
                </a:solidFill>
              </a:rPr>
              <a:t>noi_dung</a:t>
            </a:r>
            <a:r>
              <a:rPr lang="vi-VN" sz="1500" dirty="0" smtClean="0"/>
              <a:t>"/&gt;&lt;button&gt;Gửi</a:t>
            </a:r>
            <a:r>
              <a:rPr lang="vi-VN" sz="1500" dirty="0"/>
              <a:t>&lt;/button&gt;</a:t>
            </a:r>
          </a:p>
          <a:p>
            <a:pPr marL="0" indent="0">
              <a:buNone/>
            </a:pPr>
            <a:r>
              <a:rPr lang="vi-VN" sz="1500" dirty="0" smtClean="0"/>
              <a:t>    </a:t>
            </a:r>
            <a:r>
              <a:rPr lang="en-US" sz="1500" dirty="0" smtClean="0"/>
              <a:t>&lt;</a:t>
            </a:r>
            <a:r>
              <a:rPr lang="vi-VN" sz="1500" dirty="0" smtClean="0"/>
              <a:t>/</a:t>
            </a:r>
            <a:r>
              <a:rPr lang="vi-VN" sz="1500" dirty="0"/>
              <a:t>form&gt;                </a:t>
            </a:r>
          </a:p>
          <a:p>
            <a:pPr marL="0" indent="0">
              <a:buNone/>
            </a:pPr>
            <a:r>
              <a:rPr lang="vi-VN" sz="1500" dirty="0" smtClean="0"/>
              <a:t>&lt;?php</a:t>
            </a:r>
            <a:r>
              <a:rPr lang="en-US" sz="1500" dirty="0" smtClean="0"/>
              <a:t> </a:t>
            </a:r>
            <a:r>
              <a:rPr lang="vi-VN" sz="1500" dirty="0" smtClean="0"/>
              <a:t>}?&gt;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6589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$</a:t>
            </a:r>
            <a:r>
              <a:rPr lang="en-US" sz="2000" dirty="0" err="1"/>
              <a:t>hh_cung_loai</a:t>
            </a:r>
            <a:r>
              <a:rPr lang="en-US" sz="2000" dirty="0"/>
              <a:t> = </a:t>
            </a:r>
            <a:r>
              <a:rPr lang="en-US" sz="2000" b="1" dirty="0" err="1">
                <a:solidFill>
                  <a:srgbClr val="0000FF"/>
                </a:solidFill>
              </a:rPr>
              <a:t>hang_hoa_select_by_loai</a:t>
            </a:r>
            <a:r>
              <a:rPr lang="en-US" sz="2000" dirty="0"/>
              <a:t>($</a:t>
            </a:r>
            <a:r>
              <a:rPr lang="en-US" sz="2000" dirty="0" err="1"/>
              <a:t>ma_loai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foreach</a:t>
            </a:r>
            <a:r>
              <a:rPr lang="en-US" sz="2000" dirty="0"/>
              <a:t> ($</a:t>
            </a:r>
            <a:r>
              <a:rPr lang="en-US" sz="2000" dirty="0" err="1"/>
              <a:t>hh_cung_loai</a:t>
            </a:r>
            <a:r>
              <a:rPr lang="en-US" sz="2000" dirty="0"/>
              <a:t> as $</a:t>
            </a:r>
            <a:r>
              <a:rPr lang="en-US" sz="2000" dirty="0" err="1"/>
              <a:t>hh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echo "&lt;li&gt;&lt;a </a:t>
            </a:r>
            <a:r>
              <a:rPr lang="en-US" sz="2000" dirty="0" err="1"/>
              <a:t>href</a:t>
            </a:r>
            <a:r>
              <a:rPr lang="en-US" sz="2000" dirty="0"/>
              <a:t>='</a:t>
            </a:r>
            <a:r>
              <a:rPr lang="en-US" sz="2000" dirty="0" err="1"/>
              <a:t>chi-tiet.php?ma_hh</a:t>
            </a:r>
            <a:r>
              <a:rPr lang="en-US" sz="2000" dirty="0"/>
              <a:t>=$</a:t>
            </a:r>
            <a:r>
              <a:rPr lang="en-US" sz="2000" dirty="0" err="1"/>
              <a:t>hh</a:t>
            </a:r>
            <a:r>
              <a:rPr lang="en-US" sz="2000" dirty="0"/>
              <a:t>[</a:t>
            </a:r>
            <a:r>
              <a:rPr lang="en-US" sz="2000" dirty="0" err="1"/>
              <a:t>ma_hh</a:t>
            </a:r>
            <a:r>
              <a:rPr lang="en-US" sz="2000" dirty="0" smtClean="0"/>
              <a:t>]'&gt;</a:t>
            </a:r>
          </a:p>
          <a:p>
            <a:pPr marL="1257300" lvl="3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hh</a:t>
            </a:r>
            <a:r>
              <a:rPr lang="en-US" sz="2000" dirty="0"/>
              <a:t>[</a:t>
            </a:r>
            <a:r>
              <a:rPr lang="en-US" sz="2000" dirty="0" err="1"/>
              <a:t>ten_hh</a:t>
            </a:r>
            <a:r>
              <a:rPr lang="en-US" sz="2000" dirty="0"/>
              <a:t>]&lt;/</a:t>
            </a:r>
            <a:r>
              <a:rPr lang="en-US" sz="2000" dirty="0"/>
              <a:t>a&gt;&lt;/li&gt;";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?&gt;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ul</a:t>
            </a:r>
            <a:r>
              <a:rPr lang="en-US" sz="20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7829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6: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7890" y="990600"/>
            <a:ext cx="52482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Quản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lý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tài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khoản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người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sử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dụng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6" y="2744926"/>
            <a:ext cx="2514600" cy="326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9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Đăng </a:t>
            </a:r>
            <a:r>
              <a:rPr lang="en-US" dirty="0" err="1" smtClean="0"/>
              <a:t>ký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3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Đăng </a:t>
            </a:r>
            <a:r>
              <a:rPr lang="en-US" dirty="0" err="1" smtClean="0"/>
              <a:t>ký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dirty="0"/>
              <a:t>&lt;?php</a:t>
            </a:r>
          </a:p>
          <a:p>
            <a:pPr marL="0" indent="0">
              <a:buNone/>
            </a:pPr>
            <a:r>
              <a:rPr lang="vi-VN" dirty="0"/>
              <a:t>    if(strlen($MESSAGE)){</a:t>
            </a:r>
          </a:p>
          <a:p>
            <a:pPr marL="0" indent="0">
              <a:buNone/>
            </a:pPr>
            <a:r>
              <a:rPr lang="vi-VN" dirty="0"/>
              <a:t>        echo "&lt;</a:t>
            </a:r>
            <a:r>
              <a:rPr lang="vi-VN" dirty="0" smtClean="0"/>
              <a:t>h5&gt;$</a:t>
            </a:r>
            <a:r>
              <a:rPr lang="vi-VN" dirty="0"/>
              <a:t>MESSAGE&lt;/h5&gt;";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?&gt;</a:t>
            </a:r>
          </a:p>
          <a:p>
            <a:pPr marL="0" indent="0">
              <a:buNone/>
            </a:pPr>
            <a:r>
              <a:rPr lang="vi-VN" dirty="0"/>
              <a:t>&lt;form action="</a:t>
            </a:r>
            <a:r>
              <a:rPr lang="vi-VN" dirty="0">
                <a:solidFill>
                  <a:srgbClr val="0000FF"/>
                </a:solidFill>
              </a:rPr>
              <a:t>dang-ky.php</a:t>
            </a:r>
            <a:r>
              <a:rPr lang="vi-VN" dirty="0"/>
              <a:t>" method="post" </a:t>
            </a:r>
            <a:r>
              <a:rPr lang="vi-VN" dirty="0">
                <a:solidFill>
                  <a:srgbClr val="0000FF"/>
                </a:solidFill>
              </a:rPr>
              <a:t>enctype="multipart/form-data"</a:t>
            </a:r>
            <a:r>
              <a:rPr lang="vi-VN" dirty="0"/>
              <a:t>&gt;</a:t>
            </a:r>
          </a:p>
          <a:p>
            <a:pPr marL="0" indent="0">
              <a:buNone/>
            </a:pPr>
            <a:r>
              <a:rPr lang="vi-VN" dirty="0" smtClean="0"/>
              <a:t>     &lt;input name="</a:t>
            </a:r>
            <a:r>
              <a:rPr lang="vi-VN" dirty="0" smtClean="0">
                <a:solidFill>
                  <a:srgbClr val="0000FF"/>
                </a:solidFill>
              </a:rPr>
              <a:t>ma_kh</a:t>
            </a:r>
            <a:r>
              <a:rPr lang="vi-VN" dirty="0" smtClean="0"/>
              <a:t>" value="&lt;?=$ma_kh?&gt;"&gt;</a:t>
            </a:r>
          </a:p>
          <a:p>
            <a:pPr marL="0" indent="0">
              <a:buNone/>
            </a:pPr>
            <a:r>
              <a:rPr lang="vi-VN" dirty="0" smtClean="0"/>
              <a:t>     &lt;</a:t>
            </a:r>
            <a:r>
              <a:rPr lang="vi-VN" dirty="0"/>
              <a:t>input name="</a:t>
            </a:r>
            <a:r>
              <a:rPr lang="vi-VN" sz="2900" dirty="0">
                <a:solidFill>
                  <a:srgbClr val="0000FF"/>
                </a:solidFill>
              </a:rPr>
              <a:t>mat_khau</a:t>
            </a:r>
            <a:r>
              <a:rPr lang="vi-VN" dirty="0"/>
              <a:t>" type="password" </a:t>
            </a:r>
            <a:r>
              <a:rPr lang="vi-VN" dirty="0" smtClean="0"/>
              <a:t>value</a:t>
            </a:r>
            <a:r>
              <a:rPr lang="vi-VN" dirty="0"/>
              <a:t>="&lt;?=$mat_khau?&gt;"&gt;</a:t>
            </a:r>
          </a:p>
          <a:p>
            <a:pPr marL="0" indent="0">
              <a:buNone/>
            </a:pPr>
            <a:r>
              <a:rPr lang="vi-VN" dirty="0" smtClean="0"/>
              <a:t>     &lt;</a:t>
            </a:r>
            <a:r>
              <a:rPr lang="vi-VN" dirty="0"/>
              <a:t>input name="</a:t>
            </a:r>
            <a:r>
              <a:rPr lang="vi-VN" sz="2900" dirty="0">
                <a:solidFill>
                  <a:srgbClr val="0000FF"/>
                </a:solidFill>
              </a:rPr>
              <a:t>mat_khau2</a:t>
            </a:r>
            <a:r>
              <a:rPr lang="vi-VN" dirty="0"/>
              <a:t>" type="password" </a:t>
            </a:r>
            <a:r>
              <a:rPr lang="vi-VN" dirty="0" smtClean="0"/>
              <a:t>value</a:t>
            </a:r>
            <a:r>
              <a:rPr lang="vi-VN" dirty="0"/>
              <a:t>="&lt;?=$mat_khau2?&gt;"&gt;</a:t>
            </a:r>
          </a:p>
          <a:p>
            <a:pPr marL="0" indent="0">
              <a:buNone/>
            </a:pPr>
            <a:r>
              <a:rPr lang="vi-VN" dirty="0" smtClean="0"/>
              <a:t>     &lt;</a:t>
            </a:r>
            <a:r>
              <a:rPr lang="vi-VN" dirty="0"/>
              <a:t>input name="</a:t>
            </a:r>
            <a:r>
              <a:rPr lang="vi-VN" sz="2900" dirty="0">
                <a:solidFill>
                  <a:srgbClr val="0000FF"/>
                </a:solidFill>
              </a:rPr>
              <a:t>ho_ten</a:t>
            </a:r>
            <a:r>
              <a:rPr lang="vi-VN" dirty="0" smtClean="0"/>
              <a:t>" </a:t>
            </a:r>
            <a:r>
              <a:rPr lang="vi-VN" dirty="0"/>
              <a:t>value="&lt;?=$ho_ten?&gt;"&gt;</a:t>
            </a:r>
          </a:p>
          <a:p>
            <a:pPr marL="0" indent="0">
              <a:buNone/>
            </a:pPr>
            <a:r>
              <a:rPr lang="vi-VN" dirty="0" smtClean="0"/>
              <a:t>     &lt;</a:t>
            </a:r>
            <a:r>
              <a:rPr lang="vi-VN" dirty="0"/>
              <a:t>input name="</a:t>
            </a:r>
            <a:r>
              <a:rPr lang="vi-VN" sz="2900" dirty="0">
                <a:solidFill>
                  <a:srgbClr val="0000FF"/>
                </a:solidFill>
              </a:rPr>
              <a:t>email</a:t>
            </a:r>
            <a:r>
              <a:rPr lang="vi-VN" dirty="0" smtClean="0"/>
              <a:t>" </a:t>
            </a:r>
            <a:r>
              <a:rPr lang="vi-VN" dirty="0"/>
              <a:t>value="&lt;?=$email?&gt;"&gt;</a:t>
            </a:r>
          </a:p>
          <a:p>
            <a:pPr marL="0" indent="0">
              <a:buNone/>
            </a:pPr>
            <a:r>
              <a:rPr lang="vi-VN" dirty="0" smtClean="0"/>
              <a:t>     &lt;</a:t>
            </a:r>
            <a:r>
              <a:rPr lang="vi-VN" dirty="0"/>
              <a:t>input name="</a:t>
            </a:r>
            <a:r>
              <a:rPr lang="vi-VN" sz="2900" dirty="0">
                <a:solidFill>
                  <a:srgbClr val="0000FF"/>
                </a:solidFill>
              </a:rPr>
              <a:t>up_hinh</a:t>
            </a:r>
            <a:r>
              <a:rPr lang="vi-VN" dirty="0" smtClean="0"/>
              <a:t>" </a:t>
            </a:r>
            <a:r>
              <a:rPr lang="vi-VN" dirty="0"/>
              <a:t>type="file</a:t>
            </a:r>
            <a:r>
              <a:rPr lang="vi-VN" dirty="0" smtClean="0"/>
              <a:t>"&gt;</a:t>
            </a:r>
            <a:endParaRPr lang="en-US" dirty="0" smtClean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 smtClean="0"/>
              <a:t>     &lt;</a:t>
            </a:r>
            <a:r>
              <a:rPr lang="vi-VN" dirty="0"/>
              <a:t>button name="</a:t>
            </a:r>
            <a:r>
              <a:rPr lang="vi-VN" b="1" dirty="0">
                <a:solidFill>
                  <a:srgbClr val="FF0000"/>
                </a:solidFill>
              </a:rPr>
              <a:t>btn_register</a:t>
            </a:r>
            <a:r>
              <a:rPr lang="vi-VN" dirty="0" smtClean="0"/>
              <a:t>"&gt;</a:t>
            </a:r>
            <a:r>
              <a:rPr lang="vi-VN" dirty="0"/>
              <a:t>Đăng ký&lt;/button</a:t>
            </a:r>
            <a:r>
              <a:rPr lang="vi-VN" dirty="0" smtClean="0"/>
              <a:t>&gt;</a:t>
            </a:r>
            <a:endParaRPr lang="en-US" dirty="0" smtClean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 smtClean="0">
                <a:solidFill>
                  <a:srgbClr val="0000FF"/>
                </a:solidFill>
              </a:rPr>
              <a:t>    &lt;</a:t>
            </a:r>
            <a:r>
              <a:rPr lang="vi-VN" dirty="0">
                <a:solidFill>
                  <a:srgbClr val="0000FF"/>
                </a:solidFill>
              </a:rPr>
              <a:t>input name="vai_tro" value="0" type="hidden"&gt;</a:t>
            </a:r>
          </a:p>
          <a:p>
            <a:pPr marL="0" indent="0">
              <a:buNone/>
            </a:pPr>
            <a:r>
              <a:rPr lang="vi-VN" dirty="0">
                <a:solidFill>
                  <a:srgbClr val="0000FF"/>
                </a:solidFill>
              </a:rPr>
              <a:t>    &lt;input name="kich_hoat" value="0" type="hidden"&gt;</a:t>
            </a:r>
          </a:p>
          <a:p>
            <a:pPr marL="0" indent="0">
              <a:buNone/>
            </a:pPr>
            <a:r>
              <a:rPr lang="vi-VN" dirty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Đăng </a:t>
            </a:r>
            <a:r>
              <a:rPr lang="en-US" dirty="0" err="1" smtClean="0"/>
              <a:t>ký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 smtClean="0"/>
              <a:t>&lt;?php</a:t>
            </a:r>
          </a:p>
          <a:p>
            <a:pPr marL="0" indent="0">
              <a:buNone/>
            </a:pPr>
            <a:r>
              <a:rPr lang="vi-VN" dirty="0" smtClean="0"/>
              <a:t>require '../../global.php';</a:t>
            </a:r>
          </a:p>
          <a:p>
            <a:pPr marL="0" indent="0">
              <a:buNone/>
            </a:pPr>
            <a:r>
              <a:rPr lang="vi-VN" dirty="0" smtClean="0"/>
              <a:t>require '../../dao/khach-hang.php';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0000FF"/>
                </a:solidFill>
              </a:rPr>
              <a:t>extract</a:t>
            </a:r>
            <a:r>
              <a:rPr lang="vi-VN" dirty="0"/>
              <a:t>($_REQUEST);</a:t>
            </a:r>
          </a:p>
          <a:p>
            <a:pPr marL="0" indent="0">
              <a:buNone/>
            </a:pPr>
            <a:r>
              <a:rPr lang="vi-VN" dirty="0" smtClean="0"/>
              <a:t>if(exist_param</a:t>
            </a:r>
            <a:r>
              <a:rPr lang="vi-VN" dirty="0"/>
              <a:t>("</a:t>
            </a:r>
            <a:r>
              <a:rPr lang="vi-VN" b="1" dirty="0">
                <a:solidFill>
                  <a:srgbClr val="FF0000"/>
                </a:solidFill>
              </a:rPr>
              <a:t>btn_register</a:t>
            </a:r>
            <a:r>
              <a:rPr lang="vi-VN" dirty="0"/>
              <a:t>")){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vi-VN" dirty="0" smtClean="0"/>
              <a:t>if</a:t>
            </a:r>
            <a:r>
              <a:rPr lang="vi-VN" dirty="0"/>
              <a:t>(!</a:t>
            </a:r>
            <a:r>
              <a:rPr lang="vi-VN" b="1" dirty="0">
                <a:solidFill>
                  <a:srgbClr val="0000FF"/>
                </a:solidFill>
              </a:rPr>
              <a:t>khach_hang_exist</a:t>
            </a:r>
            <a:r>
              <a:rPr lang="vi-VN" dirty="0"/>
              <a:t>($ma_kh)){</a:t>
            </a:r>
          </a:p>
          <a:p>
            <a:pPr marL="0" indent="0">
              <a:buNone/>
            </a:pPr>
            <a:r>
              <a:rPr lang="vi-VN" dirty="0"/>
              <a:t>        $MESSAGE = "Mã này đã được sử dụng!";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    else{</a:t>
            </a:r>
          </a:p>
          <a:p>
            <a:pPr marL="0" indent="0">
              <a:buNone/>
            </a:pPr>
            <a:r>
              <a:rPr lang="vi-VN" dirty="0"/>
              <a:t>        $file_name = </a:t>
            </a:r>
            <a:r>
              <a:rPr lang="vi-VN" dirty="0">
                <a:solidFill>
                  <a:srgbClr val="0000FF"/>
                </a:solidFill>
              </a:rPr>
              <a:t>save_file</a:t>
            </a:r>
            <a:r>
              <a:rPr lang="vi-VN" dirty="0"/>
              <a:t>("up_hinh", "$IMAGE_DIR/users/");</a:t>
            </a:r>
          </a:p>
          <a:p>
            <a:pPr marL="0" indent="0">
              <a:buNone/>
            </a:pPr>
            <a:r>
              <a:rPr lang="vi-VN" dirty="0"/>
              <a:t>        $hinh = $file_name?$file_name:"user.png";</a:t>
            </a:r>
          </a:p>
          <a:p>
            <a:pPr marL="0" indent="0">
              <a:buNone/>
            </a:pPr>
            <a:r>
              <a:rPr lang="vi-VN" dirty="0"/>
              <a:t>        try {</a:t>
            </a:r>
          </a:p>
          <a:p>
            <a:pPr marL="0" indent="0">
              <a:buNone/>
            </a:pPr>
            <a:r>
              <a:rPr lang="vi-VN" dirty="0"/>
              <a:t>            </a:t>
            </a:r>
            <a:r>
              <a:rPr lang="vi-VN" b="1" dirty="0">
                <a:solidFill>
                  <a:srgbClr val="0000FF"/>
                </a:solidFill>
              </a:rPr>
              <a:t>khach_hang_insert</a:t>
            </a:r>
            <a:r>
              <a:rPr lang="vi-VN" dirty="0"/>
              <a:t>($ma_kh, $mat_khau, $ho_ten, $email, $hinh, $kich_hoat, $vai_tro);</a:t>
            </a:r>
          </a:p>
          <a:p>
            <a:pPr marL="0" indent="0">
              <a:buNone/>
            </a:pPr>
            <a:r>
              <a:rPr lang="vi-VN" dirty="0"/>
              <a:t>            $MESSAGE = "Đăng ký thành viên thành công!";</a:t>
            </a:r>
          </a:p>
          <a:p>
            <a:pPr marL="0" indent="0">
              <a:buNone/>
            </a:pPr>
            <a:r>
              <a:rPr lang="vi-VN" dirty="0"/>
              <a:t>        } </a:t>
            </a:r>
          </a:p>
          <a:p>
            <a:pPr marL="0" indent="0">
              <a:buNone/>
            </a:pPr>
            <a:r>
              <a:rPr lang="vi-VN" dirty="0"/>
              <a:t>        catch (Exception $exc) {</a:t>
            </a:r>
          </a:p>
          <a:p>
            <a:pPr marL="0" indent="0">
              <a:buNone/>
            </a:pPr>
            <a:r>
              <a:rPr lang="vi-VN" dirty="0"/>
              <a:t>            $MESSAGE = "Đăng ký thành viên thất bại!";</a:t>
            </a:r>
          </a:p>
          <a:p>
            <a:pPr marL="0" indent="0">
              <a:buNone/>
            </a:pPr>
            <a:r>
              <a:rPr lang="vi-VN" dirty="0"/>
              <a:t>        }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/>
              <a:t>else{</a:t>
            </a:r>
          </a:p>
          <a:p>
            <a:pPr marL="0" indent="0">
              <a:buNone/>
            </a:pPr>
            <a:r>
              <a:rPr lang="vi-VN" dirty="0"/>
              <a:t>    global $ma_kh, $mat_khau, $ho_ten, $email, $hinh, $kich_hoat, $vai_tro, $mat_khau2;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 smtClean="0"/>
              <a:t>$</a:t>
            </a:r>
            <a:r>
              <a:rPr lang="vi-VN" dirty="0"/>
              <a:t>VIEW_NAME="tai-khoan/dang-ky-form.php";</a:t>
            </a:r>
          </a:p>
          <a:p>
            <a:pPr marL="0" indent="0">
              <a:buNone/>
            </a:pPr>
            <a:r>
              <a:rPr lang="vi-VN" dirty="0"/>
              <a:t>require '../layout.php';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Đăng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152650"/>
            <a:ext cx="5934075" cy="255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smtClean="0"/>
              <a:t>Bình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Đăng </a:t>
            </a:r>
            <a:r>
              <a:rPr lang="en-US" dirty="0" err="1" smtClean="0"/>
              <a:t>nhập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dirty="0"/>
              <a:t>&lt;?php</a:t>
            </a:r>
          </a:p>
          <a:p>
            <a:pPr marL="0" indent="0">
              <a:buNone/>
            </a:pPr>
            <a:r>
              <a:rPr lang="vi-VN" sz="1800" dirty="0"/>
              <a:t>    if(strlen($MESSAGE)){</a:t>
            </a:r>
          </a:p>
          <a:p>
            <a:pPr marL="0" indent="0">
              <a:buNone/>
            </a:pPr>
            <a:r>
              <a:rPr lang="vi-VN" sz="1800" dirty="0"/>
              <a:t>        echo "&lt;</a:t>
            </a:r>
            <a:r>
              <a:rPr lang="vi-VN" sz="1800" dirty="0" smtClean="0"/>
              <a:t>h5&gt;$</a:t>
            </a:r>
            <a:r>
              <a:rPr lang="vi-VN" sz="1800" dirty="0"/>
              <a:t>MESSAGE&lt;/h5&gt;";</a:t>
            </a:r>
          </a:p>
          <a:p>
            <a:pPr marL="0" indent="0">
              <a:buNone/>
            </a:pPr>
            <a:r>
              <a:rPr lang="vi-VN" sz="1800" dirty="0"/>
              <a:t>    }</a:t>
            </a:r>
          </a:p>
          <a:p>
            <a:pPr marL="0" indent="0">
              <a:buNone/>
            </a:pPr>
            <a:r>
              <a:rPr lang="vi-VN" sz="1800" dirty="0" smtClean="0"/>
              <a:t>?&gt;</a:t>
            </a:r>
            <a:endParaRPr lang="en-US" sz="1800" dirty="0" smtClean="0"/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r>
              <a:rPr lang="vi-VN" sz="1800" dirty="0"/>
              <a:t>&lt;form action="</a:t>
            </a:r>
            <a:r>
              <a:rPr lang="vi-VN" sz="1800" dirty="0">
                <a:solidFill>
                  <a:srgbClr val="0000FF"/>
                </a:solidFill>
              </a:rPr>
              <a:t>dang-nhap.php</a:t>
            </a:r>
            <a:r>
              <a:rPr lang="vi-VN" sz="1800" dirty="0"/>
              <a:t>" method="post"&gt;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vi-VN" sz="1800" dirty="0" smtClean="0"/>
              <a:t>&lt;</a:t>
            </a:r>
            <a:r>
              <a:rPr lang="vi-VN" sz="1800" dirty="0"/>
              <a:t>input name="</a:t>
            </a:r>
            <a:r>
              <a:rPr lang="vi-VN" sz="1800" dirty="0">
                <a:solidFill>
                  <a:srgbClr val="0000FF"/>
                </a:solidFill>
              </a:rPr>
              <a:t>ma_kh</a:t>
            </a:r>
            <a:r>
              <a:rPr lang="vi-VN" sz="1800" dirty="0"/>
              <a:t>" </a:t>
            </a:r>
            <a:r>
              <a:rPr lang="vi-VN" sz="1800" dirty="0" smtClean="0"/>
              <a:t>value</a:t>
            </a:r>
            <a:r>
              <a:rPr lang="vi-VN" sz="1800" dirty="0"/>
              <a:t>="&lt;?=$ma_kh?&gt;"&gt;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vi-VN" sz="1800" dirty="0" smtClean="0"/>
              <a:t>&lt;</a:t>
            </a:r>
            <a:r>
              <a:rPr lang="vi-VN" sz="1800" dirty="0"/>
              <a:t>input name="</a:t>
            </a:r>
            <a:r>
              <a:rPr lang="vi-VN" sz="1800" dirty="0">
                <a:solidFill>
                  <a:srgbClr val="0000FF"/>
                </a:solidFill>
              </a:rPr>
              <a:t>mat_khau</a:t>
            </a:r>
            <a:r>
              <a:rPr lang="vi-VN" sz="1800" dirty="0"/>
              <a:t>" type="password</a:t>
            </a:r>
            <a:r>
              <a:rPr lang="vi-VN" sz="1800" dirty="0" smtClean="0"/>
              <a:t>" </a:t>
            </a:r>
            <a:r>
              <a:rPr lang="vi-VN" sz="1800" dirty="0"/>
              <a:t>value="&lt;?=$mat_khau?&gt;"&gt;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vi-VN" sz="1800" dirty="0" smtClean="0"/>
              <a:t>&lt;</a:t>
            </a:r>
            <a:r>
              <a:rPr lang="vi-VN" sz="1800" dirty="0"/>
              <a:t>input name="</a:t>
            </a:r>
            <a:r>
              <a:rPr lang="vi-VN" sz="1800" dirty="0">
                <a:solidFill>
                  <a:srgbClr val="0000FF"/>
                </a:solidFill>
              </a:rPr>
              <a:t>ghi_nho</a:t>
            </a:r>
            <a:r>
              <a:rPr lang="vi-VN" sz="1800" dirty="0"/>
              <a:t>" type="checkbox" checked&gt;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vi-VN" sz="1800" dirty="0" smtClean="0"/>
              <a:t>Ghi </a:t>
            </a:r>
            <a:r>
              <a:rPr lang="vi-VN" sz="1800" dirty="0"/>
              <a:t>nhớ tài khoản?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vi-VN" sz="1800" dirty="0" smtClean="0"/>
              <a:t>&lt;</a:t>
            </a:r>
            <a:r>
              <a:rPr lang="vi-VN" sz="1800" dirty="0"/>
              <a:t>button name="</a:t>
            </a:r>
            <a:r>
              <a:rPr lang="vi-VN" sz="1800" dirty="0">
                <a:solidFill>
                  <a:srgbClr val="0000FF"/>
                </a:solidFill>
              </a:rPr>
              <a:t>btn_login</a:t>
            </a:r>
            <a:r>
              <a:rPr lang="vi-VN" sz="1800" dirty="0" smtClean="0"/>
              <a:t>"&gt;</a:t>
            </a:r>
            <a:r>
              <a:rPr lang="vi-VN" sz="1800" dirty="0"/>
              <a:t>Đăng nhập&lt;/button&gt;</a:t>
            </a:r>
          </a:p>
          <a:p>
            <a:pPr marL="0" indent="0">
              <a:buNone/>
            </a:pPr>
            <a:r>
              <a:rPr lang="vi-VN" sz="1800" dirty="0" smtClean="0"/>
              <a:t>&lt;/</a:t>
            </a:r>
            <a:r>
              <a:rPr lang="vi-VN" sz="1800" dirty="0"/>
              <a:t>form&gt;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15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Đăng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vi-VN" dirty="0" smtClean="0"/>
              <a:t>if(exist_param</a:t>
            </a:r>
            <a:r>
              <a:rPr lang="vi-VN" dirty="0"/>
              <a:t>("btn_login")){</a:t>
            </a:r>
          </a:p>
          <a:p>
            <a:pPr marL="0" indent="0">
              <a:buNone/>
            </a:pPr>
            <a:r>
              <a:rPr lang="vi-VN" dirty="0"/>
              <a:t>    $user = </a:t>
            </a:r>
            <a:r>
              <a:rPr lang="vi-VN" b="1" dirty="0">
                <a:solidFill>
                  <a:srgbClr val="0000FF"/>
                </a:solidFill>
              </a:rPr>
              <a:t>khach_hang_select_by_id</a:t>
            </a:r>
            <a:r>
              <a:rPr lang="vi-VN" dirty="0"/>
              <a:t>($ma_kh);</a:t>
            </a:r>
          </a:p>
          <a:p>
            <a:pPr marL="0" indent="0">
              <a:buNone/>
            </a:pPr>
            <a:r>
              <a:rPr lang="vi-VN" dirty="0"/>
              <a:t>    if($user){</a:t>
            </a:r>
          </a:p>
          <a:p>
            <a:pPr marL="0" indent="0">
              <a:buNone/>
            </a:pPr>
            <a:r>
              <a:rPr lang="vi-VN" dirty="0"/>
              <a:t>        if($user['mat_khau'] == $mat_khau){</a:t>
            </a:r>
          </a:p>
          <a:p>
            <a:pPr marL="0" indent="0">
              <a:buNone/>
            </a:pPr>
            <a:r>
              <a:rPr lang="vi-VN" dirty="0"/>
              <a:t>            $MESSAGE = "Đăng nhập thành công</a:t>
            </a:r>
            <a:r>
              <a:rPr lang="vi-VN" dirty="0" smtClean="0"/>
              <a:t>!";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vi-VN" b="1" dirty="0" smtClean="0">
                <a:solidFill>
                  <a:srgbClr val="0000FF"/>
                </a:solidFill>
              </a:rPr>
              <a:t>$_</a:t>
            </a:r>
            <a:r>
              <a:rPr lang="vi-VN" b="1" dirty="0">
                <a:solidFill>
                  <a:srgbClr val="0000FF"/>
                </a:solidFill>
              </a:rPr>
              <a:t>SESSION["user"] = $user</a:t>
            </a:r>
            <a:r>
              <a:rPr lang="vi-VN" b="1" dirty="0" smtClean="0">
                <a:solidFill>
                  <a:srgbClr val="0000FF"/>
                </a:solidFill>
              </a:rPr>
              <a:t>;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 err="1" smtClean="0">
                <a:solidFill>
                  <a:srgbClr val="FF0000"/>
                </a:solidFill>
              </a:rPr>
              <a:t>Xử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nhớ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tài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khoản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// Quay </a:t>
            </a:r>
            <a:r>
              <a:rPr lang="en-US" dirty="0" err="1" smtClean="0">
                <a:solidFill>
                  <a:srgbClr val="FF0000"/>
                </a:solidFill>
              </a:rPr>
              <a:t>trở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yêu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cầu</a:t>
            </a:r>
            <a:endParaRPr lang="vi-V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vi-VN" dirty="0" smtClean="0"/>
              <a:t>}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    else{</a:t>
            </a:r>
          </a:p>
          <a:p>
            <a:pPr marL="0" indent="0">
              <a:buNone/>
            </a:pPr>
            <a:r>
              <a:rPr lang="vi-VN" dirty="0"/>
              <a:t>            $MESSAGE = "Sai mật khẩu!";</a:t>
            </a:r>
          </a:p>
          <a:p>
            <a:pPr marL="0" indent="0">
              <a:buNone/>
            </a:pPr>
            <a:r>
              <a:rPr lang="vi-VN" dirty="0"/>
              <a:t>        }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    else{</a:t>
            </a:r>
          </a:p>
          <a:p>
            <a:pPr marL="0" indent="0">
              <a:buNone/>
            </a:pPr>
            <a:r>
              <a:rPr lang="vi-VN" dirty="0"/>
              <a:t>        $MESSAGE = "Sai mã đăng nhập!";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/>
              <a:t>else{</a:t>
            </a:r>
          </a:p>
          <a:p>
            <a:pPr marL="0" indent="0">
              <a:buNone/>
            </a:pPr>
            <a:r>
              <a:rPr lang="vi-VN" dirty="0"/>
              <a:t>    if(exist_param("btn_logoff")){</a:t>
            </a:r>
          </a:p>
          <a:p>
            <a:pPr marL="0" indent="0">
              <a:buNone/>
            </a:pPr>
            <a:r>
              <a:rPr lang="vi-VN" dirty="0"/>
              <a:t>        </a:t>
            </a:r>
            <a:r>
              <a:rPr lang="vi-VN" b="1" dirty="0">
                <a:solidFill>
                  <a:srgbClr val="0000FF"/>
                </a:solidFill>
              </a:rPr>
              <a:t>session_unset</a:t>
            </a:r>
            <a:r>
              <a:rPr lang="vi-VN" dirty="0"/>
              <a:t>();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    $ma_kh = </a:t>
            </a:r>
            <a:r>
              <a:rPr lang="vi-VN" b="1" dirty="0">
                <a:solidFill>
                  <a:srgbClr val="0000FF"/>
                </a:solidFill>
              </a:rPr>
              <a:t>get_cookie</a:t>
            </a:r>
            <a:r>
              <a:rPr lang="vi-VN" dirty="0"/>
              <a:t>("ma_kh");</a:t>
            </a:r>
          </a:p>
          <a:p>
            <a:pPr marL="0" indent="0">
              <a:buNone/>
            </a:pPr>
            <a:r>
              <a:rPr lang="vi-VN" dirty="0"/>
              <a:t>    $mat_khau = </a:t>
            </a:r>
            <a:r>
              <a:rPr lang="vi-VN" b="1" dirty="0">
                <a:solidFill>
                  <a:srgbClr val="0000FF"/>
                </a:solidFill>
              </a:rPr>
              <a:t>get_cookie</a:t>
            </a:r>
            <a:r>
              <a:rPr lang="vi-VN" dirty="0"/>
              <a:t>("mat_khau");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 smtClean="0"/>
              <a:t>$</a:t>
            </a:r>
            <a:r>
              <a:rPr lang="vi-VN" dirty="0"/>
              <a:t>VIEW_NAME="tai-khoan/dang-nhap-form.php";</a:t>
            </a:r>
          </a:p>
          <a:p>
            <a:pPr marL="0" indent="0">
              <a:buNone/>
            </a:pPr>
            <a:r>
              <a:rPr lang="vi-VN" dirty="0"/>
              <a:t>require '../layout.php';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648200" y="1143000"/>
            <a:ext cx="4096512" cy="2514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1600" dirty="0" smtClean="0"/>
              <a:t>if(exist_param</a:t>
            </a:r>
            <a:r>
              <a:rPr lang="vi-VN" sz="1600" dirty="0"/>
              <a:t>("ghi_nho")){</a:t>
            </a:r>
          </a:p>
          <a:p>
            <a:r>
              <a:rPr lang="en-US" sz="1600" dirty="0" smtClean="0"/>
              <a:t>   </a:t>
            </a:r>
            <a:r>
              <a:rPr lang="vi-VN" sz="1600" dirty="0" smtClean="0"/>
              <a:t>add_cookie</a:t>
            </a:r>
            <a:r>
              <a:rPr lang="vi-VN" sz="1600" dirty="0"/>
              <a:t>("ma_kh", $ma_kh, 30);</a:t>
            </a:r>
          </a:p>
          <a:p>
            <a:r>
              <a:rPr lang="en-US" sz="1600" dirty="0" smtClean="0"/>
              <a:t>   </a:t>
            </a:r>
            <a:r>
              <a:rPr lang="vi-VN" sz="1600" dirty="0" smtClean="0"/>
              <a:t>add_cookie</a:t>
            </a:r>
            <a:r>
              <a:rPr lang="vi-VN" sz="1600" dirty="0"/>
              <a:t>("mat_khau", $mat_khau, 30);</a:t>
            </a:r>
          </a:p>
          <a:p>
            <a:r>
              <a:rPr lang="vi-VN" sz="1600" dirty="0" smtClean="0"/>
              <a:t>}</a:t>
            </a:r>
            <a:endParaRPr lang="vi-VN" sz="1600" dirty="0"/>
          </a:p>
          <a:p>
            <a:r>
              <a:rPr lang="vi-VN" sz="1600" dirty="0" smtClean="0"/>
              <a:t>else</a:t>
            </a:r>
            <a:r>
              <a:rPr lang="vi-VN" sz="1600" dirty="0"/>
              <a:t>{</a:t>
            </a:r>
          </a:p>
          <a:p>
            <a:r>
              <a:rPr lang="en-US" sz="1600" dirty="0" smtClean="0"/>
              <a:t>   </a:t>
            </a:r>
            <a:r>
              <a:rPr lang="vi-VN" sz="1600" dirty="0" smtClean="0"/>
              <a:t>delete_cookie</a:t>
            </a:r>
            <a:r>
              <a:rPr lang="vi-VN" sz="1600" dirty="0"/>
              <a:t>("ma_kh");</a:t>
            </a:r>
          </a:p>
          <a:p>
            <a:r>
              <a:rPr lang="en-US" sz="1600" dirty="0" smtClean="0"/>
              <a:t>   </a:t>
            </a:r>
            <a:r>
              <a:rPr lang="vi-VN" sz="1600" dirty="0" smtClean="0"/>
              <a:t>delete_cookie</a:t>
            </a:r>
            <a:r>
              <a:rPr lang="vi-VN" sz="1600" dirty="0"/>
              <a:t>("mat_khau");</a:t>
            </a:r>
          </a:p>
          <a:p>
            <a:r>
              <a:rPr lang="vi-VN" sz="1600" dirty="0" smtClean="0"/>
              <a:t>}</a:t>
            </a:r>
            <a:endParaRPr lang="vi-VN" sz="1600" dirty="0"/>
          </a:p>
        </p:txBody>
      </p:sp>
      <p:sp>
        <p:nvSpPr>
          <p:cNvPr id="5" name="Flowchart: Document 4"/>
          <p:cNvSpPr/>
          <p:nvPr/>
        </p:nvSpPr>
        <p:spPr>
          <a:xfrm>
            <a:off x="4038600" y="3962400"/>
            <a:ext cx="4800600" cy="1600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1600" dirty="0" smtClean="0"/>
              <a:t>if(isset</a:t>
            </a:r>
            <a:r>
              <a:rPr lang="vi-VN" sz="1600" dirty="0"/>
              <a:t>($_SESSION['request_uri'])){</a:t>
            </a:r>
          </a:p>
          <a:p>
            <a:r>
              <a:rPr lang="en-US" sz="1600" dirty="0" smtClean="0"/>
              <a:t>   </a:t>
            </a:r>
            <a:r>
              <a:rPr lang="vi-VN" sz="1600" dirty="0" smtClean="0"/>
              <a:t>header</a:t>
            </a:r>
            <a:r>
              <a:rPr lang="vi-VN" sz="1600" dirty="0"/>
              <a:t>("location: " . $_SESSION['request_uri']);</a:t>
            </a:r>
          </a:p>
          <a:p>
            <a:r>
              <a:rPr lang="vi-VN" sz="1600" dirty="0" smtClean="0"/>
              <a:t>}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3048000" y="24003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3581400" y="2667000"/>
            <a:ext cx="45720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3150"/>
            <a:ext cx="5943600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1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dirty="0"/>
              <a:t>&lt;?php</a:t>
            </a:r>
          </a:p>
          <a:p>
            <a:pPr marL="0" indent="0">
              <a:buNone/>
            </a:pPr>
            <a:r>
              <a:rPr lang="vi-VN" dirty="0"/>
              <a:t>    if(strlen($MESSAGE)){</a:t>
            </a:r>
          </a:p>
          <a:p>
            <a:pPr marL="0" indent="0">
              <a:buNone/>
            </a:pPr>
            <a:r>
              <a:rPr lang="vi-VN" dirty="0"/>
              <a:t>        echo "&lt;</a:t>
            </a:r>
            <a:r>
              <a:rPr lang="vi-VN" dirty="0" smtClean="0"/>
              <a:t>h5&gt;$</a:t>
            </a:r>
            <a:r>
              <a:rPr lang="vi-VN" dirty="0"/>
              <a:t>MESSAGE&lt;/h5&gt;";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?&gt;</a:t>
            </a:r>
          </a:p>
          <a:p>
            <a:pPr marL="0" indent="0">
              <a:buNone/>
            </a:pPr>
            <a:r>
              <a:rPr lang="vi-VN" dirty="0"/>
              <a:t>&lt;form action="</a:t>
            </a:r>
            <a:r>
              <a:rPr lang="vi-VN" dirty="0">
                <a:solidFill>
                  <a:srgbClr val="0000FF"/>
                </a:solidFill>
              </a:rPr>
              <a:t>quen-mk.php</a:t>
            </a:r>
            <a:r>
              <a:rPr lang="vi-VN" dirty="0"/>
              <a:t>" method="post"&gt;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    &lt;label&gt;Tên đăng nhập&lt;/label&gt;</a:t>
            </a:r>
          </a:p>
          <a:p>
            <a:pPr marL="0" indent="0">
              <a:buNone/>
            </a:pPr>
            <a:r>
              <a:rPr lang="vi-VN" dirty="0"/>
              <a:t>        &lt;input name="</a:t>
            </a:r>
            <a:r>
              <a:rPr lang="vi-VN" dirty="0">
                <a:solidFill>
                  <a:srgbClr val="0000FF"/>
                </a:solidFill>
              </a:rPr>
              <a:t>ma_kh</a:t>
            </a:r>
            <a:r>
              <a:rPr lang="vi-VN" dirty="0" smtClean="0"/>
              <a:t>"&gt;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    &lt;label&gt;Địa chỉ email&lt;/label&gt;</a:t>
            </a:r>
          </a:p>
          <a:p>
            <a:pPr marL="0" indent="0">
              <a:buNone/>
            </a:pPr>
            <a:r>
              <a:rPr lang="vi-VN" dirty="0"/>
              <a:t>        &lt;input name="</a:t>
            </a:r>
            <a:r>
              <a:rPr lang="vi-VN" dirty="0">
                <a:solidFill>
                  <a:srgbClr val="0000FF"/>
                </a:solidFill>
              </a:rPr>
              <a:t>email</a:t>
            </a:r>
            <a:r>
              <a:rPr lang="vi-VN" dirty="0" smtClean="0"/>
              <a:t>"&gt;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    &lt;button name="</a:t>
            </a:r>
            <a:r>
              <a:rPr lang="vi-VN" dirty="0">
                <a:solidFill>
                  <a:srgbClr val="0000FF"/>
                </a:solidFill>
              </a:rPr>
              <a:t>btn_forgot</a:t>
            </a:r>
            <a:r>
              <a:rPr lang="vi-VN" dirty="0" smtClean="0"/>
              <a:t>"&gt;</a:t>
            </a:r>
            <a:r>
              <a:rPr lang="vi-VN" dirty="0"/>
              <a:t>Tìm lại mật khẩu&lt;/button&gt;</a:t>
            </a:r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vi-VN" dirty="0"/>
              <a:t>&lt;?php</a:t>
            </a:r>
          </a:p>
          <a:p>
            <a:pPr marL="0" indent="0">
              <a:buNone/>
            </a:pPr>
            <a:r>
              <a:rPr lang="vi-VN" dirty="0"/>
              <a:t>require '../../global.php';</a:t>
            </a:r>
          </a:p>
          <a:p>
            <a:pPr marL="0" indent="0">
              <a:buNone/>
            </a:pPr>
            <a:r>
              <a:rPr lang="vi-VN" dirty="0"/>
              <a:t>require '../../dao/khach-hang.php';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extract($_REQUEST);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$VIEW_NAME="tai-khoan/quen-mk-form.php";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if(exist_param("btn_forgot")){</a:t>
            </a:r>
          </a:p>
          <a:p>
            <a:pPr marL="0" indent="0">
              <a:buNone/>
            </a:pPr>
            <a:r>
              <a:rPr lang="vi-VN" dirty="0"/>
              <a:t>    $user = </a:t>
            </a:r>
            <a:r>
              <a:rPr lang="vi-VN" b="1" dirty="0"/>
              <a:t>khach_hang_select_by_id</a:t>
            </a:r>
            <a:r>
              <a:rPr lang="vi-VN" dirty="0"/>
              <a:t>($ma_kh);</a:t>
            </a:r>
          </a:p>
          <a:p>
            <a:pPr marL="0" indent="0">
              <a:buNone/>
            </a:pPr>
            <a:r>
              <a:rPr lang="vi-VN" dirty="0"/>
              <a:t>    if($user){</a:t>
            </a:r>
          </a:p>
          <a:p>
            <a:pPr marL="0" indent="0">
              <a:buNone/>
            </a:pPr>
            <a:r>
              <a:rPr lang="vi-VN" dirty="0"/>
              <a:t>        if($user['email'] != $email){</a:t>
            </a:r>
          </a:p>
          <a:p>
            <a:pPr marL="0" indent="0">
              <a:buNone/>
            </a:pPr>
            <a:r>
              <a:rPr lang="vi-VN" dirty="0"/>
              <a:t>            $MESSAGE = "Sai địa chỉ email!";</a:t>
            </a:r>
          </a:p>
          <a:p>
            <a:pPr marL="0" indent="0">
              <a:buNone/>
            </a:pPr>
            <a:r>
              <a:rPr lang="vi-VN" dirty="0"/>
              <a:t>        }</a:t>
            </a:r>
          </a:p>
          <a:p>
            <a:pPr marL="0" indent="0">
              <a:buNone/>
            </a:pPr>
            <a:r>
              <a:rPr lang="vi-VN" dirty="0"/>
              <a:t>        else{</a:t>
            </a:r>
          </a:p>
          <a:p>
            <a:pPr marL="0" indent="0">
              <a:buNone/>
            </a:pPr>
            <a:r>
              <a:rPr lang="vi-VN" dirty="0"/>
              <a:t>            $MESSAGE = "Mật khẩu của bạn là: " . $user['mat_khau'];</a:t>
            </a:r>
          </a:p>
          <a:p>
            <a:pPr marL="0" indent="0">
              <a:buNone/>
            </a:pPr>
            <a:r>
              <a:rPr lang="vi-VN" dirty="0">
                <a:solidFill>
                  <a:srgbClr val="0000FF"/>
                </a:solidFill>
              </a:rPr>
              <a:t>            $VIEW_NAME="tai-khoan/dang-nhap-form.php";</a:t>
            </a:r>
          </a:p>
          <a:p>
            <a:pPr marL="0" indent="0">
              <a:buNone/>
            </a:pPr>
            <a:r>
              <a:rPr lang="vi-VN" dirty="0"/>
              <a:t>            global $ma_kh, $mat_khau;</a:t>
            </a:r>
          </a:p>
          <a:p>
            <a:pPr marL="0" indent="0">
              <a:buNone/>
            </a:pPr>
            <a:r>
              <a:rPr lang="vi-VN" dirty="0"/>
              <a:t>        }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    else{</a:t>
            </a:r>
          </a:p>
          <a:p>
            <a:pPr marL="0" indent="0">
              <a:buNone/>
            </a:pPr>
            <a:r>
              <a:rPr lang="vi-VN" dirty="0"/>
              <a:t>        $MESSAGE = "Sai tên đăng nhập!";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require '../layout.php';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24" y="1729033"/>
            <a:ext cx="6980952" cy="393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5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/>
              <a:t>&lt;?php</a:t>
            </a:r>
          </a:p>
          <a:p>
            <a:pPr marL="0" indent="0">
              <a:buNone/>
            </a:pPr>
            <a:r>
              <a:rPr lang="vi-VN" dirty="0"/>
              <a:t>    if(strlen($MESSAGE)){</a:t>
            </a:r>
          </a:p>
          <a:p>
            <a:pPr marL="0" indent="0">
              <a:buNone/>
            </a:pPr>
            <a:r>
              <a:rPr lang="vi-VN" dirty="0"/>
              <a:t>        echo "&lt;</a:t>
            </a:r>
            <a:r>
              <a:rPr lang="vi-VN" dirty="0" smtClean="0"/>
              <a:t>h5&gt;$</a:t>
            </a:r>
            <a:r>
              <a:rPr lang="vi-VN" dirty="0"/>
              <a:t>MESSAGE&lt;/h5&gt;";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?&gt;</a:t>
            </a:r>
          </a:p>
          <a:p>
            <a:pPr marL="0" indent="0">
              <a:buNone/>
            </a:pPr>
            <a:r>
              <a:rPr lang="vi-VN" dirty="0"/>
              <a:t>&lt;form action="</a:t>
            </a:r>
            <a:r>
              <a:rPr lang="vi-VN" b="1" dirty="0">
                <a:solidFill>
                  <a:srgbClr val="0000FF"/>
                </a:solidFill>
              </a:rPr>
              <a:t>doi-mk.php</a:t>
            </a:r>
            <a:r>
              <a:rPr lang="vi-VN" dirty="0"/>
              <a:t>" method="post"&gt;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         &lt;input name="</a:t>
            </a:r>
            <a:r>
              <a:rPr lang="vi-VN" sz="2700" b="1" dirty="0">
                <a:solidFill>
                  <a:srgbClr val="0000FF"/>
                </a:solidFill>
              </a:rPr>
              <a:t>ma_kh</a:t>
            </a:r>
            <a:r>
              <a:rPr lang="vi-VN" dirty="0" smtClean="0"/>
              <a:t>"&gt;</a:t>
            </a:r>
          </a:p>
          <a:p>
            <a:pPr marL="0" indent="0">
              <a:buNone/>
            </a:pPr>
            <a:r>
              <a:rPr lang="vi-VN" dirty="0" smtClean="0"/>
              <a:t>    </a:t>
            </a:r>
            <a:r>
              <a:rPr lang="vi-VN" dirty="0"/>
              <a:t>&lt;/div&gt;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     </a:t>
            </a:r>
            <a:r>
              <a:rPr lang="vi-VN" dirty="0"/>
              <a:t>&lt;input name="</a:t>
            </a:r>
            <a:r>
              <a:rPr lang="vi-VN" sz="2700" b="1" dirty="0">
                <a:solidFill>
                  <a:srgbClr val="0000FF"/>
                </a:solidFill>
              </a:rPr>
              <a:t>mat_khau</a:t>
            </a:r>
            <a:r>
              <a:rPr lang="vi-VN" dirty="0"/>
              <a:t>" type="password</a:t>
            </a:r>
            <a:r>
              <a:rPr lang="vi-VN" dirty="0" smtClean="0"/>
              <a:t>"&gt;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         &lt;input name="</a:t>
            </a:r>
            <a:r>
              <a:rPr lang="vi-VN" sz="2700" b="1" dirty="0">
                <a:solidFill>
                  <a:srgbClr val="0000FF"/>
                </a:solidFill>
              </a:rPr>
              <a:t>mat_khau2</a:t>
            </a:r>
            <a:r>
              <a:rPr lang="vi-VN" dirty="0" smtClean="0"/>
              <a:t>" type="password"&gt;</a:t>
            </a:r>
          </a:p>
          <a:p>
            <a:pPr marL="0" indent="0">
              <a:buNone/>
            </a:pPr>
            <a:r>
              <a:rPr lang="vi-VN" dirty="0" smtClean="0"/>
              <a:t>    </a:t>
            </a:r>
            <a:r>
              <a:rPr lang="vi-VN" dirty="0"/>
              <a:t>&lt;/div&gt;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     </a:t>
            </a:r>
            <a:r>
              <a:rPr lang="vi-VN" dirty="0"/>
              <a:t>&lt;input name="</a:t>
            </a:r>
            <a:r>
              <a:rPr lang="vi-VN" sz="2700" b="1" dirty="0">
                <a:solidFill>
                  <a:srgbClr val="0000FF"/>
                </a:solidFill>
              </a:rPr>
              <a:t>mat_khau3</a:t>
            </a:r>
            <a:r>
              <a:rPr lang="vi-VN" dirty="0"/>
              <a:t>" type="password</a:t>
            </a:r>
            <a:r>
              <a:rPr lang="vi-VN" dirty="0" smtClean="0"/>
              <a:t>"&gt;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    &lt;</a:t>
            </a:r>
            <a:r>
              <a:rPr lang="vi-VN" dirty="0" smtClean="0"/>
              <a:t>div&gt;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       &lt;button name="</a:t>
            </a:r>
            <a:r>
              <a:rPr lang="vi-VN" sz="2700" b="1" dirty="0">
                <a:solidFill>
                  <a:srgbClr val="0000FF"/>
                </a:solidFill>
              </a:rPr>
              <a:t>btn_change</a:t>
            </a:r>
            <a:r>
              <a:rPr lang="vi-VN" dirty="0" smtClean="0"/>
              <a:t>"&gt;</a:t>
            </a:r>
            <a:r>
              <a:rPr lang="vi-VN" dirty="0"/>
              <a:t>Đổi mật khẩu&lt;/button&gt;</a:t>
            </a:r>
          </a:p>
          <a:p>
            <a:pPr marL="0" indent="0">
              <a:buNone/>
            </a:pPr>
            <a:r>
              <a:rPr lang="vi-VN" dirty="0"/>
              <a:t>    &lt;/div&gt;</a:t>
            </a:r>
          </a:p>
          <a:p>
            <a:pPr marL="0" indent="0">
              <a:buNone/>
            </a:pPr>
            <a:r>
              <a:rPr lang="vi-VN" dirty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vi-VN" dirty="0" smtClean="0"/>
              <a:t>if(exist_param</a:t>
            </a:r>
            <a:r>
              <a:rPr lang="vi-VN" dirty="0"/>
              <a:t>("btn_change")){</a:t>
            </a:r>
          </a:p>
          <a:p>
            <a:pPr marL="0" indent="0">
              <a:buNone/>
            </a:pPr>
            <a:r>
              <a:rPr lang="vi-VN" dirty="0"/>
              <a:t>    if($mat_khau2 != $mat_khau3){</a:t>
            </a:r>
          </a:p>
          <a:p>
            <a:pPr marL="0" indent="0">
              <a:buNone/>
            </a:pPr>
            <a:r>
              <a:rPr lang="vi-VN" dirty="0"/>
              <a:t>        $MESSAGE = "Xác nhận mật khẩu mới không đúng!";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    else{</a:t>
            </a:r>
          </a:p>
          <a:p>
            <a:pPr marL="0" indent="0">
              <a:buNone/>
            </a:pPr>
            <a:r>
              <a:rPr lang="vi-VN" dirty="0"/>
              <a:t>        $user = </a:t>
            </a:r>
            <a:r>
              <a:rPr lang="vi-VN" b="1" dirty="0">
                <a:solidFill>
                  <a:srgbClr val="0000FF"/>
                </a:solidFill>
              </a:rPr>
              <a:t>khach_hang_select_by_id</a:t>
            </a:r>
            <a:r>
              <a:rPr lang="vi-VN" dirty="0"/>
              <a:t>($ma_kh);</a:t>
            </a:r>
          </a:p>
          <a:p>
            <a:pPr marL="0" indent="0">
              <a:buNone/>
            </a:pPr>
            <a:r>
              <a:rPr lang="vi-VN" dirty="0"/>
              <a:t>        if($user){</a:t>
            </a:r>
          </a:p>
          <a:p>
            <a:pPr marL="0" indent="0">
              <a:buNone/>
            </a:pPr>
            <a:r>
              <a:rPr lang="vi-VN" dirty="0"/>
              <a:t>            if($user['mat_khau'] == $mat_khau){</a:t>
            </a:r>
          </a:p>
          <a:p>
            <a:pPr marL="0" indent="0">
              <a:buNone/>
            </a:pPr>
            <a:r>
              <a:rPr lang="vi-VN" dirty="0"/>
              <a:t>                try {</a:t>
            </a:r>
          </a:p>
          <a:p>
            <a:pPr marL="0" indent="0">
              <a:buNone/>
            </a:pPr>
            <a:r>
              <a:rPr lang="vi-VN" dirty="0"/>
              <a:t>                    </a:t>
            </a:r>
            <a:r>
              <a:rPr lang="vi-VN" b="1" dirty="0">
                <a:solidFill>
                  <a:srgbClr val="0000FF"/>
                </a:solidFill>
              </a:rPr>
              <a:t>khach_hang_change_password</a:t>
            </a:r>
            <a:r>
              <a:rPr lang="vi-VN" dirty="0"/>
              <a:t>($ma_kh, $mat_khau2);</a:t>
            </a:r>
          </a:p>
          <a:p>
            <a:pPr marL="0" indent="0">
              <a:buNone/>
            </a:pPr>
            <a:r>
              <a:rPr lang="vi-VN" dirty="0"/>
              <a:t>                    $MESSAGE = "Đổi mật khẩu thành công!";</a:t>
            </a:r>
          </a:p>
          <a:p>
            <a:pPr marL="0" indent="0">
              <a:buNone/>
            </a:pPr>
            <a:r>
              <a:rPr lang="vi-VN" dirty="0"/>
              <a:t>                } </a:t>
            </a:r>
          </a:p>
          <a:p>
            <a:pPr marL="0" indent="0">
              <a:buNone/>
            </a:pPr>
            <a:r>
              <a:rPr lang="vi-VN" dirty="0"/>
              <a:t>                catch (Exception $exc) {</a:t>
            </a:r>
          </a:p>
          <a:p>
            <a:pPr marL="0" indent="0">
              <a:buNone/>
            </a:pPr>
            <a:r>
              <a:rPr lang="vi-VN" dirty="0"/>
              <a:t>                    $MESSAGE = "Đổi mật khẩu thất bại !";</a:t>
            </a:r>
          </a:p>
          <a:p>
            <a:pPr marL="0" indent="0">
              <a:buNone/>
            </a:pPr>
            <a:r>
              <a:rPr lang="vi-VN" dirty="0"/>
              <a:t>                }</a:t>
            </a:r>
          </a:p>
          <a:p>
            <a:pPr marL="0" indent="0">
              <a:buNone/>
            </a:pPr>
            <a:r>
              <a:rPr lang="vi-VN" dirty="0"/>
              <a:t>            }</a:t>
            </a:r>
          </a:p>
          <a:p>
            <a:pPr marL="0" indent="0">
              <a:buNone/>
            </a:pPr>
            <a:r>
              <a:rPr lang="vi-VN" dirty="0"/>
              <a:t>            else{</a:t>
            </a:r>
          </a:p>
          <a:p>
            <a:pPr marL="0" indent="0">
              <a:buNone/>
            </a:pPr>
            <a:r>
              <a:rPr lang="vi-VN" dirty="0"/>
              <a:t>                $MESSAGE = "Sai mật khẩu!";</a:t>
            </a:r>
          </a:p>
          <a:p>
            <a:pPr marL="0" indent="0">
              <a:buNone/>
            </a:pPr>
            <a:r>
              <a:rPr lang="vi-VN" dirty="0"/>
              <a:t>            }</a:t>
            </a:r>
          </a:p>
          <a:p>
            <a:pPr marL="0" indent="0">
              <a:buNone/>
            </a:pPr>
            <a:r>
              <a:rPr lang="vi-VN" dirty="0"/>
              <a:t>        }</a:t>
            </a:r>
          </a:p>
          <a:p>
            <a:pPr marL="0" indent="0">
              <a:buNone/>
            </a:pPr>
            <a:r>
              <a:rPr lang="vi-VN" dirty="0"/>
              <a:t>        else{</a:t>
            </a:r>
          </a:p>
          <a:p>
            <a:pPr marL="0" indent="0">
              <a:buNone/>
            </a:pPr>
            <a:r>
              <a:rPr lang="vi-VN" dirty="0"/>
              <a:t>            $MESSAGE = "Sai mã đăng nhập!";</a:t>
            </a:r>
          </a:p>
          <a:p>
            <a:pPr marL="0" indent="0">
              <a:buNone/>
            </a:pPr>
            <a:r>
              <a:rPr lang="vi-VN" dirty="0"/>
              <a:t>        }        </a:t>
            </a:r>
          </a:p>
          <a:p>
            <a:pPr marL="0" indent="0">
              <a:buNone/>
            </a:pPr>
            <a:r>
              <a:rPr lang="vi-VN" dirty="0"/>
              <a:t>    }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 smtClean="0"/>
              <a:t>$</a:t>
            </a:r>
            <a:r>
              <a:rPr lang="vi-VN" dirty="0"/>
              <a:t>VIEW_NAME="tai-khoan/doi-mk-form.php";</a:t>
            </a:r>
          </a:p>
          <a:p>
            <a:pPr marL="0" indent="0">
              <a:buNone/>
            </a:pPr>
            <a:r>
              <a:rPr lang="vi-VN" dirty="0"/>
              <a:t>require '../layout.php';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62" y="1719509"/>
            <a:ext cx="6990476" cy="3952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4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sz="1600" dirty="0"/>
              <a:t>&lt;?php</a:t>
            </a:r>
          </a:p>
          <a:p>
            <a:pPr marL="0" indent="0">
              <a:buNone/>
            </a:pPr>
            <a:r>
              <a:rPr lang="vi-VN" sz="1600" dirty="0"/>
              <a:t>    if(strlen($MESSAGE)){</a:t>
            </a:r>
          </a:p>
          <a:p>
            <a:pPr marL="0" indent="0">
              <a:buNone/>
            </a:pPr>
            <a:r>
              <a:rPr lang="vi-VN" sz="1600" dirty="0"/>
              <a:t>        echo "&lt;</a:t>
            </a:r>
            <a:r>
              <a:rPr lang="vi-VN" sz="1600" dirty="0" smtClean="0"/>
              <a:t>h5&gt;$</a:t>
            </a:r>
            <a:r>
              <a:rPr lang="vi-VN" sz="1600" dirty="0"/>
              <a:t>MESSAGE&lt;/h5&gt;";</a:t>
            </a:r>
          </a:p>
          <a:p>
            <a:pPr marL="0" indent="0">
              <a:buNone/>
            </a:pPr>
            <a:r>
              <a:rPr lang="vi-VN" sz="1600" dirty="0"/>
              <a:t>    }</a:t>
            </a:r>
          </a:p>
          <a:p>
            <a:pPr marL="0" indent="0">
              <a:buNone/>
            </a:pPr>
            <a:r>
              <a:rPr lang="vi-VN" sz="1600" dirty="0"/>
              <a:t>?&gt;</a:t>
            </a:r>
          </a:p>
          <a:p>
            <a:pPr marL="0" indent="0">
              <a:buNone/>
            </a:pPr>
            <a:r>
              <a:rPr lang="vi-VN" sz="1600" dirty="0"/>
              <a:t>&lt;form action="</a:t>
            </a:r>
            <a:r>
              <a:rPr lang="vi-VN" sz="1600" b="1" dirty="0">
                <a:solidFill>
                  <a:srgbClr val="0000FF"/>
                </a:solidFill>
              </a:rPr>
              <a:t>cap-nhat-tk.php</a:t>
            </a:r>
            <a:r>
              <a:rPr lang="vi-VN" sz="1600" dirty="0"/>
              <a:t>" method="post" enctype="multipart/form-data"&gt;</a:t>
            </a:r>
          </a:p>
          <a:p>
            <a:pPr marL="0" indent="0">
              <a:buNone/>
            </a:pPr>
            <a:r>
              <a:rPr lang="vi-VN" sz="1600" dirty="0" smtClean="0"/>
              <a:t>            </a:t>
            </a:r>
            <a:r>
              <a:rPr lang="vi-VN" sz="1600" dirty="0"/>
              <a:t>&lt;img src="&lt;?=$CONTENT_URL?&gt;/images/users/&lt;?=$</a:t>
            </a:r>
            <a:r>
              <a:rPr lang="vi-VN" sz="1600" b="1" dirty="0">
                <a:solidFill>
                  <a:srgbClr val="0000FF"/>
                </a:solidFill>
              </a:rPr>
              <a:t>hinh</a:t>
            </a:r>
            <a:r>
              <a:rPr lang="vi-VN" sz="1600" dirty="0" smtClean="0"/>
              <a:t>?&gt;"&gt;</a:t>
            </a:r>
            <a:endParaRPr lang="vi-VN" sz="1600" dirty="0"/>
          </a:p>
          <a:p>
            <a:pPr marL="0" indent="0">
              <a:buNone/>
            </a:pPr>
            <a:r>
              <a:rPr lang="vi-VN" sz="1600" dirty="0" smtClean="0"/>
              <a:t>             &lt;input name="</a:t>
            </a:r>
            <a:r>
              <a:rPr lang="vi-VN" sz="1600" b="1" dirty="0" smtClean="0">
                <a:solidFill>
                  <a:srgbClr val="0000FF"/>
                </a:solidFill>
              </a:rPr>
              <a:t>ma_kh</a:t>
            </a:r>
            <a:r>
              <a:rPr lang="vi-VN" sz="1600" dirty="0" smtClean="0"/>
              <a:t>" value="&lt;?=$ma_kh?&gt;" readonly&gt;</a:t>
            </a:r>
          </a:p>
          <a:p>
            <a:pPr marL="0" indent="0">
              <a:buNone/>
            </a:pPr>
            <a:r>
              <a:rPr lang="vi-VN" sz="1600" dirty="0" smtClean="0"/>
              <a:t>             &lt;input name="</a:t>
            </a:r>
            <a:r>
              <a:rPr lang="vi-VN" sz="1600" b="1" dirty="0">
                <a:solidFill>
                  <a:srgbClr val="0000FF"/>
                </a:solidFill>
              </a:rPr>
              <a:t>ho_ten</a:t>
            </a:r>
            <a:r>
              <a:rPr lang="vi-VN" sz="1600" dirty="0" smtClean="0"/>
              <a:t>" value="&lt;?=$ho_ten?&gt;"&gt;</a:t>
            </a:r>
          </a:p>
          <a:p>
            <a:pPr marL="0" indent="0">
              <a:buNone/>
            </a:pPr>
            <a:r>
              <a:rPr lang="vi-VN" sz="1600" dirty="0" smtClean="0"/>
              <a:t>             &lt;</a:t>
            </a:r>
            <a:r>
              <a:rPr lang="vi-VN" sz="1600" dirty="0"/>
              <a:t>input name="</a:t>
            </a:r>
            <a:r>
              <a:rPr lang="vi-VN" sz="1600" b="1" dirty="0">
                <a:solidFill>
                  <a:srgbClr val="0000FF"/>
                </a:solidFill>
              </a:rPr>
              <a:t>email</a:t>
            </a:r>
            <a:r>
              <a:rPr lang="vi-VN" sz="1600" dirty="0"/>
              <a:t>" </a:t>
            </a:r>
            <a:r>
              <a:rPr lang="vi-VN" sz="1600" dirty="0" smtClean="0"/>
              <a:t>value</a:t>
            </a:r>
            <a:r>
              <a:rPr lang="vi-VN" sz="1600" dirty="0"/>
              <a:t>="&lt;?=$email?&gt;"&gt;</a:t>
            </a:r>
          </a:p>
          <a:p>
            <a:pPr marL="0" indent="0">
              <a:buNone/>
            </a:pPr>
            <a:r>
              <a:rPr lang="vi-VN" sz="1600" dirty="0" smtClean="0"/>
              <a:t>             &lt;</a:t>
            </a:r>
            <a:r>
              <a:rPr lang="vi-VN" sz="1600" dirty="0"/>
              <a:t>input name="</a:t>
            </a:r>
            <a:r>
              <a:rPr lang="vi-VN" sz="1600" b="1" dirty="0">
                <a:solidFill>
                  <a:srgbClr val="0000FF"/>
                </a:solidFill>
              </a:rPr>
              <a:t>up_hinh</a:t>
            </a:r>
            <a:r>
              <a:rPr lang="vi-VN" sz="1600" dirty="0"/>
              <a:t>" </a:t>
            </a:r>
            <a:r>
              <a:rPr lang="vi-VN" sz="1600" dirty="0" smtClean="0"/>
              <a:t>type</a:t>
            </a:r>
            <a:r>
              <a:rPr lang="vi-VN" sz="1600" dirty="0"/>
              <a:t>="file"&gt;</a:t>
            </a:r>
          </a:p>
          <a:p>
            <a:pPr marL="0" indent="0">
              <a:buNone/>
            </a:pPr>
            <a:endParaRPr lang="vi-VN" sz="1600" dirty="0"/>
          </a:p>
          <a:p>
            <a:pPr marL="0" indent="0">
              <a:buNone/>
            </a:pPr>
            <a:r>
              <a:rPr lang="vi-VN" sz="1600" dirty="0"/>
              <a:t>             </a:t>
            </a:r>
            <a:r>
              <a:rPr lang="vi-VN" sz="1600" dirty="0" smtClean="0"/>
              <a:t>&lt;</a:t>
            </a:r>
            <a:r>
              <a:rPr lang="vi-VN" sz="1600" dirty="0"/>
              <a:t>button name="</a:t>
            </a:r>
            <a:r>
              <a:rPr lang="vi-VN" sz="1600" b="1" dirty="0">
                <a:solidFill>
                  <a:srgbClr val="0000FF"/>
                </a:solidFill>
              </a:rPr>
              <a:t>btn_update</a:t>
            </a:r>
            <a:r>
              <a:rPr lang="vi-VN" sz="1600" dirty="0" smtClean="0"/>
              <a:t>“</a:t>
            </a:r>
            <a:r>
              <a:rPr lang="en-US" sz="1600" dirty="0" smtClean="0"/>
              <a:t>&gt;</a:t>
            </a:r>
            <a:r>
              <a:rPr lang="vi-VN" sz="1600" dirty="0" smtClean="0"/>
              <a:t>Cập </a:t>
            </a:r>
            <a:r>
              <a:rPr lang="vi-VN" sz="1600" dirty="0"/>
              <a:t>nhật&lt;/button&gt;</a:t>
            </a:r>
          </a:p>
          <a:p>
            <a:pPr marL="0" indent="0">
              <a:buNone/>
            </a:pPr>
            <a:endParaRPr lang="vi-VN" sz="1600" dirty="0"/>
          </a:p>
          <a:p>
            <a:pPr marL="0" indent="0">
              <a:buNone/>
            </a:pPr>
            <a:r>
              <a:rPr lang="vi-VN" sz="1600" dirty="0"/>
              <a:t>            &lt;input name="</a:t>
            </a:r>
            <a:r>
              <a:rPr lang="vi-VN" sz="1600" b="1" dirty="0">
                <a:solidFill>
                  <a:srgbClr val="0000FF"/>
                </a:solidFill>
              </a:rPr>
              <a:t>vai_tro</a:t>
            </a:r>
            <a:r>
              <a:rPr lang="vi-VN" sz="1600" dirty="0"/>
              <a:t>" value="&lt;?=$vai_tro?&gt;" type="</a:t>
            </a:r>
            <a:r>
              <a:rPr lang="vi-VN" sz="1600" b="1" dirty="0">
                <a:solidFill>
                  <a:srgbClr val="0000FF"/>
                </a:solidFill>
              </a:rPr>
              <a:t>hidden</a:t>
            </a:r>
            <a:r>
              <a:rPr lang="vi-VN" sz="1600" dirty="0"/>
              <a:t>"&gt;</a:t>
            </a:r>
          </a:p>
          <a:p>
            <a:pPr marL="0" indent="0">
              <a:buNone/>
            </a:pPr>
            <a:r>
              <a:rPr lang="vi-VN" sz="1600" dirty="0"/>
              <a:t>            &lt;input name="</a:t>
            </a:r>
            <a:r>
              <a:rPr lang="vi-VN" sz="1600" b="1" dirty="0">
                <a:solidFill>
                  <a:srgbClr val="0000FF"/>
                </a:solidFill>
              </a:rPr>
              <a:t>kich_hoat</a:t>
            </a:r>
            <a:r>
              <a:rPr lang="vi-VN" sz="1600" dirty="0"/>
              <a:t>" value="&lt;?=$kich_hoat?&gt;" type="</a:t>
            </a:r>
            <a:r>
              <a:rPr lang="vi-VN" sz="1600" b="1" dirty="0">
                <a:solidFill>
                  <a:srgbClr val="0000FF"/>
                </a:solidFill>
              </a:rPr>
              <a:t>hidden</a:t>
            </a:r>
            <a:r>
              <a:rPr lang="vi-VN" sz="1600" dirty="0"/>
              <a:t>"&gt;</a:t>
            </a:r>
          </a:p>
          <a:p>
            <a:pPr marL="0" indent="0">
              <a:buNone/>
            </a:pPr>
            <a:r>
              <a:rPr lang="vi-VN" sz="1600" dirty="0"/>
              <a:t>            &lt;input name="</a:t>
            </a:r>
            <a:r>
              <a:rPr lang="vi-VN" sz="1600" b="1" dirty="0">
                <a:solidFill>
                  <a:srgbClr val="0000FF"/>
                </a:solidFill>
              </a:rPr>
              <a:t>mat_khau</a:t>
            </a:r>
            <a:r>
              <a:rPr lang="vi-VN" sz="1600" dirty="0"/>
              <a:t>" value="&lt;?=$mat_khau?&gt;" type="</a:t>
            </a:r>
            <a:r>
              <a:rPr lang="vi-VN" sz="1600" b="1" dirty="0">
                <a:solidFill>
                  <a:srgbClr val="0000FF"/>
                </a:solidFill>
              </a:rPr>
              <a:t>hidden</a:t>
            </a:r>
            <a:r>
              <a:rPr lang="vi-VN" sz="1600" dirty="0"/>
              <a:t>"&gt;</a:t>
            </a:r>
          </a:p>
          <a:p>
            <a:pPr marL="0" indent="0">
              <a:buNone/>
            </a:pPr>
            <a:r>
              <a:rPr lang="vi-VN" sz="1600" dirty="0"/>
              <a:t>            &lt;input name="</a:t>
            </a:r>
            <a:r>
              <a:rPr lang="vi-VN" sz="1600" b="1" dirty="0">
                <a:solidFill>
                  <a:srgbClr val="0000FF"/>
                </a:solidFill>
              </a:rPr>
              <a:t>hinh</a:t>
            </a:r>
            <a:r>
              <a:rPr lang="vi-VN" sz="1600" dirty="0"/>
              <a:t>" value="&lt;?=$hinh?&gt;" type="</a:t>
            </a:r>
            <a:r>
              <a:rPr lang="vi-VN" sz="1600" b="1" dirty="0">
                <a:solidFill>
                  <a:srgbClr val="0000FF"/>
                </a:solidFill>
              </a:rPr>
              <a:t>hidden</a:t>
            </a:r>
            <a:r>
              <a:rPr lang="vi-VN" sz="1600" dirty="0"/>
              <a:t>"&gt;</a:t>
            </a:r>
          </a:p>
          <a:p>
            <a:pPr marL="0" indent="0">
              <a:buNone/>
            </a:pPr>
            <a:r>
              <a:rPr lang="vi-VN" sz="1600" dirty="0" smtClean="0"/>
              <a:t>&lt;/</a:t>
            </a:r>
            <a:r>
              <a:rPr lang="vi-VN" sz="1600" dirty="0"/>
              <a:t>form&gt;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2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)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1"/>
            <a:r>
              <a:rPr lang="en-US" dirty="0" smtClean="0"/>
              <a:t>Đăng </a:t>
            </a:r>
            <a:r>
              <a:rPr lang="en-US" dirty="0" err="1" smtClean="0"/>
              <a:t>ký</a:t>
            </a:r>
            <a:endParaRPr lang="en-US" dirty="0" smtClean="0"/>
          </a:p>
          <a:p>
            <a:pPr lvl="1"/>
            <a:r>
              <a:rPr lang="en-US" dirty="0" smtClean="0"/>
              <a:t>Đăng </a:t>
            </a:r>
            <a:r>
              <a:rPr lang="en-US" dirty="0" err="1" smtClean="0"/>
              <a:t>nhập</a:t>
            </a:r>
            <a:r>
              <a:rPr lang="en-US" dirty="0" smtClean="0"/>
              <a:t>/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lvl="1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endParaRPr lang="en-US" dirty="0" smtClean="0"/>
          </a:p>
          <a:p>
            <a:pPr>
              <a:buFont typeface="Wingdings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exist_param</a:t>
            </a:r>
            <a:r>
              <a:rPr lang="en-US" dirty="0"/>
              <a:t>("</a:t>
            </a:r>
            <a:r>
              <a:rPr lang="en-US" dirty="0" err="1"/>
              <a:t>btn_update</a:t>
            </a:r>
            <a:r>
              <a:rPr lang="en-US" dirty="0"/>
              <a:t>")){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file_name</a:t>
            </a:r>
            <a:r>
              <a:rPr lang="en-US" dirty="0"/>
              <a:t> = </a:t>
            </a:r>
            <a:r>
              <a:rPr lang="en-US" dirty="0" err="1"/>
              <a:t>save_file</a:t>
            </a:r>
            <a:r>
              <a:rPr lang="en-US" dirty="0"/>
              <a:t>("</a:t>
            </a:r>
            <a:r>
              <a:rPr lang="en-US" dirty="0" err="1"/>
              <a:t>up_hinh</a:t>
            </a:r>
            <a:r>
              <a:rPr lang="en-US" dirty="0"/>
              <a:t>", "$IMAGE_DIR/users/");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hinh</a:t>
            </a:r>
            <a:r>
              <a:rPr lang="en-US" dirty="0"/>
              <a:t> = $</a:t>
            </a:r>
            <a:r>
              <a:rPr lang="en-US" dirty="0" err="1"/>
              <a:t>file_name</a:t>
            </a:r>
            <a:r>
              <a:rPr lang="en-US" dirty="0"/>
              <a:t>?$</a:t>
            </a:r>
            <a:r>
              <a:rPr lang="en-US" dirty="0" err="1"/>
              <a:t>file_name</a:t>
            </a:r>
            <a:r>
              <a:rPr lang="en-US" dirty="0"/>
              <a:t>:$</a:t>
            </a:r>
            <a:r>
              <a:rPr lang="en-US" dirty="0" err="1"/>
              <a:t>hinh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900" b="1" dirty="0" err="1">
                <a:solidFill>
                  <a:srgbClr val="0000FF"/>
                </a:solidFill>
              </a:rPr>
              <a:t>khach_hang_update</a:t>
            </a:r>
            <a:r>
              <a:rPr lang="en-US" sz="2200" dirty="0"/>
              <a:t>($</a:t>
            </a:r>
            <a:r>
              <a:rPr lang="en-US" sz="2200" dirty="0" err="1"/>
              <a:t>ma_kh</a:t>
            </a:r>
            <a:r>
              <a:rPr lang="en-US" sz="2200" dirty="0"/>
              <a:t>, $</a:t>
            </a:r>
            <a:r>
              <a:rPr lang="en-US" sz="2200" dirty="0" err="1"/>
              <a:t>mat_khau</a:t>
            </a:r>
            <a:r>
              <a:rPr lang="en-US" sz="2200" dirty="0"/>
              <a:t>, $</a:t>
            </a:r>
            <a:r>
              <a:rPr lang="en-US" sz="2200" dirty="0" err="1"/>
              <a:t>ho_ten</a:t>
            </a:r>
            <a:r>
              <a:rPr lang="en-US" sz="2200" dirty="0"/>
              <a:t>, $email, $</a:t>
            </a:r>
            <a:r>
              <a:rPr lang="en-US" sz="2200" dirty="0" err="1"/>
              <a:t>hinh</a:t>
            </a:r>
            <a:r>
              <a:rPr lang="en-US" sz="2200" dirty="0"/>
              <a:t>, $</a:t>
            </a:r>
            <a:r>
              <a:rPr lang="en-US" sz="2200" dirty="0" err="1"/>
              <a:t>kich_hoat</a:t>
            </a:r>
            <a:r>
              <a:rPr lang="en-US" sz="2200" dirty="0"/>
              <a:t>, $</a:t>
            </a:r>
            <a:r>
              <a:rPr lang="en-US" sz="2200" dirty="0" err="1"/>
              <a:t>vai_tro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$MESSAGE = "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thành</a:t>
            </a:r>
            <a:r>
              <a:rPr lang="en-US" dirty="0"/>
              <a:t> viên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!";</a:t>
            </a:r>
          </a:p>
          <a:p>
            <a:pPr marL="0" indent="0">
              <a:buNone/>
            </a:pPr>
            <a:r>
              <a:rPr lang="en-US" dirty="0"/>
              <a:t>        $_SESSION['user'] = </a:t>
            </a:r>
            <a:r>
              <a:rPr lang="en-US" b="1" dirty="0" err="1">
                <a:solidFill>
                  <a:srgbClr val="0000FF"/>
                </a:solidFill>
              </a:rPr>
              <a:t>khach_hang_select_by_id</a:t>
            </a:r>
            <a:r>
              <a:rPr lang="en-US" dirty="0"/>
              <a:t>($</a:t>
            </a:r>
            <a:r>
              <a:rPr lang="en-US" dirty="0" err="1"/>
              <a:t>ma_kh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    catch (Exception $</a:t>
            </a:r>
            <a:r>
              <a:rPr lang="en-US" dirty="0" err="1"/>
              <a:t>exc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$MESSAGE = "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thành</a:t>
            </a:r>
            <a:r>
              <a:rPr lang="en-US" dirty="0"/>
              <a:t> viên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!";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extract($_SESSION['user']);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VIEW_NAME="tai-</a:t>
            </a:r>
            <a:r>
              <a:rPr lang="en-US" dirty="0" err="1"/>
              <a:t>khoan</a:t>
            </a:r>
            <a:r>
              <a:rPr lang="en-US" dirty="0"/>
              <a:t>/cap-</a:t>
            </a:r>
            <a:r>
              <a:rPr lang="en-US" dirty="0" err="1"/>
              <a:t>nhat</a:t>
            </a:r>
            <a:r>
              <a:rPr lang="en-US" dirty="0"/>
              <a:t>-</a:t>
            </a:r>
            <a:r>
              <a:rPr lang="en-US" dirty="0" err="1"/>
              <a:t>tk-form.php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require '../</a:t>
            </a:r>
            <a:r>
              <a:rPr lang="en-US" dirty="0" err="1"/>
              <a:t>layout.php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14651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Đăng </a:t>
            </a:r>
            <a:r>
              <a:rPr lang="en-US" dirty="0" err="1"/>
              <a:t>ký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Đăng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23622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47937"/>
            <a:ext cx="51054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2590800" y="2895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38400" y="5334000"/>
            <a:ext cx="1066800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752600"/>
            <a:ext cx="204145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1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Liet-ke.php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require '../../</a:t>
            </a:r>
            <a:r>
              <a:rPr lang="en-US" dirty="0" err="1"/>
              <a:t>global.php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b="1" dirty="0"/>
              <a:t>require '../../</a:t>
            </a:r>
            <a:r>
              <a:rPr lang="en-US" b="1" dirty="0" err="1"/>
              <a:t>dao</a:t>
            </a:r>
            <a:r>
              <a:rPr lang="en-US" b="1" dirty="0"/>
              <a:t>/hang-</a:t>
            </a:r>
            <a:r>
              <a:rPr lang="en-US" b="1" dirty="0" err="1"/>
              <a:t>hoa.php</a:t>
            </a:r>
            <a:r>
              <a:rPr lang="en-US" b="1" dirty="0"/>
              <a:t>';</a:t>
            </a:r>
          </a:p>
          <a:p>
            <a:pPr marL="0" indent="0">
              <a:buNone/>
            </a:pPr>
            <a:r>
              <a:rPr lang="en-US" dirty="0"/>
              <a:t>//-------------------------------//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extract($_REQUEST);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exist_param</a:t>
            </a:r>
            <a:r>
              <a:rPr lang="en-US" dirty="0"/>
              <a:t>("</a:t>
            </a:r>
            <a:r>
              <a:rPr lang="en-US" dirty="0" err="1"/>
              <a:t>ma_loai</a:t>
            </a:r>
            <a:r>
              <a:rPr lang="en-US" dirty="0"/>
              <a:t>")){</a:t>
            </a:r>
          </a:p>
          <a:p>
            <a:pPr marL="0" indent="0">
              <a:buNone/>
            </a:pPr>
            <a:r>
              <a:rPr lang="en-US" dirty="0"/>
              <a:t>    $items = </a:t>
            </a:r>
            <a:r>
              <a:rPr lang="en-US" b="1" dirty="0" err="1">
                <a:solidFill>
                  <a:srgbClr val="0000FF"/>
                </a:solidFill>
              </a:rPr>
              <a:t>hang_hoa_select_by_loai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/>
              <a:t>if(</a:t>
            </a:r>
            <a:r>
              <a:rPr lang="en-US" dirty="0" err="1"/>
              <a:t>exist_param</a:t>
            </a:r>
            <a:r>
              <a:rPr lang="en-US" dirty="0"/>
              <a:t>("keywords")){</a:t>
            </a:r>
          </a:p>
          <a:p>
            <a:pPr marL="0" indent="0">
              <a:buNone/>
            </a:pPr>
            <a:r>
              <a:rPr lang="en-US" dirty="0"/>
              <a:t>    $items = </a:t>
            </a:r>
            <a:r>
              <a:rPr lang="en-US" sz="2700" b="1" dirty="0" err="1">
                <a:solidFill>
                  <a:srgbClr val="0000FF"/>
                </a:solidFill>
              </a:rPr>
              <a:t>hang_hoa_select_keyword</a:t>
            </a:r>
            <a:r>
              <a:rPr lang="en-US" dirty="0"/>
              <a:t>($keywords);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    $items = </a:t>
            </a:r>
            <a:r>
              <a:rPr lang="en-US" sz="2700" b="1" dirty="0" err="1">
                <a:solidFill>
                  <a:srgbClr val="0000FF"/>
                </a:solidFill>
              </a:rPr>
              <a:t>hang_hoa_select_all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$VIEW_NAME = "hang-</a:t>
            </a:r>
            <a:r>
              <a:rPr lang="en-US" dirty="0" err="1"/>
              <a:t>hoa</a:t>
            </a:r>
            <a:r>
              <a:rPr lang="en-US" dirty="0"/>
              <a:t>/</a:t>
            </a:r>
            <a:r>
              <a:rPr lang="en-US" dirty="0" err="1"/>
              <a:t>liet-ke-ui.php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require '../</a:t>
            </a:r>
            <a:r>
              <a:rPr lang="en-US" dirty="0" err="1"/>
              <a:t>layout.php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20586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Liet-ke-ui.php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($items as $item) {</a:t>
            </a:r>
          </a:p>
          <a:p>
            <a:pPr marL="0" indent="0">
              <a:buNone/>
            </a:pPr>
            <a:r>
              <a:rPr lang="en-US" dirty="0"/>
              <a:t>                extract($item);</a:t>
            </a:r>
          </a:p>
          <a:p>
            <a:pPr marL="0" indent="0">
              <a:buNone/>
            </a:pPr>
            <a:r>
              <a:rPr lang="en-US" dirty="0"/>
              <a:t>        ?&gt;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                    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b="1" dirty="0" err="1">
                <a:solidFill>
                  <a:srgbClr val="0000FF"/>
                </a:solidFill>
              </a:rPr>
              <a:t>chi-tiet.php?ma_hh</a:t>
            </a:r>
            <a:r>
              <a:rPr lang="en-US" b="1" dirty="0">
                <a:solidFill>
                  <a:srgbClr val="0000FF"/>
                </a:solidFill>
              </a:rPr>
              <a:t>=&lt;?=$</a:t>
            </a:r>
            <a:r>
              <a:rPr lang="en-US" b="1" dirty="0" err="1">
                <a:solidFill>
                  <a:srgbClr val="0000FF"/>
                </a:solidFill>
              </a:rPr>
              <a:t>ma_hh</a:t>
            </a:r>
            <a:r>
              <a:rPr lang="en-US" b="1" dirty="0">
                <a:solidFill>
                  <a:srgbClr val="0000FF"/>
                </a:solidFill>
              </a:rPr>
              <a:t>?&gt;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   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=“../content/images/products</a:t>
            </a:r>
            <a:r>
              <a:rPr lang="en-US" dirty="0"/>
              <a:t>/&lt;?=$</a:t>
            </a:r>
            <a:r>
              <a:rPr lang="en-US" dirty="0" err="1"/>
              <a:t>hinh</a:t>
            </a:r>
            <a:r>
              <a:rPr lang="en-US" dirty="0" smtClean="0"/>
              <a:t>?&gt;"&gt;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&lt;/a&gt;</a:t>
            </a:r>
          </a:p>
          <a:p>
            <a:pPr marL="0" indent="0">
              <a:buNone/>
            </a:pPr>
            <a:r>
              <a:rPr lang="en-US" dirty="0"/>
              <a:t>                    &lt;div&gt;</a:t>
            </a:r>
          </a:p>
          <a:p>
            <a:pPr marL="0" indent="0">
              <a:buNone/>
            </a:pPr>
            <a:r>
              <a:rPr lang="en-US" dirty="0"/>
              <a:t>                        &lt;h3&gt;$&lt;?=</a:t>
            </a:r>
            <a:r>
              <a:rPr lang="en-US" b="1" dirty="0" err="1">
                <a:solidFill>
                  <a:srgbClr val="0000FF"/>
                </a:solidFill>
              </a:rPr>
              <a:t>number_format</a:t>
            </a:r>
            <a:r>
              <a:rPr lang="en-US" dirty="0"/>
              <a:t>($</a:t>
            </a:r>
            <a:r>
              <a:rPr lang="en-US" dirty="0" err="1"/>
              <a:t>don_gia</a:t>
            </a:r>
            <a:r>
              <a:rPr lang="en-US" dirty="0"/>
              <a:t>, 2)?&gt;&lt;/h3&gt;</a:t>
            </a:r>
          </a:p>
          <a:p>
            <a:pPr marL="0" indent="0">
              <a:buNone/>
            </a:pPr>
            <a:r>
              <a:rPr lang="en-US" dirty="0"/>
              <a:t>                        &lt;p&gt;&lt;?=$</a:t>
            </a:r>
            <a:r>
              <a:rPr lang="en-US" dirty="0" err="1"/>
              <a:t>ten_hh</a:t>
            </a:r>
            <a:r>
              <a:rPr lang="en-US" dirty="0"/>
              <a:t>?&gt;&lt;/p&gt;</a:t>
            </a:r>
          </a:p>
          <a:p>
            <a:pPr marL="0" indent="0">
              <a:buNone/>
            </a:pPr>
            <a:r>
              <a:rPr lang="en-US" dirty="0"/>
              <a:t>                    &lt;/div&gt;</a:t>
            </a:r>
          </a:p>
          <a:p>
            <a:pPr marL="0" indent="0">
              <a:buNone/>
            </a:pPr>
            <a:r>
              <a:rPr lang="en-US" dirty="0"/>
              <a:t>                &lt;/div&gt;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6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06410"/>
            <a:ext cx="6238875" cy="55467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lded Corner 4"/>
          <p:cNvSpPr/>
          <p:nvPr/>
        </p:nvSpPr>
        <p:spPr>
          <a:xfrm>
            <a:off x="533400" y="2133600"/>
            <a:ext cx="1600200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Thông tin chi </a:t>
            </a:r>
            <a:r>
              <a:rPr lang="en-US" dirty="0" err="1" smtClean="0"/>
              <a:t>tiết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533400" y="4114800"/>
            <a:ext cx="1600200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Bình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33400" y="5410200"/>
            <a:ext cx="1600200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1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799"/>
            <a:ext cx="7095494" cy="554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1905000" cy="167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4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10472</TotalTime>
  <Words>2179</Words>
  <Application>Microsoft Office PowerPoint</Application>
  <PresentationFormat>On-screen Show (4:3)</PresentationFormat>
  <Paragraphs>387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Custom Design</vt:lpstr>
      <vt:lpstr>Sample Project</vt:lpstr>
      <vt:lpstr>Mục tiêu</vt:lpstr>
      <vt:lpstr>Nội dung</vt:lpstr>
      <vt:lpstr>Liệt kê hàng hóa</vt:lpstr>
      <vt:lpstr>Trưng bày hàng hóa</vt:lpstr>
      <vt:lpstr>Liet-ke.php</vt:lpstr>
      <vt:lpstr>Liet-ke-ui.php</vt:lpstr>
      <vt:lpstr>Chi tiết hàng hóa</vt:lpstr>
      <vt:lpstr>Mô hình hoạt động</vt:lpstr>
      <vt:lpstr>Chi-tiet.php</vt:lpstr>
      <vt:lpstr>Chi-tiet-ui.php</vt:lpstr>
      <vt:lpstr>Binh-luan.php</vt:lpstr>
      <vt:lpstr>Hàng cùng loại</vt:lpstr>
      <vt:lpstr>Sample Project</vt:lpstr>
      <vt:lpstr>PowerPoint Presentation</vt:lpstr>
      <vt:lpstr>Đăng ký</vt:lpstr>
      <vt:lpstr>Đăng ký form</vt:lpstr>
      <vt:lpstr>Đăng ký</vt:lpstr>
      <vt:lpstr>Đăng nhập</vt:lpstr>
      <vt:lpstr>Đăng nhập form</vt:lpstr>
      <vt:lpstr>Đăng nhập</vt:lpstr>
      <vt:lpstr>Quên mật khẩu</vt:lpstr>
      <vt:lpstr>Quên mật khẩu form</vt:lpstr>
      <vt:lpstr>Quên mật khẩu</vt:lpstr>
      <vt:lpstr>Đổi mật khẩu</vt:lpstr>
      <vt:lpstr>Đổi mật khẩu</vt:lpstr>
      <vt:lpstr>Đổi mật khẩu</vt:lpstr>
      <vt:lpstr>Cập nhật tài khoản</vt:lpstr>
      <vt:lpstr>Cập nhật tài khoản</vt:lpstr>
      <vt:lpstr>Cập nhật tài khoản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1520</cp:revision>
  <dcterms:created xsi:type="dcterms:W3CDTF">2013-04-23T08:05:33Z</dcterms:created>
  <dcterms:modified xsi:type="dcterms:W3CDTF">2018-05-02T02:51:04Z</dcterms:modified>
</cp:coreProperties>
</file>