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>
        <p:scale>
          <a:sx n="45" d="100"/>
          <a:sy n="45" d="100"/>
        </p:scale>
        <p:origin x="80" y="1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9E8B8A-310F-4E86-990F-2547C2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4C70CCA-C00E-4A72-B459-842712EE0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7E0638-3939-4875-91EA-AEF8CC6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99B52B-2F6C-422F-9FA6-EE449709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4E1037-B7C1-4312-9751-2723D52B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2B193-83B1-4FDF-84C5-749A929E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107AB8-D62A-4940-879C-134E565D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B57E42-C759-4465-B3CA-6DAA21CB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B1D95A-4922-4F78-972C-2A89BD32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7F2BD6-33FF-462D-8314-1EE95CF4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C78B4E0-EC38-4096-977A-0D91ABB8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F42B9D0-2C44-40D2-A943-A0E55F09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F3EBE2-C1E7-43A7-9D30-8A0A6E2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B3B8175-08F8-4E65-8412-5A99CE67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6358B0-D5B4-493F-80C3-BA6F9E2C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625FE1-5C55-48AC-8153-265763A2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EDBF61-33B2-4761-BF79-207A6229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68C78B-5002-414C-AB37-36FB5BB0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A3929DD-63B3-421B-9C39-D41BCD02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CE55A8-E754-4119-AA63-9723C854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10B3C0-1830-4D0A-8568-BBD73314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9B852F-9851-4D6B-8C91-B4C8AD06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B2576F-DE22-4F16-8F03-95908F77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87E5B4-C005-41E9-A3EC-0FBAB36B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7210A6-2DA2-4CD0-B690-A55ECD7F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3C908A-C402-4B4C-BF25-7D1658D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C4BECE-5750-4C56-99AD-76095FB6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FD9BA7D-FBE0-446C-AEB2-75478E8E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8C9A660-BAFC-40B8-8F78-9F08AE11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FE4A71-90F9-42EA-B6ED-870B1D68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E85730-D872-465F-9BB0-192701D9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4BB556-DE84-4F6F-A884-6575D387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9269DFE-4947-4783-8B8D-C26D8978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1875268-5696-43AA-9F92-94C0E6BE4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253D4DF-FF1E-4674-8A7C-BBB2D9B89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552D897-58BF-4968-A096-5C4B2295F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9252A18-BB5C-4826-88E7-40FF84C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A755E0B-6338-4EA7-BBEC-4EB0F9C2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3FAC1FA-AD1F-42FC-A395-73F8E43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40AD52-D84D-45F1-A84C-069B3EA6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FB5E5B4-E21D-4B0B-97C9-93C4278C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69FC25F-8E63-4558-8BFF-61A6A4D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754ABF3-FB1B-4091-A1BB-51FFED1F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153EC3D-3BBD-44BF-8703-C98879D6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B130B91-F570-47EA-B09F-8AC8CB56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C0AC490-3342-4C15-8D92-4E698AE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7EB544-4B78-4012-B7D3-AEE42B3F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338157-FFB9-428D-9117-BA559318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48157CB-4569-4D97-999B-84796A0C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A2109F8-7582-4330-B4D6-71555C12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000845F-2348-40DA-8CE9-AE52733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2B5C008-87FD-4776-A1E9-8953B58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A50A53-2C15-4279-9147-52D8E15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197FE35-A4A0-4D12-999A-4D8C6622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C181C1D-5364-428F-9ED9-50B1EF96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97DD983-3018-4CD4-83EF-02C9891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8F3F45D-92D5-4E74-9473-5C57CB01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EB12684-3CD8-43CA-968E-7C8F4543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114A84A-6E4B-46B8-AD6E-5F4419A4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A04B56B-D1D3-4001-85A9-703F50D5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895418-9DDD-4741-AB85-904839F6A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47CE-EC07-4807-A10A-9E067EEA33D1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5C0008E-12A6-4B28-9DA3-589F70715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7DBAC4-2037-436B-897E-C60450E2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463F-45F0-45FF-98E8-E67723E6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6ECDB8-DA33-4831-AA7E-FE95D4ECF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48D36B-F302-41D0-B53A-D0B1C657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lục</a:t>
            </a:r>
            <a:r>
              <a:rPr lang="vi-VN" dirty="0"/>
              <a:t>	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6FCC7-3FFE-4763-A7DA-D258B605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thanh ?</a:t>
            </a:r>
          </a:p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Mongodb</a:t>
            </a:r>
            <a:r>
              <a:rPr lang="vi-VN" dirty="0"/>
              <a:t>?</a:t>
            </a:r>
          </a:p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mongodb</a:t>
            </a:r>
            <a:r>
              <a:rPr lang="vi-VN" dirty="0"/>
              <a:t> ?</a:t>
            </a:r>
          </a:p>
          <a:p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chính</a:t>
            </a:r>
            <a:endParaRPr lang="vi-VN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FECDF-E6F5-41C0-9223-2D7A1664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DB9B94-52D6-4E8E-968A-48F8946A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Công ty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10gen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năm 2007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thanh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lên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. Năm 2009, công ty </a:t>
            </a:r>
            <a:r>
              <a:rPr lang="vi-VN" dirty="0" err="1"/>
              <a:t>đã</a:t>
            </a:r>
            <a:r>
              <a:rPr lang="vi-VN" dirty="0"/>
              <a:t> fchuyen63 sang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, </a:t>
            </a:r>
            <a:r>
              <a:rPr lang="vi-VN" dirty="0" err="1"/>
              <a:t>với</a:t>
            </a:r>
            <a:r>
              <a:rPr lang="vi-VN" dirty="0"/>
              <a:t> công ty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. Năm 2013, 10gen </a:t>
            </a:r>
            <a:r>
              <a:rPr lang="vi-VN" dirty="0" err="1"/>
              <a:t>đổi</a:t>
            </a:r>
            <a:r>
              <a:rPr lang="vi-VN" dirty="0"/>
              <a:t> tên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Inc</a:t>
            </a:r>
            <a:r>
              <a:rPr lang="vi-V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895A25-D49B-4D8D-9BD6-3A664C4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330DAC-DFE2-4FD3-AB06-D5520C3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chương trinh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theo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linh </a:t>
            </a:r>
            <a:r>
              <a:rPr lang="vi-VN" dirty="0" err="1"/>
              <a:t>hoạt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lưu trên </a:t>
            </a:r>
            <a:r>
              <a:rPr lang="vi-VN" dirty="0" err="1"/>
              <a:t>bảng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tuân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. </a:t>
            </a:r>
            <a:r>
              <a:rPr lang="vi-VN" dirty="0" err="1"/>
              <a:t>Chính</a:t>
            </a:r>
            <a:r>
              <a:rPr lang="vi-VN" dirty="0"/>
              <a:t> do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linh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lưu trư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đa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(hay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Big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9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195</Words>
  <Application>Microsoft Office PowerPoint</Application>
  <PresentationFormat>Màn hình rộng</PresentationFormat>
  <Paragraphs>10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Đề tài tìm hiểu về MongoDB</vt:lpstr>
      <vt:lpstr>Mục lục </vt:lpstr>
      <vt:lpstr>Lịch sử hình thành</vt:lpstr>
      <vt:lpstr>Khái niệm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tìm hiểu về MongoDB</dc:title>
  <dc:creator>DAO MINH QUAN</dc:creator>
  <cp:lastModifiedBy>DAO MINH QUAN</cp:lastModifiedBy>
  <cp:revision>4</cp:revision>
  <dcterms:created xsi:type="dcterms:W3CDTF">2019-04-13T03:36:52Z</dcterms:created>
  <dcterms:modified xsi:type="dcterms:W3CDTF">2019-04-13T07:31:29Z</dcterms:modified>
</cp:coreProperties>
</file>