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sldIdLst>
    <p:sldId id="256" r:id="rId2"/>
    <p:sldId id="357" r:id="rId3"/>
    <p:sldId id="358" r:id="rId4"/>
    <p:sldId id="359" r:id="rId5"/>
    <p:sldId id="360" r:id="rId6"/>
    <p:sldId id="361" r:id="rId7"/>
    <p:sldId id="404" r:id="rId8"/>
    <p:sldId id="403" r:id="rId9"/>
    <p:sldId id="405" r:id="rId10"/>
    <p:sldId id="408" r:id="rId11"/>
    <p:sldId id="410" r:id="rId12"/>
    <p:sldId id="397" r:id="rId13"/>
    <p:sldId id="407" r:id="rId14"/>
    <p:sldId id="400" r:id="rId15"/>
    <p:sldId id="401" r:id="rId16"/>
    <p:sldId id="402" r:id="rId17"/>
    <p:sldId id="382" r:id="rId18"/>
    <p:sldId id="367" r:id="rId19"/>
    <p:sldId id="366" r:id="rId20"/>
    <p:sldId id="368" r:id="rId21"/>
    <p:sldId id="383" r:id="rId22"/>
    <p:sldId id="384" r:id="rId23"/>
    <p:sldId id="385" r:id="rId24"/>
    <p:sldId id="386" r:id="rId25"/>
    <p:sldId id="387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72" r:id="rId34"/>
    <p:sldId id="373" r:id="rId35"/>
    <p:sldId id="374" r:id="rId36"/>
  </p:sldIdLst>
  <p:sldSz cx="9144000" cy="5143500" type="screen16x9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7895172-8FC0-4B85-9A89-D46339FE7DC1}">
          <p14:sldIdLst>
            <p14:sldId id="256"/>
            <p14:sldId id="357"/>
            <p14:sldId id="358"/>
            <p14:sldId id="359"/>
            <p14:sldId id="360"/>
            <p14:sldId id="361"/>
            <p14:sldId id="404"/>
            <p14:sldId id="403"/>
            <p14:sldId id="405"/>
            <p14:sldId id="408"/>
            <p14:sldId id="410"/>
            <p14:sldId id="397"/>
            <p14:sldId id="407"/>
            <p14:sldId id="400"/>
            <p14:sldId id="401"/>
            <p14:sldId id="402"/>
            <p14:sldId id="382"/>
            <p14:sldId id="367"/>
            <p14:sldId id="366"/>
            <p14:sldId id="368"/>
            <p14:sldId id="383"/>
            <p14:sldId id="384"/>
            <p14:sldId id="385"/>
            <p14:sldId id="386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  <p14:sldId id="372"/>
            <p14:sldId id="373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NGUYEN" initials="TN" lastIdx="1" clrIdx="0">
    <p:extLst>
      <p:ext uri="{19B8F6BF-5375-455C-9EA6-DF929625EA0E}">
        <p15:presenceInfo xmlns:p15="http://schemas.microsoft.com/office/powerpoint/2012/main" userId="71c770ca9b5795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FF"/>
    <a:srgbClr val="0066FF"/>
    <a:srgbClr val="0079A5"/>
    <a:srgbClr val="99CC00"/>
    <a:srgbClr val="CCFFCC"/>
    <a:srgbClr val="06A3B6"/>
    <a:srgbClr val="DCDEE0"/>
    <a:srgbClr val="00608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 autoAdjust="0"/>
  </p:normalViewPr>
  <p:slideViewPr>
    <p:cSldViewPr>
      <p:cViewPr varScale="1">
        <p:scale>
          <a:sx n="97" d="100"/>
          <a:sy n="97" d="100"/>
        </p:scale>
        <p:origin x="54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D5BEB-F69D-423C-ACE3-190DB77662C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8095D4-F063-433A-AB5D-466E613C11E3}">
      <dgm:prSet phldrT="[Text]"/>
      <dgm:spPr/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9DF5CF36-8771-439A-AA72-F9192C62F478}" type="parTrans" cxnId="{BCDCE180-59B9-4170-8EBD-6E307533011C}">
      <dgm:prSet/>
      <dgm:spPr/>
      <dgm:t>
        <a:bodyPr/>
        <a:lstStyle/>
        <a:p>
          <a:endParaRPr lang="en-US"/>
        </a:p>
      </dgm:t>
    </dgm:pt>
    <dgm:pt modelId="{5D7C29D2-0390-409F-A3DB-316C0EFE928A}" type="sibTrans" cxnId="{BCDCE180-59B9-4170-8EBD-6E307533011C}">
      <dgm:prSet/>
      <dgm:spPr/>
      <dgm:t>
        <a:bodyPr/>
        <a:lstStyle/>
        <a:p>
          <a:endParaRPr lang="en-US"/>
        </a:p>
      </dgm:t>
    </dgm:pt>
    <dgm:pt modelId="{71DBAD1C-E515-462A-B28C-E87F1667CF2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GIỚI THIỆU</a:t>
          </a:r>
          <a:endParaRPr lang="en-US" dirty="0"/>
        </a:p>
      </dgm:t>
    </dgm:pt>
    <dgm:pt modelId="{5BC0D825-D2EE-450A-9798-975A357D41E9}" type="parTrans" cxnId="{E407E376-ED4D-48C2-8A97-76B10845BED0}">
      <dgm:prSet/>
      <dgm:spPr/>
      <dgm:t>
        <a:bodyPr/>
        <a:lstStyle/>
        <a:p>
          <a:endParaRPr lang="en-US"/>
        </a:p>
      </dgm:t>
    </dgm:pt>
    <dgm:pt modelId="{3E70E0C3-3231-4729-9983-D6C1173AAB9E}" type="sibTrans" cxnId="{E407E376-ED4D-48C2-8A97-76B10845BED0}">
      <dgm:prSet/>
      <dgm:spPr/>
      <dgm:t>
        <a:bodyPr/>
        <a:lstStyle/>
        <a:p>
          <a:endParaRPr lang="en-US"/>
        </a:p>
      </dgm:t>
    </dgm:pt>
    <dgm:pt modelId="{BA8A6594-4380-4A87-8F17-21594D761AD2}">
      <dgm:prSet phldrT="[Text]"/>
      <dgm:spPr/>
      <dgm:t>
        <a:bodyPr/>
        <a:lstStyle/>
        <a:p>
          <a:r>
            <a:rPr lang="en-US" dirty="0" smtClean="0"/>
            <a:t>II</a:t>
          </a:r>
          <a:endParaRPr lang="en-US" dirty="0"/>
        </a:p>
      </dgm:t>
    </dgm:pt>
    <dgm:pt modelId="{ECED8041-9B24-4497-BCC3-CB07551A3398}" type="parTrans" cxnId="{E3211635-02FF-4F3D-90B7-101BA6AB56D3}">
      <dgm:prSet/>
      <dgm:spPr/>
      <dgm:t>
        <a:bodyPr/>
        <a:lstStyle/>
        <a:p>
          <a:endParaRPr lang="en-US"/>
        </a:p>
      </dgm:t>
    </dgm:pt>
    <dgm:pt modelId="{751163F7-25AC-466A-89E5-9F2ACE46C311}" type="sibTrans" cxnId="{E3211635-02FF-4F3D-90B7-101BA6AB56D3}">
      <dgm:prSet/>
      <dgm:spPr/>
      <dgm:t>
        <a:bodyPr/>
        <a:lstStyle/>
        <a:p>
          <a:endParaRPr lang="en-US"/>
        </a:p>
      </dgm:t>
    </dgm:pt>
    <dgm:pt modelId="{A0245D07-CCE5-4A1D-8985-FAA81F6566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NỘI DUNG THỰC HIỆN</a:t>
          </a:r>
          <a:endParaRPr lang="en-US" dirty="0"/>
        </a:p>
      </dgm:t>
    </dgm:pt>
    <dgm:pt modelId="{8BECA408-5B5A-4CBB-96E2-7CF310353330}" type="parTrans" cxnId="{125868B8-DD44-47C8-B46D-7CDEBCF2DCEA}">
      <dgm:prSet/>
      <dgm:spPr/>
      <dgm:t>
        <a:bodyPr/>
        <a:lstStyle/>
        <a:p>
          <a:endParaRPr lang="en-US"/>
        </a:p>
      </dgm:t>
    </dgm:pt>
    <dgm:pt modelId="{153C3C5A-3D09-4BA6-895A-70DC57E5BF10}" type="sibTrans" cxnId="{125868B8-DD44-47C8-B46D-7CDEBCF2DCEA}">
      <dgm:prSet/>
      <dgm:spPr/>
      <dgm:t>
        <a:bodyPr/>
        <a:lstStyle/>
        <a:p>
          <a:endParaRPr lang="en-US"/>
        </a:p>
      </dgm:t>
    </dgm:pt>
    <dgm:pt modelId="{3E3127AA-6DC0-485A-A6D2-986689EBA27A}">
      <dgm:prSet phldrT="[Text]"/>
      <dgm:spPr/>
      <dgm:t>
        <a:bodyPr/>
        <a:lstStyle/>
        <a:p>
          <a:r>
            <a:rPr lang="en-US" dirty="0" smtClean="0"/>
            <a:t>III</a:t>
          </a:r>
          <a:endParaRPr lang="en-US" dirty="0"/>
        </a:p>
      </dgm:t>
    </dgm:pt>
    <dgm:pt modelId="{36418D65-28E2-425D-95DA-F4A890F6C1F0}" type="parTrans" cxnId="{F799D73F-52B2-4C91-8D21-788D310C8FD3}">
      <dgm:prSet/>
      <dgm:spPr/>
      <dgm:t>
        <a:bodyPr/>
        <a:lstStyle/>
        <a:p>
          <a:endParaRPr lang="en-US"/>
        </a:p>
      </dgm:t>
    </dgm:pt>
    <dgm:pt modelId="{11CBD5B1-2862-4252-92B1-C8AC8285E047}" type="sibTrans" cxnId="{F799D73F-52B2-4C91-8D21-788D310C8FD3}">
      <dgm:prSet/>
      <dgm:spPr/>
      <dgm:t>
        <a:bodyPr/>
        <a:lstStyle/>
        <a:p>
          <a:endParaRPr lang="en-US"/>
        </a:p>
      </dgm:t>
    </dgm:pt>
    <dgm:pt modelId="{C1DF8001-4437-4477-90E6-7B1D9937EF0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KẾT QUẢ</a:t>
          </a:r>
          <a:endParaRPr lang="en-US" dirty="0"/>
        </a:p>
      </dgm:t>
    </dgm:pt>
    <dgm:pt modelId="{44209DFD-7845-4487-85C3-09538E317F27}" type="parTrans" cxnId="{291205D3-50C0-4C06-9ED2-44C95E22351B}">
      <dgm:prSet/>
      <dgm:spPr/>
      <dgm:t>
        <a:bodyPr/>
        <a:lstStyle/>
        <a:p>
          <a:endParaRPr lang="en-US"/>
        </a:p>
      </dgm:t>
    </dgm:pt>
    <dgm:pt modelId="{6FA09596-64BE-45C4-9B95-AC87FD7D485C}" type="sibTrans" cxnId="{291205D3-50C0-4C06-9ED2-44C95E22351B}">
      <dgm:prSet/>
      <dgm:spPr/>
      <dgm:t>
        <a:bodyPr/>
        <a:lstStyle/>
        <a:p>
          <a:endParaRPr lang="en-US"/>
        </a:p>
      </dgm:t>
    </dgm:pt>
    <dgm:pt modelId="{D2826DDC-E0EC-46EA-B110-0AAA5733041C}">
      <dgm:prSet phldrT="[Text]"/>
      <dgm:spPr/>
      <dgm:t>
        <a:bodyPr/>
        <a:lstStyle/>
        <a:p>
          <a:r>
            <a:rPr lang="en-US" dirty="0" smtClean="0"/>
            <a:t>IV</a:t>
          </a:r>
          <a:endParaRPr lang="en-US" dirty="0"/>
        </a:p>
      </dgm:t>
    </dgm:pt>
    <dgm:pt modelId="{89851C67-B4F7-4375-ACE2-29BE5A80305D}" type="parTrans" cxnId="{C9A1DDD3-4367-4F04-88F5-598D97E11EF6}">
      <dgm:prSet/>
      <dgm:spPr/>
      <dgm:t>
        <a:bodyPr/>
        <a:lstStyle/>
        <a:p>
          <a:endParaRPr lang="en-US"/>
        </a:p>
      </dgm:t>
    </dgm:pt>
    <dgm:pt modelId="{56FE2D68-DCB5-48A0-9290-5269E98DB6DA}" type="sibTrans" cxnId="{C9A1DDD3-4367-4F04-88F5-598D97E11EF6}">
      <dgm:prSet/>
      <dgm:spPr/>
      <dgm:t>
        <a:bodyPr/>
        <a:lstStyle/>
        <a:p>
          <a:endParaRPr lang="en-US"/>
        </a:p>
      </dgm:t>
    </dgm:pt>
    <dgm:pt modelId="{B2E1DF5A-C895-49C7-8851-49B351500BF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KẾT LUẬN – HƯỚNG PHÁT TRIỂN </a:t>
          </a:r>
          <a:endParaRPr lang="en-US" dirty="0"/>
        </a:p>
      </dgm:t>
    </dgm:pt>
    <dgm:pt modelId="{0A77BF3D-0C6E-41DB-AE51-93058A9F4179}" type="parTrans" cxnId="{EFD6C7B4-BAD9-48AD-8241-16C2D5E3AC7F}">
      <dgm:prSet/>
      <dgm:spPr/>
      <dgm:t>
        <a:bodyPr/>
        <a:lstStyle/>
        <a:p>
          <a:endParaRPr lang="en-US"/>
        </a:p>
      </dgm:t>
    </dgm:pt>
    <dgm:pt modelId="{01935C79-C4D4-4B7F-AB46-420677025EF9}" type="sibTrans" cxnId="{EFD6C7B4-BAD9-48AD-8241-16C2D5E3AC7F}">
      <dgm:prSet/>
      <dgm:spPr/>
      <dgm:t>
        <a:bodyPr/>
        <a:lstStyle/>
        <a:p>
          <a:endParaRPr lang="en-US"/>
        </a:p>
      </dgm:t>
    </dgm:pt>
    <dgm:pt modelId="{2B0B0EB9-C6E6-4FFC-B1CE-2B3B4EF87A38}" type="pres">
      <dgm:prSet presAssocID="{947D5BEB-F69D-423C-ACE3-190DB77662C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FB3D47-F0D4-4833-B289-CC7D70AE0EFE}" type="pres">
      <dgm:prSet presAssocID="{998095D4-F063-433A-AB5D-466E613C11E3}" presName="composite" presStyleCnt="0"/>
      <dgm:spPr/>
    </dgm:pt>
    <dgm:pt modelId="{9CB0D585-EC6B-4FF8-8702-73290DEADC93}" type="pres">
      <dgm:prSet presAssocID="{998095D4-F063-433A-AB5D-466E613C11E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3EFD5-1478-4D80-9C74-23867AFC8292}" type="pres">
      <dgm:prSet presAssocID="{998095D4-F063-433A-AB5D-466E613C11E3}" presName="descendantText" presStyleLbl="alignAcc1" presStyleIdx="0" presStyleCnt="4" custLinFactNeighborX="1428" custLinFactNeighborY="-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F3A18-16E1-46D1-85D4-67FDA5AE4F8E}" type="pres">
      <dgm:prSet presAssocID="{5D7C29D2-0390-409F-A3DB-316C0EFE928A}" presName="sp" presStyleCnt="0"/>
      <dgm:spPr/>
    </dgm:pt>
    <dgm:pt modelId="{C9D7FA85-268B-4366-AA47-B1846F1D1F6B}" type="pres">
      <dgm:prSet presAssocID="{BA8A6594-4380-4A87-8F17-21594D761AD2}" presName="composite" presStyleCnt="0"/>
      <dgm:spPr/>
    </dgm:pt>
    <dgm:pt modelId="{4EC1D6BC-C259-4E28-A7C5-2114DE91ECF4}" type="pres">
      <dgm:prSet presAssocID="{BA8A6594-4380-4A87-8F17-21594D761AD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A38CD-4F7D-485E-AD31-56282D3E60F6}" type="pres">
      <dgm:prSet presAssocID="{BA8A6594-4380-4A87-8F17-21594D761AD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6308C-4ED1-4751-A9D9-E75BA30DDA2F}" type="pres">
      <dgm:prSet presAssocID="{751163F7-25AC-466A-89E5-9F2ACE46C311}" presName="sp" presStyleCnt="0"/>
      <dgm:spPr/>
    </dgm:pt>
    <dgm:pt modelId="{82EE3410-FF0E-4C3A-BDB7-7332C4007574}" type="pres">
      <dgm:prSet presAssocID="{3E3127AA-6DC0-485A-A6D2-986689EBA27A}" presName="composite" presStyleCnt="0"/>
      <dgm:spPr/>
    </dgm:pt>
    <dgm:pt modelId="{F0F4BCF5-1BA8-495E-8909-21CC4F25D195}" type="pres">
      <dgm:prSet presAssocID="{3E3127AA-6DC0-485A-A6D2-986689EBA27A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DFB4A-AAAE-43C6-8B1B-CD48468F3884}" type="pres">
      <dgm:prSet presAssocID="{3E3127AA-6DC0-485A-A6D2-986689EBA27A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E3C91-BF15-4B9D-9685-B539DFF13377}" type="pres">
      <dgm:prSet presAssocID="{11CBD5B1-2862-4252-92B1-C8AC8285E047}" presName="sp" presStyleCnt="0"/>
      <dgm:spPr/>
    </dgm:pt>
    <dgm:pt modelId="{057F8081-33F0-485E-9F34-87237FA3B70C}" type="pres">
      <dgm:prSet presAssocID="{D2826DDC-E0EC-46EA-B110-0AAA5733041C}" presName="composite" presStyleCnt="0"/>
      <dgm:spPr/>
    </dgm:pt>
    <dgm:pt modelId="{076A1376-80F8-430A-ABDF-32C40AD26067}" type="pres">
      <dgm:prSet presAssocID="{D2826DDC-E0EC-46EA-B110-0AAA5733041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71567-5CD5-47DF-956F-17FBBB20EE4E}" type="pres">
      <dgm:prSet presAssocID="{D2826DDC-E0EC-46EA-B110-0AAA5733041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99D73F-52B2-4C91-8D21-788D310C8FD3}" srcId="{947D5BEB-F69D-423C-ACE3-190DB77662C9}" destId="{3E3127AA-6DC0-485A-A6D2-986689EBA27A}" srcOrd="2" destOrd="0" parTransId="{36418D65-28E2-425D-95DA-F4A890F6C1F0}" sibTransId="{11CBD5B1-2862-4252-92B1-C8AC8285E047}"/>
    <dgm:cxn modelId="{04E14F24-ECB6-40B7-854E-222C0768695C}" type="presOf" srcId="{C1DF8001-4437-4477-90E6-7B1D9937EF05}" destId="{350DFB4A-AAAE-43C6-8B1B-CD48468F3884}" srcOrd="0" destOrd="0" presId="urn:microsoft.com/office/officeart/2005/8/layout/chevron2"/>
    <dgm:cxn modelId="{D63D7368-342A-4415-81F2-CE1664462D19}" type="presOf" srcId="{3E3127AA-6DC0-485A-A6D2-986689EBA27A}" destId="{F0F4BCF5-1BA8-495E-8909-21CC4F25D195}" srcOrd="0" destOrd="0" presId="urn:microsoft.com/office/officeart/2005/8/layout/chevron2"/>
    <dgm:cxn modelId="{EFD6C7B4-BAD9-48AD-8241-16C2D5E3AC7F}" srcId="{D2826DDC-E0EC-46EA-B110-0AAA5733041C}" destId="{B2E1DF5A-C895-49C7-8851-49B351500BFE}" srcOrd="0" destOrd="0" parTransId="{0A77BF3D-0C6E-41DB-AE51-93058A9F4179}" sibTransId="{01935C79-C4D4-4B7F-AB46-420677025EF9}"/>
    <dgm:cxn modelId="{0F8FE355-B991-4ED2-91A0-F54C4B4EA4A6}" type="presOf" srcId="{998095D4-F063-433A-AB5D-466E613C11E3}" destId="{9CB0D585-EC6B-4FF8-8702-73290DEADC93}" srcOrd="0" destOrd="0" presId="urn:microsoft.com/office/officeart/2005/8/layout/chevron2"/>
    <dgm:cxn modelId="{E407E376-ED4D-48C2-8A97-76B10845BED0}" srcId="{998095D4-F063-433A-AB5D-466E613C11E3}" destId="{71DBAD1C-E515-462A-B28C-E87F1667CF2E}" srcOrd="0" destOrd="0" parTransId="{5BC0D825-D2EE-450A-9798-975A357D41E9}" sibTransId="{3E70E0C3-3231-4729-9983-D6C1173AAB9E}"/>
    <dgm:cxn modelId="{E3211635-02FF-4F3D-90B7-101BA6AB56D3}" srcId="{947D5BEB-F69D-423C-ACE3-190DB77662C9}" destId="{BA8A6594-4380-4A87-8F17-21594D761AD2}" srcOrd="1" destOrd="0" parTransId="{ECED8041-9B24-4497-BCC3-CB07551A3398}" sibTransId="{751163F7-25AC-466A-89E5-9F2ACE46C311}"/>
    <dgm:cxn modelId="{770E98F4-EF4C-424E-87F2-E8CCC2312517}" type="presOf" srcId="{71DBAD1C-E515-462A-B28C-E87F1667CF2E}" destId="{D3B3EFD5-1478-4D80-9C74-23867AFC8292}" srcOrd="0" destOrd="0" presId="urn:microsoft.com/office/officeart/2005/8/layout/chevron2"/>
    <dgm:cxn modelId="{E2B86142-209B-4CD8-B991-E99BA94F2D28}" type="presOf" srcId="{D2826DDC-E0EC-46EA-B110-0AAA5733041C}" destId="{076A1376-80F8-430A-ABDF-32C40AD26067}" srcOrd="0" destOrd="0" presId="urn:microsoft.com/office/officeart/2005/8/layout/chevron2"/>
    <dgm:cxn modelId="{BCDCE180-59B9-4170-8EBD-6E307533011C}" srcId="{947D5BEB-F69D-423C-ACE3-190DB77662C9}" destId="{998095D4-F063-433A-AB5D-466E613C11E3}" srcOrd="0" destOrd="0" parTransId="{9DF5CF36-8771-439A-AA72-F9192C62F478}" sibTransId="{5D7C29D2-0390-409F-A3DB-316C0EFE928A}"/>
    <dgm:cxn modelId="{291205D3-50C0-4C06-9ED2-44C95E22351B}" srcId="{3E3127AA-6DC0-485A-A6D2-986689EBA27A}" destId="{C1DF8001-4437-4477-90E6-7B1D9937EF05}" srcOrd="0" destOrd="0" parTransId="{44209DFD-7845-4487-85C3-09538E317F27}" sibTransId="{6FA09596-64BE-45C4-9B95-AC87FD7D485C}"/>
    <dgm:cxn modelId="{04363B76-D65A-4C06-8947-ACD5F2A45014}" type="presOf" srcId="{B2E1DF5A-C895-49C7-8851-49B351500BFE}" destId="{18571567-5CD5-47DF-956F-17FBBB20EE4E}" srcOrd="0" destOrd="0" presId="urn:microsoft.com/office/officeart/2005/8/layout/chevron2"/>
    <dgm:cxn modelId="{125868B8-DD44-47C8-B46D-7CDEBCF2DCEA}" srcId="{BA8A6594-4380-4A87-8F17-21594D761AD2}" destId="{A0245D07-CCE5-4A1D-8985-FAA81F656661}" srcOrd="0" destOrd="0" parTransId="{8BECA408-5B5A-4CBB-96E2-7CF310353330}" sibTransId="{153C3C5A-3D09-4BA6-895A-70DC57E5BF10}"/>
    <dgm:cxn modelId="{564B4DDA-E8BB-4F65-92A1-BDA073779AEF}" type="presOf" srcId="{A0245D07-CCE5-4A1D-8985-FAA81F656661}" destId="{2FEA38CD-4F7D-485E-AD31-56282D3E60F6}" srcOrd="0" destOrd="0" presId="urn:microsoft.com/office/officeart/2005/8/layout/chevron2"/>
    <dgm:cxn modelId="{C9A1DDD3-4367-4F04-88F5-598D97E11EF6}" srcId="{947D5BEB-F69D-423C-ACE3-190DB77662C9}" destId="{D2826DDC-E0EC-46EA-B110-0AAA5733041C}" srcOrd="3" destOrd="0" parTransId="{89851C67-B4F7-4375-ACE2-29BE5A80305D}" sibTransId="{56FE2D68-DCB5-48A0-9290-5269E98DB6DA}"/>
    <dgm:cxn modelId="{DB1909B8-BA28-4D98-8B1D-74DEB72C856C}" type="presOf" srcId="{947D5BEB-F69D-423C-ACE3-190DB77662C9}" destId="{2B0B0EB9-C6E6-4FFC-B1CE-2B3B4EF87A38}" srcOrd="0" destOrd="0" presId="urn:microsoft.com/office/officeart/2005/8/layout/chevron2"/>
    <dgm:cxn modelId="{BF5509C3-E529-44C9-8D9D-F770930408A4}" type="presOf" srcId="{BA8A6594-4380-4A87-8F17-21594D761AD2}" destId="{4EC1D6BC-C259-4E28-A7C5-2114DE91ECF4}" srcOrd="0" destOrd="0" presId="urn:microsoft.com/office/officeart/2005/8/layout/chevron2"/>
    <dgm:cxn modelId="{C26E072B-E9F6-4F99-9DB6-BFF312C695F0}" type="presParOf" srcId="{2B0B0EB9-C6E6-4FFC-B1CE-2B3B4EF87A38}" destId="{22FB3D47-F0D4-4833-B289-CC7D70AE0EFE}" srcOrd="0" destOrd="0" presId="urn:microsoft.com/office/officeart/2005/8/layout/chevron2"/>
    <dgm:cxn modelId="{28BBCC24-E9AF-4961-8629-0050F07ED103}" type="presParOf" srcId="{22FB3D47-F0D4-4833-B289-CC7D70AE0EFE}" destId="{9CB0D585-EC6B-4FF8-8702-73290DEADC93}" srcOrd="0" destOrd="0" presId="urn:microsoft.com/office/officeart/2005/8/layout/chevron2"/>
    <dgm:cxn modelId="{7F0A810B-7883-4867-AF12-3FBE3840A689}" type="presParOf" srcId="{22FB3D47-F0D4-4833-B289-CC7D70AE0EFE}" destId="{D3B3EFD5-1478-4D80-9C74-23867AFC8292}" srcOrd="1" destOrd="0" presId="urn:microsoft.com/office/officeart/2005/8/layout/chevron2"/>
    <dgm:cxn modelId="{8D6D09AB-F8D0-4E35-9365-DF681E05DD50}" type="presParOf" srcId="{2B0B0EB9-C6E6-4FFC-B1CE-2B3B4EF87A38}" destId="{C2AF3A18-16E1-46D1-85D4-67FDA5AE4F8E}" srcOrd="1" destOrd="0" presId="urn:microsoft.com/office/officeart/2005/8/layout/chevron2"/>
    <dgm:cxn modelId="{5B29111D-C320-4710-A005-BBB647FACE45}" type="presParOf" srcId="{2B0B0EB9-C6E6-4FFC-B1CE-2B3B4EF87A38}" destId="{C9D7FA85-268B-4366-AA47-B1846F1D1F6B}" srcOrd="2" destOrd="0" presId="urn:microsoft.com/office/officeart/2005/8/layout/chevron2"/>
    <dgm:cxn modelId="{F1DC22D2-3B9C-4881-AB4F-FCBCB8535F61}" type="presParOf" srcId="{C9D7FA85-268B-4366-AA47-B1846F1D1F6B}" destId="{4EC1D6BC-C259-4E28-A7C5-2114DE91ECF4}" srcOrd="0" destOrd="0" presId="urn:microsoft.com/office/officeart/2005/8/layout/chevron2"/>
    <dgm:cxn modelId="{EC4B8335-B305-42F6-9B12-11E2061A9179}" type="presParOf" srcId="{C9D7FA85-268B-4366-AA47-B1846F1D1F6B}" destId="{2FEA38CD-4F7D-485E-AD31-56282D3E60F6}" srcOrd="1" destOrd="0" presId="urn:microsoft.com/office/officeart/2005/8/layout/chevron2"/>
    <dgm:cxn modelId="{1522A2D2-7AEB-45C7-830F-16A02107FCFA}" type="presParOf" srcId="{2B0B0EB9-C6E6-4FFC-B1CE-2B3B4EF87A38}" destId="{7F06308C-4ED1-4751-A9D9-E75BA30DDA2F}" srcOrd="3" destOrd="0" presId="urn:microsoft.com/office/officeart/2005/8/layout/chevron2"/>
    <dgm:cxn modelId="{A42639B6-6F04-48F3-AB26-DACB7479AEA7}" type="presParOf" srcId="{2B0B0EB9-C6E6-4FFC-B1CE-2B3B4EF87A38}" destId="{82EE3410-FF0E-4C3A-BDB7-7332C4007574}" srcOrd="4" destOrd="0" presId="urn:microsoft.com/office/officeart/2005/8/layout/chevron2"/>
    <dgm:cxn modelId="{A66E7AF3-3892-492A-A21F-28D764472269}" type="presParOf" srcId="{82EE3410-FF0E-4C3A-BDB7-7332C4007574}" destId="{F0F4BCF5-1BA8-495E-8909-21CC4F25D195}" srcOrd="0" destOrd="0" presId="urn:microsoft.com/office/officeart/2005/8/layout/chevron2"/>
    <dgm:cxn modelId="{9DE74232-9CC4-4AE4-B546-C29ED49F6308}" type="presParOf" srcId="{82EE3410-FF0E-4C3A-BDB7-7332C4007574}" destId="{350DFB4A-AAAE-43C6-8B1B-CD48468F3884}" srcOrd="1" destOrd="0" presId="urn:microsoft.com/office/officeart/2005/8/layout/chevron2"/>
    <dgm:cxn modelId="{C9306345-8551-4358-966D-3739E68951FB}" type="presParOf" srcId="{2B0B0EB9-C6E6-4FFC-B1CE-2B3B4EF87A38}" destId="{924E3C91-BF15-4B9D-9685-B539DFF13377}" srcOrd="5" destOrd="0" presId="urn:microsoft.com/office/officeart/2005/8/layout/chevron2"/>
    <dgm:cxn modelId="{4DAFE128-BF93-4AE2-8098-23E346E44008}" type="presParOf" srcId="{2B0B0EB9-C6E6-4FFC-B1CE-2B3B4EF87A38}" destId="{057F8081-33F0-485E-9F34-87237FA3B70C}" srcOrd="6" destOrd="0" presId="urn:microsoft.com/office/officeart/2005/8/layout/chevron2"/>
    <dgm:cxn modelId="{F920B44A-1CFE-4FDD-ABB6-AFC272E42A0A}" type="presParOf" srcId="{057F8081-33F0-485E-9F34-87237FA3B70C}" destId="{076A1376-80F8-430A-ABDF-32C40AD26067}" srcOrd="0" destOrd="0" presId="urn:microsoft.com/office/officeart/2005/8/layout/chevron2"/>
    <dgm:cxn modelId="{67AEF238-BE02-40B3-BE33-9C4BE83B100C}" type="presParOf" srcId="{057F8081-33F0-485E-9F34-87237FA3B70C}" destId="{18571567-5CD5-47DF-956F-17FBBB20EE4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EDC281-45A3-4136-9CD5-BD5262714DD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268E0-4C33-4B4D-B790-09141AF10D82}">
      <dgm:prSet phldrT="[Text]" custT="1"/>
      <dgm:spPr/>
      <dgm:t>
        <a:bodyPr/>
        <a:lstStyle/>
        <a:p>
          <a:r>
            <a:rPr lang="en-US" sz="5400" dirty="0" smtClean="0"/>
            <a:t>1</a:t>
          </a:r>
          <a:endParaRPr lang="en-US" sz="5400" dirty="0"/>
        </a:p>
      </dgm:t>
    </dgm:pt>
    <dgm:pt modelId="{B3E664C0-081C-4CF8-A99F-A793FC916014}" type="parTrans" cxnId="{EBC2DE78-8BBD-427B-83F8-9CBE66A6779A}">
      <dgm:prSet/>
      <dgm:spPr/>
      <dgm:t>
        <a:bodyPr/>
        <a:lstStyle/>
        <a:p>
          <a:endParaRPr lang="en-US"/>
        </a:p>
      </dgm:t>
    </dgm:pt>
    <dgm:pt modelId="{770E95D1-3CEF-4DA4-AF66-FC40D4B5180D}" type="sibTrans" cxnId="{EBC2DE78-8BBD-427B-83F8-9CBE66A6779A}">
      <dgm:prSet/>
      <dgm:spPr/>
      <dgm:t>
        <a:bodyPr/>
        <a:lstStyle/>
        <a:p>
          <a:endParaRPr lang="en-US"/>
        </a:p>
      </dgm:t>
    </dgm:pt>
    <dgm:pt modelId="{41DDC3F2-0974-4D99-B43D-E34A161D421A}">
      <dgm:prSet phldrT="[Text]" custT="1"/>
      <dgm:spPr/>
      <dgm:t>
        <a:bodyPr/>
        <a:lstStyle/>
        <a:p>
          <a:r>
            <a:rPr lang="en-US" sz="18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Quy</a:t>
          </a:r>
          <a:r>
            <a: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thu</a:t>
          </a:r>
          <a:r>
            <a: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thập</a:t>
          </a:r>
          <a:r>
            <a: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800" dirty="0">
            <a:solidFill>
              <a:srgbClr val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23C361-EC52-4BCE-B4DA-08372F3AE3F7}" type="parTrans" cxnId="{C325CAFC-DE78-4B52-A389-7547C3B7FBE3}">
      <dgm:prSet/>
      <dgm:spPr/>
      <dgm:t>
        <a:bodyPr/>
        <a:lstStyle/>
        <a:p>
          <a:endParaRPr lang="en-US"/>
        </a:p>
      </dgm:t>
    </dgm:pt>
    <dgm:pt modelId="{2A47ED91-81BC-4412-B5BD-C0087C858CD0}" type="sibTrans" cxnId="{C325CAFC-DE78-4B52-A389-7547C3B7FBE3}">
      <dgm:prSet/>
      <dgm:spPr/>
      <dgm:t>
        <a:bodyPr/>
        <a:lstStyle/>
        <a:p>
          <a:endParaRPr lang="en-US"/>
        </a:p>
      </dgm:t>
    </dgm:pt>
    <dgm:pt modelId="{0C65373F-C063-4044-899B-59931F95B435}">
      <dgm:prSet phldrT="[Text]" custT="1"/>
      <dgm:spPr/>
      <dgm:t>
        <a:bodyPr/>
        <a:lstStyle/>
        <a:p>
          <a:r>
            <a:rPr lang="en-US" sz="4800" dirty="0" smtClean="0"/>
            <a:t>2</a:t>
          </a:r>
          <a:endParaRPr lang="en-US" sz="4300" dirty="0"/>
        </a:p>
      </dgm:t>
    </dgm:pt>
    <dgm:pt modelId="{9CC671C3-3849-4E3D-A9B1-E4B0A22948CA}" type="parTrans" cxnId="{CDAEFA21-94F1-4E93-B6C7-1A029E7513E5}">
      <dgm:prSet/>
      <dgm:spPr/>
      <dgm:t>
        <a:bodyPr/>
        <a:lstStyle/>
        <a:p>
          <a:endParaRPr lang="en-US"/>
        </a:p>
      </dgm:t>
    </dgm:pt>
    <dgm:pt modelId="{DA303A64-2763-40E1-B041-2418A95C5EDD}" type="sibTrans" cxnId="{CDAEFA21-94F1-4E93-B6C7-1A029E7513E5}">
      <dgm:prSet/>
      <dgm:spPr/>
      <dgm:t>
        <a:bodyPr/>
        <a:lstStyle/>
        <a:p>
          <a:endParaRPr lang="en-US"/>
        </a:p>
      </dgm:t>
    </dgm:pt>
    <dgm:pt modelId="{3F98A7FB-5D4E-4902-A557-68C234AD2AF0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Áp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toán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phù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dự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đoán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590AAD-901E-438D-A9CC-E5C820D3FEEE}" type="parTrans" cxnId="{FFC9D0A1-2F3E-44C0-92BA-CCD09B2F4927}">
      <dgm:prSet/>
      <dgm:spPr/>
      <dgm:t>
        <a:bodyPr/>
        <a:lstStyle/>
        <a:p>
          <a:endParaRPr lang="en-US"/>
        </a:p>
      </dgm:t>
    </dgm:pt>
    <dgm:pt modelId="{A859C67D-FB06-4333-B6A3-B7EE9C123C28}" type="sibTrans" cxnId="{FFC9D0A1-2F3E-44C0-92BA-CCD09B2F4927}">
      <dgm:prSet/>
      <dgm:spPr/>
      <dgm:t>
        <a:bodyPr/>
        <a:lstStyle/>
        <a:p>
          <a:endParaRPr lang="en-US"/>
        </a:p>
      </dgm:t>
    </dgm:pt>
    <dgm:pt modelId="{3A8C7FB4-85A9-4927-A896-2B88FFC139A4}" type="pres">
      <dgm:prSet presAssocID="{1AEDC281-45A3-4136-9CD5-BD5262714D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4B186F-F830-42FC-8DFE-526C9B9B47E4}" type="pres">
      <dgm:prSet presAssocID="{260268E0-4C33-4B4D-B790-09141AF10D82}" presName="linNode" presStyleCnt="0"/>
      <dgm:spPr/>
    </dgm:pt>
    <dgm:pt modelId="{A142B982-564C-4722-A1EA-7EDE0A4BEF2D}" type="pres">
      <dgm:prSet presAssocID="{260268E0-4C33-4B4D-B790-09141AF10D82}" presName="parentText" presStyleLbl="node1" presStyleIdx="0" presStyleCnt="2" custScaleX="28945" custScaleY="683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7DC2D-9A97-4D66-A215-9ABC7FAE7E5C}" type="pres">
      <dgm:prSet presAssocID="{260268E0-4C33-4B4D-B790-09141AF10D82}" presName="descendantText" presStyleLbl="alignAccFollowNode1" presStyleIdx="0" presStyleCnt="2" custScaleX="126347" custScaleY="7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C7ACB-3489-455A-AF6D-0938BD918EC5}" type="pres">
      <dgm:prSet presAssocID="{770E95D1-3CEF-4DA4-AF66-FC40D4B5180D}" presName="sp" presStyleCnt="0"/>
      <dgm:spPr/>
    </dgm:pt>
    <dgm:pt modelId="{0B0771ED-4054-473B-8B7F-64C4247B68C4}" type="pres">
      <dgm:prSet presAssocID="{0C65373F-C063-4044-899B-59931F95B435}" presName="linNode" presStyleCnt="0"/>
      <dgm:spPr/>
    </dgm:pt>
    <dgm:pt modelId="{B8E2B138-562B-43BC-A2E2-B3F304DBD709}" type="pres">
      <dgm:prSet presAssocID="{0C65373F-C063-4044-899B-59931F95B435}" presName="parentText" presStyleLbl="node1" presStyleIdx="1" presStyleCnt="2" custScaleX="28925" custScaleY="746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4E87-84A8-4686-875B-E9217F892214}" type="pres">
      <dgm:prSet presAssocID="{0C65373F-C063-4044-899B-59931F95B435}" presName="descendantText" presStyleLbl="alignAccFollowNode1" presStyleIdx="1" presStyleCnt="2" custScaleX="126357" custScaleY="80840" custLinFactNeighborX="957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67D239-FF4E-4072-9268-03B58B9A5E7C}" type="presOf" srcId="{0C65373F-C063-4044-899B-59931F95B435}" destId="{B8E2B138-562B-43BC-A2E2-B3F304DBD709}" srcOrd="0" destOrd="0" presId="urn:microsoft.com/office/officeart/2005/8/layout/vList5"/>
    <dgm:cxn modelId="{EBB9D6F5-8C56-48E8-B809-C9797D9A4A63}" type="presOf" srcId="{3F98A7FB-5D4E-4902-A557-68C234AD2AF0}" destId="{42DC4E87-84A8-4686-875B-E9217F892214}" srcOrd="0" destOrd="0" presId="urn:microsoft.com/office/officeart/2005/8/layout/vList5"/>
    <dgm:cxn modelId="{EBC2DE78-8BBD-427B-83F8-9CBE66A6779A}" srcId="{1AEDC281-45A3-4136-9CD5-BD5262714DDA}" destId="{260268E0-4C33-4B4D-B790-09141AF10D82}" srcOrd="0" destOrd="0" parTransId="{B3E664C0-081C-4CF8-A99F-A793FC916014}" sibTransId="{770E95D1-3CEF-4DA4-AF66-FC40D4B5180D}"/>
    <dgm:cxn modelId="{C325CAFC-DE78-4B52-A389-7547C3B7FBE3}" srcId="{260268E0-4C33-4B4D-B790-09141AF10D82}" destId="{41DDC3F2-0974-4D99-B43D-E34A161D421A}" srcOrd="0" destOrd="0" parTransId="{3B23C361-EC52-4BCE-B4DA-08372F3AE3F7}" sibTransId="{2A47ED91-81BC-4412-B5BD-C0087C858CD0}"/>
    <dgm:cxn modelId="{2A538071-9ED2-4206-A177-9F3AF758A393}" type="presOf" srcId="{41DDC3F2-0974-4D99-B43D-E34A161D421A}" destId="{D377DC2D-9A97-4D66-A215-9ABC7FAE7E5C}" srcOrd="0" destOrd="0" presId="urn:microsoft.com/office/officeart/2005/8/layout/vList5"/>
    <dgm:cxn modelId="{CDAEFA21-94F1-4E93-B6C7-1A029E7513E5}" srcId="{1AEDC281-45A3-4136-9CD5-BD5262714DDA}" destId="{0C65373F-C063-4044-899B-59931F95B435}" srcOrd="1" destOrd="0" parTransId="{9CC671C3-3849-4E3D-A9B1-E4B0A22948CA}" sibTransId="{DA303A64-2763-40E1-B041-2418A95C5EDD}"/>
    <dgm:cxn modelId="{11F2525D-4BF2-4F74-815D-08C6E9F4BAF3}" type="presOf" srcId="{1AEDC281-45A3-4136-9CD5-BD5262714DDA}" destId="{3A8C7FB4-85A9-4927-A896-2B88FFC139A4}" srcOrd="0" destOrd="0" presId="urn:microsoft.com/office/officeart/2005/8/layout/vList5"/>
    <dgm:cxn modelId="{FFC9D0A1-2F3E-44C0-92BA-CCD09B2F4927}" srcId="{0C65373F-C063-4044-899B-59931F95B435}" destId="{3F98A7FB-5D4E-4902-A557-68C234AD2AF0}" srcOrd="0" destOrd="0" parTransId="{BF590AAD-901E-438D-A9CC-E5C820D3FEEE}" sibTransId="{A859C67D-FB06-4333-B6A3-B7EE9C123C28}"/>
    <dgm:cxn modelId="{11CFDE02-6231-42ED-A8A6-F7F86FD7DCB9}" type="presOf" srcId="{260268E0-4C33-4B4D-B790-09141AF10D82}" destId="{A142B982-564C-4722-A1EA-7EDE0A4BEF2D}" srcOrd="0" destOrd="0" presId="urn:microsoft.com/office/officeart/2005/8/layout/vList5"/>
    <dgm:cxn modelId="{8F1587A2-C308-4409-A739-8C030D7F812D}" type="presParOf" srcId="{3A8C7FB4-85A9-4927-A896-2B88FFC139A4}" destId="{2A4B186F-F830-42FC-8DFE-526C9B9B47E4}" srcOrd="0" destOrd="0" presId="urn:microsoft.com/office/officeart/2005/8/layout/vList5"/>
    <dgm:cxn modelId="{CDDE469D-7A87-4ABA-80F0-BD269F740627}" type="presParOf" srcId="{2A4B186F-F830-42FC-8DFE-526C9B9B47E4}" destId="{A142B982-564C-4722-A1EA-7EDE0A4BEF2D}" srcOrd="0" destOrd="0" presId="urn:microsoft.com/office/officeart/2005/8/layout/vList5"/>
    <dgm:cxn modelId="{D655A40A-4A85-4309-B428-5FC74D8450F1}" type="presParOf" srcId="{2A4B186F-F830-42FC-8DFE-526C9B9B47E4}" destId="{D377DC2D-9A97-4D66-A215-9ABC7FAE7E5C}" srcOrd="1" destOrd="0" presId="urn:microsoft.com/office/officeart/2005/8/layout/vList5"/>
    <dgm:cxn modelId="{CBB1710C-9849-4870-9841-B8CB3501D235}" type="presParOf" srcId="{3A8C7FB4-85A9-4927-A896-2B88FFC139A4}" destId="{BF1C7ACB-3489-455A-AF6D-0938BD918EC5}" srcOrd="1" destOrd="0" presId="urn:microsoft.com/office/officeart/2005/8/layout/vList5"/>
    <dgm:cxn modelId="{FD34B252-8939-4806-B0BE-2AAE5A89F186}" type="presParOf" srcId="{3A8C7FB4-85A9-4927-A896-2B88FFC139A4}" destId="{0B0771ED-4054-473B-8B7F-64C4247B68C4}" srcOrd="2" destOrd="0" presId="urn:microsoft.com/office/officeart/2005/8/layout/vList5"/>
    <dgm:cxn modelId="{37AA8CBE-8771-4486-BD5F-2B3F67DFBDE1}" type="presParOf" srcId="{0B0771ED-4054-473B-8B7F-64C4247B68C4}" destId="{B8E2B138-562B-43BC-A2E2-B3F304DBD709}" srcOrd="0" destOrd="0" presId="urn:microsoft.com/office/officeart/2005/8/layout/vList5"/>
    <dgm:cxn modelId="{158D4210-2242-47FF-8E7B-16479922D280}" type="presParOf" srcId="{0B0771ED-4054-473B-8B7F-64C4247B68C4}" destId="{42DC4E87-84A8-4686-875B-E9217F8922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2129E-57B8-42AF-88FA-0CE551286BC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75CA9-23DC-4FE4-A81F-6C47533423FB}">
      <dgm:prSet phldrT="[Text]" custT="1"/>
      <dgm:spPr/>
      <dgm:t>
        <a:bodyPr/>
        <a:lstStyle/>
        <a:p>
          <a:r>
            <a:rPr lang="en-US" sz="3600" dirty="0" smtClean="0"/>
            <a:t>1</a:t>
          </a:r>
          <a:endParaRPr lang="en-US" sz="3600" dirty="0"/>
        </a:p>
      </dgm:t>
    </dgm:pt>
    <dgm:pt modelId="{8FC5A6D6-B263-47F5-BEA0-79017BF2F216}" type="parTrans" cxnId="{01BFD102-BC12-4623-B221-E808983CFAAF}">
      <dgm:prSet/>
      <dgm:spPr/>
      <dgm:t>
        <a:bodyPr/>
        <a:lstStyle/>
        <a:p>
          <a:endParaRPr lang="en-US"/>
        </a:p>
      </dgm:t>
    </dgm:pt>
    <dgm:pt modelId="{89ADCA95-A8E8-4DBD-8746-B1F37C3857C1}" type="sibTrans" cxnId="{01BFD102-BC12-4623-B221-E808983CFAAF}">
      <dgm:prSet/>
      <dgm:spPr/>
      <dgm:t>
        <a:bodyPr/>
        <a:lstStyle/>
        <a:p>
          <a:endParaRPr lang="en-US"/>
        </a:p>
      </dgm:t>
    </dgm:pt>
    <dgm:pt modelId="{410E565D-938C-4019-8386-EE4FDBE123F6}">
      <dgm:prSet phldrT="[Text]" custT="1"/>
      <dgm:spPr/>
      <dgm:t>
        <a:bodyPr/>
        <a:lstStyle/>
        <a:p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2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toán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học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D64A7D-71A9-43BF-B508-A561CDB3D9CB}" type="parTrans" cxnId="{CF41942D-FF0B-4A2A-863A-F6F6749C4128}">
      <dgm:prSet/>
      <dgm:spPr/>
      <dgm:t>
        <a:bodyPr/>
        <a:lstStyle/>
        <a:p>
          <a:endParaRPr lang="en-US"/>
        </a:p>
      </dgm:t>
    </dgm:pt>
    <dgm:pt modelId="{708E0929-3B7E-41B5-AC43-173D7A232407}" type="sibTrans" cxnId="{CF41942D-FF0B-4A2A-863A-F6F6749C4128}">
      <dgm:prSet/>
      <dgm:spPr/>
      <dgm:t>
        <a:bodyPr/>
        <a:lstStyle/>
        <a:p>
          <a:endParaRPr lang="en-US"/>
        </a:p>
      </dgm:t>
    </dgm:pt>
    <dgm:pt modelId="{7DDDCE9B-98A4-46DB-A1EB-6788B45A560A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39255211-BF0E-4C27-8008-504F49AB7F68}" type="parTrans" cxnId="{04F0517E-2C63-435B-8605-2C538FBBF350}">
      <dgm:prSet/>
      <dgm:spPr/>
      <dgm:t>
        <a:bodyPr/>
        <a:lstStyle/>
        <a:p>
          <a:endParaRPr lang="en-US"/>
        </a:p>
      </dgm:t>
    </dgm:pt>
    <dgm:pt modelId="{95B84B85-1B36-4D33-A4A7-342A17CE9AF7}" type="sibTrans" cxnId="{04F0517E-2C63-435B-8605-2C538FBBF350}">
      <dgm:prSet/>
      <dgm:spPr/>
      <dgm:t>
        <a:bodyPr/>
        <a:lstStyle/>
        <a:p>
          <a:endParaRPr lang="en-US"/>
        </a:p>
      </dgm:t>
    </dgm:pt>
    <dgm:pt modelId="{65AD55AB-AFF7-4D43-8302-40D3E5CD0401}">
      <dgm:prSet phldrT="[Text]" custT="1"/>
      <dgm:spPr/>
      <dgm:t>
        <a:bodyPr/>
        <a:lstStyle/>
        <a:p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Số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lượng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thu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thập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chế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001980-5936-4362-B402-B6E21036FB4D}" type="parTrans" cxnId="{74416A9B-BAB0-4E56-A03D-E7FD501AB6B9}">
      <dgm:prSet/>
      <dgm:spPr/>
      <dgm:t>
        <a:bodyPr/>
        <a:lstStyle/>
        <a:p>
          <a:endParaRPr lang="en-US"/>
        </a:p>
      </dgm:t>
    </dgm:pt>
    <dgm:pt modelId="{861AAE21-19F8-448A-9ED8-3A70A86F7A63}" type="sibTrans" cxnId="{74416A9B-BAB0-4E56-A03D-E7FD501AB6B9}">
      <dgm:prSet/>
      <dgm:spPr/>
      <dgm:t>
        <a:bodyPr/>
        <a:lstStyle/>
        <a:p>
          <a:endParaRPr lang="en-US"/>
        </a:p>
      </dgm:t>
    </dgm:pt>
    <dgm:pt modelId="{45350DE4-B707-4436-8F97-ACAE4B2D3ADD}" type="pres">
      <dgm:prSet presAssocID="{6612129E-57B8-42AF-88FA-0CE551286BC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8F8CD9-343F-4B8B-B81E-73DDC74D9576}" type="pres">
      <dgm:prSet presAssocID="{50575CA9-23DC-4FE4-A81F-6C47533423FB}" presName="composite" presStyleCnt="0"/>
      <dgm:spPr/>
    </dgm:pt>
    <dgm:pt modelId="{D3DCEDDE-5DA1-4C33-841F-848F97FD7DAC}" type="pres">
      <dgm:prSet presAssocID="{50575CA9-23DC-4FE4-A81F-6C47533423FB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D0360-02A3-4FEB-8DAA-F471689B20F3}" type="pres">
      <dgm:prSet presAssocID="{50575CA9-23DC-4FE4-A81F-6C47533423FB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83690-689A-440E-A08B-C37DFDEC0C38}" type="pres">
      <dgm:prSet presAssocID="{89ADCA95-A8E8-4DBD-8746-B1F37C3857C1}" presName="sp" presStyleCnt="0"/>
      <dgm:spPr/>
    </dgm:pt>
    <dgm:pt modelId="{12042E42-17D0-40F6-81B1-9EA57F49B4B0}" type="pres">
      <dgm:prSet presAssocID="{7DDDCE9B-98A4-46DB-A1EB-6788B45A560A}" presName="composite" presStyleCnt="0"/>
      <dgm:spPr/>
    </dgm:pt>
    <dgm:pt modelId="{1B530ECE-E020-4764-A696-BCE6D808814D}" type="pres">
      <dgm:prSet presAssocID="{7DDDCE9B-98A4-46DB-A1EB-6788B45A560A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6E38BC-4404-4ACB-BC7D-7F1CB5D91395}" type="pres">
      <dgm:prSet presAssocID="{7DDDCE9B-98A4-46DB-A1EB-6788B45A560A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416A9B-BAB0-4E56-A03D-E7FD501AB6B9}" srcId="{7DDDCE9B-98A4-46DB-A1EB-6788B45A560A}" destId="{65AD55AB-AFF7-4D43-8302-40D3E5CD0401}" srcOrd="0" destOrd="0" parTransId="{05001980-5936-4362-B402-B6E21036FB4D}" sibTransId="{861AAE21-19F8-448A-9ED8-3A70A86F7A63}"/>
    <dgm:cxn modelId="{ABCCD984-A42E-4386-B81B-04109878447F}" type="presOf" srcId="{50575CA9-23DC-4FE4-A81F-6C47533423FB}" destId="{D3DCEDDE-5DA1-4C33-841F-848F97FD7DAC}" srcOrd="0" destOrd="0" presId="urn:microsoft.com/office/officeart/2005/8/layout/chevron2"/>
    <dgm:cxn modelId="{1650AE54-68DD-4804-A673-BE890F618803}" type="presOf" srcId="{410E565D-938C-4019-8386-EE4FDBE123F6}" destId="{9B5D0360-02A3-4FEB-8DAA-F471689B20F3}" srcOrd="0" destOrd="0" presId="urn:microsoft.com/office/officeart/2005/8/layout/chevron2"/>
    <dgm:cxn modelId="{4494122D-452B-4439-BFF6-75BE981118F6}" type="presOf" srcId="{65AD55AB-AFF7-4D43-8302-40D3E5CD0401}" destId="{266E38BC-4404-4ACB-BC7D-7F1CB5D91395}" srcOrd="0" destOrd="0" presId="urn:microsoft.com/office/officeart/2005/8/layout/chevron2"/>
    <dgm:cxn modelId="{CF41942D-FF0B-4A2A-863A-F6F6749C4128}" srcId="{50575CA9-23DC-4FE4-A81F-6C47533423FB}" destId="{410E565D-938C-4019-8386-EE4FDBE123F6}" srcOrd="0" destOrd="0" parTransId="{4ED64A7D-71A9-43BF-B508-A561CDB3D9CB}" sibTransId="{708E0929-3B7E-41B5-AC43-173D7A232407}"/>
    <dgm:cxn modelId="{04F0517E-2C63-435B-8605-2C538FBBF350}" srcId="{6612129E-57B8-42AF-88FA-0CE551286BCA}" destId="{7DDDCE9B-98A4-46DB-A1EB-6788B45A560A}" srcOrd="1" destOrd="0" parTransId="{39255211-BF0E-4C27-8008-504F49AB7F68}" sibTransId="{95B84B85-1B36-4D33-A4A7-342A17CE9AF7}"/>
    <dgm:cxn modelId="{461264CC-8D38-452F-9993-C8DDF110BF64}" type="presOf" srcId="{7DDDCE9B-98A4-46DB-A1EB-6788B45A560A}" destId="{1B530ECE-E020-4764-A696-BCE6D808814D}" srcOrd="0" destOrd="0" presId="urn:microsoft.com/office/officeart/2005/8/layout/chevron2"/>
    <dgm:cxn modelId="{8C32D154-D5B3-4501-8966-B8F12E530EC7}" type="presOf" srcId="{6612129E-57B8-42AF-88FA-0CE551286BCA}" destId="{45350DE4-B707-4436-8F97-ACAE4B2D3ADD}" srcOrd="0" destOrd="0" presId="urn:microsoft.com/office/officeart/2005/8/layout/chevron2"/>
    <dgm:cxn modelId="{01BFD102-BC12-4623-B221-E808983CFAAF}" srcId="{6612129E-57B8-42AF-88FA-0CE551286BCA}" destId="{50575CA9-23DC-4FE4-A81F-6C47533423FB}" srcOrd="0" destOrd="0" parTransId="{8FC5A6D6-B263-47F5-BEA0-79017BF2F216}" sibTransId="{89ADCA95-A8E8-4DBD-8746-B1F37C3857C1}"/>
    <dgm:cxn modelId="{91F9A269-95ED-4818-B31A-28DB2C8D2604}" type="presParOf" srcId="{45350DE4-B707-4436-8F97-ACAE4B2D3ADD}" destId="{ED8F8CD9-343F-4B8B-B81E-73DDC74D9576}" srcOrd="0" destOrd="0" presId="urn:microsoft.com/office/officeart/2005/8/layout/chevron2"/>
    <dgm:cxn modelId="{FEF87D5E-05D9-4DD6-A032-A2DB48398308}" type="presParOf" srcId="{ED8F8CD9-343F-4B8B-B81E-73DDC74D9576}" destId="{D3DCEDDE-5DA1-4C33-841F-848F97FD7DAC}" srcOrd="0" destOrd="0" presId="urn:microsoft.com/office/officeart/2005/8/layout/chevron2"/>
    <dgm:cxn modelId="{82BD70E6-59A6-4ABE-87ED-494E7F047620}" type="presParOf" srcId="{ED8F8CD9-343F-4B8B-B81E-73DDC74D9576}" destId="{9B5D0360-02A3-4FEB-8DAA-F471689B20F3}" srcOrd="1" destOrd="0" presId="urn:microsoft.com/office/officeart/2005/8/layout/chevron2"/>
    <dgm:cxn modelId="{99606FEB-CCE8-428D-85C5-73DD4416F7FF}" type="presParOf" srcId="{45350DE4-B707-4436-8F97-ACAE4B2D3ADD}" destId="{6A983690-689A-440E-A08B-C37DFDEC0C38}" srcOrd="1" destOrd="0" presId="urn:microsoft.com/office/officeart/2005/8/layout/chevron2"/>
    <dgm:cxn modelId="{BDD0429A-F672-4D8F-A28A-CEFFC9BAD326}" type="presParOf" srcId="{45350DE4-B707-4436-8F97-ACAE4B2D3ADD}" destId="{12042E42-17D0-40F6-81B1-9EA57F49B4B0}" srcOrd="2" destOrd="0" presId="urn:microsoft.com/office/officeart/2005/8/layout/chevron2"/>
    <dgm:cxn modelId="{6214F8D2-B9E3-4288-B3A1-C6C9D1BD5722}" type="presParOf" srcId="{12042E42-17D0-40F6-81B1-9EA57F49B4B0}" destId="{1B530ECE-E020-4764-A696-BCE6D808814D}" srcOrd="0" destOrd="0" presId="urn:microsoft.com/office/officeart/2005/8/layout/chevron2"/>
    <dgm:cxn modelId="{B877F6E7-92EC-4926-B9AB-093785FA3919}" type="presParOf" srcId="{12042E42-17D0-40F6-81B1-9EA57F49B4B0}" destId="{266E38BC-4404-4ACB-BC7D-7F1CB5D913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7D5BEB-F69D-423C-ACE3-190DB77662C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8095D4-F063-433A-AB5D-466E613C11E3}">
      <dgm:prSet phldrT="[Text]" custT="1"/>
      <dgm:spPr/>
      <dgm:t>
        <a:bodyPr/>
        <a:lstStyle/>
        <a:p>
          <a:r>
            <a:rPr lang="en-US" sz="3200" dirty="0" smtClean="0"/>
            <a:t>3.1</a:t>
          </a:r>
          <a:endParaRPr lang="en-US" sz="3200" dirty="0"/>
        </a:p>
      </dgm:t>
    </dgm:pt>
    <dgm:pt modelId="{9DF5CF36-8771-439A-AA72-F9192C62F478}" type="parTrans" cxnId="{BCDCE180-59B9-4170-8EBD-6E307533011C}">
      <dgm:prSet/>
      <dgm:spPr/>
      <dgm:t>
        <a:bodyPr/>
        <a:lstStyle/>
        <a:p>
          <a:endParaRPr lang="en-US"/>
        </a:p>
      </dgm:t>
    </dgm:pt>
    <dgm:pt modelId="{5D7C29D2-0390-409F-A3DB-316C0EFE928A}" type="sibTrans" cxnId="{BCDCE180-59B9-4170-8EBD-6E307533011C}">
      <dgm:prSet/>
      <dgm:spPr/>
      <dgm:t>
        <a:bodyPr/>
        <a:lstStyle/>
        <a:p>
          <a:endParaRPr lang="en-US"/>
        </a:p>
      </dgm:t>
    </dgm:pt>
    <dgm:pt modelId="{71DBAD1C-E515-462A-B28C-E87F1667CF2E}">
      <dgm:prSet phldrT="[Text]" custT="1"/>
      <dgm:spPr/>
      <dgm:t>
        <a:bodyPr/>
        <a:lstStyle/>
        <a:p>
          <a:r>
            <a:rPr lang="en-US" sz="3600" dirty="0" err="1" smtClean="0"/>
            <a:t>Đa</a:t>
          </a:r>
          <a:r>
            <a:rPr lang="en-US" sz="3600" dirty="0" smtClean="0"/>
            <a:t> </a:t>
          </a:r>
          <a:r>
            <a:rPr lang="en-US" sz="3600" dirty="0" err="1" smtClean="0"/>
            <a:t>cộng</a:t>
          </a:r>
          <a:r>
            <a:rPr lang="en-US" sz="3600" dirty="0" smtClean="0"/>
            <a:t> </a:t>
          </a:r>
          <a:r>
            <a:rPr lang="en-US" sz="3600" dirty="0" err="1" smtClean="0"/>
            <a:t>tuyến</a:t>
          </a:r>
          <a:endParaRPr lang="en-US" sz="3600" dirty="0"/>
        </a:p>
      </dgm:t>
    </dgm:pt>
    <dgm:pt modelId="{5BC0D825-D2EE-450A-9798-975A357D41E9}" type="parTrans" cxnId="{E407E376-ED4D-48C2-8A97-76B10845BED0}">
      <dgm:prSet/>
      <dgm:spPr/>
      <dgm:t>
        <a:bodyPr/>
        <a:lstStyle/>
        <a:p>
          <a:endParaRPr lang="en-US"/>
        </a:p>
      </dgm:t>
    </dgm:pt>
    <dgm:pt modelId="{3E70E0C3-3231-4729-9983-D6C1173AAB9E}" type="sibTrans" cxnId="{E407E376-ED4D-48C2-8A97-76B10845BED0}">
      <dgm:prSet/>
      <dgm:spPr/>
      <dgm:t>
        <a:bodyPr/>
        <a:lstStyle/>
        <a:p>
          <a:endParaRPr lang="en-US"/>
        </a:p>
      </dgm:t>
    </dgm:pt>
    <dgm:pt modelId="{BA8A6594-4380-4A87-8F17-21594D761AD2}">
      <dgm:prSet phldrT="[Text]" custT="1"/>
      <dgm:spPr/>
      <dgm:t>
        <a:bodyPr/>
        <a:lstStyle/>
        <a:p>
          <a:r>
            <a:rPr lang="en-US" sz="3200" dirty="0" smtClean="0"/>
            <a:t>3.2</a:t>
          </a:r>
          <a:endParaRPr lang="en-US" sz="3800" dirty="0"/>
        </a:p>
      </dgm:t>
    </dgm:pt>
    <dgm:pt modelId="{ECED8041-9B24-4497-BCC3-CB07551A3398}" type="parTrans" cxnId="{E3211635-02FF-4F3D-90B7-101BA6AB56D3}">
      <dgm:prSet/>
      <dgm:spPr/>
      <dgm:t>
        <a:bodyPr/>
        <a:lstStyle/>
        <a:p>
          <a:endParaRPr lang="en-US"/>
        </a:p>
      </dgm:t>
    </dgm:pt>
    <dgm:pt modelId="{751163F7-25AC-466A-89E5-9F2ACE46C311}" type="sibTrans" cxnId="{E3211635-02FF-4F3D-90B7-101BA6AB56D3}">
      <dgm:prSet/>
      <dgm:spPr/>
      <dgm:t>
        <a:bodyPr/>
        <a:lstStyle/>
        <a:p>
          <a:endParaRPr lang="en-US"/>
        </a:p>
      </dgm:t>
    </dgm:pt>
    <dgm:pt modelId="{A0245D07-CCE5-4A1D-8985-FAA81F656661}">
      <dgm:prSet phldrT="[Text]" custT="1"/>
      <dgm:spPr/>
      <dgm:t>
        <a:bodyPr/>
        <a:lstStyle/>
        <a:p>
          <a:r>
            <a:rPr lang="en-US" sz="3600" dirty="0" smtClean="0"/>
            <a:t>Overfitting</a:t>
          </a:r>
          <a:endParaRPr lang="en-US" sz="5000" dirty="0"/>
        </a:p>
      </dgm:t>
    </dgm:pt>
    <dgm:pt modelId="{8BECA408-5B5A-4CBB-96E2-7CF310353330}" type="parTrans" cxnId="{125868B8-DD44-47C8-B46D-7CDEBCF2DCEA}">
      <dgm:prSet/>
      <dgm:spPr/>
      <dgm:t>
        <a:bodyPr/>
        <a:lstStyle/>
        <a:p>
          <a:endParaRPr lang="en-US"/>
        </a:p>
      </dgm:t>
    </dgm:pt>
    <dgm:pt modelId="{153C3C5A-3D09-4BA6-895A-70DC57E5BF10}" type="sibTrans" cxnId="{125868B8-DD44-47C8-B46D-7CDEBCF2DCEA}">
      <dgm:prSet/>
      <dgm:spPr/>
      <dgm:t>
        <a:bodyPr/>
        <a:lstStyle/>
        <a:p>
          <a:endParaRPr lang="en-US"/>
        </a:p>
      </dgm:t>
    </dgm:pt>
    <dgm:pt modelId="{2B0B0EB9-C6E6-4FFC-B1CE-2B3B4EF87A38}" type="pres">
      <dgm:prSet presAssocID="{947D5BEB-F69D-423C-ACE3-190DB77662C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FB3D47-F0D4-4833-B289-CC7D70AE0EFE}" type="pres">
      <dgm:prSet presAssocID="{998095D4-F063-433A-AB5D-466E613C11E3}" presName="composite" presStyleCnt="0"/>
      <dgm:spPr/>
    </dgm:pt>
    <dgm:pt modelId="{9CB0D585-EC6B-4FF8-8702-73290DEADC93}" type="pres">
      <dgm:prSet presAssocID="{998095D4-F063-433A-AB5D-466E613C11E3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3EFD5-1478-4D80-9C74-23867AFC8292}" type="pres">
      <dgm:prSet presAssocID="{998095D4-F063-433A-AB5D-466E613C11E3}" presName="descendantText" presStyleLbl="alignAcc1" presStyleIdx="0" presStyleCnt="2" custLinFactNeighborX="1428" custLinFactNeighborY="-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F3A18-16E1-46D1-85D4-67FDA5AE4F8E}" type="pres">
      <dgm:prSet presAssocID="{5D7C29D2-0390-409F-A3DB-316C0EFE928A}" presName="sp" presStyleCnt="0"/>
      <dgm:spPr/>
    </dgm:pt>
    <dgm:pt modelId="{C9D7FA85-268B-4366-AA47-B1846F1D1F6B}" type="pres">
      <dgm:prSet presAssocID="{BA8A6594-4380-4A87-8F17-21594D761AD2}" presName="composite" presStyleCnt="0"/>
      <dgm:spPr/>
    </dgm:pt>
    <dgm:pt modelId="{4EC1D6BC-C259-4E28-A7C5-2114DE91ECF4}" type="pres">
      <dgm:prSet presAssocID="{BA8A6594-4380-4A87-8F17-21594D761AD2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A38CD-4F7D-485E-AD31-56282D3E60F6}" type="pres">
      <dgm:prSet presAssocID="{BA8A6594-4380-4A87-8F17-21594D761AD2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211635-02FF-4F3D-90B7-101BA6AB56D3}" srcId="{947D5BEB-F69D-423C-ACE3-190DB77662C9}" destId="{BA8A6594-4380-4A87-8F17-21594D761AD2}" srcOrd="1" destOrd="0" parTransId="{ECED8041-9B24-4497-BCC3-CB07551A3398}" sibTransId="{751163F7-25AC-466A-89E5-9F2ACE46C311}"/>
    <dgm:cxn modelId="{BF5509C3-E529-44C9-8D9D-F770930408A4}" type="presOf" srcId="{BA8A6594-4380-4A87-8F17-21594D761AD2}" destId="{4EC1D6BC-C259-4E28-A7C5-2114DE91ECF4}" srcOrd="0" destOrd="0" presId="urn:microsoft.com/office/officeart/2005/8/layout/chevron2"/>
    <dgm:cxn modelId="{E407E376-ED4D-48C2-8A97-76B10845BED0}" srcId="{998095D4-F063-433A-AB5D-466E613C11E3}" destId="{71DBAD1C-E515-462A-B28C-E87F1667CF2E}" srcOrd="0" destOrd="0" parTransId="{5BC0D825-D2EE-450A-9798-975A357D41E9}" sibTransId="{3E70E0C3-3231-4729-9983-D6C1173AAB9E}"/>
    <dgm:cxn modelId="{564B4DDA-E8BB-4F65-92A1-BDA073779AEF}" type="presOf" srcId="{A0245D07-CCE5-4A1D-8985-FAA81F656661}" destId="{2FEA38CD-4F7D-485E-AD31-56282D3E60F6}" srcOrd="0" destOrd="0" presId="urn:microsoft.com/office/officeart/2005/8/layout/chevron2"/>
    <dgm:cxn modelId="{770E98F4-EF4C-424E-87F2-E8CCC2312517}" type="presOf" srcId="{71DBAD1C-E515-462A-B28C-E87F1667CF2E}" destId="{D3B3EFD5-1478-4D80-9C74-23867AFC8292}" srcOrd="0" destOrd="0" presId="urn:microsoft.com/office/officeart/2005/8/layout/chevron2"/>
    <dgm:cxn modelId="{DB1909B8-BA28-4D98-8B1D-74DEB72C856C}" type="presOf" srcId="{947D5BEB-F69D-423C-ACE3-190DB77662C9}" destId="{2B0B0EB9-C6E6-4FFC-B1CE-2B3B4EF87A38}" srcOrd="0" destOrd="0" presId="urn:microsoft.com/office/officeart/2005/8/layout/chevron2"/>
    <dgm:cxn modelId="{0F8FE355-B991-4ED2-91A0-F54C4B4EA4A6}" type="presOf" srcId="{998095D4-F063-433A-AB5D-466E613C11E3}" destId="{9CB0D585-EC6B-4FF8-8702-73290DEADC93}" srcOrd="0" destOrd="0" presId="urn:microsoft.com/office/officeart/2005/8/layout/chevron2"/>
    <dgm:cxn modelId="{125868B8-DD44-47C8-B46D-7CDEBCF2DCEA}" srcId="{BA8A6594-4380-4A87-8F17-21594D761AD2}" destId="{A0245D07-CCE5-4A1D-8985-FAA81F656661}" srcOrd="0" destOrd="0" parTransId="{8BECA408-5B5A-4CBB-96E2-7CF310353330}" sibTransId="{153C3C5A-3D09-4BA6-895A-70DC57E5BF10}"/>
    <dgm:cxn modelId="{BCDCE180-59B9-4170-8EBD-6E307533011C}" srcId="{947D5BEB-F69D-423C-ACE3-190DB77662C9}" destId="{998095D4-F063-433A-AB5D-466E613C11E3}" srcOrd="0" destOrd="0" parTransId="{9DF5CF36-8771-439A-AA72-F9192C62F478}" sibTransId="{5D7C29D2-0390-409F-A3DB-316C0EFE928A}"/>
    <dgm:cxn modelId="{C26E072B-E9F6-4F99-9DB6-BFF312C695F0}" type="presParOf" srcId="{2B0B0EB9-C6E6-4FFC-B1CE-2B3B4EF87A38}" destId="{22FB3D47-F0D4-4833-B289-CC7D70AE0EFE}" srcOrd="0" destOrd="0" presId="urn:microsoft.com/office/officeart/2005/8/layout/chevron2"/>
    <dgm:cxn modelId="{28BBCC24-E9AF-4961-8629-0050F07ED103}" type="presParOf" srcId="{22FB3D47-F0D4-4833-B289-CC7D70AE0EFE}" destId="{9CB0D585-EC6B-4FF8-8702-73290DEADC93}" srcOrd="0" destOrd="0" presId="urn:microsoft.com/office/officeart/2005/8/layout/chevron2"/>
    <dgm:cxn modelId="{7F0A810B-7883-4867-AF12-3FBE3840A689}" type="presParOf" srcId="{22FB3D47-F0D4-4833-B289-CC7D70AE0EFE}" destId="{D3B3EFD5-1478-4D80-9C74-23867AFC8292}" srcOrd="1" destOrd="0" presId="urn:microsoft.com/office/officeart/2005/8/layout/chevron2"/>
    <dgm:cxn modelId="{8D6D09AB-F8D0-4E35-9365-DF681E05DD50}" type="presParOf" srcId="{2B0B0EB9-C6E6-4FFC-B1CE-2B3B4EF87A38}" destId="{C2AF3A18-16E1-46D1-85D4-67FDA5AE4F8E}" srcOrd="1" destOrd="0" presId="urn:microsoft.com/office/officeart/2005/8/layout/chevron2"/>
    <dgm:cxn modelId="{5B29111D-C320-4710-A005-BBB647FACE45}" type="presParOf" srcId="{2B0B0EB9-C6E6-4FFC-B1CE-2B3B4EF87A38}" destId="{C9D7FA85-268B-4366-AA47-B1846F1D1F6B}" srcOrd="2" destOrd="0" presId="urn:microsoft.com/office/officeart/2005/8/layout/chevron2"/>
    <dgm:cxn modelId="{F1DC22D2-3B9C-4881-AB4F-FCBCB8535F61}" type="presParOf" srcId="{C9D7FA85-268B-4366-AA47-B1846F1D1F6B}" destId="{4EC1D6BC-C259-4E28-A7C5-2114DE91ECF4}" srcOrd="0" destOrd="0" presId="urn:microsoft.com/office/officeart/2005/8/layout/chevron2"/>
    <dgm:cxn modelId="{EC4B8335-B305-42F6-9B12-11E2061A9179}" type="presParOf" srcId="{C9D7FA85-268B-4366-AA47-B1846F1D1F6B}" destId="{2FEA38CD-4F7D-485E-AD31-56282D3E60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7D5BEB-F69D-423C-ACE3-190DB77662C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8095D4-F063-433A-AB5D-466E613C11E3}">
      <dgm:prSet phldrT="[Text]" custT="1"/>
      <dgm:spPr/>
      <dgm:t>
        <a:bodyPr/>
        <a:lstStyle/>
        <a:p>
          <a:r>
            <a:rPr lang="en-US" sz="3200" dirty="0" smtClean="0"/>
            <a:t>4.1</a:t>
          </a:r>
          <a:endParaRPr lang="en-US" sz="3200" dirty="0"/>
        </a:p>
      </dgm:t>
    </dgm:pt>
    <dgm:pt modelId="{9DF5CF36-8771-439A-AA72-F9192C62F478}" type="parTrans" cxnId="{BCDCE180-59B9-4170-8EBD-6E307533011C}">
      <dgm:prSet/>
      <dgm:spPr/>
      <dgm:t>
        <a:bodyPr/>
        <a:lstStyle/>
        <a:p>
          <a:endParaRPr lang="en-US"/>
        </a:p>
      </dgm:t>
    </dgm:pt>
    <dgm:pt modelId="{5D7C29D2-0390-409F-A3DB-316C0EFE928A}" type="sibTrans" cxnId="{BCDCE180-59B9-4170-8EBD-6E307533011C}">
      <dgm:prSet/>
      <dgm:spPr/>
      <dgm:t>
        <a:bodyPr/>
        <a:lstStyle/>
        <a:p>
          <a:endParaRPr lang="en-US"/>
        </a:p>
      </dgm:t>
    </dgm:pt>
    <dgm:pt modelId="{71DBAD1C-E515-462A-B28C-E87F1667CF2E}">
      <dgm:prSet phldrT="[Text]" custT="1"/>
      <dgm:spPr/>
      <dgm:t>
        <a:bodyPr/>
        <a:lstStyle/>
        <a:p>
          <a:r>
            <a:rPr lang="en-US" sz="3600" dirty="0" err="1" smtClean="0"/>
            <a:t>Hồi</a:t>
          </a:r>
          <a:r>
            <a:rPr lang="en-US" sz="3600" dirty="0" smtClean="0"/>
            <a:t> </a:t>
          </a:r>
          <a:r>
            <a:rPr lang="en-US" sz="3600" dirty="0" err="1" smtClean="0"/>
            <a:t>quy</a:t>
          </a:r>
          <a:r>
            <a:rPr lang="en-US" sz="3600" dirty="0" smtClean="0"/>
            <a:t> Ridge</a:t>
          </a:r>
          <a:endParaRPr lang="en-US" sz="3600" dirty="0"/>
        </a:p>
      </dgm:t>
    </dgm:pt>
    <dgm:pt modelId="{5BC0D825-D2EE-450A-9798-975A357D41E9}" type="parTrans" cxnId="{E407E376-ED4D-48C2-8A97-76B10845BED0}">
      <dgm:prSet/>
      <dgm:spPr/>
      <dgm:t>
        <a:bodyPr/>
        <a:lstStyle/>
        <a:p>
          <a:endParaRPr lang="en-US"/>
        </a:p>
      </dgm:t>
    </dgm:pt>
    <dgm:pt modelId="{3E70E0C3-3231-4729-9983-D6C1173AAB9E}" type="sibTrans" cxnId="{E407E376-ED4D-48C2-8A97-76B10845BED0}">
      <dgm:prSet/>
      <dgm:spPr/>
      <dgm:t>
        <a:bodyPr/>
        <a:lstStyle/>
        <a:p>
          <a:endParaRPr lang="en-US"/>
        </a:p>
      </dgm:t>
    </dgm:pt>
    <dgm:pt modelId="{BA8A6594-4380-4A87-8F17-21594D761AD2}">
      <dgm:prSet phldrT="[Text]" custT="1"/>
      <dgm:spPr/>
      <dgm:t>
        <a:bodyPr/>
        <a:lstStyle/>
        <a:p>
          <a:r>
            <a:rPr lang="en-US" sz="3200" dirty="0" smtClean="0"/>
            <a:t>4.2</a:t>
          </a:r>
          <a:endParaRPr lang="en-US" sz="3800" dirty="0"/>
        </a:p>
      </dgm:t>
    </dgm:pt>
    <dgm:pt modelId="{ECED8041-9B24-4497-BCC3-CB07551A3398}" type="parTrans" cxnId="{E3211635-02FF-4F3D-90B7-101BA6AB56D3}">
      <dgm:prSet/>
      <dgm:spPr/>
      <dgm:t>
        <a:bodyPr/>
        <a:lstStyle/>
        <a:p>
          <a:endParaRPr lang="en-US"/>
        </a:p>
      </dgm:t>
    </dgm:pt>
    <dgm:pt modelId="{751163F7-25AC-466A-89E5-9F2ACE46C311}" type="sibTrans" cxnId="{E3211635-02FF-4F3D-90B7-101BA6AB56D3}">
      <dgm:prSet/>
      <dgm:spPr/>
      <dgm:t>
        <a:bodyPr/>
        <a:lstStyle/>
        <a:p>
          <a:endParaRPr lang="en-US"/>
        </a:p>
      </dgm:t>
    </dgm:pt>
    <dgm:pt modelId="{A0245D07-CCE5-4A1D-8985-FAA81F656661}">
      <dgm:prSet phldrT="[Text]" custT="1"/>
      <dgm:spPr/>
      <dgm:t>
        <a:bodyPr/>
        <a:lstStyle/>
        <a:p>
          <a:r>
            <a:rPr lang="en-US" sz="3600" dirty="0" err="1" smtClean="0"/>
            <a:t>Mạng</a:t>
          </a:r>
          <a:r>
            <a:rPr lang="en-US" sz="3600" dirty="0" smtClean="0"/>
            <a:t> </a:t>
          </a:r>
          <a:r>
            <a:rPr lang="en-US" sz="3600" dirty="0" err="1" smtClean="0"/>
            <a:t>Nơron</a:t>
          </a:r>
          <a:endParaRPr lang="en-US" sz="5000" dirty="0"/>
        </a:p>
      </dgm:t>
    </dgm:pt>
    <dgm:pt modelId="{8BECA408-5B5A-4CBB-96E2-7CF310353330}" type="parTrans" cxnId="{125868B8-DD44-47C8-B46D-7CDEBCF2DCEA}">
      <dgm:prSet/>
      <dgm:spPr/>
      <dgm:t>
        <a:bodyPr/>
        <a:lstStyle/>
        <a:p>
          <a:endParaRPr lang="en-US"/>
        </a:p>
      </dgm:t>
    </dgm:pt>
    <dgm:pt modelId="{153C3C5A-3D09-4BA6-895A-70DC57E5BF10}" type="sibTrans" cxnId="{125868B8-DD44-47C8-B46D-7CDEBCF2DCEA}">
      <dgm:prSet/>
      <dgm:spPr/>
      <dgm:t>
        <a:bodyPr/>
        <a:lstStyle/>
        <a:p>
          <a:endParaRPr lang="en-US"/>
        </a:p>
      </dgm:t>
    </dgm:pt>
    <dgm:pt modelId="{2B0B0EB9-C6E6-4FFC-B1CE-2B3B4EF87A38}" type="pres">
      <dgm:prSet presAssocID="{947D5BEB-F69D-423C-ACE3-190DB77662C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FB3D47-F0D4-4833-B289-CC7D70AE0EFE}" type="pres">
      <dgm:prSet presAssocID="{998095D4-F063-433A-AB5D-466E613C11E3}" presName="composite" presStyleCnt="0"/>
      <dgm:spPr/>
    </dgm:pt>
    <dgm:pt modelId="{9CB0D585-EC6B-4FF8-8702-73290DEADC93}" type="pres">
      <dgm:prSet presAssocID="{998095D4-F063-433A-AB5D-466E613C11E3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3EFD5-1478-4D80-9C74-23867AFC8292}" type="pres">
      <dgm:prSet presAssocID="{998095D4-F063-433A-AB5D-466E613C11E3}" presName="descendantText" presStyleLbl="alignAcc1" presStyleIdx="0" presStyleCnt="2" custLinFactNeighborX="1428" custLinFactNeighborY="-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F3A18-16E1-46D1-85D4-67FDA5AE4F8E}" type="pres">
      <dgm:prSet presAssocID="{5D7C29D2-0390-409F-A3DB-316C0EFE928A}" presName="sp" presStyleCnt="0"/>
      <dgm:spPr/>
    </dgm:pt>
    <dgm:pt modelId="{C9D7FA85-268B-4366-AA47-B1846F1D1F6B}" type="pres">
      <dgm:prSet presAssocID="{BA8A6594-4380-4A87-8F17-21594D761AD2}" presName="composite" presStyleCnt="0"/>
      <dgm:spPr/>
    </dgm:pt>
    <dgm:pt modelId="{4EC1D6BC-C259-4E28-A7C5-2114DE91ECF4}" type="pres">
      <dgm:prSet presAssocID="{BA8A6594-4380-4A87-8F17-21594D761AD2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A38CD-4F7D-485E-AD31-56282D3E60F6}" type="pres">
      <dgm:prSet presAssocID="{BA8A6594-4380-4A87-8F17-21594D761AD2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211635-02FF-4F3D-90B7-101BA6AB56D3}" srcId="{947D5BEB-F69D-423C-ACE3-190DB77662C9}" destId="{BA8A6594-4380-4A87-8F17-21594D761AD2}" srcOrd="1" destOrd="0" parTransId="{ECED8041-9B24-4497-BCC3-CB07551A3398}" sibTransId="{751163F7-25AC-466A-89E5-9F2ACE46C311}"/>
    <dgm:cxn modelId="{BF5509C3-E529-44C9-8D9D-F770930408A4}" type="presOf" srcId="{BA8A6594-4380-4A87-8F17-21594D761AD2}" destId="{4EC1D6BC-C259-4E28-A7C5-2114DE91ECF4}" srcOrd="0" destOrd="0" presId="urn:microsoft.com/office/officeart/2005/8/layout/chevron2"/>
    <dgm:cxn modelId="{E407E376-ED4D-48C2-8A97-76B10845BED0}" srcId="{998095D4-F063-433A-AB5D-466E613C11E3}" destId="{71DBAD1C-E515-462A-B28C-E87F1667CF2E}" srcOrd="0" destOrd="0" parTransId="{5BC0D825-D2EE-450A-9798-975A357D41E9}" sibTransId="{3E70E0C3-3231-4729-9983-D6C1173AAB9E}"/>
    <dgm:cxn modelId="{564B4DDA-E8BB-4F65-92A1-BDA073779AEF}" type="presOf" srcId="{A0245D07-CCE5-4A1D-8985-FAA81F656661}" destId="{2FEA38CD-4F7D-485E-AD31-56282D3E60F6}" srcOrd="0" destOrd="0" presId="urn:microsoft.com/office/officeart/2005/8/layout/chevron2"/>
    <dgm:cxn modelId="{770E98F4-EF4C-424E-87F2-E8CCC2312517}" type="presOf" srcId="{71DBAD1C-E515-462A-B28C-E87F1667CF2E}" destId="{D3B3EFD5-1478-4D80-9C74-23867AFC8292}" srcOrd="0" destOrd="0" presId="urn:microsoft.com/office/officeart/2005/8/layout/chevron2"/>
    <dgm:cxn modelId="{DB1909B8-BA28-4D98-8B1D-74DEB72C856C}" type="presOf" srcId="{947D5BEB-F69D-423C-ACE3-190DB77662C9}" destId="{2B0B0EB9-C6E6-4FFC-B1CE-2B3B4EF87A38}" srcOrd="0" destOrd="0" presId="urn:microsoft.com/office/officeart/2005/8/layout/chevron2"/>
    <dgm:cxn modelId="{0F8FE355-B991-4ED2-91A0-F54C4B4EA4A6}" type="presOf" srcId="{998095D4-F063-433A-AB5D-466E613C11E3}" destId="{9CB0D585-EC6B-4FF8-8702-73290DEADC93}" srcOrd="0" destOrd="0" presId="urn:microsoft.com/office/officeart/2005/8/layout/chevron2"/>
    <dgm:cxn modelId="{125868B8-DD44-47C8-B46D-7CDEBCF2DCEA}" srcId="{BA8A6594-4380-4A87-8F17-21594D761AD2}" destId="{A0245D07-CCE5-4A1D-8985-FAA81F656661}" srcOrd="0" destOrd="0" parTransId="{8BECA408-5B5A-4CBB-96E2-7CF310353330}" sibTransId="{153C3C5A-3D09-4BA6-895A-70DC57E5BF10}"/>
    <dgm:cxn modelId="{BCDCE180-59B9-4170-8EBD-6E307533011C}" srcId="{947D5BEB-F69D-423C-ACE3-190DB77662C9}" destId="{998095D4-F063-433A-AB5D-466E613C11E3}" srcOrd="0" destOrd="0" parTransId="{9DF5CF36-8771-439A-AA72-F9192C62F478}" sibTransId="{5D7C29D2-0390-409F-A3DB-316C0EFE928A}"/>
    <dgm:cxn modelId="{C26E072B-E9F6-4F99-9DB6-BFF312C695F0}" type="presParOf" srcId="{2B0B0EB9-C6E6-4FFC-B1CE-2B3B4EF87A38}" destId="{22FB3D47-F0D4-4833-B289-CC7D70AE0EFE}" srcOrd="0" destOrd="0" presId="urn:microsoft.com/office/officeart/2005/8/layout/chevron2"/>
    <dgm:cxn modelId="{28BBCC24-E9AF-4961-8629-0050F07ED103}" type="presParOf" srcId="{22FB3D47-F0D4-4833-B289-CC7D70AE0EFE}" destId="{9CB0D585-EC6B-4FF8-8702-73290DEADC93}" srcOrd="0" destOrd="0" presId="urn:microsoft.com/office/officeart/2005/8/layout/chevron2"/>
    <dgm:cxn modelId="{7F0A810B-7883-4867-AF12-3FBE3840A689}" type="presParOf" srcId="{22FB3D47-F0D4-4833-B289-CC7D70AE0EFE}" destId="{D3B3EFD5-1478-4D80-9C74-23867AFC8292}" srcOrd="1" destOrd="0" presId="urn:microsoft.com/office/officeart/2005/8/layout/chevron2"/>
    <dgm:cxn modelId="{8D6D09AB-F8D0-4E35-9365-DF681E05DD50}" type="presParOf" srcId="{2B0B0EB9-C6E6-4FFC-B1CE-2B3B4EF87A38}" destId="{C2AF3A18-16E1-46D1-85D4-67FDA5AE4F8E}" srcOrd="1" destOrd="0" presId="urn:microsoft.com/office/officeart/2005/8/layout/chevron2"/>
    <dgm:cxn modelId="{5B29111D-C320-4710-A005-BBB647FACE45}" type="presParOf" srcId="{2B0B0EB9-C6E6-4FFC-B1CE-2B3B4EF87A38}" destId="{C9D7FA85-268B-4366-AA47-B1846F1D1F6B}" srcOrd="2" destOrd="0" presId="urn:microsoft.com/office/officeart/2005/8/layout/chevron2"/>
    <dgm:cxn modelId="{F1DC22D2-3B9C-4881-AB4F-FCBCB8535F61}" type="presParOf" srcId="{C9D7FA85-268B-4366-AA47-B1846F1D1F6B}" destId="{4EC1D6BC-C259-4E28-A7C5-2114DE91ECF4}" srcOrd="0" destOrd="0" presId="urn:microsoft.com/office/officeart/2005/8/layout/chevron2"/>
    <dgm:cxn modelId="{EC4B8335-B305-42F6-9B12-11E2061A9179}" type="presParOf" srcId="{C9D7FA85-268B-4366-AA47-B1846F1D1F6B}" destId="{2FEA38CD-4F7D-485E-AD31-56282D3E60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0D585-EC6B-4FF8-8702-73290DEADC93}">
      <dsp:nvSpPr>
        <dsp:cNvPr id="0" name=""/>
        <dsp:cNvSpPr/>
      </dsp:nvSpPr>
      <dsp:spPr>
        <a:xfrm rot="5400000">
          <a:off x="-173872" y="174758"/>
          <a:ext cx="1159148" cy="8114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</a:t>
          </a:r>
          <a:endParaRPr lang="en-US" sz="2200" kern="1200" dirty="0"/>
        </a:p>
      </dsp:txBody>
      <dsp:txXfrm rot="-5400000">
        <a:off x="1" y="406588"/>
        <a:ext cx="811403" cy="347745"/>
      </dsp:txXfrm>
    </dsp:sp>
    <dsp:sp modelId="{D3B3EFD5-1478-4D80-9C74-23867AFC8292}">
      <dsp:nvSpPr>
        <dsp:cNvPr id="0" name=""/>
        <dsp:cNvSpPr/>
      </dsp:nvSpPr>
      <dsp:spPr>
        <a:xfrm rot="5400000">
          <a:off x="3279180" y="-2467070"/>
          <a:ext cx="753446" cy="56889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GIỚI THIỆU</a:t>
          </a:r>
          <a:endParaRPr lang="en-US" sz="2500" kern="1200" dirty="0"/>
        </a:p>
      </dsp:txBody>
      <dsp:txXfrm rot="-5400000">
        <a:off x="811404" y="37486"/>
        <a:ext cx="5652219" cy="679886"/>
      </dsp:txXfrm>
    </dsp:sp>
    <dsp:sp modelId="{4EC1D6BC-C259-4E28-A7C5-2114DE91ECF4}">
      <dsp:nvSpPr>
        <dsp:cNvPr id="0" name=""/>
        <dsp:cNvSpPr/>
      </dsp:nvSpPr>
      <dsp:spPr>
        <a:xfrm rot="5400000">
          <a:off x="-173872" y="1185862"/>
          <a:ext cx="1159148" cy="8114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II</a:t>
          </a:r>
          <a:endParaRPr lang="en-US" sz="2200" kern="1200" dirty="0"/>
        </a:p>
      </dsp:txBody>
      <dsp:txXfrm rot="-5400000">
        <a:off x="1" y="1417692"/>
        <a:ext cx="811403" cy="347745"/>
      </dsp:txXfrm>
    </dsp:sp>
    <dsp:sp modelId="{2FEA38CD-4F7D-485E-AD31-56282D3E60F6}">
      <dsp:nvSpPr>
        <dsp:cNvPr id="0" name=""/>
        <dsp:cNvSpPr/>
      </dsp:nvSpPr>
      <dsp:spPr>
        <a:xfrm rot="5400000">
          <a:off x="3279180" y="-1455786"/>
          <a:ext cx="753446" cy="56889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NỘI DUNG THỰC HIỆN</a:t>
          </a:r>
          <a:endParaRPr lang="en-US" sz="2500" kern="1200" dirty="0"/>
        </a:p>
      </dsp:txBody>
      <dsp:txXfrm rot="-5400000">
        <a:off x="811404" y="1048770"/>
        <a:ext cx="5652219" cy="679886"/>
      </dsp:txXfrm>
    </dsp:sp>
    <dsp:sp modelId="{F0F4BCF5-1BA8-495E-8909-21CC4F25D195}">
      <dsp:nvSpPr>
        <dsp:cNvPr id="0" name=""/>
        <dsp:cNvSpPr/>
      </dsp:nvSpPr>
      <dsp:spPr>
        <a:xfrm rot="5400000">
          <a:off x="-173872" y="2196966"/>
          <a:ext cx="1159148" cy="8114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III</a:t>
          </a:r>
          <a:endParaRPr lang="en-US" sz="2200" kern="1200" dirty="0"/>
        </a:p>
      </dsp:txBody>
      <dsp:txXfrm rot="-5400000">
        <a:off x="1" y="2428796"/>
        <a:ext cx="811403" cy="347745"/>
      </dsp:txXfrm>
    </dsp:sp>
    <dsp:sp modelId="{350DFB4A-AAAE-43C6-8B1B-CD48468F3884}">
      <dsp:nvSpPr>
        <dsp:cNvPr id="0" name=""/>
        <dsp:cNvSpPr/>
      </dsp:nvSpPr>
      <dsp:spPr>
        <a:xfrm rot="5400000">
          <a:off x="3279180" y="-444682"/>
          <a:ext cx="753446" cy="56889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KẾT QUẢ</a:t>
          </a:r>
          <a:endParaRPr lang="en-US" sz="2500" kern="1200" dirty="0"/>
        </a:p>
      </dsp:txBody>
      <dsp:txXfrm rot="-5400000">
        <a:off x="811404" y="2059874"/>
        <a:ext cx="5652219" cy="679886"/>
      </dsp:txXfrm>
    </dsp:sp>
    <dsp:sp modelId="{076A1376-80F8-430A-ABDF-32C40AD26067}">
      <dsp:nvSpPr>
        <dsp:cNvPr id="0" name=""/>
        <dsp:cNvSpPr/>
      </dsp:nvSpPr>
      <dsp:spPr>
        <a:xfrm rot="5400000">
          <a:off x="-173872" y="3208070"/>
          <a:ext cx="1159148" cy="8114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IV</a:t>
          </a:r>
          <a:endParaRPr lang="en-US" sz="2200" kern="1200" dirty="0"/>
        </a:p>
      </dsp:txBody>
      <dsp:txXfrm rot="-5400000">
        <a:off x="1" y="3439900"/>
        <a:ext cx="811403" cy="347745"/>
      </dsp:txXfrm>
    </dsp:sp>
    <dsp:sp modelId="{18571567-5CD5-47DF-956F-17FBBB20EE4E}">
      <dsp:nvSpPr>
        <dsp:cNvPr id="0" name=""/>
        <dsp:cNvSpPr/>
      </dsp:nvSpPr>
      <dsp:spPr>
        <a:xfrm rot="5400000">
          <a:off x="3279180" y="566421"/>
          <a:ext cx="753446" cy="56889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KẾT LUẬN – HƯỚNG PHÁT TRIỂN </a:t>
          </a:r>
          <a:endParaRPr lang="en-US" sz="2500" kern="1200" dirty="0"/>
        </a:p>
      </dsp:txBody>
      <dsp:txXfrm rot="-5400000">
        <a:off x="811404" y="3070977"/>
        <a:ext cx="5652219" cy="679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7DC2D-9A97-4D66-A215-9ABC7FAE7E5C}">
      <dsp:nvSpPr>
        <dsp:cNvPr id="0" name=""/>
        <dsp:cNvSpPr/>
      </dsp:nvSpPr>
      <dsp:spPr>
        <a:xfrm rot="5400000">
          <a:off x="3016009" y="-1950115"/>
          <a:ext cx="1204038" cy="52990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Quy</a:t>
          </a:r>
          <a:r>
            <a:rPr lang="en-US" sz="1800" kern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800" kern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thu</a:t>
          </a:r>
          <a:r>
            <a:rPr lang="en-US" sz="1800" kern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thập</a:t>
          </a:r>
          <a:r>
            <a:rPr lang="en-US" sz="1800" kern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kern="12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sz="1800" kern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800" kern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kern="12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800" kern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800" kern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kern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kern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800" kern="1200" dirty="0">
            <a:solidFill>
              <a:srgbClr val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968502" y="156168"/>
        <a:ext cx="5240277" cy="1086486"/>
      </dsp:txXfrm>
    </dsp:sp>
    <dsp:sp modelId="{A142B982-564C-4722-A1EA-7EDE0A4BEF2D}">
      <dsp:nvSpPr>
        <dsp:cNvPr id="0" name=""/>
        <dsp:cNvSpPr/>
      </dsp:nvSpPr>
      <dsp:spPr>
        <a:xfrm>
          <a:off x="285644" y="1958"/>
          <a:ext cx="682856" cy="1394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1</a:t>
          </a:r>
          <a:endParaRPr lang="en-US" sz="5400" kern="1200" dirty="0"/>
        </a:p>
      </dsp:txBody>
      <dsp:txXfrm>
        <a:off x="318978" y="35292"/>
        <a:ext cx="616188" cy="1328238"/>
      </dsp:txXfrm>
    </dsp:sp>
    <dsp:sp modelId="{42DC4E87-84A8-4686-875B-E9217F892214}">
      <dsp:nvSpPr>
        <dsp:cNvPr id="0" name=""/>
        <dsp:cNvSpPr/>
      </dsp:nvSpPr>
      <dsp:spPr>
        <a:xfrm rot="5400000">
          <a:off x="2980797" y="-389991"/>
          <a:ext cx="1319091" cy="52994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Áp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toán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phù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dự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đoán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990607" y="1664592"/>
        <a:ext cx="5235080" cy="1190305"/>
      </dsp:txXfrm>
    </dsp:sp>
    <dsp:sp modelId="{B8E2B138-562B-43BC-A2E2-B3F304DBD709}">
      <dsp:nvSpPr>
        <dsp:cNvPr id="0" name=""/>
        <dsp:cNvSpPr/>
      </dsp:nvSpPr>
      <dsp:spPr>
        <a:xfrm>
          <a:off x="285644" y="1498847"/>
          <a:ext cx="682384" cy="1521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2</a:t>
          </a:r>
          <a:endParaRPr lang="en-US" sz="4300" kern="1200" dirty="0"/>
        </a:p>
      </dsp:txBody>
      <dsp:txXfrm>
        <a:off x="318955" y="1532158"/>
        <a:ext cx="615762" cy="1455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CEDDE-5DA1-4C33-841F-848F97FD7DAC}">
      <dsp:nvSpPr>
        <dsp:cNvPr id="0" name=""/>
        <dsp:cNvSpPr/>
      </dsp:nvSpPr>
      <dsp:spPr>
        <a:xfrm rot="5400000">
          <a:off x="-286369" y="289468"/>
          <a:ext cx="1909127" cy="13363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</a:t>
          </a:r>
          <a:endParaRPr lang="en-US" sz="3600" kern="1200" dirty="0"/>
        </a:p>
      </dsp:txBody>
      <dsp:txXfrm rot="-5400000">
        <a:off x="1" y="671294"/>
        <a:ext cx="1336389" cy="572738"/>
      </dsp:txXfrm>
    </dsp:sp>
    <dsp:sp modelId="{9B5D0360-02A3-4FEB-8DAA-F471689B20F3}">
      <dsp:nvSpPr>
        <dsp:cNvPr id="0" name=""/>
        <dsp:cNvSpPr/>
      </dsp:nvSpPr>
      <dsp:spPr>
        <a:xfrm rot="5400000">
          <a:off x="3362428" y="-2022939"/>
          <a:ext cx="1240932" cy="52930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2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toán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học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336390" y="63676"/>
        <a:ext cx="5232433" cy="1119778"/>
      </dsp:txXfrm>
    </dsp:sp>
    <dsp:sp modelId="{1B530ECE-E020-4764-A696-BCE6D808814D}">
      <dsp:nvSpPr>
        <dsp:cNvPr id="0" name=""/>
        <dsp:cNvSpPr/>
      </dsp:nvSpPr>
      <dsp:spPr>
        <a:xfrm rot="5400000">
          <a:off x="-286369" y="1909307"/>
          <a:ext cx="1909127" cy="13363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2</a:t>
          </a:r>
          <a:endParaRPr lang="en-US" sz="3700" kern="1200" dirty="0"/>
        </a:p>
      </dsp:txBody>
      <dsp:txXfrm rot="-5400000">
        <a:off x="1" y="2291133"/>
        <a:ext cx="1336389" cy="572738"/>
      </dsp:txXfrm>
    </dsp:sp>
    <dsp:sp modelId="{266E38BC-4404-4ACB-BC7D-7F1CB5D91395}">
      <dsp:nvSpPr>
        <dsp:cNvPr id="0" name=""/>
        <dsp:cNvSpPr/>
      </dsp:nvSpPr>
      <dsp:spPr>
        <a:xfrm rot="5400000">
          <a:off x="3362428" y="-403100"/>
          <a:ext cx="1240932" cy="52930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Số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lượng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thu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thập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chế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336390" y="1683515"/>
        <a:ext cx="5232433" cy="1119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0D585-EC6B-4FF8-8702-73290DEADC93}">
      <dsp:nvSpPr>
        <dsp:cNvPr id="0" name=""/>
        <dsp:cNvSpPr/>
      </dsp:nvSpPr>
      <dsp:spPr>
        <a:xfrm rot="5400000">
          <a:off x="-294205" y="296459"/>
          <a:ext cx="1961372" cy="13729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3.1</a:t>
          </a:r>
          <a:endParaRPr lang="en-US" sz="3200" kern="1200" dirty="0"/>
        </a:p>
      </dsp:txBody>
      <dsp:txXfrm rot="-5400000">
        <a:off x="1" y="688735"/>
        <a:ext cx="1372961" cy="588411"/>
      </dsp:txXfrm>
    </dsp:sp>
    <dsp:sp modelId="{D3B3EFD5-1478-4D80-9C74-23867AFC8292}">
      <dsp:nvSpPr>
        <dsp:cNvPr id="0" name=""/>
        <dsp:cNvSpPr/>
      </dsp:nvSpPr>
      <dsp:spPr>
        <a:xfrm rot="5400000">
          <a:off x="3083835" y="-1708926"/>
          <a:ext cx="1274892" cy="4696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err="1" smtClean="0"/>
            <a:t>Đa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cộng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tuyến</a:t>
          </a:r>
          <a:endParaRPr lang="en-US" sz="3600" kern="1200" dirty="0"/>
        </a:p>
      </dsp:txBody>
      <dsp:txXfrm rot="-5400000">
        <a:off x="1372961" y="64183"/>
        <a:ext cx="4634406" cy="1150422"/>
      </dsp:txXfrm>
    </dsp:sp>
    <dsp:sp modelId="{4EC1D6BC-C259-4E28-A7C5-2114DE91ECF4}">
      <dsp:nvSpPr>
        <dsp:cNvPr id="0" name=""/>
        <dsp:cNvSpPr/>
      </dsp:nvSpPr>
      <dsp:spPr>
        <a:xfrm rot="5400000">
          <a:off x="-294205" y="1969067"/>
          <a:ext cx="1961372" cy="13729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3.2</a:t>
          </a:r>
          <a:endParaRPr lang="en-US" sz="3800" kern="1200" dirty="0"/>
        </a:p>
      </dsp:txBody>
      <dsp:txXfrm rot="-5400000">
        <a:off x="1" y="2361343"/>
        <a:ext cx="1372961" cy="588411"/>
      </dsp:txXfrm>
    </dsp:sp>
    <dsp:sp modelId="{2FEA38CD-4F7D-485E-AD31-56282D3E60F6}">
      <dsp:nvSpPr>
        <dsp:cNvPr id="0" name=""/>
        <dsp:cNvSpPr/>
      </dsp:nvSpPr>
      <dsp:spPr>
        <a:xfrm rot="5400000">
          <a:off x="3083835" y="-36012"/>
          <a:ext cx="1274892" cy="4696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Overfitting</a:t>
          </a:r>
          <a:endParaRPr lang="en-US" sz="5000" kern="1200" dirty="0"/>
        </a:p>
      </dsp:txBody>
      <dsp:txXfrm rot="-5400000">
        <a:off x="1372961" y="1737097"/>
        <a:ext cx="4634406" cy="1150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0D585-EC6B-4FF8-8702-73290DEADC93}">
      <dsp:nvSpPr>
        <dsp:cNvPr id="0" name=""/>
        <dsp:cNvSpPr/>
      </dsp:nvSpPr>
      <dsp:spPr>
        <a:xfrm rot="5400000">
          <a:off x="-294205" y="296459"/>
          <a:ext cx="1961372" cy="13729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4.1</a:t>
          </a:r>
          <a:endParaRPr lang="en-US" sz="3200" kern="1200" dirty="0"/>
        </a:p>
      </dsp:txBody>
      <dsp:txXfrm rot="-5400000">
        <a:off x="1" y="688735"/>
        <a:ext cx="1372961" cy="588411"/>
      </dsp:txXfrm>
    </dsp:sp>
    <dsp:sp modelId="{D3B3EFD5-1478-4D80-9C74-23867AFC8292}">
      <dsp:nvSpPr>
        <dsp:cNvPr id="0" name=""/>
        <dsp:cNvSpPr/>
      </dsp:nvSpPr>
      <dsp:spPr>
        <a:xfrm rot="5400000">
          <a:off x="3083835" y="-1708926"/>
          <a:ext cx="1274892" cy="4696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err="1" smtClean="0"/>
            <a:t>Hồi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quy</a:t>
          </a:r>
          <a:r>
            <a:rPr lang="en-US" sz="3600" kern="1200" dirty="0" smtClean="0"/>
            <a:t> Ridge</a:t>
          </a:r>
          <a:endParaRPr lang="en-US" sz="3600" kern="1200" dirty="0"/>
        </a:p>
      </dsp:txBody>
      <dsp:txXfrm rot="-5400000">
        <a:off x="1372961" y="64183"/>
        <a:ext cx="4634406" cy="1150422"/>
      </dsp:txXfrm>
    </dsp:sp>
    <dsp:sp modelId="{4EC1D6BC-C259-4E28-A7C5-2114DE91ECF4}">
      <dsp:nvSpPr>
        <dsp:cNvPr id="0" name=""/>
        <dsp:cNvSpPr/>
      </dsp:nvSpPr>
      <dsp:spPr>
        <a:xfrm rot="5400000">
          <a:off x="-294205" y="1969067"/>
          <a:ext cx="1961372" cy="13729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4.2</a:t>
          </a:r>
          <a:endParaRPr lang="en-US" sz="3800" kern="1200" dirty="0"/>
        </a:p>
      </dsp:txBody>
      <dsp:txXfrm rot="-5400000">
        <a:off x="1" y="2361343"/>
        <a:ext cx="1372961" cy="588411"/>
      </dsp:txXfrm>
    </dsp:sp>
    <dsp:sp modelId="{2FEA38CD-4F7D-485E-AD31-56282D3E60F6}">
      <dsp:nvSpPr>
        <dsp:cNvPr id="0" name=""/>
        <dsp:cNvSpPr/>
      </dsp:nvSpPr>
      <dsp:spPr>
        <a:xfrm rot="5400000">
          <a:off x="3083835" y="-36012"/>
          <a:ext cx="1274892" cy="4696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err="1" smtClean="0"/>
            <a:t>Mạng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Nơron</a:t>
          </a:r>
          <a:endParaRPr lang="en-US" sz="5000" kern="1200" dirty="0"/>
        </a:p>
      </dsp:txBody>
      <dsp:txXfrm rot="-5400000">
        <a:off x="1372961" y="1737097"/>
        <a:ext cx="4634406" cy="1150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0A1EBB-0D2C-4511-B54C-CE73DE945C3B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763CD2-8695-4F90-B9A3-3330CBF54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2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01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8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4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1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0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31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9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5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1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8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8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2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17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6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554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2398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11505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3459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4621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6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871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6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81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83232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80461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0286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5313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8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4325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3"/>
            <a:ext cx="5486400" cy="425053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6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5306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titleStyle>
    <p:bodyStyle>
      <a:lvl1pPr marL="128588" indent="-128588" algn="ctr" rtl="0" eaLnBrk="0" fontAlgn="base" hangingPunct="0">
        <a:spcBef>
          <a:spcPts val="750"/>
        </a:spcBef>
        <a:spcAft>
          <a:spcPct val="0"/>
        </a:spcAft>
        <a:defRPr sz="32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1pPr>
      <a:lvl2pPr marL="457200" indent="-285750" algn="ctr" rtl="0" eaLnBrk="0" fontAlgn="base" hangingPunct="0">
        <a:spcBef>
          <a:spcPts val="675"/>
        </a:spcBef>
        <a:spcAft>
          <a:spcPct val="0"/>
        </a:spcAft>
        <a:defRPr sz="27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2pPr>
      <a:lvl3pPr marL="914400" indent="-571500" algn="ctr" rtl="0" eaLnBrk="0" fontAlgn="base" hangingPunct="0">
        <a:spcBef>
          <a:spcPts val="563"/>
        </a:spcBef>
        <a:spcAft>
          <a:spcPct val="0"/>
        </a:spcAft>
        <a:defRPr sz="23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3pPr>
      <a:lvl4pPr marL="1371600" indent="-857250" algn="ctr" rtl="0" eaLnBrk="0" fontAlgn="base" hangingPunct="0">
        <a:spcBef>
          <a:spcPts val="488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4pPr>
      <a:lvl5pPr marL="1828800" indent="-1143000" algn="ctr" rtl="0" eaLnBrk="0" fontAlgn="base" hangingPunct="0">
        <a:spcBef>
          <a:spcPts val="488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5pPr>
      <a:lvl6pPr marL="2000250" algn="ctr" rtl="0" fontAlgn="base">
        <a:spcBef>
          <a:spcPts val="488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171700" algn="ctr" rtl="0" fontAlgn="base">
        <a:spcBef>
          <a:spcPts val="488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43150" algn="ctr" rtl="0" fontAlgn="base">
        <a:spcBef>
          <a:spcPts val="488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514600" algn="ctr" rtl="0" fontAlgn="base">
        <a:spcBef>
          <a:spcPts val="488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/>
          </p:cNvSpPr>
          <p:nvPr/>
        </p:nvSpPr>
        <p:spPr bwMode="auto">
          <a:xfrm>
            <a:off x="397434" y="2229079"/>
            <a:ext cx="8396755" cy="91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4288" tIns="14288" rIns="14288" bIns="14288" anchor="ctr"/>
          <a:lstStyle/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Open Sans" charset="0"/>
              </a:rPr>
              <a:t>ĐỀ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Open Sans" charset="0"/>
              </a:rPr>
              <a:t>TÀI: </a:t>
            </a:r>
            <a:r>
              <a:rPr lang="en-US" sz="2800" b="1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Open Sans" charset="0"/>
              </a:rPr>
              <a:t>DỰ ĐOÁN GIÁ ICO SỬ DỤNG </a:t>
            </a:r>
          </a:p>
          <a:p>
            <a:r>
              <a:rPr lang="en-US" sz="2800" b="1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Open Sans" charset="0"/>
              </a:rPr>
              <a:t>MACHINE LEARNING</a:t>
            </a:r>
            <a:endParaRPr lang="en-US" sz="2800" b="1" dirty="0">
              <a:solidFill>
                <a:schemeClr val="accent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Open Sans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72018" y="12434889"/>
            <a:ext cx="78469" cy="7031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118" y="185319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GIÁO DỤC VÀ ĐÀO TẠO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SƯ PHẠM KỸ THUẬT TP. HỒ CHÍ MINH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ĐIỆN – ĐIỆN TỬ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MÔN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 THUẬT MÁY TÍNH-VIỄN THÔNG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018" y="1642047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ĐỒ ÁN TỐT NGHIỆP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5189" y="3273840"/>
            <a:ext cx="7239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PGS TS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Huân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tabLst>
                <a:tab pos="4572000" algn="l"/>
              </a:tabLst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SVTH 1: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Thuấn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MSSV: 15119138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tabLst>
                <a:tab pos="4572000" algn="l"/>
              </a:tabLs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SVTH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MSSV: 15119152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sdh.hcmute.edu.vn/Resources/ImagesPortal/Khoa/K_logo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" y="185319"/>
            <a:ext cx="960274" cy="116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FEE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018" y="185318"/>
            <a:ext cx="845218" cy="116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42950"/>
            <a:ext cx="4094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3.2 Overfitting</a:t>
            </a:r>
            <a:endParaRPr lang="vi-VN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2733"/>
          <p:cNvSpPr/>
          <p:nvPr/>
        </p:nvSpPr>
        <p:spPr>
          <a:xfrm>
            <a:off x="940798" y="51382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II. NỘI DUNG THỰC HIỆN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1808069"/>
            <a:ext cx="4094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217061"/>
            <a:ext cx="789840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defTabSz="114300"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tượng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tập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huấn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luyện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rất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tốt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nhưng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tập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mẫu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chưa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nhìn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thấy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lại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tốt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030" y="2246668"/>
            <a:ext cx="4855029" cy="2614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79" y="2247283"/>
            <a:ext cx="4853887" cy="261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956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744" y="645103"/>
            <a:ext cx="4094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4.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Áp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toán</a:t>
            </a:r>
            <a:endParaRPr lang="vi-VN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2733"/>
          <p:cNvSpPr/>
          <p:nvPr/>
        </p:nvSpPr>
        <p:spPr>
          <a:xfrm>
            <a:off x="940798" y="51382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II. NỘI DUNG THỰC HIỆN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1808069"/>
            <a:ext cx="4094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04338914"/>
              </p:ext>
            </p:extLst>
          </p:nvPr>
        </p:nvGraphicFramePr>
        <p:xfrm>
          <a:off x="1537197" y="1324433"/>
          <a:ext cx="6069603" cy="363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34418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796" y="1047987"/>
            <a:ext cx="81344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306" y="851641"/>
            <a:ext cx="4094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4.1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Hồi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quy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Ridge</a:t>
            </a:r>
            <a:endParaRPr lang="vi-VN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II. NỘI DUNG THỰC HIỆN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075" y="2370825"/>
            <a:ext cx="8458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&gt;= 0)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theta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underfitting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~ 0):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overfitting</a:t>
            </a:r>
            <a:r>
              <a:rPr lang="en-US" sz="18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46" y="1334076"/>
            <a:ext cx="665890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86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14350"/>
            <a:ext cx="4267200" cy="46291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28575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8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8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8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Ridge </a:t>
            </a:r>
            <a:r>
              <a:rPr lang="en-US" sz="18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Nơron</a:t>
            </a:r>
            <a:endParaRPr lang="en-US" sz="1800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786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674" y="1559290"/>
            <a:ext cx="81344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710" y="851404"/>
            <a:ext cx="4094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4.2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Mạng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Nơron</a:t>
            </a:r>
            <a:endParaRPr lang="vi-VN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2733"/>
          <p:cNvSpPr/>
          <p:nvPr/>
        </p:nvSpPr>
        <p:spPr>
          <a:xfrm>
            <a:off x="946601" y="224807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II. NỘI DUNG THỰC HIỆN</a:t>
            </a:r>
          </a:p>
        </p:txBody>
      </p:sp>
      <p:pic>
        <p:nvPicPr>
          <p:cNvPr id="9" name="Picture 8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59290"/>
            <a:ext cx="4191000" cy="19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397686" y="1442888"/>
            <a:ext cx="4094204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ơron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ngõ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ngõ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56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674" y="1559290"/>
            <a:ext cx="81344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710" y="851404"/>
            <a:ext cx="4094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4.2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toán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mạng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Nơron</a:t>
            </a:r>
            <a:endParaRPr lang="vi-VN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2733"/>
          <p:cNvSpPr/>
          <p:nvPr/>
        </p:nvSpPr>
        <p:spPr>
          <a:xfrm>
            <a:off x="946601" y="224807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II. NỘI DUNG THỰC HIỆN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239675"/>
            <a:ext cx="7599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 smtClean="0"/>
              <a:t>Hàm</a:t>
            </a:r>
            <a:r>
              <a:rPr lang="en-US" sz="1800" dirty="0" smtClean="0"/>
              <a:t> </a:t>
            </a:r>
            <a:r>
              <a:rPr lang="en-US" sz="1800" dirty="0" err="1" smtClean="0"/>
              <a:t>kích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(Activation Function)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nhiệm</a:t>
            </a:r>
            <a:r>
              <a:rPr lang="en-US" sz="1800" dirty="0"/>
              <a:t> </a:t>
            </a:r>
            <a:r>
              <a:rPr lang="en-US" sz="1800" dirty="0" err="1" smtClean="0"/>
              <a:t>vụ</a:t>
            </a:r>
            <a:r>
              <a:rPr lang="en-US" sz="1800" dirty="0" smtClean="0"/>
              <a:t> </a:t>
            </a:r>
            <a:r>
              <a:rPr lang="en-US" sz="1800" dirty="0" err="1" smtClean="0"/>
              <a:t>chuẩn</a:t>
            </a:r>
            <a:r>
              <a:rPr lang="en-US" sz="1800" dirty="0" smtClean="0"/>
              <a:t> </a:t>
            </a:r>
            <a:r>
              <a:rPr lang="en-US" sz="1800" dirty="0" err="1" smtClean="0"/>
              <a:t>hoá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Nơron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,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tuyến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trở</a:t>
            </a:r>
            <a:r>
              <a:rPr lang="en-US" sz="1800" dirty="0" smtClean="0"/>
              <a:t> </a:t>
            </a:r>
            <a:r>
              <a:rPr lang="en-US" sz="1800" dirty="0" err="1" smtClean="0"/>
              <a:t>thành</a:t>
            </a:r>
            <a:r>
              <a:rPr lang="en-US" sz="1800" dirty="0" smtClean="0"/>
              <a:t> phi </a:t>
            </a:r>
            <a:r>
              <a:rPr lang="en-US" sz="1800" dirty="0" err="1" smtClean="0"/>
              <a:t>tuyến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4" y="2293448"/>
            <a:ext cx="7850135" cy="25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46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674" y="1559290"/>
            <a:ext cx="81344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13" y="131768"/>
            <a:ext cx="6400800" cy="49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85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2682"/>
            <a:ext cx="5791200" cy="46408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33400" y="5715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8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8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Nơron</a:t>
            </a:r>
            <a:endParaRPr lang="en-US" sz="1800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27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4800" y="791898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145841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265157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Hold-out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39065"/>
              </p:ext>
            </p:extLst>
          </p:nvPr>
        </p:nvGraphicFramePr>
        <p:xfrm>
          <a:off x="948147" y="2019210"/>
          <a:ext cx="7543800" cy="11621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12032839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177624340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3203242917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944031087"/>
                    </a:ext>
                  </a:extLst>
                </a:gridCol>
              </a:tblGrid>
              <a:tr h="3873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CROSS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dist">
                        <a:lnSpc>
                          <a:spcPct val="20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HOLDOUT DATA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TEST DATA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81925"/>
                  </a:ext>
                </a:extLst>
              </a:tr>
              <a:tr h="3873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TRAIN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 DATA</a:t>
                      </a:r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86896"/>
                  </a:ext>
                </a:extLst>
              </a:tr>
              <a:tr h="3873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68 Token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 Token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21 Token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 Token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3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099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4800" y="791898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7671" y="1276350"/>
                <a:ext cx="7262404" cy="3396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:r>
                  <a:rPr lang="en-US" sz="1800" dirty="0" err="1"/>
                  <a:t>Hiệu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năng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của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thuật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toán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sẽ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được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tính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thông</a:t>
                </a:r>
                <a:r>
                  <a:rPr lang="en-US" sz="1800" dirty="0"/>
                  <a:t> qua </a:t>
                </a:r>
                <a:r>
                  <a:rPr lang="en-US" sz="1800" dirty="0" smtClean="0"/>
                  <a:t>3 </a:t>
                </a:r>
                <a:r>
                  <a:rPr lang="en-US" sz="1800" dirty="0" err="1" smtClean="0"/>
                  <a:t>thông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số</a:t>
                </a:r>
                <a:r>
                  <a:rPr lang="en-US" sz="1800" dirty="0" smtClean="0"/>
                  <a:t>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Root </a:t>
                </a:r>
                <a:r>
                  <a:rPr lang="en-US" sz="1800" dirty="0"/>
                  <a:t>Mean Square </a:t>
                </a:r>
                <a:r>
                  <a:rPr lang="en-US" sz="1800" dirty="0" smtClean="0"/>
                  <a:t>Error (</a:t>
                </a:r>
                <a:r>
                  <a:rPr lang="en-US" sz="1800" dirty="0" err="1" smtClean="0"/>
                  <a:t>rMSE</a:t>
                </a:r>
                <a:r>
                  <a:rPr lang="en-US" sz="1800" dirty="0" smtClean="0"/>
                  <a:t>)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 ŷ)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8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R Squared (R</a:t>
                </a:r>
                <a:r>
                  <a:rPr lang="en-US" sz="1800" baseline="30000" dirty="0" smtClean="0"/>
                  <a:t>2</a:t>
                </a:r>
                <a:r>
                  <a:rPr lang="en-US" sz="1800" dirty="0" smtClean="0"/>
                  <a:t>)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 1−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en-US" sz="1800" i="1" dirty="0"/>
                  <a:t> </a:t>
                </a:r>
                <a:endParaRPr lang="en-US" sz="18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Mean </a:t>
                </a:r>
                <a:r>
                  <a:rPr lang="en-US" sz="1800" dirty="0"/>
                  <a:t>Absolute </a:t>
                </a:r>
                <a:r>
                  <a:rPr lang="en-US" sz="1800" dirty="0" smtClean="0"/>
                  <a:t>Error (MAE)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 ŷ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71" y="1276350"/>
                <a:ext cx="7262404" cy="3396892"/>
              </a:xfrm>
              <a:prstGeom prst="rect">
                <a:avLst/>
              </a:prstGeom>
              <a:blipFill>
                <a:blip r:embed="rId3"/>
                <a:stretch>
                  <a:fillRect l="-672" t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63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2733"/>
          <p:cNvSpPr/>
          <p:nvPr/>
        </p:nvSpPr>
        <p:spPr>
          <a:xfrm>
            <a:off x="990600" y="57150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01576042"/>
              </p:ext>
            </p:extLst>
          </p:nvPr>
        </p:nvGraphicFramePr>
        <p:xfrm>
          <a:off x="1447800" y="819150"/>
          <a:ext cx="6500403" cy="4194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5977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4800" y="805055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698" y="1323535"/>
            <a:ext cx="726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Ridge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692867"/>
            <a:ext cx="6019800" cy="32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05055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698" y="1323535"/>
            <a:ext cx="726240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Ridge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ICO 0x,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crypto20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1.08, 2.79, 0.97.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7950"/>
            <a:ext cx="7767961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46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05055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698" y="1323535"/>
            <a:ext cx="726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Ridge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98" y="1692867"/>
            <a:ext cx="6096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32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05055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698" y="1323535"/>
            <a:ext cx="726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Ridge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09750"/>
            <a:ext cx="768557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44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05055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698" y="1323535"/>
            <a:ext cx="726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Ridge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/>
              <a:t>MAE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98" y="1692867"/>
            <a:ext cx="5943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29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05055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698" y="1323535"/>
            <a:ext cx="726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Ridge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/>
              <a:t>MAE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62" y="1809750"/>
            <a:ext cx="7242738" cy="15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80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05055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698" y="1323535"/>
            <a:ext cx="726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Nơron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/>
              <a:t>rMSE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98" y="1692867"/>
            <a:ext cx="5943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20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805055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698" y="1158998"/>
            <a:ext cx="72624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Nơron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/>
              <a:t>rMSE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1" y="2038350"/>
            <a:ext cx="7785253" cy="12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28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05055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698" y="1323535"/>
            <a:ext cx="726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Nơron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99" y="1692867"/>
            <a:ext cx="5943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75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05055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698" y="1323535"/>
            <a:ext cx="726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Nơron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98" y="2061532"/>
            <a:ext cx="7543800" cy="127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71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2733"/>
          <p:cNvSpPr/>
          <p:nvPr/>
        </p:nvSpPr>
        <p:spPr>
          <a:xfrm>
            <a:off x="990600" y="145565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GIỚI THIỆU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" y="744134"/>
            <a:ext cx="319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1. LÍ DO CHỌN ĐỀ TÀI</a:t>
            </a:r>
          </a:p>
        </p:txBody>
      </p:sp>
      <p:pic>
        <p:nvPicPr>
          <p:cNvPr id="1028" name="Picture 4" descr="Image result for ico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13700"/>
            <a:ext cx="2501806" cy="16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2996" y="1116421"/>
            <a:ext cx="5943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14300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Initial Coin Offering (ICO)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huy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vốn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ty start-up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Token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algn="just" defTabSz="114300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Token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là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đồng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tiền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mã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phiên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ICO.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 defTabSz="114300"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2995" y="3790950"/>
            <a:ext cx="594360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defTabSz="114300"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học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chính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Token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?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105150"/>
            <a:ext cx="2501806" cy="17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05055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698" y="1323535"/>
            <a:ext cx="726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Nơron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/>
              <a:t>MAE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98" y="1692867"/>
            <a:ext cx="6096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9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05055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698" y="1323535"/>
            <a:ext cx="726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Nơron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/>
              <a:t>MAE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7" y="2031421"/>
            <a:ext cx="7964722" cy="134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40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05055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0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69826"/>
              </p:ext>
            </p:extLst>
          </p:nvPr>
        </p:nvGraphicFramePr>
        <p:xfrm>
          <a:off x="978161" y="1410335"/>
          <a:ext cx="6641840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60460">
                  <a:extLst>
                    <a:ext uri="{9D8B030D-6E8A-4147-A177-3AD203B41FA5}">
                      <a16:colId xmlns:a16="http://schemas.microsoft.com/office/drawing/2014/main" val="245806536"/>
                    </a:ext>
                  </a:extLst>
                </a:gridCol>
                <a:gridCol w="1660460">
                  <a:extLst>
                    <a:ext uri="{9D8B030D-6E8A-4147-A177-3AD203B41FA5}">
                      <a16:colId xmlns:a16="http://schemas.microsoft.com/office/drawing/2014/main" val="2751376342"/>
                    </a:ext>
                  </a:extLst>
                </a:gridCol>
                <a:gridCol w="1660460">
                  <a:extLst>
                    <a:ext uri="{9D8B030D-6E8A-4147-A177-3AD203B41FA5}">
                      <a16:colId xmlns:a16="http://schemas.microsoft.com/office/drawing/2014/main" val="2900806201"/>
                    </a:ext>
                  </a:extLst>
                </a:gridCol>
                <a:gridCol w="1660460">
                  <a:extLst>
                    <a:ext uri="{9D8B030D-6E8A-4147-A177-3AD203B41FA5}">
                      <a16:colId xmlns:a16="http://schemas.microsoft.com/office/drawing/2014/main" val="3757564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Hồi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900" baseline="0" dirty="0" err="1" smtClean="0">
                          <a:solidFill>
                            <a:schemeClr val="tx1"/>
                          </a:solidFill>
                        </a:rPr>
                        <a:t>quy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Ridge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0x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900" baseline="0" dirty="0" err="1" smtClean="0">
                          <a:solidFill>
                            <a:schemeClr val="tx1"/>
                          </a:solidFill>
                        </a:rPr>
                        <a:t>modum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crypto20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4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RMSE </a:t>
                      </a:r>
                      <a:r>
                        <a:rPr lang="en-US" sz="1900" dirty="0" err="1" smtClean="0"/>
                        <a:t>tối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ưu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82.41%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87.45%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79.9%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7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R</a:t>
                      </a:r>
                      <a:r>
                        <a:rPr lang="en-US" sz="1900" baseline="30000" dirty="0" smtClean="0"/>
                        <a:t>2 </a:t>
                      </a:r>
                      <a:r>
                        <a:rPr lang="en-US" sz="1900" baseline="0" dirty="0" err="1" smtClean="0"/>
                        <a:t>t</a:t>
                      </a:r>
                      <a:r>
                        <a:rPr lang="en-US" sz="1900" dirty="0" err="1" smtClean="0"/>
                        <a:t>ối</a:t>
                      </a:r>
                      <a:r>
                        <a:rPr lang="en-US" sz="1900" dirty="0" smtClean="0"/>
                        <a:t> </a:t>
                      </a:r>
                      <a:r>
                        <a:rPr lang="en-US" sz="1900" dirty="0" err="1" smtClean="0"/>
                        <a:t>ưu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76.85%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smtClean="0"/>
                        <a:t>92.11%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80.8%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00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MAE </a:t>
                      </a:r>
                      <a:r>
                        <a:rPr lang="en-US" sz="1900" dirty="0" err="1" smtClean="0"/>
                        <a:t>tối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ưu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81.48%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smtClean="0"/>
                        <a:t>89.64%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81.04%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5094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86817"/>
              </p:ext>
            </p:extLst>
          </p:nvPr>
        </p:nvGraphicFramePr>
        <p:xfrm>
          <a:off x="967197" y="3333750"/>
          <a:ext cx="6652804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63201">
                  <a:extLst>
                    <a:ext uri="{9D8B030D-6E8A-4147-A177-3AD203B41FA5}">
                      <a16:colId xmlns:a16="http://schemas.microsoft.com/office/drawing/2014/main" val="3647114503"/>
                    </a:ext>
                  </a:extLst>
                </a:gridCol>
                <a:gridCol w="1663201">
                  <a:extLst>
                    <a:ext uri="{9D8B030D-6E8A-4147-A177-3AD203B41FA5}">
                      <a16:colId xmlns:a16="http://schemas.microsoft.com/office/drawing/2014/main" val="1864357612"/>
                    </a:ext>
                  </a:extLst>
                </a:gridCol>
                <a:gridCol w="1663201">
                  <a:extLst>
                    <a:ext uri="{9D8B030D-6E8A-4147-A177-3AD203B41FA5}">
                      <a16:colId xmlns:a16="http://schemas.microsoft.com/office/drawing/2014/main" val="706792130"/>
                    </a:ext>
                  </a:extLst>
                </a:gridCol>
                <a:gridCol w="1663201">
                  <a:extLst>
                    <a:ext uri="{9D8B030D-6E8A-4147-A177-3AD203B41FA5}">
                      <a16:colId xmlns:a16="http://schemas.microsoft.com/office/drawing/2014/main" val="137328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Mạng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900" baseline="0" dirty="0" err="1" smtClean="0">
                          <a:solidFill>
                            <a:schemeClr val="tx1"/>
                          </a:solidFill>
                        </a:rPr>
                        <a:t>Nơron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0x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900" baseline="0" dirty="0" err="1" smtClean="0">
                          <a:solidFill>
                            <a:schemeClr val="tx1"/>
                          </a:solidFill>
                        </a:rPr>
                        <a:t>modum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crypto20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98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RMSE </a:t>
                      </a:r>
                      <a:r>
                        <a:rPr lang="en-US" sz="1900" dirty="0" err="1" smtClean="0"/>
                        <a:t>tối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ưu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63%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82.07%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93.12%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7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R</a:t>
                      </a:r>
                      <a:r>
                        <a:rPr lang="en-US" sz="1900" baseline="30000" dirty="0" smtClean="0"/>
                        <a:t>2 </a:t>
                      </a:r>
                      <a:r>
                        <a:rPr lang="en-US" sz="1900" baseline="0" dirty="0" err="1" smtClean="0"/>
                        <a:t>t</a:t>
                      </a:r>
                      <a:r>
                        <a:rPr lang="en-US" sz="1900" dirty="0" err="1" smtClean="0"/>
                        <a:t>ối</a:t>
                      </a:r>
                      <a:r>
                        <a:rPr lang="en-US" sz="1900" dirty="0" smtClean="0"/>
                        <a:t> </a:t>
                      </a:r>
                      <a:r>
                        <a:rPr lang="en-US" sz="1900" dirty="0" err="1" smtClean="0"/>
                        <a:t>ưu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87.96%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99.64%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96.42%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5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MAE </a:t>
                      </a:r>
                      <a:r>
                        <a:rPr lang="en-US" sz="1900" dirty="0" err="1" smtClean="0"/>
                        <a:t>tối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ưu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97.2%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94.6%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93.62%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5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958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347609"/>
            <a:ext cx="7391400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Ridge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Nơron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Token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KẾT LUẬN – HƯỚNG PHÁT TRIỂN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819150"/>
            <a:ext cx="268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</a:p>
        </p:txBody>
      </p:sp>
      <p:sp>
        <p:nvSpPr>
          <p:cNvPr id="6" name="object 4"/>
          <p:cNvSpPr/>
          <p:nvPr/>
        </p:nvSpPr>
        <p:spPr>
          <a:xfrm>
            <a:off x="-539496" y="1200150"/>
            <a:ext cx="2292096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8814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KẾT LUẬN – HƯỚNG PHÁT TRIỂN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252" y="81915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1247835"/>
            <a:ext cx="7010400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ICO.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ICO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chịu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cậy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object 4"/>
          <p:cNvSpPr/>
          <p:nvPr/>
        </p:nvSpPr>
        <p:spPr>
          <a:xfrm>
            <a:off x="-533400" y="1219260"/>
            <a:ext cx="2292096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21040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52550"/>
            <a:ext cx="740236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Cảm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ơn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quý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Thầy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,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Cô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và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các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bạn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đã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chú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ý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lắng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nghe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73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I. GIỚI THIỆU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897" y="846563"/>
            <a:ext cx="2687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MỤC TIÊU ĐỀ TÀI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18287140"/>
              </p:ext>
            </p:extLst>
          </p:nvPr>
        </p:nvGraphicFramePr>
        <p:xfrm>
          <a:off x="1295400" y="1504950"/>
          <a:ext cx="65532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55513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I. GIỚI THIỆU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897" y="846563"/>
            <a:ext cx="2687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GIỚI HẠN ĐỀ TÀI</a:t>
            </a:r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14882127"/>
              </p:ext>
            </p:extLst>
          </p:nvPr>
        </p:nvGraphicFramePr>
        <p:xfrm>
          <a:off x="1371600" y="1352550"/>
          <a:ext cx="6629400" cy="3535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96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796" y="1047987"/>
            <a:ext cx="81344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306" y="851641"/>
            <a:ext cx="6557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1.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Quy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trình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thu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thập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chuẩn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hóa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dữ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liệu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dữ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liệu</a:t>
            </a:r>
            <a:endParaRPr lang="vi-VN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II. NỘI DUNG THỰC HIỆN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04882"/>
            <a:ext cx="7620000" cy="375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796" y="1047987"/>
            <a:ext cx="81344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781" y="824335"/>
            <a:ext cx="4094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2. Dataset</a:t>
            </a:r>
            <a:endParaRPr lang="vi-VN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II. NỘI DUNG THỰC HIỆN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356" y="1201841"/>
            <a:ext cx="8493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114300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Sau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thu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thập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chuẩn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tập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thu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gồm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109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Token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79" y="1787820"/>
            <a:ext cx="7830841" cy="30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4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42950"/>
            <a:ext cx="4094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3.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Phân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tích</a:t>
            </a:r>
            <a:endParaRPr lang="vi-VN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2733"/>
          <p:cNvSpPr/>
          <p:nvPr/>
        </p:nvSpPr>
        <p:spPr>
          <a:xfrm>
            <a:off x="940798" y="51382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II. NỘI DUNG THỰC HIỆN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1808069"/>
            <a:ext cx="4094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01016970"/>
              </p:ext>
            </p:extLst>
          </p:nvPr>
        </p:nvGraphicFramePr>
        <p:xfrm>
          <a:off x="1537197" y="1324433"/>
          <a:ext cx="6069603" cy="363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60528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42950"/>
            <a:ext cx="4094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3.1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Đa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cộng</a:t>
            </a:r>
            <a:r>
              <a:rPr lang="en-US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tuyến</a:t>
            </a:r>
            <a:endParaRPr lang="vi-VN" sz="2000" b="1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2733"/>
          <p:cNvSpPr/>
          <p:nvPr/>
        </p:nvSpPr>
        <p:spPr>
          <a:xfrm>
            <a:off x="940798" y="51382"/>
            <a:ext cx="7262403" cy="51019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II. NỘI DUNG THỰC HIỆN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1808069"/>
            <a:ext cx="4094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1" y="1288937"/>
            <a:ext cx="424660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2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2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dự</a:t>
            </a:r>
            <a:r>
              <a:rPr lang="en-US" sz="1800" dirty="0"/>
              <a:t> </a:t>
            </a:r>
            <a:r>
              <a:rPr lang="en-US" sz="1800" dirty="0" err="1"/>
              <a:t>đoán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hồi</a:t>
            </a:r>
            <a:r>
              <a:rPr lang="en-US" sz="1800" dirty="0"/>
              <a:t> </a:t>
            </a:r>
            <a:r>
              <a:rPr lang="en-US" sz="1800" dirty="0" err="1"/>
              <a:t>quy</a:t>
            </a:r>
            <a:r>
              <a:rPr lang="en-US" sz="1800" dirty="0"/>
              <a:t> </a:t>
            </a:r>
            <a:r>
              <a:rPr lang="en-US" sz="1800" dirty="0" err="1"/>
              <a:t>tuyến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mối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cao</a:t>
            </a:r>
            <a:r>
              <a:rPr lang="en-US" sz="1800" dirty="0"/>
              <a:t>. </a:t>
            </a:r>
            <a:endParaRPr lang="en-US" sz="1800" dirty="0" smtClean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T</a:t>
            </a:r>
            <a:r>
              <a:rPr lang="en-US" sz="1800" dirty="0" err="1" smtClean="0"/>
              <a:t>ác</a:t>
            </a:r>
            <a:r>
              <a:rPr lang="en-US" sz="1800" dirty="0" smtClean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tiêu</a:t>
            </a:r>
            <a:r>
              <a:rPr lang="en-US" sz="1800" dirty="0"/>
              <a:t> </a:t>
            </a:r>
            <a:r>
              <a:rPr lang="en-US" sz="1800" dirty="0" err="1"/>
              <a:t>cực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hạn</a:t>
            </a:r>
            <a:r>
              <a:rPr lang="en-US" sz="1800" dirty="0"/>
              <a:t> </a:t>
            </a:r>
            <a:r>
              <a:rPr lang="en-US" sz="1800" dirty="0" err="1"/>
              <a:t>chế</a:t>
            </a:r>
            <a:r>
              <a:rPr lang="en-US" sz="1800" dirty="0"/>
              <a:t> </a:t>
            </a:r>
            <a:r>
              <a:rPr lang="en-US" sz="1800" dirty="0" err="1"/>
              <a:t>nghiêm</a:t>
            </a:r>
            <a:r>
              <a:rPr lang="en-US" sz="1800" dirty="0"/>
              <a:t> </a:t>
            </a:r>
            <a:r>
              <a:rPr lang="en-US" sz="1800" dirty="0" err="1"/>
              <a:t>trọng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luận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nghiên</a:t>
            </a:r>
            <a:r>
              <a:rPr lang="en-US" sz="1800" dirty="0"/>
              <a:t> </a:t>
            </a:r>
            <a:r>
              <a:rPr lang="en-US" sz="1800" dirty="0" err="1" smtClean="0"/>
              <a:t>cứu</a:t>
            </a:r>
            <a:r>
              <a:rPr lang="en-US" sz="1800" dirty="0" smtClean="0"/>
              <a:t>.</a:t>
            </a:r>
            <a:endParaRPr lang="vi-VN" sz="1800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04" y="1143060"/>
            <a:ext cx="4304804" cy="37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68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293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CAE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11395</TotalTime>
  <Pages>0</Pages>
  <Words>1194</Words>
  <Characters>0</Characters>
  <Application>Microsoft Office PowerPoint</Application>
  <PresentationFormat>On-screen Show (16:9)</PresentationFormat>
  <Lines>0</Lines>
  <Paragraphs>254</Paragraphs>
  <Slides>35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Cambria Math</vt:lpstr>
      <vt:lpstr>Gill Sans</vt:lpstr>
      <vt:lpstr>Helvetica Light</vt:lpstr>
      <vt:lpstr>Open Sans</vt:lpstr>
      <vt:lpstr>Tahoma</vt:lpstr>
      <vt:lpstr>Wingdings</vt:lpstr>
      <vt:lpstr>ヒラギノ角ゴ ProN W3</vt:lpstr>
      <vt:lpstr>Default - Title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</dc:creator>
  <cp:lastModifiedBy>Thuan Dao Minh</cp:lastModifiedBy>
  <cp:revision>695</cp:revision>
  <cp:lastPrinted>2017-01-09T04:13:40Z</cp:lastPrinted>
  <dcterms:modified xsi:type="dcterms:W3CDTF">2020-01-09T14:23:27Z</dcterms:modified>
</cp:coreProperties>
</file>